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334" r:id="rId3"/>
    <p:sldId id="329" r:id="rId4"/>
    <p:sldId id="335" r:id="rId5"/>
    <p:sldId id="336" r:id="rId6"/>
    <p:sldId id="339" r:id="rId7"/>
    <p:sldId id="343" r:id="rId8"/>
    <p:sldId id="342" r:id="rId9"/>
    <p:sldId id="341" r:id="rId10"/>
    <p:sldId id="344" r:id="rId11"/>
    <p:sldId id="321" r:id="rId12"/>
    <p:sldId id="345" r:id="rId13"/>
    <p:sldId id="346" r:id="rId14"/>
    <p:sldId id="347" r:id="rId15"/>
    <p:sldId id="338" r:id="rId16"/>
    <p:sldId id="337" r:id="rId17"/>
    <p:sldId id="348" r:id="rId18"/>
    <p:sldId id="349" r:id="rId19"/>
    <p:sldId id="350" r:id="rId20"/>
    <p:sldId id="351" r:id="rId21"/>
    <p:sldId id="352" r:id="rId22"/>
    <p:sldId id="353" r:id="rId23"/>
    <p:sldId id="328" r:id="rId24"/>
    <p:sldId id="355" r:id="rId25"/>
    <p:sldId id="356" r:id="rId26"/>
    <p:sldId id="357" r:id="rId27"/>
    <p:sldId id="354" r:id="rId28"/>
    <p:sldId id="359" r:id="rId29"/>
    <p:sldId id="360" r:id="rId30"/>
    <p:sldId id="358" r:id="rId31"/>
    <p:sldId id="362" r:id="rId32"/>
    <p:sldId id="361" r:id="rId33"/>
  </p:sldIdLst>
  <p:sldSz cx="12192000" cy="6858000"/>
  <p:notesSz cx="6858000" cy="9144000"/>
  <p:embeddedFontLst>
    <p:embeddedFont>
      <p:font typeface="#9Slide07 HoneyCream" panose="020B0604020202020204"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panose="02040503050406030204" pitchFamily="18" charset="0"/>
      <p:regular r:id="rId42"/>
      <p:bold r:id="rId43"/>
      <p:italic r:id="rId44"/>
      <p:boldItalic r:id="rId45"/>
    </p:embeddedFont>
    <p:embeddedFont>
      <p:font typeface="Vogue-ExtraBold" panose="020B0500000000000000"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AFA"/>
    <a:srgbClr val="F8B6BA"/>
    <a:srgbClr val="D6EEF0"/>
    <a:srgbClr val="FFC422"/>
    <a:srgbClr val="FFFFFF"/>
    <a:srgbClr val="2DAFA9"/>
    <a:srgbClr val="DDF7F6"/>
    <a:srgbClr val="59D5CF"/>
    <a:srgbClr val="CA4141"/>
    <a:srgbClr val="375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30" autoAdjust="0"/>
    <p:restoredTop sz="94902" autoAdjust="0"/>
  </p:normalViewPr>
  <p:slideViewPr>
    <p:cSldViewPr snapToGrid="0">
      <p:cViewPr varScale="1">
        <p:scale>
          <a:sx n="75" d="100"/>
          <a:sy n="75" d="100"/>
        </p:scale>
        <p:origin x="118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B7BD-0E6D-460D-8FF7-6F728C5B9F89}" type="datetimeFigureOut">
              <a:rPr lang="en-US" smtClean="0"/>
              <a:t>18/04/2025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09273-3A18-4DE1-9290-235BBF94440C}" type="slidenum">
              <a:rPr lang="en-US" smtClean="0"/>
              <a:t>‹#›</a:t>
            </a:fld>
            <a:endParaRPr lang="en-US"/>
          </a:p>
        </p:txBody>
      </p:sp>
    </p:spTree>
    <p:extLst>
      <p:ext uri="{BB962C8B-B14F-4D97-AF65-F5344CB8AC3E}">
        <p14:creationId xmlns:p14="http://schemas.microsoft.com/office/powerpoint/2010/main" val="214909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5</a:t>
            </a:fld>
            <a:endParaRPr lang="en-US"/>
          </a:p>
        </p:txBody>
      </p:sp>
    </p:spTree>
    <p:extLst>
      <p:ext uri="{BB962C8B-B14F-4D97-AF65-F5344CB8AC3E}">
        <p14:creationId xmlns:p14="http://schemas.microsoft.com/office/powerpoint/2010/main" val="82810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838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12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55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0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16</a:t>
            </a:fld>
            <a:endParaRPr lang="en-US"/>
          </a:p>
        </p:txBody>
      </p:sp>
    </p:spTree>
    <p:extLst>
      <p:ext uri="{BB962C8B-B14F-4D97-AF65-F5344CB8AC3E}">
        <p14:creationId xmlns:p14="http://schemas.microsoft.com/office/powerpoint/2010/main" val="295768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17</a:t>
            </a:fld>
            <a:endParaRPr lang="en-US"/>
          </a:p>
        </p:txBody>
      </p:sp>
    </p:spTree>
    <p:extLst>
      <p:ext uri="{BB962C8B-B14F-4D97-AF65-F5344CB8AC3E}">
        <p14:creationId xmlns:p14="http://schemas.microsoft.com/office/powerpoint/2010/main" val="281744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18</a:t>
            </a:fld>
            <a:endParaRPr lang="en-US"/>
          </a:p>
        </p:txBody>
      </p:sp>
    </p:spTree>
    <p:extLst>
      <p:ext uri="{BB962C8B-B14F-4D97-AF65-F5344CB8AC3E}">
        <p14:creationId xmlns:p14="http://schemas.microsoft.com/office/powerpoint/2010/main" val="26219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19</a:t>
            </a:fld>
            <a:endParaRPr lang="en-US"/>
          </a:p>
        </p:txBody>
      </p:sp>
    </p:spTree>
    <p:extLst>
      <p:ext uri="{BB962C8B-B14F-4D97-AF65-F5344CB8AC3E}">
        <p14:creationId xmlns:p14="http://schemas.microsoft.com/office/powerpoint/2010/main" val="429261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5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6768-0D01-0FEF-A84D-BEA7AAFA4B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FEE308-444C-EC4D-FD42-4B17B38D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B31727-7FF2-132F-F3CB-85F4E4F4F266}"/>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5" name="Footer Placeholder 4">
            <a:extLst>
              <a:ext uri="{FF2B5EF4-FFF2-40B4-BE49-F238E27FC236}">
                <a16:creationId xmlns:a16="http://schemas.microsoft.com/office/drawing/2014/main" id="{D39391F2-0203-92F8-4905-9E5A07879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84AD7-D7A4-051F-CC32-C56E6F0336E4}"/>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88883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92CA-9F2F-00BC-E136-9636B391E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3F2F7-80D7-166B-6094-733528A9B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29863-7D1E-F601-EDBA-F5A5411352CE}"/>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5" name="Footer Placeholder 4">
            <a:extLst>
              <a:ext uri="{FF2B5EF4-FFF2-40B4-BE49-F238E27FC236}">
                <a16:creationId xmlns:a16="http://schemas.microsoft.com/office/drawing/2014/main" id="{CFF7B869-0078-924D-DD88-DFCC4F92B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800E5-9BF5-F5BC-A650-C080D81DD6B4}"/>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974040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23B31D-2D55-B74A-01EA-A47A1361B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A2730B-B829-53C1-5AD1-70DEB8725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D81B8-403F-E015-6F09-46044906BBB3}"/>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5" name="Footer Placeholder 4">
            <a:extLst>
              <a:ext uri="{FF2B5EF4-FFF2-40B4-BE49-F238E27FC236}">
                <a16:creationId xmlns:a16="http://schemas.microsoft.com/office/drawing/2014/main" id="{BC1DE829-DE81-0794-F040-3899E0DE0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D0044-7660-CAF7-BA14-3433988EEF08}"/>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601047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83DE87E-1533-5F95-9123-44F69C91469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3724F45-2A44-B8DC-AB9F-3AD74207CC7A}"/>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8624C588-1A07-6A5F-46B7-1B553D2853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ED0C8D5-58C8-A940-A160-CB101587E5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4727EE1-C9E8-21DD-61C5-A406E8B008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34F1DE1E-BF1A-AE4E-B87F-5B1497B59C0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B9CB5DE1-1FB7-18CE-654A-1E98801A12B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931CD9BD-1511-0428-2244-1CDB3AEF25C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D2A7430A-A425-700E-9130-9DB8552B1198}"/>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8E0E510F-811E-173F-80C7-C350B1BF1C4B}"/>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16331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55E082-1524-44BC-831F-4411C646D8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214619-12AD-4BEC-92E3-762B55323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A06E2B3-D9C2-4B20-96D9-29D662D0A119}"/>
              </a:ext>
            </a:extLst>
          </p:cNvPr>
          <p:cNvSpPr>
            <a:spLocks noGrp="1"/>
          </p:cNvSpPr>
          <p:nvPr>
            <p:ph type="dt" sz="half" idx="10"/>
          </p:nvPr>
        </p:nvSpPr>
        <p:spPr/>
        <p:txBody>
          <a:bodyPr/>
          <a:lstStyle/>
          <a:p>
            <a:fld id="{B33AB655-B3F8-47EA-A59D-BD59069D1302}"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7452307E-CED3-4AD5-84EA-56FD0FE1AC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EAAADF-B0B2-4108-923D-1BF505092A9A}"/>
              </a:ext>
            </a:extLst>
          </p:cNvPr>
          <p:cNvSpPr>
            <a:spLocks noGrp="1"/>
          </p:cNvSpPr>
          <p:nvPr>
            <p:ph type="sldNum" sz="quarter" idx="12"/>
          </p:nvPr>
        </p:nvSpPr>
        <p:spPr/>
        <p:txBody>
          <a:bodyPr/>
          <a:lstStyle/>
          <a:p>
            <a:fld id="{0153F709-AC9B-46C7-9B0C-E820307F38FE}" type="slidenum">
              <a:rPr lang="zh-CN" altLang="en-US" smtClean="0"/>
              <a:t>‹#›</a:t>
            </a:fld>
            <a:endParaRPr lang="zh-CN" altLang="en-US"/>
          </a:p>
        </p:txBody>
      </p:sp>
    </p:spTree>
    <p:extLst>
      <p:ext uri="{BB962C8B-B14F-4D97-AF65-F5344CB8AC3E}">
        <p14:creationId xmlns:p14="http://schemas.microsoft.com/office/powerpoint/2010/main" val="332005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FB8F-DBB1-50CB-D871-89EDC7D99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B7A93-E6F6-51B7-FBA7-10282B099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ABBAB-952C-79DA-495B-4FE6BBFFCC25}"/>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5" name="Footer Placeholder 4">
            <a:extLst>
              <a:ext uri="{FF2B5EF4-FFF2-40B4-BE49-F238E27FC236}">
                <a16:creationId xmlns:a16="http://schemas.microsoft.com/office/drawing/2014/main" id="{9FC12211-2AEE-A3AF-E5AE-30D81898B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4D6A1-9342-89F0-FEBF-02EE6CD9DA8A}"/>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51607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553E-E695-33ED-4FAD-4F2B4D31F0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5F71B-861C-63EC-4CE8-09229F9F3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E445C7-C1C0-518C-7CDC-2C879BD61CD9}"/>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5" name="Footer Placeholder 4">
            <a:extLst>
              <a:ext uri="{FF2B5EF4-FFF2-40B4-BE49-F238E27FC236}">
                <a16:creationId xmlns:a16="http://schemas.microsoft.com/office/drawing/2014/main" id="{768E6902-4862-86B8-747C-AB60521F6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2D831-3FEB-23F8-D730-FC305C483BA7}"/>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306586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6C32-285F-B63B-AB59-B850CE744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56F11-22A1-7E2C-EEEB-20E806495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C69190-B646-B136-6061-5AB9AF6DD3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530DC-B0C9-B853-92F1-96F21C21ECA5}"/>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6" name="Footer Placeholder 5">
            <a:extLst>
              <a:ext uri="{FF2B5EF4-FFF2-40B4-BE49-F238E27FC236}">
                <a16:creationId xmlns:a16="http://schemas.microsoft.com/office/drawing/2014/main" id="{A0F275F4-259F-ADAE-446E-1D71451B9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D69AB-6554-06F9-9A42-F87590155972}"/>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53066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066F-5D6F-AF8B-198D-E9AC8526E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5404AF-C2D7-57A8-FC66-63B2B5DF62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497C9F-BA43-A261-9542-57B5FA463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D76EC9-65C8-DDD4-A152-395562DC6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758D2-8D8A-08D8-506C-D902C39FD0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552564-8EEF-9E3D-A42F-9FCA0695700A}"/>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8" name="Footer Placeholder 7">
            <a:extLst>
              <a:ext uri="{FF2B5EF4-FFF2-40B4-BE49-F238E27FC236}">
                <a16:creationId xmlns:a16="http://schemas.microsoft.com/office/drawing/2014/main" id="{AC0D84EC-8BA7-B40E-F666-4761DC9ECF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2665EF-0BF1-CBDD-E731-32D15C3EDCB6}"/>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93834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289F-D90B-F5AE-0149-62B65AD90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B45F4C-EA94-4082-3870-C35A8A139F75}"/>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4" name="Footer Placeholder 3">
            <a:extLst>
              <a:ext uri="{FF2B5EF4-FFF2-40B4-BE49-F238E27FC236}">
                <a16:creationId xmlns:a16="http://schemas.microsoft.com/office/drawing/2014/main" id="{9BE0366E-E847-78C3-4E76-4AEAD83BB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1E6A26-2695-056F-E7D5-18351EEA6E2A}"/>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10356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D05D4-0F9C-D7E1-E12B-6820DD509532}"/>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3" name="Footer Placeholder 2">
            <a:extLst>
              <a:ext uri="{FF2B5EF4-FFF2-40B4-BE49-F238E27FC236}">
                <a16:creationId xmlns:a16="http://schemas.microsoft.com/office/drawing/2014/main" id="{56FA5CFB-0507-831F-C286-68601A411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743DF0-E961-A4A4-715E-1F4815DB9193}"/>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32060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9557-3080-65D5-B329-1478668A9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0D7510-3557-EFA7-80BC-8583B3963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00B6A-C36D-6608-7DF4-46C0AF665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36623-E8DA-1327-BFD6-28AB933C7441}"/>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6" name="Footer Placeholder 5">
            <a:extLst>
              <a:ext uri="{FF2B5EF4-FFF2-40B4-BE49-F238E27FC236}">
                <a16:creationId xmlns:a16="http://schemas.microsoft.com/office/drawing/2014/main" id="{C0E7E747-BCF9-AD86-6CA2-B479DED3F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CFDAF-9F68-9A05-0872-E90E3ED0BF56}"/>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51705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F7D2-9E6F-271E-A643-EA373250F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4BDC1-6081-1589-6339-CA37E013B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3281B1-A21C-37B0-EED7-8A9F9C6A3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FB2F2-7D19-BD74-F8DC-F6A8B64642D5}"/>
              </a:ext>
            </a:extLst>
          </p:cNvPr>
          <p:cNvSpPr>
            <a:spLocks noGrp="1"/>
          </p:cNvSpPr>
          <p:nvPr>
            <p:ph type="dt" sz="half" idx="10"/>
          </p:nvPr>
        </p:nvSpPr>
        <p:spPr/>
        <p:txBody>
          <a:bodyPr/>
          <a:lstStyle/>
          <a:p>
            <a:fld id="{A8A23D1C-1D43-4875-9C0C-CAB6C0C180BB}" type="datetimeFigureOut">
              <a:rPr lang="en-US" smtClean="0"/>
              <a:t>18/04/2025</a:t>
            </a:fld>
            <a:endParaRPr lang="en-US"/>
          </a:p>
        </p:txBody>
      </p:sp>
      <p:sp>
        <p:nvSpPr>
          <p:cNvPr id="6" name="Footer Placeholder 5">
            <a:extLst>
              <a:ext uri="{FF2B5EF4-FFF2-40B4-BE49-F238E27FC236}">
                <a16:creationId xmlns:a16="http://schemas.microsoft.com/office/drawing/2014/main" id="{2CF0EB91-7D3A-6E82-BC2D-1CD0F7C62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B08ED-7BCE-1385-908A-9285A416B047}"/>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59457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C9563-9759-954B-3ECD-18150A006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DB219-0C1A-0B26-270D-AF1C4E26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C75D3-35F9-567D-C3B6-6246EB898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23D1C-1D43-4875-9C0C-CAB6C0C180BB}" type="datetimeFigureOut">
              <a:rPr lang="en-US" smtClean="0"/>
              <a:t>18/04/2025</a:t>
            </a:fld>
            <a:endParaRPr lang="en-US"/>
          </a:p>
        </p:txBody>
      </p:sp>
      <p:sp>
        <p:nvSpPr>
          <p:cNvPr id="5" name="Footer Placeholder 4">
            <a:extLst>
              <a:ext uri="{FF2B5EF4-FFF2-40B4-BE49-F238E27FC236}">
                <a16:creationId xmlns:a16="http://schemas.microsoft.com/office/drawing/2014/main" id="{A7A61CC9-0EE2-EFE9-EFD4-AA363F8C8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AF3361-EB66-19C0-73C0-8545AA307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76600-6C22-407C-B75B-D6AE67B2DB49}" type="slidenum">
              <a:rPr lang="en-US" smtClean="0"/>
              <a:t>‹#›</a:t>
            </a:fld>
            <a:endParaRPr lang="en-US"/>
          </a:p>
        </p:txBody>
      </p:sp>
    </p:spTree>
    <p:extLst>
      <p:ext uri="{BB962C8B-B14F-4D97-AF65-F5344CB8AC3E}">
        <p14:creationId xmlns:p14="http://schemas.microsoft.com/office/powerpoint/2010/main" val="3214600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A1B6D7D-5751-4C6C-93CE-9524C752846B}"/>
              </a:ext>
            </a:extLst>
          </p:cNvPr>
          <p:cNvGrpSpPr/>
          <p:nvPr userDrawn="1"/>
        </p:nvGrpSpPr>
        <p:grpSpPr>
          <a:xfrm>
            <a:off x="-393295" y="-221227"/>
            <a:ext cx="12978588" cy="7300454"/>
            <a:chOff x="-393295" y="-221227"/>
            <a:chExt cx="12978588" cy="7300454"/>
          </a:xfrm>
        </p:grpSpPr>
        <p:pic>
          <p:nvPicPr>
            <p:cNvPr id="8" name="图片 7">
              <a:extLst>
                <a:ext uri="{FF2B5EF4-FFF2-40B4-BE49-F238E27FC236}">
                  <a16:creationId xmlns:a16="http://schemas.microsoft.com/office/drawing/2014/main" id="{783D35BC-930B-4FCA-977A-E5C535F14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a:extLst>
                <a:ext uri="{FF2B5EF4-FFF2-40B4-BE49-F238E27FC236}">
                  <a16:creationId xmlns:a16="http://schemas.microsoft.com/office/drawing/2014/main" id="{3A53BCA1-5960-4E53-AF7F-3726CDFF826D}"/>
                </a:ext>
              </a:extLst>
            </p:cNvPr>
            <p:cNvGrpSpPr/>
            <p:nvPr/>
          </p:nvGrpSpPr>
          <p:grpSpPr>
            <a:xfrm>
              <a:off x="-393295" y="-221227"/>
              <a:ext cx="12978588" cy="7300454"/>
              <a:chOff x="-2" y="0"/>
              <a:chExt cx="12192001" cy="6857999"/>
            </a:xfrm>
          </p:grpSpPr>
          <p:pic>
            <p:nvPicPr>
              <p:cNvPr id="10" name="图片 9">
                <a:extLst>
                  <a:ext uri="{FF2B5EF4-FFF2-40B4-BE49-F238E27FC236}">
                    <a16:creationId xmlns:a16="http://schemas.microsoft.com/office/drawing/2014/main" id="{4338AA6E-8CC4-4BC5-9E42-1FE7B9611DE4}"/>
                  </a:ext>
                </a:extLst>
              </p:cNvPr>
              <p:cNvPicPr>
                <a:picLocks noChangeAspect="1"/>
              </p:cNvPicPr>
              <p:nvPr/>
            </p:nvPicPr>
            <p:blipFill rotWithShape="1">
              <a:blip r:embed="rId5">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11" name="图片 10">
                <a:extLst>
                  <a:ext uri="{FF2B5EF4-FFF2-40B4-BE49-F238E27FC236}">
                    <a16:creationId xmlns:a16="http://schemas.microsoft.com/office/drawing/2014/main" id="{AC999C38-099B-4BCE-8F4B-27CD8648ED8D}"/>
                  </a:ext>
                </a:extLst>
              </p:cNvPr>
              <p:cNvPicPr>
                <a:picLocks noChangeAspect="1"/>
              </p:cNvPicPr>
              <p:nvPr/>
            </p:nvPicPr>
            <p:blipFill rotWithShape="1">
              <a:blip r:embed="rId5">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grpSp>
      <p:sp>
        <p:nvSpPr>
          <p:cNvPr id="2" name="TextBox 3">
            <a:extLst>
              <a:ext uri="{FF2B5EF4-FFF2-40B4-BE49-F238E27FC236}">
                <a16:creationId xmlns:a16="http://schemas.microsoft.com/office/drawing/2014/main" id="{667F5D65-45EC-F860-22B2-D3BE386A911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B256507-86C1-33A9-F607-07AFEE98442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78604188-7A2D-EC95-08D8-BAF34348C1C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751964D4-D98B-63F1-0F72-74B7BBD0855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56D0473-2586-E52A-05A2-B21B41EC67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F6181432-76CD-1DB6-7328-C00C75573F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BBDA4E9F-F5D4-C593-FC04-18B4D9B69D5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5D59F70-7F51-0DDD-C3D8-775521555D2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810EEF5-F133-9A99-FBF2-1DC7193550B8}"/>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5D759F5D-2D75-9AC0-B7CD-481F1C585D5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76693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FAD3CA-F474-5FD6-5051-C83E46CC6FBD}"/>
              </a:ext>
            </a:extLst>
          </p:cNvPr>
          <p:cNvPicPr>
            <a:picLocks noChangeAspect="1"/>
          </p:cNvPicPr>
          <p:nvPr/>
        </p:nvPicPr>
        <p:blipFill>
          <a:blip r:embed="rId2"/>
          <a:stretch>
            <a:fillRect/>
          </a:stretch>
        </p:blipFill>
        <p:spPr>
          <a:xfrm>
            <a:off x="0" y="564374"/>
            <a:ext cx="12192000" cy="6293626"/>
          </a:xfrm>
          <a:prstGeom prst="rect">
            <a:avLst/>
          </a:prstGeom>
        </p:spPr>
      </p:pic>
      <p:sp>
        <p:nvSpPr>
          <p:cNvPr id="10" name="圆角矩形 1">
            <a:extLst>
              <a:ext uri="{FF2B5EF4-FFF2-40B4-BE49-F238E27FC236}">
                <a16:creationId xmlns:a16="http://schemas.microsoft.com/office/drawing/2014/main" id="{D1D4855A-BB43-6735-53D3-98F6A15111E8}"/>
              </a:ext>
            </a:extLst>
          </p:cNvPr>
          <p:cNvSpPr/>
          <p:nvPr/>
        </p:nvSpPr>
        <p:spPr>
          <a:xfrm>
            <a:off x="4744371" y="290975"/>
            <a:ext cx="3227931" cy="603868"/>
          </a:xfrm>
          <a:prstGeom prst="roundRect">
            <a:avLst>
              <a:gd name="adj" fmla="val 50000"/>
            </a:avLst>
          </a:prstGeom>
          <a:solidFill>
            <a:srgbClr val="64A4D4"/>
          </a:solidFill>
          <a:ln w="12700" cap="flat" cmpd="sng" algn="ctr">
            <a:noFill/>
            <a:prstDash val="solid"/>
            <a:miter lim="800000"/>
          </a:ln>
          <a:effectLst/>
        </p:spPr>
        <p:txBody>
          <a:bodyPr rtlCol="0" anchor="ctr"/>
          <a:lstStyle/>
          <a:p>
            <a:pPr algn="ctr">
              <a:defRPr/>
            </a:pPr>
            <a:r>
              <a:rPr lang="en-US" altLang="zh-CN" sz="3600" kern="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TIẾNG VIỆT</a:t>
            </a:r>
            <a:endParaRPr lang="zh-CN" altLang="en-US" sz="3600" kern="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18" name="Group 17">
            <a:extLst>
              <a:ext uri="{FF2B5EF4-FFF2-40B4-BE49-F238E27FC236}">
                <a16:creationId xmlns:a16="http://schemas.microsoft.com/office/drawing/2014/main" id="{CCDA212D-6785-BAC4-6ECA-2464E91E5CFD}"/>
              </a:ext>
            </a:extLst>
          </p:cNvPr>
          <p:cNvGrpSpPr/>
          <p:nvPr/>
        </p:nvGrpSpPr>
        <p:grpSpPr>
          <a:xfrm>
            <a:off x="0" y="3271015"/>
            <a:ext cx="5181600" cy="467354"/>
            <a:chOff x="1823340" y="1426133"/>
            <a:chExt cx="9908475" cy="578923"/>
          </a:xfrm>
        </p:grpSpPr>
        <p:sp>
          <p:nvSpPr>
            <p:cNvPr id="19" name="Rectangle: Rounded Corners 18">
              <a:extLst>
                <a:ext uri="{FF2B5EF4-FFF2-40B4-BE49-F238E27FC236}">
                  <a16:creationId xmlns:a16="http://schemas.microsoft.com/office/drawing/2014/main" id="{4EC379C4-5D87-2297-29A7-9A908982FF12}"/>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000" b="1" i="0" u="none" strike="noStrike" kern="0" cap="none" spc="0" normalizeH="0" baseline="0" noProof="0">
                <a:ln>
                  <a:noFill/>
                </a:ln>
                <a:solidFill>
                  <a:prstClr val="white"/>
                </a:solidFill>
                <a:effectLst/>
                <a:uLnTx/>
                <a:uFillTx/>
              </a:endParaRPr>
            </a:p>
          </p:txBody>
        </p:sp>
        <p:sp>
          <p:nvSpPr>
            <p:cNvPr id="20" name="TextBox 19">
              <a:extLst>
                <a:ext uri="{FF2B5EF4-FFF2-40B4-BE49-F238E27FC236}">
                  <a16:creationId xmlns:a16="http://schemas.microsoft.com/office/drawing/2014/main" id="{21A40B75-E587-6DF3-D62D-FBEFBF42B4AD}"/>
                </a:ext>
              </a:extLst>
            </p:cNvPr>
            <p:cNvSpPr txBox="1"/>
            <p:nvPr/>
          </p:nvSpPr>
          <p:spPr>
            <a:xfrm>
              <a:off x="1823340" y="1426133"/>
              <a:ext cx="9908475" cy="5718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Theo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Chuyện</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Bác</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Hồ</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trồng</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người</a:t>
              </a:r>
              <a:endParaRPr kumimoji="0" lang="en-US" sz="2400" b="1" i="0" u="none" strike="noStrike" kern="0" cap="none" spc="0" normalizeH="0" baseline="0" noProof="0" dirty="0">
                <a:ln>
                  <a:noFill/>
                </a:ln>
                <a:solidFill>
                  <a:srgbClr val="375A79"/>
                </a:solidFill>
                <a:effectLst/>
                <a:uLnTx/>
                <a:uFillTx/>
                <a:latin typeface="Cambria" panose="02040503050406030204" pitchFamily="18" charset="0"/>
              </a:endParaRPr>
            </a:p>
          </p:txBody>
        </p:sp>
      </p:grpSp>
      <p:pic>
        <p:nvPicPr>
          <p:cNvPr id="2" name="Picture 1">
            <a:extLst>
              <a:ext uri="{FF2B5EF4-FFF2-40B4-BE49-F238E27FC236}">
                <a16:creationId xmlns:a16="http://schemas.microsoft.com/office/drawing/2014/main" id="{C40162CA-AB81-2F10-BE1E-9DD9ECE8CA71}"/>
              </a:ext>
            </a:extLst>
          </p:cNvPr>
          <p:cNvPicPr>
            <a:picLocks noChangeAspect="1"/>
          </p:cNvPicPr>
          <p:nvPr/>
        </p:nvPicPr>
        <p:blipFill>
          <a:blip r:embed="rId3"/>
          <a:stretch>
            <a:fillRect/>
          </a:stretch>
        </p:blipFill>
        <p:spPr>
          <a:xfrm>
            <a:off x="128512" y="708425"/>
            <a:ext cx="8364437" cy="2670279"/>
          </a:xfrm>
          <a:prstGeom prst="rect">
            <a:avLst/>
          </a:prstGeom>
        </p:spPr>
      </p:pic>
    </p:spTree>
    <p:extLst>
      <p:ext uri="{BB962C8B-B14F-4D97-AF65-F5344CB8AC3E}">
        <p14:creationId xmlns:p14="http://schemas.microsoft.com/office/powerpoint/2010/main" val="405349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89FFA10-3D08-4F92-B13A-BF9D1FC702C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4309" b="22011"/>
          <a:stretch/>
        </p:blipFill>
        <p:spPr>
          <a:xfrm flipH="1">
            <a:off x="536285" y="2195774"/>
            <a:ext cx="4013788" cy="3615397"/>
          </a:xfrm>
          <a:prstGeom prst="rect">
            <a:avLst/>
          </a:prstGeom>
        </p:spPr>
      </p:pic>
      <p:grpSp>
        <p:nvGrpSpPr>
          <p:cNvPr id="3" name="Group 2">
            <a:extLst>
              <a:ext uri="{FF2B5EF4-FFF2-40B4-BE49-F238E27FC236}">
                <a16:creationId xmlns:a16="http://schemas.microsoft.com/office/drawing/2014/main" id="{23EFDDB7-DB7C-96CE-3BD5-E1B0BB2ACB7A}"/>
              </a:ext>
            </a:extLst>
          </p:cNvPr>
          <p:cNvGrpSpPr/>
          <p:nvPr/>
        </p:nvGrpSpPr>
        <p:grpSpPr>
          <a:xfrm>
            <a:off x="3600226" y="-412478"/>
            <a:ext cx="7682956" cy="7682956"/>
            <a:chOff x="3600226" y="-412478"/>
            <a:chExt cx="7682956" cy="7682956"/>
          </a:xfrm>
        </p:grpSpPr>
        <p:pic>
          <p:nvPicPr>
            <p:cNvPr id="6" name="图片 5">
              <a:extLst>
                <a:ext uri="{FF2B5EF4-FFF2-40B4-BE49-F238E27FC236}">
                  <a16:creationId xmlns:a16="http://schemas.microsoft.com/office/drawing/2014/main" id="{727C9F02-B353-4B3E-A77D-80C67C2BF2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0226" y="-412478"/>
              <a:ext cx="7682956" cy="7682956"/>
            </a:xfrm>
            <a:prstGeom prst="rect">
              <a:avLst/>
            </a:prstGeom>
          </p:spPr>
        </p:pic>
        <p:sp>
          <p:nvSpPr>
            <p:cNvPr id="2" name="TextBox 1">
              <a:extLst>
                <a:ext uri="{FF2B5EF4-FFF2-40B4-BE49-F238E27FC236}">
                  <a16:creationId xmlns:a16="http://schemas.microsoft.com/office/drawing/2014/main" id="{D38CEAAE-717B-E5FF-C539-56B43530474A}"/>
                </a:ext>
              </a:extLst>
            </p:cNvPr>
            <p:cNvSpPr txBox="1"/>
            <p:nvPr/>
          </p:nvSpPr>
          <p:spPr>
            <a:xfrm>
              <a:off x="4990185" y="2080142"/>
              <a:ext cx="4230015" cy="30469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Bài</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đọc</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này</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được</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chia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làm</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bao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nhiêu</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đoạn</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a:t>
              </a:r>
            </a:p>
          </p:txBody>
        </p:sp>
      </p:grpSp>
    </p:spTree>
    <p:extLst>
      <p:ext uri="{BB962C8B-B14F-4D97-AF65-F5344CB8AC3E}">
        <p14:creationId xmlns:p14="http://schemas.microsoft.com/office/powerpoint/2010/main" val="346446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AE72E0-5F6E-09A0-5172-955B7FCA60C5}"/>
              </a:ext>
            </a:extLst>
          </p:cNvPr>
          <p:cNvGrpSpPr/>
          <p:nvPr/>
        </p:nvGrpSpPr>
        <p:grpSpPr>
          <a:xfrm>
            <a:off x="383772" y="1981140"/>
            <a:ext cx="3301376" cy="1066918"/>
            <a:chOff x="2069088" y="1451784"/>
            <a:chExt cx="8224401" cy="1604791"/>
          </a:xfrm>
        </p:grpSpPr>
        <p:sp>
          <p:nvSpPr>
            <p:cNvPr id="8" name="Rectangle: Rounded Corners 7">
              <a:extLst>
                <a:ext uri="{FF2B5EF4-FFF2-40B4-BE49-F238E27FC236}">
                  <a16:creationId xmlns:a16="http://schemas.microsoft.com/office/drawing/2014/main" id="{8BDEECD7-ABB0-3D7B-C264-4BBE060CFA26}"/>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9BF0AAE4-E165-18D2-6501-1AEFEA01D2F4}"/>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1:</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0" name="TextBox 9">
            <a:extLst>
              <a:ext uri="{FF2B5EF4-FFF2-40B4-BE49-F238E27FC236}">
                <a16:creationId xmlns:a16="http://schemas.microsoft.com/office/drawing/2014/main" id="{AC0C2F8F-1818-FB9A-CB0E-F2512DE7025C}"/>
              </a:ext>
            </a:extLst>
          </p:cNvPr>
          <p:cNvSpPr txBox="1"/>
          <p:nvPr/>
        </p:nvSpPr>
        <p:spPr>
          <a:xfrm>
            <a:off x="3111875" y="2162071"/>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Từ</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đầy</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đến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đi</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cẩn</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thận</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a:t>
            </a:r>
          </a:p>
        </p:txBody>
      </p:sp>
      <p:grpSp>
        <p:nvGrpSpPr>
          <p:cNvPr id="11" name="Group 10">
            <a:extLst>
              <a:ext uri="{FF2B5EF4-FFF2-40B4-BE49-F238E27FC236}">
                <a16:creationId xmlns:a16="http://schemas.microsoft.com/office/drawing/2014/main" id="{B6F5FE15-5314-2F6D-063B-14FD1A28FE3C}"/>
              </a:ext>
            </a:extLst>
          </p:cNvPr>
          <p:cNvGrpSpPr/>
          <p:nvPr/>
        </p:nvGrpSpPr>
        <p:grpSpPr>
          <a:xfrm>
            <a:off x="383772" y="3330386"/>
            <a:ext cx="3301376" cy="1066918"/>
            <a:chOff x="2069088" y="1451784"/>
            <a:chExt cx="8224401" cy="1604791"/>
          </a:xfrm>
        </p:grpSpPr>
        <p:sp>
          <p:nvSpPr>
            <p:cNvPr id="12" name="Rectangle: Rounded Corners 11">
              <a:extLst>
                <a:ext uri="{FF2B5EF4-FFF2-40B4-BE49-F238E27FC236}">
                  <a16:creationId xmlns:a16="http://schemas.microsoft.com/office/drawing/2014/main" id="{4856BA78-7400-2DCB-B87A-3F176C40D1A2}"/>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3" name="TextBox 12">
              <a:extLst>
                <a:ext uri="{FF2B5EF4-FFF2-40B4-BE49-F238E27FC236}">
                  <a16:creationId xmlns:a16="http://schemas.microsoft.com/office/drawing/2014/main" id="{EEBFB5C1-C92E-B4D4-0965-B849EF206214}"/>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2:</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4" name="TextBox 13">
            <a:extLst>
              <a:ext uri="{FF2B5EF4-FFF2-40B4-BE49-F238E27FC236}">
                <a16:creationId xmlns:a16="http://schemas.microsoft.com/office/drawing/2014/main" id="{38357DD2-FEFE-1AF0-6912-925FAB387655}"/>
              </a:ext>
            </a:extLst>
          </p:cNvPr>
          <p:cNvSpPr txBox="1"/>
          <p:nvPr/>
        </p:nvSpPr>
        <p:spPr>
          <a:xfrm>
            <a:off x="2837555" y="3330386"/>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Tiếp</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đến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khỏi</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bị</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ngã</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a:t>
            </a:r>
          </a:p>
        </p:txBody>
      </p:sp>
      <p:grpSp>
        <p:nvGrpSpPr>
          <p:cNvPr id="15" name="Group 14">
            <a:extLst>
              <a:ext uri="{FF2B5EF4-FFF2-40B4-BE49-F238E27FC236}">
                <a16:creationId xmlns:a16="http://schemas.microsoft.com/office/drawing/2014/main" id="{2CA3EECB-DB32-BB1C-7391-38CD5D6BC0F5}"/>
              </a:ext>
            </a:extLst>
          </p:cNvPr>
          <p:cNvGrpSpPr/>
          <p:nvPr/>
        </p:nvGrpSpPr>
        <p:grpSpPr>
          <a:xfrm>
            <a:off x="383772" y="4808784"/>
            <a:ext cx="3301376" cy="1066918"/>
            <a:chOff x="2069088" y="1451784"/>
            <a:chExt cx="8224401" cy="1604791"/>
          </a:xfrm>
        </p:grpSpPr>
        <p:sp>
          <p:nvSpPr>
            <p:cNvPr id="16" name="Rectangle: Rounded Corners 15">
              <a:extLst>
                <a:ext uri="{FF2B5EF4-FFF2-40B4-BE49-F238E27FC236}">
                  <a16:creationId xmlns:a16="http://schemas.microsoft.com/office/drawing/2014/main" id="{589E558C-523B-0484-3068-D9112EA64789}"/>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7" name="TextBox 16">
              <a:extLst>
                <a:ext uri="{FF2B5EF4-FFF2-40B4-BE49-F238E27FC236}">
                  <a16:creationId xmlns:a16="http://schemas.microsoft.com/office/drawing/2014/main" id="{7AD42037-3141-211E-9AD9-BF87EDAF00D8}"/>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3:</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8" name="TextBox 17">
            <a:extLst>
              <a:ext uri="{FF2B5EF4-FFF2-40B4-BE49-F238E27FC236}">
                <a16:creationId xmlns:a16="http://schemas.microsoft.com/office/drawing/2014/main" id="{CEC6E5B6-C46E-271B-2808-D96FC3179908}"/>
              </a:ext>
            </a:extLst>
          </p:cNvPr>
          <p:cNvSpPr txBox="1"/>
          <p:nvPr/>
        </p:nvSpPr>
        <p:spPr>
          <a:xfrm>
            <a:off x="3362183" y="4926744"/>
            <a:ext cx="330137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atin typeface="Cambria" panose="02040503050406030204" pitchFamily="18" charset="0"/>
              </a:rPr>
              <a:t>Còn</a:t>
            </a:r>
            <a:r>
              <a:rPr lang="en-US" sz="4800" b="1" kern="0" dirty="0">
                <a:latin typeface="Cambria" panose="02040503050406030204" pitchFamily="18" charset="0"/>
              </a:rPr>
              <a:t> </a:t>
            </a:r>
            <a:r>
              <a:rPr lang="en-US" sz="4800" b="1" kern="0" dirty="0" err="1">
                <a:latin typeface="Cambria" panose="02040503050406030204" pitchFamily="18" charset="0"/>
              </a:rPr>
              <a:t>lại</a:t>
            </a:r>
            <a:endParaRPr kumimoji="0" lang="en-US" sz="4800" b="1" i="1"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CD3D0810-E746-DA7F-ACBE-4992F6C65D45}"/>
              </a:ext>
            </a:extLst>
          </p:cNvPr>
          <p:cNvPicPr>
            <a:picLocks noChangeAspect="1"/>
          </p:cNvPicPr>
          <p:nvPr/>
        </p:nvPicPr>
        <p:blipFill>
          <a:blip r:embed="rId2"/>
          <a:stretch>
            <a:fillRect/>
          </a:stretch>
        </p:blipFill>
        <p:spPr>
          <a:xfrm>
            <a:off x="3837976" y="811909"/>
            <a:ext cx="4578493" cy="1585097"/>
          </a:xfrm>
          <a:prstGeom prst="rect">
            <a:avLst/>
          </a:prstGeom>
        </p:spPr>
      </p:pic>
    </p:spTree>
    <p:extLst>
      <p:ext uri="{BB962C8B-B14F-4D97-AF65-F5344CB8AC3E}">
        <p14:creationId xmlns:p14="http://schemas.microsoft.com/office/powerpoint/2010/main" val="17857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1000"/>
                                        <p:tgtEl>
                                          <p:spTgt spid="11"/>
                                        </p:tgtEl>
                                      </p:cBhvr>
                                    </p:animEffect>
                                  </p:childTnLst>
                                </p:cTn>
                              </p:par>
                            </p:childTnLst>
                          </p:cTn>
                        </p:par>
                        <p:par>
                          <p:cTn id="17" fill="hold">
                            <p:stCondLst>
                              <p:cond delay="20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5A79"/>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375A79"/>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A4141"/>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624036" y="126618"/>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161844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25599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6">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3</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pic>
        <p:nvPicPr>
          <p:cNvPr id="7" name="Picture 6">
            <a:extLst>
              <a:ext uri="{FF2B5EF4-FFF2-40B4-BE49-F238E27FC236}">
                <a16:creationId xmlns:a16="http://schemas.microsoft.com/office/drawing/2014/main" id="{0782466E-5CA2-E169-BD06-9A48D6130720}"/>
              </a:ext>
            </a:extLst>
          </p:cNvPr>
          <p:cNvPicPr>
            <a:picLocks noChangeAspect="1"/>
          </p:cNvPicPr>
          <p:nvPr/>
        </p:nvPicPr>
        <p:blipFill>
          <a:blip r:embed="rId7"/>
          <a:stretch>
            <a:fillRect/>
          </a:stretch>
        </p:blipFill>
        <p:spPr>
          <a:xfrm>
            <a:off x="3021116" y="3598887"/>
            <a:ext cx="7206097" cy="2255716"/>
          </a:xfrm>
          <a:prstGeom prst="rect">
            <a:avLst/>
          </a:prstGeom>
        </p:spPr>
      </p:pic>
    </p:spTree>
    <p:extLst>
      <p:ext uri="{BB962C8B-B14F-4D97-AF65-F5344CB8AC3E}">
        <p14:creationId xmlns:p14="http://schemas.microsoft.com/office/powerpoint/2010/main" val="17495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762DFCCA-A706-77B2-B2CA-3E239DD17F17}"/>
              </a:ext>
            </a:extLst>
          </p:cNvPr>
          <p:cNvPicPr>
            <a:picLocks noChangeAspect="1"/>
          </p:cNvPicPr>
          <p:nvPr/>
        </p:nvPicPr>
        <p:blipFill>
          <a:blip r:embed="rId5"/>
          <a:stretch>
            <a:fillRect/>
          </a:stretch>
        </p:blipFill>
        <p:spPr>
          <a:xfrm>
            <a:off x="1507595" y="1378976"/>
            <a:ext cx="10077561" cy="2682472"/>
          </a:xfrm>
          <a:prstGeom prst="rect">
            <a:avLst/>
          </a:prstGeom>
        </p:spPr>
      </p:pic>
    </p:spTree>
    <p:extLst>
      <p:ext uri="{BB962C8B-B14F-4D97-AF65-F5344CB8AC3E}">
        <p14:creationId xmlns:p14="http://schemas.microsoft.com/office/powerpoint/2010/main" val="8989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D74F8B-CF15-E987-DA8A-AF3FDAD3F3A3}"/>
              </a:ext>
            </a:extLst>
          </p:cNvPr>
          <p:cNvGrpSpPr/>
          <p:nvPr/>
        </p:nvGrpSpPr>
        <p:grpSpPr>
          <a:xfrm>
            <a:off x="675395" y="3289854"/>
            <a:ext cx="10841211" cy="2483244"/>
            <a:chOff x="675395" y="3289854"/>
            <a:chExt cx="10841211" cy="2483244"/>
          </a:xfrm>
        </p:grpSpPr>
        <p:sp>
          <p:nvSpPr>
            <p:cNvPr id="13" name="Rectangle: Rounded Corners 12">
              <a:extLst>
                <a:ext uri="{FF2B5EF4-FFF2-40B4-BE49-F238E27FC236}">
                  <a16:creationId xmlns:a16="http://schemas.microsoft.com/office/drawing/2014/main" id="{CE7C64E5-DBBE-5FC1-004D-FE06150F00E2}"/>
                </a:ext>
              </a:extLst>
            </p:cNvPr>
            <p:cNvSpPr/>
            <p:nvPr/>
          </p:nvSpPr>
          <p:spPr>
            <a:xfrm>
              <a:off x="4552122" y="3289854"/>
              <a:ext cx="6964484" cy="944216"/>
            </a:xfrm>
            <a:prstGeom prst="roundRect">
              <a:avLst/>
            </a:prstGeom>
            <a:solidFill>
              <a:srgbClr val="D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14" name="Rectangle: Rounded Corners 13">
              <a:extLst>
                <a:ext uri="{FF2B5EF4-FFF2-40B4-BE49-F238E27FC236}">
                  <a16:creationId xmlns:a16="http://schemas.microsoft.com/office/drawing/2014/main" id="{83D34C58-CE86-B06E-6D29-65E1FADE16B4}"/>
                </a:ext>
              </a:extLst>
            </p:cNvPr>
            <p:cNvSpPr/>
            <p:nvPr/>
          </p:nvSpPr>
          <p:spPr>
            <a:xfrm>
              <a:off x="675395" y="3976708"/>
              <a:ext cx="10841210" cy="1796390"/>
            </a:xfrm>
            <a:prstGeom prst="roundRect">
              <a:avLst/>
            </a:prstGeom>
            <a:solidFill>
              <a:srgbClr val="D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1"/>
              <a:ext cx="2597833" cy="83767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1:</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556683"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Những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chi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tiết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nào</a:t>
            </a:r>
            <a:r>
              <a:rPr lang="en-US" sz="4000" b="1" kern="0" dirty="0">
                <a:solidFill>
                  <a:srgbClr val="2DAFA9"/>
                </a:solidFill>
                <a:latin typeface="Cambria" panose="02040503050406030204" pitchFamily="18" charset="0"/>
              </a:rPr>
              <a:t> (ở </a:t>
            </a:r>
            <a:r>
              <a:rPr lang="en-US" sz="4000" b="1" kern="0" dirty="0" err="1">
                <a:solidFill>
                  <a:srgbClr val="2DAFA9"/>
                </a:solidFill>
                <a:latin typeface="Cambria" panose="02040503050406030204" pitchFamily="18" charset="0"/>
              </a:rPr>
              <a:t>đầu</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câu</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chuyện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cho</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thấy</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Bác</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rất</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cẩn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thận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khi</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đi</a:t>
            </a:r>
            <a:r>
              <a:rPr lang="en-US" sz="4000" b="1" kern="0" dirty="0">
                <a:solidFill>
                  <a:srgbClr val="2DAFA9"/>
                </a:solidFill>
                <a:latin typeface="Cambria" panose="02040503050406030204" pitchFamily="18" charset="0"/>
              </a:rPr>
              <a:t> qua </a:t>
            </a:r>
            <a:r>
              <a:rPr lang="en-US" sz="4000" b="1" kern="0" dirty="0" err="1">
                <a:solidFill>
                  <a:srgbClr val="2DAFA9"/>
                </a:solidFill>
                <a:latin typeface="Cambria" panose="02040503050406030204" pitchFamily="18" charset="0"/>
              </a:rPr>
              <a:t>suối</a:t>
            </a:r>
            <a:endParaRPr kumimoji="0" lang="en-US" sz="4000" b="1" i="0" u="none" strike="noStrike" kern="0" cap="none" spc="0" normalizeH="0" baseline="0" noProof="0" dirty="0">
              <a:ln>
                <a:noFill/>
              </a:ln>
              <a:solidFill>
                <a:srgbClr val="2DAFA9"/>
              </a:solidFill>
              <a:effectLst/>
              <a:uLnTx/>
              <a:uFillTx/>
              <a:latin typeface="Cambria" panose="02040503050406030204" pitchFamily="18" charset="0"/>
            </a:endParaRPr>
          </a:p>
        </p:txBody>
      </p:sp>
      <p:sp>
        <p:nvSpPr>
          <p:cNvPr id="12" name="TextBox 11">
            <a:extLst>
              <a:ext uri="{FF2B5EF4-FFF2-40B4-BE49-F238E27FC236}">
                <a16:creationId xmlns:a16="http://schemas.microsoft.com/office/drawing/2014/main" id="{5B7E1674-9FD0-15F2-904A-D82D91AE58AA}"/>
              </a:ext>
            </a:extLst>
          </p:cNvPr>
          <p:cNvSpPr txBox="1"/>
          <p:nvPr/>
        </p:nvSpPr>
        <p:spPr>
          <a:xfrm>
            <a:off x="675395" y="2602999"/>
            <a:ext cx="1084121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p:txBody>
      </p:sp>
    </p:spTree>
    <p:extLst>
      <p:ext uri="{BB962C8B-B14F-4D97-AF65-F5344CB8AC3E}">
        <p14:creationId xmlns:p14="http://schemas.microsoft.com/office/powerpoint/2010/main" val="269642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2:</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Chuyện</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gì</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xảy</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ra</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khi</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gần</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qua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được</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suối</a:t>
            </a:r>
            <a:endParaRPr kumimoji="0" lang="en-US" sz="4800" b="1" i="0" u="none" strike="noStrike" kern="0" cap="none" spc="0" normalizeH="0" baseline="0" noProof="0" dirty="0">
              <a:ln>
                <a:noFill/>
              </a:ln>
              <a:solidFill>
                <a:srgbClr val="2DAFA9"/>
              </a:solidFill>
              <a:effectLst/>
              <a:uLnTx/>
              <a:uFillTx/>
              <a:latin typeface="Cambria" panose="02040503050406030204" pitchFamily="18" charset="0"/>
            </a:endParaRP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94807" y="2587717"/>
            <a:ext cx="4652445" cy="3374530"/>
            <a:chOff x="1350789" y="4392588"/>
            <a:chExt cx="8270288" cy="1908821"/>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350789" y="4392588"/>
              <a:ext cx="8098943" cy="1908821"/>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0"/>
              <a:ext cx="827028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Khi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gần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qua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suối</a:t>
              </a:r>
              <a:r>
                <a:rPr lang="en-US" sz="4800" b="1" dirty="0">
                  <a:solidFill>
                    <a:prstClr val="black"/>
                  </a:solidFill>
                  <a:latin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mbria" panose="02040503050406030204" pitchFamily="18" charset="0"/>
                </a:rPr>
                <a:t>Bác</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trượt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chân</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suýt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ngã</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1" name="Group 10">
            <a:extLst>
              <a:ext uri="{FF2B5EF4-FFF2-40B4-BE49-F238E27FC236}">
                <a16:creationId xmlns:a16="http://schemas.microsoft.com/office/drawing/2014/main" id="{3F3E047E-CAC8-F7AF-71EA-9DFCF19BCB5D}"/>
              </a:ext>
            </a:extLst>
          </p:cNvPr>
          <p:cNvGrpSpPr/>
          <p:nvPr/>
        </p:nvGrpSpPr>
        <p:grpSpPr>
          <a:xfrm>
            <a:off x="5347252" y="2411334"/>
            <a:ext cx="5985211" cy="3727295"/>
            <a:chOff x="5347252" y="2411334"/>
            <a:chExt cx="5985211" cy="3727295"/>
          </a:xfrm>
        </p:grpSpPr>
        <p:pic>
          <p:nvPicPr>
            <p:cNvPr id="9" name="Picture 8">
              <a:extLst>
                <a:ext uri="{FF2B5EF4-FFF2-40B4-BE49-F238E27FC236}">
                  <a16:creationId xmlns:a16="http://schemas.microsoft.com/office/drawing/2014/main" id="{5E286347-4157-1C6C-889F-B1F9433FBFC3}"/>
                </a:ext>
              </a:extLst>
            </p:cNvPr>
            <p:cNvPicPr>
              <a:picLocks noChangeAspect="1"/>
            </p:cNvPicPr>
            <p:nvPr/>
          </p:nvPicPr>
          <p:blipFill rotWithShape="1">
            <a:blip r:embed="rId5">
              <a:extLst>
                <a:ext uri="{28A0092B-C50C-407E-A947-70E740481C1C}">
                  <a14:useLocalDpi xmlns:a14="http://schemas.microsoft.com/office/drawing/2010/main" val="0"/>
                </a:ext>
              </a:extLst>
            </a:blip>
            <a:srcRect l="27241" t="8435"/>
            <a:stretch/>
          </p:blipFill>
          <p:spPr>
            <a:xfrm>
              <a:off x="5347253" y="2411334"/>
              <a:ext cx="5985210" cy="3727295"/>
            </a:xfrm>
            <a:prstGeom prst="rect">
              <a:avLst/>
            </a:prstGeom>
          </p:spPr>
        </p:pic>
        <p:sp>
          <p:nvSpPr>
            <p:cNvPr id="10" name="Rectangle 9">
              <a:extLst>
                <a:ext uri="{FF2B5EF4-FFF2-40B4-BE49-F238E27FC236}">
                  <a16:creationId xmlns:a16="http://schemas.microsoft.com/office/drawing/2014/main" id="{ECB3C287-CAB9-3088-BF8F-879823582CF4}"/>
                </a:ext>
              </a:extLst>
            </p:cNvPr>
            <p:cNvSpPr/>
            <p:nvPr/>
          </p:nvSpPr>
          <p:spPr>
            <a:xfrm>
              <a:off x="5347252" y="2411334"/>
              <a:ext cx="1332766" cy="6404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614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3:</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Biết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hòn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đá</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có</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rêu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trơn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đã</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làm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gì</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Vì</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sao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làm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như</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vậy</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a:t>
            </a: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94807" y="2602999"/>
            <a:ext cx="5401193" cy="3203677"/>
            <a:chOff x="1350789" y="4392588"/>
            <a:chExt cx="9601279" cy="1812177"/>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350789" y="4392588"/>
              <a:ext cx="9601279" cy="1812177"/>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0"/>
              <a:ext cx="9224361" cy="1723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Biết hòn đá có rêu trơn, Bác cuối xuống nhặt và đặt hòn đá lên bờ.</a:t>
              </a:r>
            </a:p>
          </p:txBody>
        </p:sp>
      </p:grpSp>
      <p:grpSp>
        <p:nvGrpSpPr>
          <p:cNvPr id="4" name="Group 3">
            <a:extLst>
              <a:ext uri="{FF2B5EF4-FFF2-40B4-BE49-F238E27FC236}">
                <a16:creationId xmlns:a16="http://schemas.microsoft.com/office/drawing/2014/main" id="{967818BB-75D9-A0F8-4104-C8820F8C0FCF}"/>
              </a:ext>
            </a:extLst>
          </p:cNvPr>
          <p:cNvGrpSpPr/>
          <p:nvPr/>
        </p:nvGrpSpPr>
        <p:grpSpPr>
          <a:xfrm>
            <a:off x="6308037" y="2602999"/>
            <a:ext cx="4871240" cy="3203677"/>
            <a:chOff x="1350789" y="4392588"/>
            <a:chExt cx="8659223" cy="1812177"/>
          </a:xfrm>
        </p:grpSpPr>
        <p:sp>
          <p:nvSpPr>
            <p:cNvPr id="13" name="Rectangle: Rounded Corners 12">
              <a:extLst>
                <a:ext uri="{FF2B5EF4-FFF2-40B4-BE49-F238E27FC236}">
                  <a16:creationId xmlns:a16="http://schemas.microsoft.com/office/drawing/2014/main" id="{B7CC314B-1EE2-0A59-F784-21F02BA141EE}"/>
                </a:ext>
              </a:extLst>
            </p:cNvPr>
            <p:cNvSpPr/>
            <p:nvPr/>
          </p:nvSpPr>
          <p:spPr>
            <a:xfrm>
              <a:off x="1350789" y="4392588"/>
              <a:ext cx="8659223" cy="1812177"/>
            </a:xfrm>
            <a:prstGeom prst="roundRect">
              <a:avLst/>
            </a:prstGeom>
            <a:solidFill>
              <a:schemeClr val="accent4">
                <a:lumMod val="20000"/>
                <a:lumOff val="80000"/>
              </a:schemeClr>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96D1F7-074B-FA95-FA1E-D37B631E57D4}"/>
                </a:ext>
              </a:extLst>
            </p:cNvPr>
            <p:cNvSpPr txBox="1"/>
            <p:nvPr/>
          </p:nvSpPr>
          <p:spPr>
            <a:xfrm>
              <a:off x="1717827" y="4715353"/>
              <a:ext cx="8292185" cy="13057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Bác làm vậy để tránh người sau khỏi té. </a:t>
              </a:r>
            </a:p>
          </p:txBody>
        </p:sp>
      </p:grpSp>
    </p:spTree>
    <p:extLst>
      <p:ext uri="{BB962C8B-B14F-4D97-AF65-F5344CB8AC3E}">
        <p14:creationId xmlns:p14="http://schemas.microsoft.com/office/powerpoint/2010/main" val="30273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4:</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Sắp</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xếp</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sự</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việc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cho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đúng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với</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trình</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tự</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trong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câu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chuyện</a:t>
            </a:r>
            <a:endParaRPr kumimoji="0" lang="en-US" sz="4000" b="1" i="0" u="none" strike="noStrike" kern="0" cap="none" spc="0" normalizeH="0" baseline="0" noProof="0" dirty="0">
              <a:ln>
                <a:noFill/>
              </a:ln>
              <a:solidFill>
                <a:srgbClr val="2DAFA9"/>
              </a:solidFill>
              <a:effectLst/>
              <a:uLnTx/>
              <a:uFillTx/>
              <a:latin typeface="Cambria" panose="02040503050406030204" pitchFamily="18" charset="0"/>
            </a:endParaRP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66144" y="2446834"/>
            <a:ext cx="4528526" cy="1534633"/>
            <a:chOff x="1304068" y="4392589"/>
            <a:chExt cx="8050007" cy="868073"/>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596012" y="4392589"/>
              <a:ext cx="7758063" cy="868073"/>
            </a:xfrm>
            <a:prstGeom prst="roundRect">
              <a:avLst/>
            </a:prstGeom>
            <a:solidFill>
              <a:srgbClr val="D6EEF0"/>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2" name="TextBox 11">
              <a:extLst>
                <a:ext uri="{FF2B5EF4-FFF2-40B4-BE49-F238E27FC236}">
                  <a16:creationId xmlns:a16="http://schemas.microsoft.com/office/drawing/2014/main" id="{5B7E1674-9FD0-15F2-904A-D82D91AE58AA}"/>
                </a:ext>
              </a:extLst>
            </p:cNvPr>
            <p:cNvSpPr txBox="1"/>
            <p:nvPr/>
          </p:nvSpPr>
          <p:spPr>
            <a:xfrm>
              <a:off x="1304068" y="4455558"/>
              <a:ext cx="8050007"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cháu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tục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đường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4" name="Group 3">
            <a:extLst>
              <a:ext uri="{FF2B5EF4-FFF2-40B4-BE49-F238E27FC236}">
                <a16:creationId xmlns:a16="http://schemas.microsoft.com/office/drawing/2014/main" id="{967818BB-75D9-A0F8-4104-C8820F8C0FCF}"/>
              </a:ext>
            </a:extLst>
          </p:cNvPr>
          <p:cNvGrpSpPr/>
          <p:nvPr/>
        </p:nvGrpSpPr>
        <p:grpSpPr>
          <a:xfrm>
            <a:off x="6558823" y="2427533"/>
            <a:ext cx="4528526" cy="1534634"/>
            <a:chOff x="1350789" y="4392589"/>
            <a:chExt cx="8659223" cy="868074"/>
          </a:xfrm>
        </p:grpSpPr>
        <p:sp>
          <p:nvSpPr>
            <p:cNvPr id="13" name="Rectangle: Rounded Corners 12">
              <a:extLst>
                <a:ext uri="{FF2B5EF4-FFF2-40B4-BE49-F238E27FC236}">
                  <a16:creationId xmlns:a16="http://schemas.microsoft.com/office/drawing/2014/main" id="{B7CC314B-1EE2-0A59-F784-21F02BA141EE}"/>
                </a:ext>
              </a:extLst>
            </p:cNvPr>
            <p:cNvSpPr/>
            <p:nvPr/>
          </p:nvSpPr>
          <p:spPr>
            <a:xfrm>
              <a:off x="1350789" y="4392589"/>
              <a:ext cx="8659223" cy="868074"/>
            </a:xfrm>
            <a:prstGeom prst="roundRect">
              <a:avLst/>
            </a:prstGeom>
            <a:solidFill>
              <a:srgbClr val="FFC422"/>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a:extLst>
                <a:ext uri="{FF2B5EF4-FFF2-40B4-BE49-F238E27FC236}">
                  <a16:creationId xmlns:a16="http://schemas.microsoft.com/office/drawing/2014/main" id="{5596D1F7-074B-FA95-FA1E-D37B631E57D4}"/>
                </a:ext>
              </a:extLst>
            </p:cNvPr>
            <p:cNvSpPr txBox="1"/>
            <p:nvPr/>
          </p:nvSpPr>
          <p:spPr>
            <a:xfrm>
              <a:off x="1534307" y="4437086"/>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sẩy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ngã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0" name="Group 9">
            <a:extLst>
              <a:ext uri="{FF2B5EF4-FFF2-40B4-BE49-F238E27FC236}">
                <a16:creationId xmlns:a16="http://schemas.microsoft.com/office/drawing/2014/main" id="{B7B90441-4BAB-2FB7-2A43-E3D1CB07FE38}"/>
              </a:ext>
            </a:extLst>
          </p:cNvPr>
          <p:cNvGrpSpPr/>
          <p:nvPr/>
        </p:nvGrpSpPr>
        <p:grpSpPr>
          <a:xfrm>
            <a:off x="535516" y="4472339"/>
            <a:ext cx="5162790" cy="1534633"/>
            <a:chOff x="1596011" y="4392589"/>
            <a:chExt cx="8414003" cy="868073"/>
          </a:xfrm>
        </p:grpSpPr>
        <p:sp>
          <p:nvSpPr>
            <p:cNvPr id="11" name="Rectangle: Rounded Corners 10">
              <a:extLst>
                <a:ext uri="{FF2B5EF4-FFF2-40B4-BE49-F238E27FC236}">
                  <a16:creationId xmlns:a16="http://schemas.microsoft.com/office/drawing/2014/main" id="{453A5F5C-055E-C658-D92B-883544444331}"/>
                </a:ext>
              </a:extLst>
            </p:cNvPr>
            <p:cNvSpPr/>
            <p:nvPr/>
          </p:nvSpPr>
          <p:spPr>
            <a:xfrm>
              <a:off x="1596012" y="4392589"/>
              <a:ext cx="8414002" cy="868073"/>
            </a:xfrm>
            <a:prstGeom prst="roundRect">
              <a:avLst/>
            </a:prstGeom>
            <a:solidFill>
              <a:srgbClr val="C6EAF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a:extLst>
                <a:ext uri="{FF2B5EF4-FFF2-40B4-BE49-F238E27FC236}">
                  <a16:creationId xmlns:a16="http://schemas.microsoft.com/office/drawing/2014/main" id="{4A71E4D2-9BC2-6EFC-A031-249550B17FDF}"/>
                </a:ext>
              </a:extLst>
            </p:cNvPr>
            <p:cNvSpPr txBox="1"/>
            <p:nvPr/>
          </p:nvSpPr>
          <p:spPr>
            <a:xfrm>
              <a:off x="1596011" y="4449083"/>
              <a:ext cx="8227538"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Anh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quay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kê</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hòn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chắc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6" name="Group 15">
            <a:extLst>
              <a:ext uri="{FF2B5EF4-FFF2-40B4-BE49-F238E27FC236}">
                <a16:creationId xmlns:a16="http://schemas.microsoft.com/office/drawing/2014/main" id="{B8AEEDC7-6310-92A0-5CB6-45508EF30B2A}"/>
              </a:ext>
            </a:extLst>
          </p:cNvPr>
          <p:cNvGrpSpPr/>
          <p:nvPr/>
        </p:nvGrpSpPr>
        <p:grpSpPr>
          <a:xfrm>
            <a:off x="6096000" y="4472339"/>
            <a:ext cx="5595492" cy="1534634"/>
            <a:chOff x="1350789" y="4392589"/>
            <a:chExt cx="8659223" cy="868074"/>
          </a:xfrm>
        </p:grpSpPr>
        <p:sp>
          <p:nvSpPr>
            <p:cNvPr id="17" name="Rectangle: Rounded Corners 16">
              <a:extLst>
                <a:ext uri="{FF2B5EF4-FFF2-40B4-BE49-F238E27FC236}">
                  <a16:creationId xmlns:a16="http://schemas.microsoft.com/office/drawing/2014/main" id="{C55A0327-ECF1-A953-8937-940889EAD862}"/>
                </a:ext>
              </a:extLst>
            </p:cNvPr>
            <p:cNvSpPr/>
            <p:nvPr/>
          </p:nvSpPr>
          <p:spPr>
            <a:xfrm>
              <a:off x="1350789" y="4392589"/>
              <a:ext cx="8659223" cy="868074"/>
            </a:xfrm>
            <a:prstGeom prst="roundRect">
              <a:avLst/>
            </a:prstGeom>
            <a:solidFill>
              <a:srgbClr val="F8B6B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8" name="TextBox 17">
              <a:extLst>
                <a:ext uri="{FF2B5EF4-FFF2-40B4-BE49-F238E27FC236}">
                  <a16:creationId xmlns:a16="http://schemas.microsoft.com/office/drawing/2014/main" id="{D21B8FEA-4328-EEF4-8FFA-214050915556}"/>
                </a:ext>
              </a:extLst>
            </p:cNvPr>
            <p:cNvSpPr txBox="1"/>
            <p:nvPr/>
          </p:nvSpPr>
          <p:spPr>
            <a:xfrm>
              <a:off x="1717827" y="4468283"/>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dừng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nhắc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nhở</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anh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32765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6">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spc="200" dirty="0">
                <a:solidFill>
                  <a:srgbClr val="2DAFA9"/>
                </a:solidFill>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1</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pic>
        <p:nvPicPr>
          <p:cNvPr id="7" name="Picture 6">
            <a:extLst>
              <a:ext uri="{FF2B5EF4-FFF2-40B4-BE49-F238E27FC236}">
                <a16:creationId xmlns:a16="http://schemas.microsoft.com/office/drawing/2014/main" id="{E01B6E10-96E2-3E8D-C82D-5419012508BD}"/>
              </a:ext>
            </a:extLst>
          </p:cNvPr>
          <p:cNvPicPr>
            <a:picLocks noChangeAspect="1"/>
          </p:cNvPicPr>
          <p:nvPr/>
        </p:nvPicPr>
        <p:blipFill>
          <a:blip r:embed="rId7"/>
          <a:stretch>
            <a:fillRect/>
          </a:stretch>
        </p:blipFill>
        <p:spPr>
          <a:xfrm>
            <a:off x="2166752" y="3527826"/>
            <a:ext cx="8522947" cy="2578832"/>
          </a:xfrm>
          <a:prstGeom prst="rect">
            <a:avLst/>
          </a:prstGeom>
        </p:spPr>
      </p:pic>
    </p:spTree>
    <p:extLst>
      <p:ext uri="{BB962C8B-B14F-4D97-AF65-F5344CB8AC3E}">
        <p14:creationId xmlns:p14="http://schemas.microsoft.com/office/powerpoint/2010/main" val="6288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anim calcmode="lin" valueType="num">
                                      <p:cBhvr>
                                        <p:cTn id="12" dur="750" fill="hold"/>
                                        <p:tgtEl>
                                          <p:spTgt spid="20"/>
                                        </p:tgtEl>
                                        <p:attrNameLst>
                                          <p:attrName>ppt_x</p:attrName>
                                        </p:attrNameLst>
                                      </p:cBhvr>
                                      <p:tavLst>
                                        <p:tav tm="0">
                                          <p:val>
                                            <p:strVal val="#ppt_x"/>
                                          </p:val>
                                        </p:tav>
                                        <p:tav tm="100000">
                                          <p:val>
                                            <p:strVal val="#ppt_x"/>
                                          </p:val>
                                        </p:tav>
                                      </p:tavLst>
                                    </p:anim>
                                    <p:anim calcmode="lin" valueType="num">
                                      <p:cBhvr>
                                        <p:cTn id="13" dur="75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A3C0E5-7462-EBEF-B1C0-D6C86F61AB3F}"/>
              </a:ext>
            </a:extLst>
          </p:cNvPr>
          <p:cNvGrpSpPr/>
          <p:nvPr/>
        </p:nvGrpSpPr>
        <p:grpSpPr>
          <a:xfrm>
            <a:off x="666645" y="2576073"/>
            <a:ext cx="4528526" cy="1534634"/>
            <a:chOff x="1350789" y="4392589"/>
            <a:chExt cx="8659223" cy="868074"/>
          </a:xfrm>
        </p:grpSpPr>
        <p:sp>
          <p:nvSpPr>
            <p:cNvPr id="5" name="Rectangle: Rounded Corners 4">
              <a:extLst>
                <a:ext uri="{FF2B5EF4-FFF2-40B4-BE49-F238E27FC236}">
                  <a16:creationId xmlns:a16="http://schemas.microsoft.com/office/drawing/2014/main" id="{F1BAE0FB-9044-19E8-B597-E78E856A1B4D}"/>
                </a:ext>
              </a:extLst>
            </p:cNvPr>
            <p:cNvSpPr/>
            <p:nvPr/>
          </p:nvSpPr>
          <p:spPr>
            <a:xfrm>
              <a:off x="1350789" y="4392589"/>
              <a:ext cx="8659223" cy="868074"/>
            </a:xfrm>
            <a:prstGeom prst="roundRect">
              <a:avLst/>
            </a:prstGeom>
            <a:solidFill>
              <a:srgbClr val="FFC422"/>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TextBox 5">
              <a:extLst>
                <a:ext uri="{FF2B5EF4-FFF2-40B4-BE49-F238E27FC236}">
                  <a16:creationId xmlns:a16="http://schemas.microsoft.com/office/drawing/2014/main" id="{4964568E-C8A4-9209-8E03-A1670AA4DEE3}"/>
                </a:ext>
              </a:extLst>
            </p:cNvPr>
            <p:cNvSpPr txBox="1"/>
            <p:nvPr/>
          </p:nvSpPr>
          <p:spPr>
            <a:xfrm>
              <a:off x="1534307" y="4437086"/>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sẩy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ngã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7" name="Group 6">
            <a:extLst>
              <a:ext uri="{FF2B5EF4-FFF2-40B4-BE49-F238E27FC236}">
                <a16:creationId xmlns:a16="http://schemas.microsoft.com/office/drawing/2014/main" id="{FF1D523A-EB60-9CDF-086E-951266D31C27}"/>
              </a:ext>
            </a:extLst>
          </p:cNvPr>
          <p:cNvGrpSpPr/>
          <p:nvPr/>
        </p:nvGrpSpPr>
        <p:grpSpPr>
          <a:xfrm>
            <a:off x="6096000" y="2634750"/>
            <a:ext cx="5595492" cy="1534634"/>
            <a:chOff x="1350789" y="4392589"/>
            <a:chExt cx="8659223" cy="868074"/>
          </a:xfrm>
        </p:grpSpPr>
        <p:sp>
          <p:nvSpPr>
            <p:cNvPr id="8" name="Rectangle: Rounded Corners 7">
              <a:extLst>
                <a:ext uri="{FF2B5EF4-FFF2-40B4-BE49-F238E27FC236}">
                  <a16:creationId xmlns:a16="http://schemas.microsoft.com/office/drawing/2014/main" id="{7FD2AABC-16E7-0640-AA7A-348FFE5EA380}"/>
                </a:ext>
              </a:extLst>
            </p:cNvPr>
            <p:cNvSpPr/>
            <p:nvPr/>
          </p:nvSpPr>
          <p:spPr>
            <a:xfrm>
              <a:off x="1350789" y="4392589"/>
              <a:ext cx="8659223" cy="868074"/>
            </a:xfrm>
            <a:prstGeom prst="roundRect">
              <a:avLst/>
            </a:prstGeom>
            <a:solidFill>
              <a:srgbClr val="F8B6B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1F1A5F33-624C-6EBF-04D9-DDD9C6D2F376}"/>
                </a:ext>
              </a:extLst>
            </p:cNvPr>
            <p:cNvSpPr txBox="1"/>
            <p:nvPr/>
          </p:nvSpPr>
          <p:spPr>
            <a:xfrm>
              <a:off x="1717827" y="4468283"/>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dừng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nhắc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nhở</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anh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0" name="Group 9">
            <a:extLst>
              <a:ext uri="{FF2B5EF4-FFF2-40B4-BE49-F238E27FC236}">
                <a16:creationId xmlns:a16="http://schemas.microsoft.com/office/drawing/2014/main" id="{E9AF7695-E99B-A396-16FA-0B1B65350DED}"/>
              </a:ext>
            </a:extLst>
          </p:cNvPr>
          <p:cNvGrpSpPr/>
          <p:nvPr/>
        </p:nvGrpSpPr>
        <p:grpSpPr>
          <a:xfrm>
            <a:off x="6861704" y="4629385"/>
            <a:ext cx="4528526" cy="1534633"/>
            <a:chOff x="1304068" y="4392589"/>
            <a:chExt cx="8050007" cy="868073"/>
          </a:xfrm>
        </p:grpSpPr>
        <p:sp>
          <p:nvSpPr>
            <p:cNvPr id="11" name="Rectangle: Rounded Corners 10">
              <a:extLst>
                <a:ext uri="{FF2B5EF4-FFF2-40B4-BE49-F238E27FC236}">
                  <a16:creationId xmlns:a16="http://schemas.microsoft.com/office/drawing/2014/main" id="{080D6FCC-2DE7-4DC3-00D2-E06634E85259}"/>
                </a:ext>
              </a:extLst>
            </p:cNvPr>
            <p:cNvSpPr/>
            <p:nvPr/>
          </p:nvSpPr>
          <p:spPr>
            <a:xfrm>
              <a:off x="1596012" y="4392589"/>
              <a:ext cx="7758063" cy="868073"/>
            </a:xfrm>
            <a:prstGeom prst="roundRect">
              <a:avLst/>
            </a:prstGeom>
            <a:solidFill>
              <a:srgbClr val="D6EEF0"/>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2" name="TextBox 11">
              <a:extLst>
                <a:ext uri="{FF2B5EF4-FFF2-40B4-BE49-F238E27FC236}">
                  <a16:creationId xmlns:a16="http://schemas.microsoft.com/office/drawing/2014/main" id="{2A76E13F-52EB-5FB0-91A2-7E3125F88827}"/>
                </a:ext>
              </a:extLst>
            </p:cNvPr>
            <p:cNvSpPr txBox="1"/>
            <p:nvPr/>
          </p:nvSpPr>
          <p:spPr>
            <a:xfrm>
              <a:off x="1304068" y="4455558"/>
              <a:ext cx="8050007"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cháu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tục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đường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3" name="Group 12">
            <a:extLst>
              <a:ext uri="{FF2B5EF4-FFF2-40B4-BE49-F238E27FC236}">
                <a16:creationId xmlns:a16="http://schemas.microsoft.com/office/drawing/2014/main" id="{EC897D03-0FB7-AB2D-F448-9BF25ED1FA8E}"/>
              </a:ext>
            </a:extLst>
          </p:cNvPr>
          <p:cNvGrpSpPr/>
          <p:nvPr/>
        </p:nvGrpSpPr>
        <p:grpSpPr>
          <a:xfrm>
            <a:off x="795574" y="4651953"/>
            <a:ext cx="5162790" cy="1534633"/>
            <a:chOff x="1596011" y="4392589"/>
            <a:chExt cx="8414003" cy="868073"/>
          </a:xfrm>
        </p:grpSpPr>
        <p:sp>
          <p:nvSpPr>
            <p:cNvPr id="14" name="Rectangle: Rounded Corners 13">
              <a:extLst>
                <a:ext uri="{FF2B5EF4-FFF2-40B4-BE49-F238E27FC236}">
                  <a16:creationId xmlns:a16="http://schemas.microsoft.com/office/drawing/2014/main" id="{AC0F99C7-ECDC-8B95-B0B7-5D1FB4742CAE}"/>
                </a:ext>
              </a:extLst>
            </p:cNvPr>
            <p:cNvSpPr/>
            <p:nvPr/>
          </p:nvSpPr>
          <p:spPr>
            <a:xfrm>
              <a:off x="1596012" y="4392589"/>
              <a:ext cx="8414002" cy="868073"/>
            </a:xfrm>
            <a:prstGeom prst="roundRect">
              <a:avLst/>
            </a:prstGeom>
            <a:solidFill>
              <a:srgbClr val="C6EAF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a:extLst>
                <a:ext uri="{FF2B5EF4-FFF2-40B4-BE49-F238E27FC236}">
                  <a16:creationId xmlns:a16="http://schemas.microsoft.com/office/drawing/2014/main" id="{30171E30-E2CF-C02B-5887-185F73E9423F}"/>
                </a:ext>
              </a:extLst>
            </p:cNvPr>
            <p:cNvSpPr txBox="1"/>
            <p:nvPr/>
          </p:nvSpPr>
          <p:spPr>
            <a:xfrm>
              <a:off x="1596011" y="4449083"/>
              <a:ext cx="8227538"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Anh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quay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kê</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hòn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chắc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6" name="Group 15">
            <a:extLst>
              <a:ext uri="{FF2B5EF4-FFF2-40B4-BE49-F238E27FC236}">
                <a16:creationId xmlns:a16="http://schemas.microsoft.com/office/drawing/2014/main" id="{12CE933B-A41D-B55B-67D8-18612BB93B37}"/>
              </a:ext>
            </a:extLst>
          </p:cNvPr>
          <p:cNvGrpSpPr/>
          <p:nvPr/>
        </p:nvGrpSpPr>
        <p:grpSpPr>
          <a:xfrm>
            <a:off x="356381" y="-43376"/>
            <a:ext cx="2082019" cy="2390336"/>
            <a:chOff x="3968261" y="1920239"/>
            <a:chExt cx="2806505" cy="2806505"/>
          </a:xfrm>
        </p:grpSpPr>
        <p:pic>
          <p:nvPicPr>
            <p:cNvPr id="17" name="图片 2" descr="卡通人物&#10;&#10;中度可信度描述已自动生成">
              <a:extLst>
                <a:ext uri="{FF2B5EF4-FFF2-40B4-BE49-F238E27FC236}">
                  <a16:creationId xmlns:a16="http://schemas.microsoft.com/office/drawing/2014/main" id="{EB4E0835-FBD2-F2A5-2E12-26FA0F9F84AF}"/>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18" name="文本框 19">
              <a:extLst>
                <a:ext uri="{FF2B5EF4-FFF2-40B4-BE49-F238E27FC236}">
                  <a16:creationId xmlns:a16="http://schemas.microsoft.com/office/drawing/2014/main" id="{1253D8D8-0F83-876F-B461-808806D4E9D6}"/>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4:</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19" name="TextBox 18">
            <a:extLst>
              <a:ext uri="{FF2B5EF4-FFF2-40B4-BE49-F238E27FC236}">
                <a16:creationId xmlns:a16="http://schemas.microsoft.com/office/drawing/2014/main" id="{FA18F1F5-8DD8-D872-239D-52B5591061A4}"/>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rgbClr val="C00000"/>
                </a:solidFill>
                <a:latin typeface="Cambria" panose="02040503050406030204" pitchFamily="18" charset="0"/>
              </a:rPr>
              <a:t>Thứ</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tự</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các</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sự</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việc</a:t>
            </a:r>
            <a:r>
              <a:rPr lang="en-US" sz="4000" b="1" kern="0" dirty="0">
                <a:solidFill>
                  <a:srgbClr val="C00000"/>
                </a:solidFill>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cho</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đúng</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với</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trình</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tự</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trong</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câu</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chuyện</a:t>
            </a:r>
            <a:endParaRPr kumimoji="0" lang="en-US" sz="4000" b="1" i="0" u="none" strike="noStrike" kern="0" cap="none" spc="0" normalizeH="0" baseline="0" noProof="0" dirty="0">
              <a:ln>
                <a:noFill/>
              </a:ln>
              <a:solidFill>
                <a:srgbClr val="C00000"/>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id="{F13EC587-31A8-F746-FD98-A1048642DD40}"/>
              </a:ext>
            </a:extLst>
          </p:cNvPr>
          <p:cNvPicPr>
            <a:picLocks noChangeAspect="1"/>
          </p:cNvPicPr>
          <p:nvPr/>
        </p:nvPicPr>
        <p:blipFill rotWithShape="1">
          <a:blip r:embed="rId4">
            <a:extLst>
              <a:ext uri="{28A0092B-C50C-407E-A947-70E740481C1C}">
                <a14:useLocalDpi xmlns:a14="http://schemas.microsoft.com/office/drawing/2010/main" val="0"/>
              </a:ext>
            </a:extLst>
          </a:blip>
          <a:srcRect r="80583" b="73756"/>
          <a:stretch/>
        </p:blipFill>
        <p:spPr>
          <a:xfrm>
            <a:off x="209955" y="2777111"/>
            <a:ext cx="1091900" cy="1433470"/>
          </a:xfrm>
          <a:prstGeom prst="rect">
            <a:avLst/>
          </a:prstGeom>
        </p:spPr>
      </p:pic>
      <p:pic>
        <p:nvPicPr>
          <p:cNvPr id="20" name="Picture 19">
            <a:extLst>
              <a:ext uri="{FF2B5EF4-FFF2-40B4-BE49-F238E27FC236}">
                <a16:creationId xmlns:a16="http://schemas.microsoft.com/office/drawing/2014/main" id="{ACF375A2-B1A5-1C0D-4ED7-D1C0FE7B8F70}"/>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1937" r="60908" b="71819"/>
          <a:stretch/>
        </p:blipFill>
        <p:spPr>
          <a:xfrm>
            <a:off x="5550050" y="2760438"/>
            <a:ext cx="1091900" cy="1433470"/>
          </a:xfrm>
          <a:prstGeom prst="rect">
            <a:avLst/>
          </a:prstGeom>
        </p:spPr>
      </p:pic>
      <p:pic>
        <p:nvPicPr>
          <p:cNvPr id="21" name="Picture 20">
            <a:extLst>
              <a:ext uri="{FF2B5EF4-FFF2-40B4-BE49-F238E27FC236}">
                <a16:creationId xmlns:a16="http://schemas.microsoft.com/office/drawing/2014/main" id="{D06D42B5-D66B-8055-4E40-C0E6809B418E}"/>
              </a:ext>
            </a:extLst>
          </p:cNvPr>
          <p:cNvPicPr>
            <a:picLocks noChangeAspect="1"/>
          </p:cNvPicPr>
          <p:nvPr/>
        </p:nvPicPr>
        <p:blipFill rotWithShape="1">
          <a:blip r:embed="rId4">
            <a:extLst>
              <a:ext uri="{28A0092B-C50C-407E-A947-70E740481C1C}">
                <a14:useLocalDpi xmlns:a14="http://schemas.microsoft.com/office/drawing/2010/main" val="0"/>
              </a:ext>
            </a:extLst>
          </a:blip>
          <a:srcRect l="37872" t="1616" r="42711" b="72140"/>
          <a:stretch/>
        </p:blipFill>
        <p:spPr>
          <a:xfrm>
            <a:off x="2481" y="5050792"/>
            <a:ext cx="1091900" cy="1433470"/>
          </a:xfrm>
          <a:prstGeom prst="rect">
            <a:avLst/>
          </a:prstGeom>
        </p:spPr>
      </p:pic>
      <p:pic>
        <p:nvPicPr>
          <p:cNvPr id="22" name="Picture 21">
            <a:extLst>
              <a:ext uri="{FF2B5EF4-FFF2-40B4-BE49-F238E27FC236}">
                <a16:creationId xmlns:a16="http://schemas.microsoft.com/office/drawing/2014/main" id="{300FC760-E258-7844-F66F-2029BD118A72}"/>
              </a:ext>
            </a:extLst>
          </p:cNvPr>
          <p:cNvPicPr>
            <a:picLocks noChangeAspect="1"/>
          </p:cNvPicPr>
          <p:nvPr/>
        </p:nvPicPr>
        <p:blipFill rotWithShape="1">
          <a:blip r:embed="rId4">
            <a:extLst>
              <a:ext uri="{28A0092B-C50C-407E-A947-70E740481C1C}">
                <a14:useLocalDpi xmlns:a14="http://schemas.microsoft.com/office/drawing/2010/main" val="0"/>
              </a:ext>
            </a:extLst>
          </a:blip>
          <a:srcRect l="59191" t="-57" r="21392" b="73813"/>
          <a:stretch/>
        </p:blipFill>
        <p:spPr>
          <a:xfrm>
            <a:off x="6233638" y="4681741"/>
            <a:ext cx="1091900" cy="1433470"/>
          </a:xfrm>
          <a:prstGeom prst="rect">
            <a:avLst/>
          </a:prstGeom>
        </p:spPr>
      </p:pic>
    </p:spTree>
    <p:extLst>
      <p:ext uri="{BB962C8B-B14F-4D97-AF65-F5344CB8AC3E}">
        <p14:creationId xmlns:p14="http://schemas.microsoft.com/office/powerpoint/2010/main" val="10118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5:</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360997" y="859174"/>
            <a:ext cx="923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Câu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chuyện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Cùng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qua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suối</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thấy</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những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phẩm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chất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nào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của</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a:t>
            </a:r>
          </a:p>
        </p:txBody>
      </p:sp>
      <p:grpSp>
        <p:nvGrpSpPr>
          <p:cNvPr id="3" name="Group 2">
            <a:extLst>
              <a:ext uri="{FF2B5EF4-FFF2-40B4-BE49-F238E27FC236}">
                <a16:creationId xmlns:a16="http://schemas.microsoft.com/office/drawing/2014/main" id="{E4437FA8-E843-E49E-D451-02A696B38BD9}"/>
              </a:ext>
            </a:extLst>
          </p:cNvPr>
          <p:cNvGrpSpPr/>
          <p:nvPr/>
        </p:nvGrpSpPr>
        <p:grpSpPr>
          <a:xfrm>
            <a:off x="568647" y="2219944"/>
            <a:ext cx="11054705" cy="4134666"/>
            <a:chOff x="1172795" y="4273570"/>
            <a:chExt cx="8448282" cy="5224106"/>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172795" y="4273570"/>
              <a:ext cx="8433448" cy="5224106"/>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Medium"/>
                <a:cs typeface="+mn-cs"/>
              </a:endParaRPr>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1"/>
              <a:ext cx="8270288" cy="501645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Bác rất cẩn thận chu đáo trong mọi công việc.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Khi sự cố xảy ra Bác đã có chuẩn bị nên Bác vượt qua dễ dàng và rút ra ngay được nguyên nhân dẫn đến sự việc.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Bác rút ra bài học kinh nghiệm cho bản thân và truyền đạt lại cho mọi người để cùng áp dụng cho những lần sau. </a:t>
              </a:r>
            </a:p>
          </p:txBody>
        </p:sp>
      </p:grpSp>
    </p:spTree>
    <p:extLst>
      <p:ext uri="{BB962C8B-B14F-4D97-AF65-F5344CB8AC3E}">
        <p14:creationId xmlns:p14="http://schemas.microsoft.com/office/powerpoint/2010/main" val="18993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0E717D4-5B23-4809-9C24-D0B9980EC586}"/>
              </a:ext>
            </a:extLst>
          </p:cNvPr>
          <p:cNvGrpSpPr/>
          <p:nvPr/>
        </p:nvGrpSpPr>
        <p:grpSpPr>
          <a:xfrm>
            <a:off x="-2" y="0"/>
            <a:ext cx="12192002" cy="6858000"/>
            <a:chOff x="-2" y="0"/>
            <a:chExt cx="12192002" cy="6858000"/>
          </a:xfrm>
        </p:grpSpPr>
        <p:pic>
          <p:nvPicPr>
            <p:cNvPr id="33" name="图片 32">
              <a:extLst>
                <a:ext uri="{FF2B5EF4-FFF2-40B4-BE49-F238E27FC236}">
                  <a16:creationId xmlns:a16="http://schemas.microsoft.com/office/drawing/2014/main" id="{5040137A-9F47-4AE7-99BF-294016E43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组合 29">
              <a:extLst>
                <a:ext uri="{FF2B5EF4-FFF2-40B4-BE49-F238E27FC236}">
                  <a16:creationId xmlns:a16="http://schemas.microsoft.com/office/drawing/2014/main" id="{F29C548B-19A8-4A64-BB2F-F93D781A9B1D}"/>
                </a:ext>
              </a:extLst>
            </p:cNvPr>
            <p:cNvGrpSpPr/>
            <p:nvPr/>
          </p:nvGrpSpPr>
          <p:grpSpPr>
            <a:xfrm>
              <a:off x="-2" y="0"/>
              <a:ext cx="12192001" cy="6857999"/>
              <a:chOff x="-2" y="0"/>
              <a:chExt cx="12192001" cy="6857999"/>
            </a:xfrm>
          </p:grpSpPr>
          <p:pic>
            <p:nvPicPr>
              <p:cNvPr id="31" name="图片 30">
                <a:extLst>
                  <a:ext uri="{FF2B5EF4-FFF2-40B4-BE49-F238E27FC236}">
                    <a16:creationId xmlns:a16="http://schemas.microsoft.com/office/drawing/2014/main" id="{02C71D57-58F2-4C7E-B5CC-F108F627B111}"/>
                  </a:ext>
                </a:extLst>
              </p:cNvPr>
              <p:cNvPicPr>
                <a:picLocks noChangeAspect="1"/>
              </p:cNvPicPr>
              <p:nvPr/>
            </p:nvPicPr>
            <p:blipFill rotWithShape="1">
              <a:blip r:embed="rId3">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32" name="图片 31">
                <a:extLst>
                  <a:ext uri="{FF2B5EF4-FFF2-40B4-BE49-F238E27FC236}">
                    <a16:creationId xmlns:a16="http://schemas.microsoft.com/office/drawing/2014/main" id="{01897B2C-A949-47FF-B4F1-D9A52380B38B}"/>
                  </a:ext>
                </a:extLst>
              </p:cNvPr>
              <p:cNvPicPr>
                <a:picLocks noChangeAspect="1"/>
              </p:cNvPicPr>
              <p:nvPr/>
            </p:nvPicPr>
            <p:blipFill rotWithShape="1">
              <a:blip r:embed="rId3">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grpSp>
      <p:pic>
        <p:nvPicPr>
          <p:cNvPr id="34" name="图片 33" descr="游戏机里面的人物&#10;&#10;低可信度描述已自动生成">
            <a:extLst>
              <a:ext uri="{FF2B5EF4-FFF2-40B4-BE49-F238E27FC236}">
                <a16:creationId xmlns:a16="http://schemas.microsoft.com/office/drawing/2014/main" id="{5B90E586-BA45-4537-B761-216CAF3ED347}"/>
              </a:ext>
            </a:extLst>
          </p:cNvPr>
          <p:cNvPicPr>
            <a:picLocks noChangeAspect="1"/>
          </p:cNvPicPr>
          <p:nvPr/>
        </p:nvPicPr>
        <p:blipFill rotWithShape="1">
          <a:blip r:embed="rId4">
            <a:extLst>
              <a:ext uri="{28A0092B-C50C-407E-A947-70E740481C1C}">
                <a14:useLocalDpi xmlns:a14="http://schemas.microsoft.com/office/drawing/2010/main" val="0"/>
              </a:ext>
            </a:extLst>
          </a:blip>
          <a:srcRect l="1166" t="13185" r="1166" b="46896"/>
          <a:stretch/>
        </p:blipFill>
        <p:spPr>
          <a:xfrm>
            <a:off x="2" y="0"/>
            <a:ext cx="12191996" cy="2897944"/>
          </a:xfrm>
          <a:custGeom>
            <a:avLst/>
            <a:gdLst>
              <a:gd name="connsiteX0" fmla="*/ 0 w 12191996"/>
              <a:gd name="connsiteY0" fmla="*/ 0 h 6133514"/>
              <a:gd name="connsiteX1" fmla="*/ 12191996 w 12191996"/>
              <a:gd name="connsiteY1" fmla="*/ 0 h 6133514"/>
              <a:gd name="connsiteX2" fmla="*/ 12191996 w 12191996"/>
              <a:gd name="connsiteY2" fmla="*/ 6133514 h 6133514"/>
              <a:gd name="connsiteX3" fmla="*/ 0 w 12191996"/>
              <a:gd name="connsiteY3" fmla="*/ 6133514 h 6133514"/>
            </a:gdLst>
            <a:ahLst/>
            <a:cxnLst>
              <a:cxn ang="0">
                <a:pos x="connsiteX0" y="connsiteY0"/>
              </a:cxn>
              <a:cxn ang="0">
                <a:pos x="connsiteX1" y="connsiteY1"/>
              </a:cxn>
              <a:cxn ang="0">
                <a:pos x="connsiteX2" y="connsiteY2"/>
              </a:cxn>
              <a:cxn ang="0">
                <a:pos x="connsiteX3" y="connsiteY3"/>
              </a:cxn>
            </a:cxnLst>
            <a:rect l="l" t="t" r="r" b="b"/>
            <a:pathLst>
              <a:path w="12191996" h="6133514">
                <a:moveTo>
                  <a:pt x="0" y="0"/>
                </a:moveTo>
                <a:lnTo>
                  <a:pt x="12191996" y="0"/>
                </a:lnTo>
                <a:lnTo>
                  <a:pt x="12191996" y="6133514"/>
                </a:lnTo>
                <a:lnTo>
                  <a:pt x="0" y="6133514"/>
                </a:lnTo>
                <a:close/>
              </a:path>
            </a:pathLst>
          </a:custGeom>
        </p:spPr>
      </p:pic>
      <p:pic>
        <p:nvPicPr>
          <p:cNvPr id="60" name="图片 59" descr="游戏机里面的人物&#10;&#10;低可信度描述已自动生成">
            <a:extLst>
              <a:ext uri="{FF2B5EF4-FFF2-40B4-BE49-F238E27FC236}">
                <a16:creationId xmlns:a16="http://schemas.microsoft.com/office/drawing/2014/main" id="{EC22078B-12A9-4DB6-AB86-E63E9446F0D1}"/>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2278967" y="4684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4" name="Group 3">
            <a:extLst>
              <a:ext uri="{FF2B5EF4-FFF2-40B4-BE49-F238E27FC236}">
                <a16:creationId xmlns:a16="http://schemas.microsoft.com/office/drawing/2014/main" id="{34632BE9-50DB-1D99-E837-A46F13A58BF8}"/>
              </a:ext>
            </a:extLst>
          </p:cNvPr>
          <p:cNvGrpSpPr/>
          <p:nvPr/>
        </p:nvGrpSpPr>
        <p:grpSpPr>
          <a:xfrm>
            <a:off x="-59516" y="1513449"/>
            <a:ext cx="3831101" cy="3831101"/>
            <a:chOff x="363413" y="1513449"/>
            <a:chExt cx="3831101" cy="3831101"/>
          </a:xfrm>
        </p:grpSpPr>
        <p:pic>
          <p:nvPicPr>
            <p:cNvPr id="8" name="图片 7">
              <a:extLst>
                <a:ext uri="{FF2B5EF4-FFF2-40B4-BE49-F238E27FC236}">
                  <a16:creationId xmlns:a16="http://schemas.microsoft.com/office/drawing/2014/main" id="{69E4FC98-F776-46D0-AAD9-0AA412675B6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3413" y="1513449"/>
              <a:ext cx="3831101" cy="3831101"/>
            </a:xfrm>
            <a:prstGeom prst="rect">
              <a:avLst/>
            </a:prstGeom>
          </p:spPr>
        </p:pic>
        <p:sp>
          <p:nvSpPr>
            <p:cNvPr id="3" name="TextBox 2">
              <a:extLst>
                <a:ext uri="{FF2B5EF4-FFF2-40B4-BE49-F238E27FC236}">
                  <a16:creationId xmlns:a16="http://schemas.microsoft.com/office/drawing/2014/main" id="{0304FB31-F2A8-45F2-106A-0723F250F3AD}"/>
                </a:ext>
              </a:extLst>
            </p:cNvPr>
            <p:cNvSpPr txBox="1"/>
            <p:nvPr/>
          </p:nvSpPr>
          <p:spPr>
            <a:xfrm>
              <a:off x="1097828" y="2436063"/>
              <a:ext cx="236226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NỘI DUNG</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grpSp>
      <p:grpSp>
        <p:nvGrpSpPr>
          <p:cNvPr id="7" name="Group 6">
            <a:extLst>
              <a:ext uri="{FF2B5EF4-FFF2-40B4-BE49-F238E27FC236}">
                <a16:creationId xmlns:a16="http://schemas.microsoft.com/office/drawing/2014/main" id="{58CF9A61-E3BD-F094-7C4D-41D5BB42A426}"/>
              </a:ext>
            </a:extLst>
          </p:cNvPr>
          <p:cNvGrpSpPr/>
          <p:nvPr/>
        </p:nvGrpSpPr>
        <p:grpSpPr>
          <a:xfrm>
            <a:off x="3526376" y="1322702"/>
            <a:ext cx="7726877" cy="4958595"/>
            <a:chOff x="3526376" y="1322702"/>
            <a:chExt cx="7726877" cy="4958595"/>
          </a:xfrm>
        </p:grpSpPr>
        <p:pic>
          <p:nvPicPr>
            <p:cNvPr id="5" name="图片 5">
              <a:extLst>
                <a:ext uri="{FF2B5EF4-FFF2-40B4-BE49-F238E27FC236}">
                  <a16:creationId xmlns:a16="http://schemas.microsoft.com/office/drawing/2014/main" id="{159E8B17-2ED0-4D5A-9F27-1C06EFF212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26376" y="1322702"/>
              <a:ext cx="7726877" cy="4958595"/>
            </a:xfrm>
            <a:prstGeom prst="rect">
              <a:avLst/>
            </a:prstGeom>
          </p:spPr>
        </p:pic>
        <p:sp>
          <p:nvSpPr>
            <p:cNvPr id="6" name="TextBox 5">
              <a:extLst>
                <a:ext uri="{FF2B5EF4-FFF2-40B4-BE49-F238E27FC236}">
                  <a16:creationId xmlns:a16="http://schemas.microsoft.com/office/drawing/2014/main" id="{72037DD7-5960-6E6F-33DA-E911666F61AB}"/>
                </a:ext>
              </a:extLst>
            </p:cNvPr>
            <p:cNvSpPr txBox="1"/>
            <p:nvPr/>
          </p:nvSpPr>
          <p:spPr>
            <a:xfrm>
              <a:off x="3929089" y="1601396"/>
              <a:ext cx="6921450"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Câu chuyện ca ngợi Bác – một con người có nhiều phẩm chất tốt đẹp: yêu thương, gần gũi với mọi người, cẩn thận trong công việc, luôn quan tâm, lo lắng cho người khác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grpSp>
    </p:spTree>
    <p:extLst>
      <p:ext uri="{BB962C8B-B14F-4D97-AF65-F5344CB8AC3E}">
        <p14:creationId xmlns:p14="http://schemas.microsoft.com/office/powerpoint/2010/main" val="874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06F3CC0E-E4FE-A5EE-B8E8-108534B03CEA}"/>
              </a:ext>
            </a:extLst>
          </p:cNvPr>
          <p:cNvPicPr>
            <a:picLocks noChangeAspect="1"/>
          </p:cNvPicPr>
          <p:nvPr/>
        </p:nvPicPr>
        <p:blipFill>
          <a:blip r:embed="rId5"/>
          <a:stretch>
            <a:fillRect/>
          </a:stretch>
        </p:blipFill>
        <p:spPr>
          <a:xfrm>
            <a:off x="1151715" y="1311899"/>
            <a:ext cx="9888569" cy="2645893"/>
          </a:xfrm>
          <a:prstGeom prst="rect">
            <a:avLst/>
          </a:prstGeom>
        </p:spPr>
      </p:pic>
    </p:spTree>
    <p:extLst>
      <p:ext uri="{BB962C8B-B14F-4D97-AF65-F5344CB8AC3E}">
        <p14:creationId xmlns:p14="http://schemas.microsoft.com/office/powerpoint/2010/main" val="236570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spTree>
    <p:extLst>
      <p:ext uri="{BB962C8B-B14F-4D97-AF65-F5344CB8AC3E}">
        <p14:creationId xmlns:p14="http://schemas.microsoft.com/office/powerpoint/2010/main" val="4090514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7" name="Group 6">
            <a:extLst>
              <a:ext uri="{FF2B5EF4-FFF2-40B4-BE49-F238E27FC236}">
                <a16:creationId xmlns:a16="http://schemas.microsoft.com/office/drawing/2014/main" id="{707C5BC7-01B1-E07A-9D24-ABB0F3495B51}"/>
              </a:ext>
            </a:extLst>
          </p:cNvPr>
          <p:cNvGrpSpPr/>
          <p:nvPr/>
        </p:nvGrpSpPr>
        <p:grpSpPr>
          <a:xfrm>
            <a:off x="3968261" y="284904"/>
            <a:ext cx="4255478" cy="4255478"/>
            <a:chOff x="3968261" y="508768"/>
            <a:chExt cx="4255478" cy="4255478"/>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508768"/>
              <a:ext cx="4255478" cy="4255478"/>
            </a:xfrm>
            <a:prstGeom prst="rect">
              <a:avLst/>
            </a:pr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spc="200" dirty="0">
                  <a:solidFill>
                    <a:srgbClr val="2DAFA9"/>
                  </a:solidFill>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ĐỌC</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225DB2BF-A33E-6EE7-DFC3-F1A504208D1D}"/>
              </a:ext>
            </a:extLst>
          </p:cNvPr>
          <p:cNvPicPr>
            <a:picLocks noChangeAspect="1"/>
          </p:cNvPicPr>
          <p:nvPr/>
        </p:nvPicPr>
        <p:blipFill>
          <a:blip r:embed="rId7"/>
          <a:stretch>
            <a:fillRect/>
          </a:stretch>
        </p:blipFill>
        <p:spPr>
          <a:xfrm>
            <a:off x="1096846" y="3795601"/>
            <a:ext cx="9998307" cy="2651990"/>
          </a:xfrm>
          <a:prstGeom prst="rect">
            <a:avLst/>
          </a:prstGeom>
        </p:spPr>
      </p:pic>
    </p:spTree>
    <p:extLst>
      <p:ext uri="{BB962C8B-B14F-4D97-AF65-F5344CB8AC3E}">
        <p14:creationId xmlns:p14="http://schemas.microsoft.com/office/powerpoint/2010/main" val="27565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C2985F-B296-C55E-7370-ED5BE307C384}"/>
              </a:ext>
            </a:extLst>
          </p:cNvPr>
          <p:cNvGrpSpPr/>
          <p:nvPr/>
        </p:nvGrpSpPr>
        <p:grpSpPr>
          <a:xfrm>
            <a:off x="356381" y="-43376"/>
            <a:ext cx="2082019" cy="2390336"/>
            <a:chOff x="3968261" y="1920239"/>
            <a:chExt cx="2806505" cy="2806505"/>
          </a:xfrm>
        </p:grpSpPr>
        <p:pic>
          <p:nvPicPr>
            <p:cNvPr id="5" name="图片 2" descr="卡通人物&#10;&#10;中度可信度描述已自动生成">
              <a:extLst>
                <a:ext uri="{FF2B5EF4-FFF2-40B4-BE49-F238E27FC236}">
                  <a16:creationId xmlns:a16="http://schemas.microsoft.com/office/drawing/2014/main" id="{BC5D0AFF-ABEB-BF71-9085-F94E9283536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6" name="文本框 19">
              <a:extLst>
                <a:ext uri="{FF2B5EF4-FFF2-40B4-BE49-F238E27FC236}">
                  <a16:creationId xmlns:a16="http://schemas.microsoft.com/office/drawing/2014/main" id="{44BE06B9-F8AD-153F-E4D7-74363E3D9706}"/>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1:</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9" name="Picture 8">
            <a:extLst>
              <a:ext uri="{FF2B5EF4-FFF2-40B4-BE49-F238E27FC236}">
                <a16:creationId xmlns:a16="http://schemas.microsoft.com/office/drawing/2014/main" id="{D39EBF98-6059-02B4-363E-D1CC7567C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66" y="2400324"/>
            <a:ext cx="10667238" cy="3984527"/>
          </a:xfrm>
          <a:prstGeom prst="rect">
            <a:avLst/>
          </a:prstGeom>
        </p:spPr>
      </p:pic>
      <p:sp>
        <p:nvSpPr>
          <p:cNvPr id="10" name="TextBox 9">
            <a:extLst>
              <a:ext uri="{FF2B5EF4-FFF2-40B4-BE49-F238E27FC236}">
                <a16:creationId xmlns:a16="http://schemas.microsoft.com/office/drawing/2014/main" id="{7B40B2E4-F10C-C4A6-9D90-C77D8DA6210E}"/>
              </a:ext>
            </a:extLst>
          </p:cNvPr>
          <p:cNvSpPr txBox="1"/>
          <p:nvPr/>
        </p:nvSpPr>
        <p:spPr>
          <a:xfrm>
            <a:off x="2360997" y="1005960"/>
            <a:ext cx="8921037" cy="1384995"/>
          </a:xfrm>
          <a:prstGeom prst="rect">
            <a:avLst/>
          </a:prstGeom>
          <a:noFill/>
        </p:spPr>
        <p:txBody>
          <a:bodyPr wrap="square">
            <a:spAutoFit/>
          </a:bodyPr>
          <a:lstStyle/>
          <a:p>
            <a:pPr lvl="0" algn="ctr"/>
            <a:r>
              <a:rPr lang="vi-VN" sz="2800" b="1" dirty="0">
                <a:solidFill>
                  <a:prstClr val="black"/>
                </a:solidFill>
                <a:latin typeface="Cambria" panose="02040503050406030204" pitchFamily="18" charset="0"/>
              </a:rPr>
              <a:t>Đọc câu chuyện về một vị thần trong kho tàng truyện cổ Việt Nam (hoặc người có công với đất nước) và viết phiếu đọc sách theo mẫu. </a:t>
            </a:r>
          </a:p>
        </p:txBody>
      </p:sp>
    </p:spTree>
    <p:extLst>
      <p:ext uri="{BB962C8B-B14F-4D97-AF65-F5344CB8AC3E}">
        <p14:creationId xmlns:p14="http://schemas.microsoft.com/office/powerpoint/2010/main" val="29815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5B985-C15B-949E-5318-3C344A241B5E}"/>
              </a:ext>
            </a:extLst>
          </p:cNvPr>
          <p:cNvPicPr>
            <a:picLocks noChangeAspect="1"/>
          </p:cNvPicPr>
          <p:nvPr/>
        </p:nvPicPr>
        <p:blipFill>
          <a:blip r:embed="rId2"/>
          <a:stretch>
            <a:fillRect/>
          </a:stretch>
        </p:blipFill>
        <p:spPr>
          <a:xfrm>
            <a:off x="471586" y="1078992"/>
            <a:ext cx="3736052" cy="5239512"/>
          </a:xfrm>
          <a:prstGeom prst="rect">
            <a:avLst/>
          </a:prstGeom>
        </p:spPr>
      </p:pic>
      <p:pic>
        <p:nvPicPr>
          <p:cNvPr id="6" name="Picture 5">
            <a:extLst>
              <a:ext uri="{FF2B5EF4-FFF2-40B4-BE49-F238E27FC236}">
                <a16:creationId xmlns:a16="http://schemas.microsoft.com/office/drawing/2014/main" id="{1E0FE9E3-05D9-2FFB-822B-2E87EA1EC290}"/>
              </a:ext>
            </a:extLst>
          </p:cNvPr>
          <p:cNvPicPr>
            <a:picLocks noChangeAspect="1"/>
          </p:cNvPicPr>
          <p:nvPr/>
        </p:nvPicPr>
        <p:blipFill>
          <a:blip r:embed="rId3"/>
          <a:stretch>
            <a:fillRect/>
          </a:stretch>
        </p:blipFill>
        <p:spPr>
          <a:xfrm>
            <a:off x="4310882" y="1091672"/>
            <a:ext cx="3771018" cy="5354847"/>
          </a:xfrm>
          <a:prstGeom prst="rect">
            <a:avLst/>
          </a:prstGeom>
        </p:spPr>
      </p:pic>
      <p:pic>
        <p:nvPicPr>
          <p:cNvPr id="7" name="Picture 6">
            <a:extLst>
              <a:ext uri="{FF2B5EF4-FFF2-40B4-BE49-F238E27FC236}">
                <a16:creationId xmlns:a16="http://schemas.microsoft.com/office/drawing/2014/main" id="{C9E20579-618E-0108-B74B-1FBB8979E0A8}"/>
              </a:ext>
            </a:extLst>
          </p:cNvPr>
          <p:cNvPicPr>
            <a:picLocks noChangeAspect="1"/>
          </p:cNvPicPr>
          <p:nvPr/>
        </p:nvPicPr>
        <p:blipFill>
          <a:blip r:embed="rId4"/>
          <a:stretch>
            <a:fillRect/>
          </a:stretch>
        </p:blipFill>
        <p:spPr>
          <a:xfrm>
            <a:off x="8185144" y="1091672"/>
            <a:ext cx="3789016" cy="5354847"/>
          </a:xfrm>
          <a:prstGeom prst="rect">
            <a:avLst/>
          </a:prstGeom>
        </p:spPr>
      </p:pic>
    </p:spTree>
    <p:extLst>
      <p:ext uri="{BB962C8B-B14F-4D97-AF65-F5344CB8AC3E}">
        <p14:creationId xmlns:p14="http://schemas.microsoft.com/office/powerpoint/2010/main" val="15726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83D97B-D7E5-6E16-EEDB-C5AC5B826A1A}"/>
              </a:ext>
            </a:extLst>
          </p:cNvPr>
          <p:cNvSpPr txBox="1"/>
          <p:nvPr/>
        </p:nvSpPr>
        <p:spPr>
          <a:xfrm>
            <a:off x="490943" y="1005960"/>
            <a:ext cx="10791091" cy="5324535"/>
          </a:xfrm>
          <a:prstGeom prst="rect">
            <a:avLst/>
          </a:prstGeom>
          <a:noFill/>
        </p:spPr>
        <p:txBody>
          <a:bodyPr wrap="square">
            <a:spAutoFit/>
          </a:bodyPr>
          <a:lstStyle/>
          <a:p>
            <a:pPr lvl="0" algn="ctr"/>
            <a:r>
              <a:rPr lang="vi-VN" sz="2000" b="1" dirty="0">
                <a:solidFill>
                  <a:prstClr val="black"/>
                </a:solidFill>
                <a:latin typeface="Cambria" panose="02040503050406030204" pitchFamily="18" charset="0"/>
              </a:rPr>
              <a:t>BÓP NÁT QUẢ CAM</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Giặc Nguyên cho sứ thần sang giả vờ mượn đường để xâm chiếm nước ta. Thấy sứ giặc ngang ngược, Trần Quốc Toản vô cùng căm giận.</a:t>
            </a:r>
          </a:p>
          <a:p>
            <a:pPr lvl="0" algn="just"/>
            <a:r>
              <a:rPr lang="vi-VN" sz="2000" b="1" dirty="0">
                <a:solidFill>
                  <a:prstClr val="black"/>
                </a:solidFill>
                <a:latin typeface="Cambria" panose="02040503050406030204" pitchFamily="18" charset="0"/>
              </a:rPr>
              <a:t>Biết vua họp bàn việc nước dưới thuyền rồng, Quốc Toản quyết đợi gặp nhà vua xin đánh giặc. Đợi mãi không gặp được vua, cậu liều chết xô mấy người lính gác, xăm xăm xuống bến.</a:t>
            </a:r>
          </a:p>
          <a:p>
            <a:pPr lvl="0" algn="just"/>
            <a:r>
              <a:rPr lang="vi-VN" sz="2000" b="1" dirty="0">
                <a:solidFill>
                  <a:prstClr val="black"/>
                </a:solidFill>
                <a:latin typeface="Cambria" panose="02040503050406030204" pitchFamily="18" charset="0"/>
              </a:rPr>
              <a:t>Gặp vua, Quốc Toản quỳ xuống tâu:</a:t>
            </a:r>
          </a:p>
          <a:p>
            <a:pPr lvl="0" algn="just"/>
            <a:r>
              <a:rPr lang="vi-VN" sz="2000" b="1" dirty="0">
                <a:solidFill>
                  <a:prstClr val="black"/>
                </a:solidFill>
                <a:latin typeface="Cambria" panose="02040503050406030204" pitchFamily="18" charset="0"/>
              </a:rPr>
              <a:t>- Cho giặc mượn đường là mất nước. Xin bệ hạ cho đánh!</a:t>
            </a:r>
          </a:p>
          <a:p>
            <a:pPr lvl="0" algn="just"/>
            <a:r>
              <a:rPr lang="vi-VN" sz="2000" b="1" dirty="0">
                <a:solidFill>
                  <a:prstClr val="black"/>
                </a:solidFill>
                <a:latin typeface="Cambria" panose="02040503050406030204" pitchFamily="18" charset="0"/>
              </a:rPr>
              <a:t>Nói xong, cậu tự đặt thanh gươm lên gáy, xin chịu tội.</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Vua cho Quốc Toản đứng dậy, ôn tồn bảo:</a:t>
            </a:r>
          </a:p>
          <a:p>
            <a:pPr lvl="0" algn="just"/>
            <a:r>
              <a:rPr lang="vi-VN" sz="2000" b="1" dirty="0">
                <a:solidFill>
                  <a:prstClr val="black"/>
                </a:solidFill>
                <a:latin typeface="Cambria" panose="02040503050406030204" pitchFamily="18" charset="0"/>
              </a:rPr>
              <a:t>- Quốc Toản làm trái phép nước, lẽ ra phải trị tội. Nhưng còn trẻ mà đã biết lo việc nước, ta có lời khen.</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Nói rồi, vua ban cho Quốc Toản một quả cam.</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Quốc Toản ấm ức bước lên bờ: "Vua ban cho cam quý nhưng xem ta như trẻ con, không cho dự bàn việc nước". Nghĩ đến quân giặc ngang ngược, cậu nghiến răng, hai bàn tay bóp chặt.</a:t>
            </a:r>
          </a:p>
          <a:p>
            <a:pPr lvl="0" algn="just"/>
            <a:r>
              <a:rPr lang="vi-VN" sz="2000" b="1" dirty="0">
                <a:solidFill>
                  <a:prstClr val="black"/>
                </a:solidFill>
                <a:latin typeface="Cambria" panose="02040503050406030204" pitchFamily="18" charset="0"/>
              </a:rPr>
              <a:t>Khi trở ra, Quốc Toản xoè tay cho mọi người xem cam quý. Nhưng quả cam đã nát từ bao giờ.</a:t>
            </a:r>
          </a:p>
          <a:p>
            <a:pPr lvl="0" algn="r"/>
            <a:r>
              <a:rPr lang="en-US" sz="2000" b="1" dirty="0">
                <a:solidFill>
                  <a:prstClr val="black"/>
                </a:solidFill>
                <a:latin typeface="Cambria" panose="02040503050406030204" pitchFamily="18" charset="0"/>
              </a:rPr>
              <a:t>(Theo </a:t>
            </a:r>
            <a:r>
              <a:rPr lang="en-US" sz="2000" b="1" dirty="0" err="1">
                <a:solidFill>
                  <a:prstClr val="black"/>
                </a:solidFill>
                <a:latin typeface="Cambria" panose="02040503050406030204" pitchFamily="18" charset="0"/>
              </a:rPr>
              <a:t>Nguyễn</a:t>
            </a:r>
            <a:r>
              <a:rPr lang="en-US" sz="2000" b="1" dirty="0">
                <a:solidFill>
                  <a:prstClr val="black"/>
                </a:solidFill>
                <a:latin typeface="Cambria" panose="02040503050406030204" pitchFamily="18" charset="0"/>
              </a:rPr>
              <a:t> Huy </a:t>
            </a:r>
            <a:r>
              <a:rPr lang="en-US" sz="2000" b="1" dirty="0" err="1">
                <a:solidFill>
                  <a:prstClr val="black"/>
                </a:solidFill>
                <a:latin typeface="Cambria" panose="02040503050406030204" pitchFamily="18" charset="0"/>
              </a:rPr>
              <a:t>Tưởng</a:t>
            </a:r>
            <a:r>
              <a:rPr lang="en-US" sz="2000" b="1" dirty="0">
                <a:solidFill>
                  <a:prstClr val="black"/>
                </a:solidFill>
                <a:latin typeface="Cambria" panose="02040503050406030204" pitchFamily="18" charset="0"/>
              </a:rPr>
              <a:t>)</a:t>
            </a:r>
            <a:endParaRPr lang="vi-VN" sz="20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37457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D88D91-530D-9C65-14FD-880983071915}"/>
              </a:ext>
            </a:extLst>
          </p:cNvPr>
          <p:cNvGrpSpPr/>
          <p:nvPr/>
        </p:nvGrpSpPr>
        <p:grpSpPr>
          <a:xfrm>
            <a:off x="356381" y="-43376"/>
            <a:ext cx="2082019" cy="2390336"/>
            <a:chOff x="3968261" y="1920239"/>
            <a:chExt cx="2806505" cy="2806505"/>
          </a:xfrm>
        </p:grpSpPr>
        <p:pic>
          <p:nvPicPr>
            <p:cNvPr id="5" name="图片 2" descr="卡通人物&#10;&#10;中度可信度描述已自动生成">
              <a:extLst>
                <a:ext uri="{FF2B5EF4-FFF2-40B4-BE49-F238E27FC236}">
                  <a16:creationId xmlns:a16="http://schemas.microsoft.com/office/drawing/2014/main" id="{85D7EB37-94C9-D55F-3B6E-8E8648B3CC3F}"/>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6" name="文本框 19">
              <a:extLst>
                <a:ext uri="{FF2B5EF4-FFF2-40B4-BE49-F238E27FC236}">
                  <a16:creationId xmlns:a16="http://schemas.microsoft.com/office/drawing/2014/main" id="{DC609C9A-CA5D-4C78-C4C3-68E838499773}"/>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2:</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grpSp>
        <p:nvGrpSpPr>
          <p:cNvPr id="7" name="Group 6">
            <a:extLst>
              <a:ext uri="{FF2B5EF4-FFF2-40B4-BE49-F238E27FC236}">
                <a16:creationId xmlns:a16="http://schemas.microsoft.com/office/drawing/2014/main" id="{FCC6E720-9EBD-92FD-4F72-F715A886799E}"/>
              </a:ext>
            </a:extLst>
          </p:cNvPr>
          <p:cNvGrpSpPr/>
          <p:nvPr/>
        </p:nvGrpSpPr>
        <p:grpSpPr>
          <a:xfrm>
            <a:off x="649716" y="1955336"/>
            <a:ext cx="5552303" cy="4524315"/>
            <a:chOff x="1270634" y="4026234"/>
            <a:chExt cx="9869896" cy="2559203"/>
          </a:xfrm>
        </p:grpSpPr>
        <p:sp>
          <p:nvSpPr>
            <p:cNvPr id="8" name="Rectangle: Rounded Corners 7">
              <a:extLst>
                <a:ext uri="{FF2B5EF4-FFF2-40B4-BE49-F238E27FC236}">
                  <a16:creationId xmlns:a16="http://schemas.microsoft.com/office/drawing/2014/main" id="{62B8CD78-84CB-0090-799D-907E6E4F4F9B}"/>
                </a:ext>
              </a:extLst>
            </p:cNvPr>
            <p:cNvSpPr/>
            <p:nvPr/>
          </p:nvSpPr>
          <p:spPr>
            <a:xfrm>
              <a:off x="1270634" y="4026235"/>
              <a:ext cx="9869896" cy="2559202"/>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F8F19A-9448-CD9E-1AB6-D1513437FF6C}"/>
                </a:ext>
              </a:extLst>
            </p:cNvPr>
            <p:cNvSpPr txBox="1"/>
            <p:nvPr/>
          </p:nvSpPr>
          <p:spPr>
            <a:xfrm>
              <a:off x="1539247" y="4026234"/>
              <a:ext cx="9224361" cy="25592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Kể với bạn về công lao của vị thần (hoặc người có công với đất nước) trong bài đã đọc. </a:t>
              </a:r>
            </a:p>
          </p:txBody>
        </p:sp>
      </p:grpSp>
      <p:pic>
        <p:nvPicPr>
          <p:cNvPr id="10" name="图片 7">
            <a:extLst>
              <a:ext uri="{FF2B5EF4-FFF2-40B4-BE49-F238E27FC236}">
                <a16:creationId xmlns:a16="http://schemas.microsoft.com/office/drawing/2014/main" id="{561D1F36-5FFB-3B1D-F810-95874B3BBD1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flipH="1">
            <a:off x="5883965" y="821332"/>
            <a:ext cx="5658319" cy="5658319"/>
          </a:xfrm>
          <a:prstGeom prst="rect">
            <a:avLst/>
          </a:prstGeom>
        </p:spPr>
      </p:pic>
    </p:spTree>
    <p:extLst>
      <p:ext uri="{BB962C8B-B14F-4D97-AF65-F5344CB8AC3E}">
        <p14:creationId xmlns:p14="http://schemas.microsoft.com/office/powerpoint/2010/main" val="27354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7" name="Group 6">
            <a:extLst>
              <a:ext uri="{FF2B5EF4-FFF2-40B4-BE49-F238E27FC236}">
                <a16:creationId xmlns:a16="http://schemas.microsoft.com/office/drawing/2014/main" id="{CFE13E83-A73B-921A-881B-C6E02D1F920E}"/>
              </a:ext>
            </a:extLst>
          </p:cNvPr>
          <p:cNvGrpSpPr/>
          <p:nvPr/>
        </p:nvGrpSpPr>
        <p:grpSpPr>
          <a:xfrm>
            <a:off x="3968261" y="471267"/>
            <a:ext cx="4255478" cy="4255478"/>
            <a:chOff x="3968261" y="471267"/>
            <a:chExt cx="4255478" cy="4255478"/>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2</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457EA08B-D5ED-7D46-EA7E-E90B2410FA79}"/>
              </a:ext>
            </a:extLst>
          </p:cNvPr>
          <p:cNvPicPr>
            <a:picLocks noChangeAspect="1"/>
          </p:cNvPicPr>
          <p:nvPr/>
        </p:nvPicPr>
        <p:blipFill>
          <a:blip r:embed="rId7"/>
          <a:stretch>
            <a:fillRect/>
          </a:stretch>
        </p:blipFill>
        <p:spPr>
          <a:xfrm>
            <a:off x="1866502" y="3753737"/>
            <a:ext cx="9181372" cy="2847079"/>
          </a:xfrm>
          <a:prstGeom prst="rect">
            <a:avLst/>
          </a:prstGeom>
        </p:spPr>
      </p:pic>
    </p:spTree>
    <p:extLst>
      <p:ext uri="{BB962C8B-B14F-4D97-AF65-F5344CB8AC3E}">
        <p14:creationId xmlns:p14="http://schemas.microsoft.com/office/powerpoint/2010/main" val="25035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a:extLst>
              <a:ext uri="{FF2B5EF4-FFF2-40B4-BE49-F238E27FC236}">
                <a16:creationId xmlns:a16="http://schemas.microsoft.com/office/drawing/2014/main" id="{4524BE0F-FA5F-7EC6-D9E9-DD5F711BF6E1}"/>
              </a:ext>
            </a:extLst>
          </p:cNvPr>
          <p:cNvSpPr/>
          <p:nvPr/>
        </p:nvSpPr>
        <p:spPr>
          <a:xfrm>
            <a:off x="660371" y="2491324"/>
            <a:ext cx="7318375" cy="34154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图片 17" descr="588ku_d86e2212d3e726cc7abb62f88b3a8de2_12503752">
            <a:extLst>
              <a:ext uri="{FF2B5EF4-FFF2-40B4-BE49-F238E27FC236}">
                <a16:creationId xmlns:a16="http://schemas.microsoft.com/office/drawing/2014/main" id="{D7678894-B5FE-5811-8D9E-581C10028768}"/>
              </a:ext>
            </a:extLst>
          </p:cNvPr>
          <p:cNvPicPr>
            <a:picLocks noChangeAspect="1"/>
          </p:cNvPicPr>
          <p:nvPr/>
        </p:nvPicPr>
        <p:blipFill>
          <a:blip r:embed="rId2"/>
          <a:srcRect l="12001" t="23514" r="12823" b="62445"/>
          <a:stretch>
            <a:fillRect/>
          </a:stretch>
        </p:blipFill>
        <p:spPr>
          <a:xfrm>
            <a:off x="140511" y="1146902"/>
            <a:ext cx="8085339" cy="1764867"/>
          </a:xfrm>
          <a:prstGeom prst="rect">
            <a:avLst/>
          </a:prstGeom>
        </p:spPr>
      </p:pic>
      <p:sp>
        <p:nvSpPr>
          <p:cNvPr id="6" name="TextBox 5">
            <a:extLst>
              <a:ext uri="{FF2B5EF4-FFF2-40B4-BE49-F238E27FC236}">
                <a16:creationId xmlns:a16="http://schemas.microsoft.com/office/drawing/2014/main" id="{B4E6AD0C-BC19-801D-4523-775254228060}"/>
              </a:ext>
            </a:extLst>
          </p:cNvPr>
          <p:cNvSpPr txBox="1"/>
          <p:nvPr/>
        </p:nvSpPr>
        <p:spPr>
          <a:xfrm>
            <a:off x="660371" y="3514581"/>
            <a:ext cx="7318375" cy="1938992"/>
          </a:xfrm>
          <a:prstGeom prst="rect">
            <a:avLst/>
          </a:prstGeom>
          <a:noFill/>
        </p:spPr>
        <p:txBody>
          <a:bodyPr wrap="square">
            <a:spAutoFit/>
          </a:bodyPr>
          <a:lstStyle/>
          <a:p>
            <a:pPr>
              <a:buClr>
                <a:srgbClr val="000000"/>
              </a:buClr>
            </a:pPr>
            <a:r>
              <a:rPr lang="en-US" sz="4000" b="1" kern="0" dirty="0">
                <a:solidFill>
                  <a:srgbClr val="43C1B4"/>
                </a:solidFill>
                <a:latin typeface="Cambria" panose="02040503050406030204" pitchFamily="18" charset="0"/>
                <a:ea typeface="Times New Roman" panose="02020603050405020304" pitchFamily="18" charset="0"/>
                <a:cs typeface="Arial"/>
                <a:sym typeface="Arial"/>
              </a:rPr>
              <a:t>- Chia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sẻ</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câu</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chuyện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Cùng</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Bác</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qua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suối</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với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người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thân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a:t>
            </a:r>
          </a:p>
          <a:p>
            <a:pPr>
              <a:buClr>
                <a:srgbClr val="000000"/>
              </a:buClr>
            </a:pP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Chuẩn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bị</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bài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đọc</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tiếp</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theo</a:t>
            </a:r>
            <a:endParaRPr lang="en-US" sz="4000" b="1" kern="0" dirty="0">
              <a:solidFill>
                <a:srgbClr val="43C1B4"/>
              </a:solidFill>
              <a:latin typeface="Cambria" panose="02040503050406030204" pitchFamily="18" charset="0"/>
              <a:ea typeface="Times New Roman" panose="02020603050405020304" pitchFamily="18" charset="0"/>
              <a:cs typeface="Arial"/>
              <a:sym typeface="Arial"/>
            </a:endParaRPr>
          </a:p>
        </p:txBody>
      </p:sp>
      <p:pic>
        <p:nvPicPr>
          <p:cNvPr id="7" name="Picture 6">
            <a:extLst>
              <a:ext uri="{FF2B5EF4-FFF2-40B4-BE49-F238E27FC236}">
                <a16:creationId xmlns:a16="http://schemas.microsoft.com/office/drawing/2014/main" id="{118870D4-3109-E85E-B497-1205A47A0B0D}"/>
              </a:ext>
            </a:extLst>
          </p:cNvPr>
          <p:cNvPicPr>
            <a:picLocks noChangeAspect="1"/>
          </p:cNvPicPr>
          <p:nvPr/>
        </p:nvPicPr>
        <p:blipFill>
          <a:blip r:embed="rId3"/>
          <a:stretch>
            <a:fillRect/>
          </a:stretch>
        </p:blipFill>
        <p:spPr>
          <a:xfrm>
            <a:off x="2373958" y="2234178"/>
            <a:ext cx="3676207" cy="1688738"/>
          </a:xfrm>
          <a:prstGeom prst="rect">
            <a:avLst/>
          </a:prstGeom>
        </p:spPr>
      </p:pic>
      <p:pic>
        <p:nvPicPr>
          <p:cNvPr id="8" name="图片 8">
            <a:extLst>
              <a:ext uri="{FF2B5EF4-FFF2-40B4-BE49-F238E27FC236}">
                <a16:creationId xmlns:a16="http://schemas.microsoft.com/office/drawing/2014/main" id="{62F97522-DF8B-D73B-F757-6944C0B9BB9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7880102" y="2291359"/>
            <a:ext cx="4013788" cy="3615397"/>
          </a:xfrm>
          <a:prstGeom prst="rect">
            <a:avLst/>
          </a:prstGeom>
        </p:spPr>
      </p:pic>
    </p:spTree>
    <p:extLst>
      <p:ext uri="{BB962C8B-B14F-4D97-AF65-F5344CB8AC3E}">
        <p14:creationId xmlns:p14="http://schemas.microsoft.com/office/powerpoint/2010/main" val="30186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9" name="Picture 8">
            <a:extLst>
              <a:ext uri="{FF2B5EF4-FFF2-40B4-BE49-F238E27FC236}">
                <a16:creationId xmlns:a16="http://schemas.microsoft.com/office/drawing/2014/main" id="{4438B7F3-8B08-E783-4398-86A64AAFEF13}"/>
              </a:ext>
            </a:extLst>
          </p:cNvPr>
          <p:cNvPicPr>
            <a:picLocks noChangeAspect="1"/>
          </p:cNvPicPr>
          <p:nvPr/>
        </p:nvPicPr>
        <p:blipFill>
          <a:blip r:embed="rId5"/>
          <a:stretch>
            <a:fillRect/>
          </a:stretch>
        </p:blipFill>
        <p:spPr>
          <a:xfrm>
            <a:off x="1261572" y="1102830"/>
            <a:ext cx="10540898" cy="4188315"/>
          </a:xfrm>
          <a:prstGeom prst="rect">
            <a:avLst/>
          </a:prstGeom>
        </p:spPr>
      </p:pic>
    </p:spTree>
    <p:extLst>
      <p:ext uri="{BB962C8B-B14F-4D97-AF65-F5344CB8AC3E}">
        <p14:creationId xmlns:p14="http://schemas.microsoft.com/office/powerpoint/2010/main" val="8369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15BE310D-B060-C538-C2A0-670A10AAE2BE}"/>
              </a:ext>
            </a:extLst>
          </p:cNvPr>
          <p:cNvPicPr>
            <a:picLocks noChangeAspect="1"/>
          </p:cNvPicPr>
          <p:nvPr/>
        </p:nvPicPr>
        <p:blipFill>
          <a:blip r:embed="rId5"/>
          <a:stretch>
            <a:fillRect/>
          </a:stretch>
        </p:blipFill>
        <p:spPr>
          <a:xfrm>
            <a:off x="1414071" y="1025208"/>
            <a:ext cx="9882473" cy="3054361"/>
          </a:xfrm>
          <a:prstGeom prst="rect">
            <a:avLst/>
          </a:prstGeom>
        </p:spPr>
      </p:pic>
    </p:spTree>
    <p:extLst>
      <p:ext uri="{BB962C8B-B14F-4D97-AF65-F5344CB8AC3E}">
        <p14:creationId xmlns:p14="http://schemas.microsoft.com/office/powerpoint/2010/main" val="36963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44060"/>
            <a:ext cx="11285291" cy="5078313"/>
          </a:xfrm>
          <a:prstGeom prst="rect">
            <a:avLst/>
          </a:prstGeom>
          <a:noFill/>
        </p:spPr>
        <p:txBody>
          <a:bodyPr wrap="square">
            <a:spAutoFit/>
          </a:bodyPr>
          <a:lstStyle/>
          <a:p>
            <a:pPr algn="just"/>
            <a:r>
              <a:rPr lang="en-US" b="1" dirty="0">
                <a:latin typeface="Cambria" panose="02040503050406030204" pitchFamily="18" charset="0"/>
              </a:rPr>
              <a:t>    </a:t>
            </a:r>
            <a:r>
              <a:rPr lang="vi-VN" b="1" dirty="0">
                <a:latin typeface="Cambria" panose="02040503050406030204" pitchFamily="18"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b="1" dirty="0">
                <a:latin typeface="Cambria" panose="02040503050406030204" pitchFamily="18" charset="0"/>
              </a:rPr>
              <a:t>   </a:t>
            </a:r>
            <a:r>
              <a:rPr lang="vi-VN" b="1" dirty="0">
                <a:latin typeface="Cambria" panose="02040503050406030204" pitchFamily="18" charset="0"/>
              </a:rPr>
              <a:t>Gần lên đến bờ, Bác trượt chân, suýt ngã. Bác xem lại chỗ vừa trượt chân và nói:</a:t>
            </a:r>
          </a:p>
          <a:p>
            <a:pPr algn="just"/>
            <a:r>
              <a:rPr lang="vi-VN" b="1" dirty="0">
                <a:latin typeface="Cambria" panose="02040503050406030204" pitchFamily="18" charset="0"/>
              </a:rPr>
              <a:t>- Hòn đá đã tròn lại có nhiều rêu trơn. Hơn nữa, chỗ này sắp đến bờ, người ta thường chủ quan, nên rất dễ ngã.</a:t>
            </a:r>
          </a:p>
          <a:p>
            <a:pPr algn="just"/>
            <a:r>
              <a:rPr lang="en-US" b="1" dirty="0">
                <a:latin typeface="Cambria" panose="02040503050406030204" pitchFamily="18" charset="0"/>
              </a:rPr>
              <a:t>  </a:t>
            </a:r>
            <a:r>
              <a:rPr lang="vi-VN" b="1" dirty="0">
                <a:latin typeface="Cambria" panose="02040503050406030204" pitchFamily="18" charset="0"/>
              </a:rPr>
              <a:t>Nói xong, Bác cúi xuống, nhặt hòn đá, đặt lên bờ. Bác bảo: </a:t>
            </a:r>
          </a:p>
          <a:p>
            <a:pPr algn="just"/>
            <a:r>
              <a:rPr lang="vi-VN" b="1" dirty="0">
                <a:latin typeface="Cambria" panose="02040503050406030204" pitchFamily="18" charset="0"/>
              </a:rPr>
              <a:t>- Phải để nó ra đây, tranh cho người đi sau khỏi bị ngã.</a:t>
            </a:r>
          </a:p>
          <a:p>
            <a:pPr algn="just"/>
            <a:r>
              <a:rPr lang="en-US" b="1" dirty="0">
                <a:latin typeface="Cambria" panose="02040503050406030204" pitchFamily="18" charset="0"/>
              </a:rPr>
              <a:t>  </a:t>
            </a:r>
            <a:r>
              <a:rPr lang="vi-VN" b="1" dirty="0">
                <a:latin typeface="Cambria" panose="02040503050406030204" pitchFamily="18"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vi-VN" b="1" dirty="0">
                <a:latin typeface="Cambria" panose="02040503050406030204" pitchFamily="18" charset="0"/>
              </a:rPr>
              <a:t>- Chú ngã có đau không?</a:t>
            </a:r>
          </a:p>
          <a:p>
            <a:pPr algn="just"/>
            <a:r>
              <a:rPr lang="vi-VN" b="1" dirty="0">
                <a:latin typeface="Cambria" panose="02040503050406030204" pitchFamily="18" charset="0"/>
              </a:rPr>
              <a:t>- Dạ, không sao ạ!</a:t>
            </a:r>
          </a:p>
          <a:p>
            <a:pPr algn="just"/>
            <a:r>
              <a:rPr lang="vi-VN" b="1" dirty="0">
                <a:latin typeface="Cambria" panose="02040503050406030204" pitchFamily="18" charset="0"/>
              </a:rPr>
              <a:t>Bác nói:</a:t>
            </a:r>
          </a:p>
          <a:p>
            <a:pPr algn="just"/>
            <a:r>
              <a:rPr lang="vi-VN" b="1" dirty="0">
                <a:latin typeface="Cambria" panose="02040503050406030204" pitchFamily="18" charset="0"/>
              </a:rPr>
              <a:t>- Thế thì tốt rồi. Nhưng tại sao chú bị ngã?</a:t>
            </a:r>
          </a:p>
          <a:p>
            <a:pPr algn="just"/>
            <a:r>
              <a:rPr lang="vi-VN" b="1" dirty="0">
                <a:latin typeface="Cambria" panose="02040503050406030204" pitchFamily="18" charset="0"/>
              </a:rPr>
              <a:t>- Thưa Bác, tại hòn đá bị kênh ạ.</a:t>
            </a:r>
          </a:p>
          <a:p>
            <a:pPr algn="just"/>
            <a:r>
              <a:rPr lang="vi-VN" b="1" dirty="0">
                <a:latin typeface="Cambria" panose="02040503050406030204" pitchFamily="18" charset="0"/>
              </a:rPr>
              <a:t>- Ta cần kê lại để người khác qua suối không bị ngã nữa.</a:t>
            </a:r>
          </a:p>
          <a:p>
            <a:pPr algn="just"/>
            <a:r>
              <a:rPr lang="en-US" b="1" dirty="0">
                <a:latin typeface="Cambria" panose="02040503050406030204" pitchFamily="18" charset="0"/>
              </a:rPr>
              <a:t>   </a:t>
            </a:r>
            <a:r>
              <a:rPr lang="vi-VN" b="1" dirty="0">
                <a:latin typeface="Cambria" panose="02040503050406030204" pitchFamily="18" charset="0"/>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algn="just"/>
            <a:r>
              <a:rPr lang="en-US" sz="2000" b="1" dirty="0">
                <a:latin typeface="Cambria" panose="02040503050406030204" pitchFamily="18" charset="0"/>
              </a:rPr>
              <a:t>(Theo </a:t>
            </a:r>
            <a:r>
              <a:rPr lang="en-US" sz="2000" i="1" dirty="0" err="1">
                <a:latin typeface="Cambria" panose="02040503050406030204" pitchFamily="18" charset="0"/>
              </a:rPr>
              <a:t>Chuyện</a:t>
            </a:r>
            <a:r>
              <a:rPr lang="en-US" sz="2000" i="1" dirty="0">
                <a:latin typeface="Cambria" panose="02040503050406030204" pitchFamily="18" charset="0"/>
              </a:rPr>
              <a:t> </a:t>
            </a:r>
            <a:r>
              <a:rPr lang="en-US" sz="2000" i="1" dirty="0" err="1">
                <a:latin typeface="Cambria" panose="02040503050406030204" pitchFamily="18" charset="0"/>
              </a:rPr>
              <a:t>Bác</a:t>
            </a:r>
            <a:r>
              <a:rPr lang="en-US" sz="2000" i="1" dirty="0">
                <a:latin typeface="Cambria" panose="02040503050406030204" pitchFamily="18" charset="0"/>
              </a:rPr>
              <a:t> </a:t>
            </a:r>
            <a:r>
              <a:rPr lang="en-US" sz="2000" i="1" dirty="0" err="1">
                <a:latin typeface="Cambria" panose="02040503050406030204" pitchFamily="18" charset="0"/>
              </a:rPr>
              <a:t>Hồ</a:t>
            </a:r>
            <a:r>
              <a:rPr lang="en-US" sz="2000" i="1" dirty="0">
                <a:latin typeface="Cambria" panose="02040503050406030204" pitchFamily="18" charset="0"/>
              </a:rPr>
              <a:t> </a:t>
            </a:r>
            <a:r>
              <a:rPr lang="en-US" sz="2000" i="1" dirty="0" err="1">
                <a:latin typeface="Cambria" panose="02040503050406030204" pitchFamily="18" charset="0"/>
              </a:rPr>
              <a:t>trồng</a:t>
            </a:r>
            <a:r>
              <a:rPr lang="en-US" sz="2000" i="1" dirty="0">
                <a:latin typeface="Cambria" panose="02040503050406030204" pitchFamily="18" charset="0"/>
              </a:rPr>
              <a:t> </a:t>
            </a:r>
            <a:r>
              <a:rPr lang="en-US" sz="2000" i="1" dirty="0" err="1">
                <a:latin typeface="Cambria" panose="02040503050406030204" pitchFamily="18" charset="0"/>
              </a:rPr>
              <a:t>người</a:t>
            </a:r>
            <a:r>
              <a:rPr lang="en-US" sz="2000" b="1" dirty="0">
                <a:latin typeface="Cambria" panose="02040503050406030204" pitchFamily="18" charset="0"/>
              </a:rPr>
              <a:t>)</a:t>
            </a:r>
            <a:endParaRPr lang="vi-VN" sz="2000" b="1" dirty="0">
              <a:latin typeface="Cambria" panose="02040503050406030204" pitchFamily="18" charset="0"/>
            </a:endParaRPr>
          </a:p>
        </p:txBody>
      </p:sp>
    </p:spTree>
    <p:extLst>
      <p:ext uri="{BB962C8B-B14F-4D97-AF65-F5344CB8AC3E}">
        <p14:creationId xmlns:p14="http://schemas.microsoft.com/office/powerpoint/2010/main" val="5531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Gần lên đến bờ, Bác trượt chân,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suýt ngã</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Hòn đá đã tròn lại có nhiều rêu trơn. Hơn nữa, chỗ này sắp đến bờ, người ta thường chủ quan, nên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rất dễ ngã</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Phải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để nó ra đây</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Thế thì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tốt rồi</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Nghe lời Bác, anh chiến sĩ vội quay lại kê hòn đá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cho chắc chắn</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34940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1B9878-A1E2-9C4E-048A-9D5EBE8D88A7}"/>
              </a:ext>
            </a:extLst>
          </p:cNvPr>
          <p:cNvGrpSpPr/>
          <p:nvPr/>
        </p:nvGrpSpPr>
        <p:grpSpPr>
          <a:xfrm>
            <a:off x="1917742" y="2457616"/>
            <a:ext cx="3185927" cy="1066918"/>
            <a:chOff x="2069088" y="1451784"/>
            <a:chExt cx="8224401" cy="1604791"/>
          </a:xfrm>
        </p:grpSpPr>
        <p:sp>
          <p:nvSpPr>
            <p:cNvPr id="8" name="Rectangle: Rounded Corners 7">
              <a:extLst>
                <a:ext uri="{FF2B5EF4-FFF2-40B4-BE49-F238E27FC236}">
                  <a16:creationId xmlns:a16="http://schemas.microsoft.com/office/drawing/2014/main" id="{01546DB5-EE24-5724-8A8E-E2D17B50D71C}"/>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2FBE32E9-E26C-4186-A363-EF34CBA66169}"/>
                </a:ext>
              </a:extLst>
            </p:cNvPr>
            <p:cNvSpPr txBox="1"/>
            <p:nvPr/>
          </p:nvSpPr>
          <p:spPr>
            <a:xfrm>
              <a:off x="2425363"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cảnh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vệ</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0" name="Group 9">
            <a:extLst>
              <a:ext uri="{FF2B5EF4-FFF2-40B4-BE49-F238E27FC236}">
                <a16:creationId xmlns:a16="http://schemas.microsoft.com/office/drawing/2014/main" id="{B98CAC5A-F02C-EADB-4F24-5AD126C1E00B}"/>
              </a:ext>
            </a:extLst>
          </p:cNvPr>
          <p:cNvGrpSpPr/>
          <p:nvPr/>
        </p:nvGrpSpPr>
        <p:grpSpPr>
          <a:xfrm>
            <a:off x="6150590" y="2480239"/>
            <a:ext cx="3868037" cy="1066918"/>
            <a:chOff x="2069088" y="1451784"/>
            <a:chExt cx="8224401" cy="1604791"/>
          </a:xfrm>
        </p:grpSpPr>
        <p:sp>
          <p:nvSpPr>
            <p:cNvPr id="11" name="Rectangle: Rounded Corners 10">
              <a:extLst>
                <a:ext uri="{FF2B5EF4-FFF2-40B4-BE49-F238E27FC236}">
                  <a16:creationId xmlns:a16="http://schemas.microsoft.com/office/drawing/2014/main" id="{3444FA3D-187B-48A2-9251-7A782F5AA1F1}"/>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2" name="TextBox 11">
              <a:extLst>
                <a:ext uri="{FF2B5EF4-FFF2-40B4-BE49-F238E27FC236}">
                  <a16:creationId xmlns:a16="http://schemas.microsoft.com/office/drawing/2014/main" id="{BBCE6D1D-F837-BAC3-5343-1A6BDB15B3EC}"/>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trượt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chân</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3" name="Group 12">
            <a:extLst>
              <a:ext uri="{FF2B5EF4-FFF2-40B4-BE49-F238E27FC236}">
                <a16:creationId xmlns:a16="http://schemas.microsoft.com/office/drawing/2014/main" id="{12B8CCEA-72CC-3E59-C9FD-4A94E25186F4}"/>
              </a:ext>
            </a:extLst>
          </p:cNvPr>
          <p:cNvGrpSpPr/>
          <p:nvPr/>
        </p:nvGrpSpPr>
        <p:grpSpPr>
          <a:xfrm>
            <a:off x="1913104" y="3776821"/>
            <a:ext cx="3301376" cy="1066918"/>
            <a:chOff x="2069088" y="1451784"/>
            <a:chExt cx="8224401" cy="1604791"/>
          </a:xfrm>
        </p:grpSpPr>
        <p:sp>
          <p:nvSpPr>
            <p:cNvPr id="14" name="Rectangle: Rounded Corners 13">
              <a:extLst>
                <a:ext uri="{FF2B5EF4-FFF2-40B4-BE49-F238E27FC236}">
                  <a16:creationId xmlns:a16="http://schemas.microsoft.com/office/drawing/2014/main" id="{3A8F67EC-5F75-BA1C-9119-FD22679EA0B9}"/>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5" name="TextBox 14">
              <a:extLst>
                <a:ext uri="{FF2B5EF4-FFF2-40B4-BE49-F238E27FC236}">
                  <a16:creationId xmlns:a16="http://schemas.microsoft.com/office/drawing/2014/main" id="{63BF3E8B-3B39-3744-A990-1FA16B6054FA}"/>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suýt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ngã</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6" name="Group 15">
            <a:extLst>
              <a:ext uri="{FF2B5EF4-FFF2-40B4-BE49-F238E27FC236}">
                <a16:creationId xmlns:a16="http://schemas.microsoft.com/office/drawing/2014/main" id="{2B725A21-3A54-6646-A333-47DF382402E8}"/>
              </a:ext>
            </a:extLst>
          </p:cNvPr>
          <p:cNvGrpSpPr/>
          <p:nvPr/>
        </p:nvGrpSpPr>
        <p:grpSpPr>
          <a:xfrm>
            <a:off x="6150591" y="3776821"/>
            <a:ext cx="3868037" cy="1066918"/>
            <a:chOff x="2069088" y="1451784"/>
            <a:chExt cx="8224401" cy="1604791"/>
          </a:xfrm>
        </p:grpSpPr>
        <p:sp>
          <p:nvSpPr>
            <p:cNvPr id="17" name="Rectangle: Rounded Corners 16">
              <a:extLst>
                <a:ext uri="{FF2B5EF4-FFF2-40B4-BE49-F238E27FC236}">
                  <a16:creationId xmlns:a16="http://schemas.microsoft.com/office/drawing/2014/main" id="{267392ED-6430-1D41-B536-48D57DF0F89D}"/>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8" name="TextBox 17">
              <a:extLst>
                <a:ext uri="{FF2B5EF4-FFF2-40B4-BE49-F238E27FC236}">
                  <a16:creationId xmlns:a16="http://schemas.microsoft.com/office/drawing/2014/main" id="{866CFC80-0687-12C5-B3B8-1AB5395F8785}"/>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rêu</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trơn</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A076618E-252C-99C1-7888-D14C0C8AE261}"/>
              </a:ext>
            </a:extLst>
          </p:cNvPr>
          <p:cNvGrpSpPr/>
          <p:nvPr/>
        </p:nvGrpSpPr>
        <p:grpSpPr>
          <a:xfrm>
            <a:off x="3493372" y="5083343"/>
            <a:ext cx="4495800" cy="1066918"/>
            <a:chOff x="2069088" y="1451784"/>
            <a:chExt cx="8224401" cy="1604791"/>
          </a:xfrm>
        </p:grpSpPr>
        <p:sp>
          <p:nvSpPr>
            <p:cNvPr id="20" name="Rectangle: Rounded Corners 19">
              <a:extLst>
                <a:ext uri="{FF2B5EF4-FFF2-40B4-BE49-F238E27FC236}">
                  <a16:creationId xmlns:a16="http://schemas.microsoft.com/office/drawing/2014/main" id="{507E56A8-B8AB-F698-E61E-0FBBFE94F4CC}"/>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21" name="TextBox 20">
              <a:extLst>
                <a:ext uri="{FF2B5EF4-FFF2-40B4-BE49-F238E27FC236}">
                  <a16:creationId xmlns:a16="http://schemas.microsoft.com/office/drawing/2014/main" id="{57664A0D-E257-E3B3-4FC0-E9064CB83DDF}"/>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sẩy</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chân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ngã</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pic>
        <p:nvPicPr>
          <p:cNvPr id="2" name="Picture 1">
            <a:extLst>
              <a:ext uri="{FF2B5EF4-FFF2-40B4-BE49-F238E27FC236}">
                <a16:creationId xmlns:a16="http://schemas.microsoft.com/office/drawing/2014/main" id="{68304BFE-5932-B8F1-803E-E927C11B9393}"/>
              </a:ext>
            </a:extLst>
          </p:cNvPr>
          <p:cNvPicPr>
            <a:picLocks noChangeAspect="1"/>
          </p:cNvPicPr>
          <p:nvPr/>
        </p:nvPicPr>
        <p:blipFill>
          <a:blip r:embed="rId2"/>
          <a:stretch>
            <a:fillRect/>
          </a:stretch>
        </p:blipFill>
        <p:spPr>
          <a:xfrm>
            <a:off x="2310743" y="819478"/>
            <a:ext cx="8498561" cy="1585097"/>
          </a:xfrm>
          <a:prstGeom prst="rect">
            <a:avLst/>
          </a:prstGeom>
        </p:spPr>
      </p:pic>
    </p:spTree>
    <p:extLst>
      <p:ext uri="{BB962C8B-B14F-4D97-AF65-F5344CB8AC3E}">
        <p14:creationId xmlns:p14="http://schemas.microsoft.com/office/powerpoint/2010/main" val="18708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6DEDB19-DA28-2DD0-A8F5-4B41CB42A14A}"/>
              </a:ext>
            </a:extLst>
          </p:cNvPr>
          <p:cNvGrpSpPr/>
          <p:nvPr/>
        </p:nvGrpSpPr>
        <p:grpSpPr>
          <a:xfrm>
            <a:off x="629528" y="2484121"/>
            <a:ext cx="10932943" cy="2057518"/>
            <a:chOff x="632393" y="1589322"/>
            <a:chExt cx="12367791" cy="3094790"/>
          </a:xfrm>
        </p:grpSpPr>
        <p:sp>
          <p:nvSpPr>
            <p:cNvPr id="8" name="Rectangle: Rounded Corners 7">
              <a:extLst>
                <a:ext uri="{FF2B5EF4-FFF2-40B4-BE49-F238E27FC236}">
                  <a16:creationId xmlns:a16="http://schemas.microsoft.com/office/drawing/2014/main" id="{E14BB5F9-B782-338F-6A0A-499815CFCABB}"/>
                </a:ext>
              </a:extLst>
            </p:cNvPr>
            <p:cNvSpPr/>
            <p:nvPr/>
          </p:nvSpPr>
          <p:spPr>
            <a:xfrm>
              <a:off x="632393" y="1589322"/>
              <a:ext cx="12367791" cy="3094790"/>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DC2F312F-51D4-C165-C956-43A08844E74C}"/>
                </a:ext>
              </a:extLst>
            </p:cNvPr>
            <p:cNvSpPr txBox="1"/>
            <p:nvPr/>
          </p:nvSpPr>
          <p:spPr>
            <a:xfrm>
              <a:off x="1155362" y="1887322"/>
              <a:ext cx="11298907" cy="23609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Nghe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lời</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Bác</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anh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chiến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sĩ</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vội</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quay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lại</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kê</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hòn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đá</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cho</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chắc</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chắn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p>
          </p:txBody>
        </p:sp>
      </p:grpSp>
      <p:pic>
        <p:nvPicPr>
          <p:cNvPr id="2" name="Picture 1">
            <a:extLst>
              <a:ext uri="{FF2B5EF4-FFF2-40B4-BE49-F238E27FC236}">
                <a16:creationId xmlns:a16="http://schemas.microsoft.com/office/drawing/2014/main" id="{EF204BDD-29D9-C3EF-5306-2E9435AD6E9F}"/>
              </a:ext>
            </a:extLst>
          </p:cNvPr>
          <p:cNvPicPr>
            <a:picLocks noChangeAspect="1"/>
          </p:cNvPicPr>
          <p:nvPr/>
        </p:nvPicPr>
        <p:blipFill>
          <a:blip r:embed="rId2"/>
          <a:stretch>
            <a:fillRect/>
          </a:stretch>
        </p:blipFill>
        <p:spPr>
          <a:xfrm>
            <a:off x="1955901" y="749554"/>
            <a:ext cx="8498561" cy="1566808"/>
          </a:xfrm>
          <a:prstGeom prst="rect">
            <a:avLst/>
          </a:prstGeom>
        </p:spPr>
      </p:pic>
    </p:spTree>
    <p:extLst>
      <p:ext uri="{BB962C8B-B14F-4D97-AF65-F5344CB8AC3E}">
        <p14:creationId xmlns:p14="http://schemas.microsoft.com/office/powerpoint/2010/main" val="32050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2C018D-3067-DAD1-27BB-0C47F71F2900}"/>
              </a:ext>
            </a:extLst>
          </p:cNvPr>
          <p:cNvGrpSpPr/>
          <p:nvPr/>
        </p:nvGrpSpPr>
        <p:grpSpPr>
          <a:xfrm>
            <a:off x="383772" y="3604468"/>
            <a:ext cx="3301376" cy="1066918"/>
            <a:chOff x="2069088" y="1451784"/>
            <a:chExt cx="8224401" cy="1604791"/>
          </a:xfrm>
        </p:grpSpPr>
        <p:sp>
          <p:nvSpPr>
            <p:cNvPr id="8" name="Rectangle: Rounded Corners 7">
              <a:extLst>
                <a:ext uri="{FF2B5EF4-FFF2-40B4-BE49-F238E27FC236}">
                  <a16:creationId xmlns:a16="http://schemas.microsoft.com/office/drawing/2014/main" id="{584B34EC-D261-A575-5328-6EB5E6D998B3}"/>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01985AE1-1397-E629-67EC-64A7AD0CD576}"/>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Kênh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p>
          </p:txBody>
        </p:sp>
      </p:grpSp>
      <p:grpSp>
        <p:nvGrpSpPr>
          <p:cNvPr id="10" name="Group 9">
            <a:extLst>
              <a:ext uri="{FF2B5EF4-FFF2-40B4-BE49-F238E27FC236}">
                <a16:creationId xmlns:a16="http://schemas.microsoft.com/office/drawing/2014/main" id="{35C295D9-9299-0190-167E-DC1076B428B3}"/>
              </a:ext>
            </a:extLst>
          </p:cNvPr>
          <p:cNvGrpSpPr/>
          <p:nvPr/>
        </p:nvGrpSpPr>
        <p:grpSpPr>
          <a:xfrm>
            <a:off x="383772" y="1981140"/>
            <a:ext cx="3301376" cy="1066918"/>
            <a:chOff x="2069088" y="1451784"/>
            <a:chExt cx="8224401" cy="1604791"/>
          </a:xfrm>
        </p:grpSpPr>
        <p:sp>
          <p:nvSpPr>
            <p:cNvPr id="11" name="Rectangle: Rounded Corners 10">
              <a:extLst>
                <a:ext uri="{FF2B5EF4-FFF2-40B4-BE49-F238E27FC236}">
                  <a16:creationId xmlns:a16="http://schemas.microsoft.com/office/drawing/2014/main" id="{53C5345A-BD4F-83C6-CCF7-CD0197A35746}"/>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2" name="TextBox 11">
              <a:extLst>
                <a:ext uri="{FF2B5EF4-FFF2-40B4-BE49-F238E27FC236}">
                  <a16:creationId xmlns:a16="http://schemas.microsoft.com/office/drawing/2014/main" id="{C76CD4AD-3762-E5B8-AFA8-5366BE5DC298}"/>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Chủ</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quan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p>
          </p:txBody>
        </p:sp>
      </p:grpSp>
      <p:sp>
        <p:nvSpPr>
          <p:cNvPr id="13" name="TextBox 12">
            <a:extLst>
              <a:ext uri="{FF2B5EF4-FFF2-40B4-BE49-F238E27FC236}">
                <a16:creationId xmlns:a16="http://schemas.microsoft.com/office/drawing/2014/main" id="{D92A7B0B-4971-357A-7CDF-638CA96783BF}"/>
              </a:ext>
            </a:extLst>
          </p:cNvPr>
          <p:cNvSpPr txBox="1"/>
          <p:nvPr/>
        </p:nvSpPr>
        <p:spPr>
          <a:xfrm>
            <a:off x="3706235" y="2087909"/>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Không</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để</a:t>
            </a:r>
            <a:r>
              <a:rPr kumimoji="0" lang="en-US" sz="4800" b="1" i="0" u="none" strike="noStrike" kern="0" cap="none" spc="0" normalizeH="0" baseline="0" noProof="0" dirty="0">
                <a:ln>
                  <a:noFill/>
                </a:ln>
                <a:effectLst/>
                <a:uLnTx/>
                <a:uFillTx/>
                <a:latin typeface="Cambria" panose="02040503050406030204" pitchFamily="18" charset="0"/>
              </a:rPr>
              <a:t> ý, </a:t>
            </a:r>
            <a:r>
              <a:rPr kumimoji="0" lang="en-US" sz="4800" b="1" i="0" u="none" strike="noStrike" kern="0" cap="none" spc="0" normalizeH="0" baseline="0" noProof="0" dirty="0" err="1">
                <a:ln>
                  <a:noFill/>
                </a:ln>
                <a:effectLst/>
                <a:uLnTx/>
                <a:uFillTx/>
                <a:latin typeface="Cambria" panose="02040503050406030204" pitchFamily="18" charset="0"/>
              </a:rPr>
              <a:t>thiếu</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thận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trọng</a:t>
            </a:r>
            <a:endParaRPr kumimoji="0" lang="en-US" sz="4800" b="1" i="0" u="none" strike="noStrike" kern="0" cap="none" spc="0" normalizeH="0" baseline="0" noProof="0" dirty="0">
              <a:ln>
                <a:noFill/>
              </a:ln>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CB38533E-DD96-2F08-8AFE-315029E61467}"/>
              </a:ext>
            </a:extLst>
          </p:cNvPr>
          <p:cNvSpPr txBox="1"/>
          <p:nvPr/>
        </p:nvSpPr>
        <p:spPr>
          <a:xfrm>
            <a:off x="3959468" y="3604468"/>
            <a:ext cx="7211452"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atin typeface="Cambria" panose="02040503050406030204" pitchFamily="18" charset="0"/>
              </a:rPr>
              <a:t>Lệch</a:t>
            </a:r>
            <a:r>
              <a:rPr lang="en-US" sz="4800" b="1" kern="0" dirty="0">
                <a:latin typeface="Cambria" panose="02040503050406030204" pitchFamily="18" charset="0"/>
              </a:rPr>
              <a:t>, </a:t>
            </a:r>
            <a:r>
              <a:rPr lang="en-US" sz="4800" b="1" kern="0" dirty="0" err="1">
                <a:latin typeface="Cambria" panose="02040503050406030204" pitchFamily="18" charset="0"/>
              </a:rPr>
              <a:t>không</a:t>
            </a:r>
            <a:r>
              <a:rPr lang="en-US" sz="4800" b="1" kern="0" dirty="0">
                <a:latin typeface="Cambria" panose="02040503050406030204" pitchFamily="18" charset="0"/>
              </a:rPr>
              <a:t> </a:t>
            </a:r>
            <a:r>
              <a:rPr lang="en-US" sz="4800" b="1" kern="0" dirty="0" err="1">
                <a:latin typeface="Cambria" panose="02040503050406030204" pitchFamily="18" charset="0"/>
              </a:rPr>
              <a:t>cân</a:t>
            </a:r>
            <a:r>
              <a:rPr lang="en-US" sz="4800" b="1" kern="0" dirty="0">
                <a:latin typeface="Cambria" panose="02040503050406030204" pitchFamily="18" charset="0"/>
              </a:rPr>
              <a:t>, </a:t>
            </a:r>
            <a:r>
              <a:rPr lang="en-US" sz="4800" b="1" kern="0" dirty="0" err="1">
                <a:latin typeface="Cambria" panose="02040503050406030204" pitchFamily="18" charset="0"/>
              </a:rPr>
              <a:t>không</a:t>
            </a:r>
            <a:r>
              <a:rPr lang="en-US" sz="4800" b="1" kern="0" dirty="0">
                <a:latin typeface="Cambria" panose="02040503050406030204" pitchFamily="18" charset="0"/>
              </a:rPr>
              <a:t> </a:t>
            </a:r>
            <a:r>
              <a:rPr lang="en-US" sz="4800" b="1" kern="0" dirty="0" err="1">
                <a:latin typeface="Cambria" panose="02040503050406030204" pitchFamily="18" charset="0"/>
              </a:rPr>
              <a:t>phẳng</a:t>
            </a:r>
            <a:endParaRPr kumimoji="0" lang="en-US" sz="4800" b="1" i="0"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D8929FEA-2B4E-A6F6-3810-62A87395B98B}"/>
              </a:ext>
            </a:extLst>
          </p:cNvPr>
          <p:cNvPicPr>
            <a:picLocks noChangeAspect="1"/>
          </p:cNvPicPr>
          <p:nvPr/>
        </p:nvPicPr>
        <p:blipFill>
          <a:blip r:embed="rId2"/>
          <a:stretch>
            <a:fillRect/>
          </a:stretch>
        </p:blipFill>
        <p:spPr>
          <a:xfrm>
            <a:off x="3542134" y="748095"/>
            <a:ext cx="5584420" cy="1566808"/>
          </a:xfrm>
          <a:prstGeom prst="rect">
            <a:avLst/>
          </a:prstGeom>
        </p:spPr>
      </p:pic>
    </p:spTree>
    <p:extLst>
      <p:ext uri="{BB962C8B-B14F-4D97-AF65-F5344CB8AC3E}">
        <p14:creationId xmlns:p14="http://schemas.microsoft.com/office/powerpoint/2010/main" val="27840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000"/>
                                        <p:tgtEl>
                                          <p:spTgt spid="1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700"/>
                                        <p:tgtEl>
                                          <p:spTgt spid="7"/>
                                        </p:tgtEl>
                                      </p:cBhvr>
                                    </p:animEffect>
                                  </p:childTnLst>
                                </p:cTn>
                              </p:par>
                            </p:childTnLst>
                          </p:cTn>
                        </p:par>
                        <p:par>
                          <p:cTn id="22" fill="hold">
                            <p:stCondLst>
                              <p:cond delay="7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2323</Words>
  <Application>Microsoft Office PowerPoint</Application>
  <PresentationFormat>Widescreen</PresentationFormat>
  <Paragraphs>152</Paragraphs>
  <Slides>31</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Cambria</vt:lpstr>
      <vt:lpstr>思源黑体 CN Medium</vt:lpstr>
      <vt:lpstr>Calibri</vt:lpstr>
      <vt:lpstr>#9Slide07 HoneyCream</vt:lpstr>
      <vt:lpstr>SVN-Ready</vt:lpstr>
      <vt:lpstr>Arial</vt:lpstr>
      <vt:lpstr>Times New Roman</vt:lpstr>
      <vt:lpstr>SVN-Newton</vt:lpstr>
      <vt:lpstr>Vogue-ExtraBold</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MNT;MANGNONTEAM</cp:keywords>
  <cp:lastModifiedBy>Sinh Chu</cp:lastModifiedBy>
  <cp:revision>33</cp:revision>
  <dcterms:created xsi:type="dcterms:W3CDTF">2023-03-12T08:21:36Z</dcterms:created>
  <dcterms:modified xsi:type="dcterms:W3CDTF">2025-04-18T09:36:58Z</dcterms:modified>
</cp:coreProperties>
</file>