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58" r:id="rId5"/>
    <p:sldId id="259" r:id="rId6"/>
    <p:sldId id="281" r:id="rId7"/>
    <p:sldId id="262" r:id="rId8"/>
    <p:sldId id="282" r:id="rId9"/>
    <p:sldId id="265" r:id="rId10"/>
    <p:sldId id="283" r:id="rId11"/>
    <p:sldId id="260" r:id="rId12"/>
    <p:sldId id="285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728"/>
    <a:srgbClr val="F19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74" autoAdjust="0"/>
  </p:normalViewPr>
  <p:slideViewPr>
    <p:cSldViewPr snapToGrid="0">
      <p:cViewPr varScale="1">
        <p:scale>
          <a:sx n="75" d="100"/>
          <a:sy n="75" d="100"/>
        </p:scale>
        <p:origin x="902" y="15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42849-615C-466B-8D78-126AD852785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1BBD5-A8ED-46A8-B44F-ED05F120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3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273-90FE-4E99-A5B3-934EFCFA2052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FBFC-B651-420A-87CE-AD6DA305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273-90FE-4E99-A5B3-934EFCFA2052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FBFC-B651-420A-87CE-AD6DA305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273-90FE-4E99-A5B3-934EFCFA2052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FBFC-B651-420A-87CE-AD6DA305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3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32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81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0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1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5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5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273-90FE-4E99-A5B3-934EFCFA2052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FBFC-B651-420A-87CE-AD6DA305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2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3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273-90FE-4E99-A5B3-934EFCFA2052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FBFC-B651-420A-87CE-AD6DA305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273-90FE-4E99-A5B3-934EFCFA2052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FBFC-B651-420A-87CE-AD6DA305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273-90FE-4E99-A5B3-934EFCFA2052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FBFC-B651-420A-87CE-AD6DA305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273-90FE-4E99-A5B3-934EFCFA2052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FBFC-B651-420A-87CE-AD6DA305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273-90FE-4E99-A5B3-934EFCFA2052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FBFC-B651-420A-87CE-AD6DA305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273-90FE-4E99-A5B3-934EFCFA2052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FBFC-B651-420A-87CE-AD6DA305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E273-90FE-4E99-A5B3-934EFCFA2052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FBFC-B651-420A-87CE-AD6DA305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7E273-90FE-4E99-A5B3-934EFCFA2052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5FBFC-B651-420A-87CE-AD6DA3050C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Hồng Linh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7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Hồng Linh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5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F8E821B-E229-4A79-B5FF-248E1AD71543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9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D892E03-EAC9-4CC6-9352-39504ADA0E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0"/>
            <a:ext cx="12192001" cy="69469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DED3EC8B-B9BD-4061-B15B-AD74D57ACF58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4D96D30-2BE3-4EFA-9972-64FB30187D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459421" y="4064000"/>
            <a:ext cx="2921492" cy="279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39" y="3419"/>
            <a:ext cx="11729721" cy="6444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785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5" objId="1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5DCB58-20ED-4ABE-9C65-2ABF0698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-4445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AC6AF9AD-6E33-4FB5-92A9-1D06B8EDE037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E0B6BF-908A-4FD6-B2ED-325062CE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7D93C82-0683-4C46-ACA0-494C618F6C39}"/>
              </a:ext>
            </a:extLst>
          </p:cNvPr>
          <p:cNvSpPr txBox="1"/>
          <p:nvPr/>
        </p:nvSpPr>
        <p:spPr>
          <a:xfrm>
            <a:off x="3622837" y="984822"/>
            <a:ext cx="57243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 w="38100">
                  <a:solidFill>
                    <a:srgbClr val="00B0F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字魂27号-布丁体" panose="00000500000000000000" pitchFamily="2" charset="-122"/>
              </a:rPr>
              <a:t>VẬN</a:t>
            </a:r>
            <a:r>
              <a:rPr kumimoji="0" lang="en-US" altLang="zh-CN" sz="13800" b="0" i="0" u="none" strike="noStrike" kern="1200" cap="none" spc="0" normalizeH="0" noProof="0" dirty="0">
                <a:ln w="38100">
                  <a:solidFill>
                    <a:srgbClr val="00B0F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字魂27号-布丁体" panose="00000500000000000000" pitchFamily="2" charset="-122"/>
              </a:rPr>
              <a:t> DỤNG</a:t>
            </a:r>
            <a:endParaRPr kumimoji="0" lang="zh-CN" altLang="en-US" sz="13800" b="0" i="0" u="none" strike="noStrike" kern="1200" cap="none" spc="0" normalizeH="0" baseline="0" noProof="0" dirty="0">
              <a:ln w="38100">
                <a:solidFill>
                  <a:srgbClr val="00B0F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SAF" panose="02040603050506020204" pitchFamily="18" charset="0"/>
              <a:ea typeface="字魂27号-布丁体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7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96BD2-902B-4222-AB03-1DDA78E65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BD9952-5F19-45B5-B1B0-6312F9008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67" y="2133600"/>
            <a:ext cx="4246649" cy="4038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E7F857E-D8AC-4887-8179-C951D8492FBD}"/>
              </a:ext>
            </a:extLst>
          </p:cNvPr>
          <p:cNvGrpSpPr/>
          <p:nvPr/>
        </p:nvGrpSpPr>
        <p:grpSpPr>
          <a:xfrm>
            <a:off x="4114800" y="685800"/>
            <a:ext cx="8111315" cy="2743200"/>
            <a:chOff x="4114800" y="685800"/>
            <a:chExt cx="8111315" cy="274320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160D3432-3912-4F6B-8129-1C7066299C80}"/>
                </a:ext>
              </a:extLst>
            </p:cNvPr>
            <p:cNvSpPr/>
            <p:nvPr/>
          </p:nvSpPr>
          <p:spPr>
            <a:xfrm>
              <a:off x="4114800" y="685800"/>
              <a:ext cx="7901974" cy="2743200"/>
            </a:xfrm>
            <a:prstGeom prst="wedgeRoundRectCallout">
              <a:avLst>
                <a:gd name="adj1" fmla="val -42241"/>
                <a:gd name="adj2" fmla="val 66389"/>
                <a:gd name="adj3" fmla="val 16667"/>
              </a:avLst>
            </a:prstGeom>
            <a:solidFill>
              <a:schemeClr val="bg1"/>
            </a:solidFill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E89296-2F1A-4013-90E9-A0295113DFA4}"/>
                </a:ext>
              </a:extLst>
            </p:cNvPr>
            <p:cNvSpPr txBox="1"/>
            <p:nvPr/>
          </p:nvSpPr>
          <p:spPr>
            <a:xfrm>
              <a:off x="4380762" y="1226403"/>
              <a:ext cx="7845353" cy="16619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CẢM ƠN CÁC BẠN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ĐÃ GIẢI CỨU CHÚNG TỚ!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2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repeatCount="indefinite" accel="50000" decel="5000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8.33333E-7 4.44444E-6 L -0.00078 0.0118 " pathEditMode="relative" rAng="0" ptsTypes="AA">
                                          <p:cBhvr>
                                            <p:cTn id="1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00" y="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repeatCount="indefinite" accel="50000" decel="5000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8.33333E-7 4.44444E-6 L -0.00078 0.0118 " pathEditMode="relative" rAng="0" ptsTypes="AA">
                                          <p:cBhvr>
                                            <p:cTn id="1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5DCB58-20ED-4ABE-9C65-2ABF0698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-4445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AC6AF9AD-6E33-4FB5-92A9-1D06B8EDE037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E0B6BF-908A-4FD6-B2ED-325062CE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7D93C82-0683-4C46-ACA0-494C618F6C39}"/>
              </a:ext>
            </a:extLst>
          </p:cNvPr>
          <p:cNvSpPr txBox="1"/>
          <p:nvPr/>
        </p:nvSpPr>
        <p:spPr>
          <a:xfrm>
            <a:off x="3687558" y="939102"/>
            <a:ext cx="536522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 w="38100">
                  <a:solidFill>
                    <a:srgbClr val="C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字魂27号-布丁体" panose="00000500000000000000" pitchFamily="2" charset="-122"/>
              </a:rPr>
              <a:t>KHỞI</a:t>
            </a:r>
            <a:r>
              <a:rPr kumimoji="0" lang="en-US" altLang="zh-CN" sz="13800" b="0" i="0" u="none" strike="noStrike" kern="1200" cap="none" spc="0" normalizeH="0" noProof="0" dirty="0">
                <a:ln w="38100">
                  <a:solidFill>
                    <a:srgbClr val="C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字魂27号-布丁体" panose="00000500000000000000" pitchFamily="2" charset="-122"/>
              </a:rPr>
              <a:t> ĐỘNG</a:t>
            </a:r>
            <a:endParaRPr kumimoji="0" lang="zh-CN" altLang="en-US" sz="13800" b="0" i="0" u="none" strike="noStrike" kern="1200" cap="none" spc="0" normalizeH="0" baseline="0" noProof="0" dirty="0">
              <a:ln w="38100">
                <a:solidFill>
                  <a:srgbClr val="C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SAF" panose="02040603050506020204" pitchFamily="18" charset="0"/>
              <a:ea typeface="字魂27号-布丁体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7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21005A-445D-4B03-93AC-5912446EA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396240" y="198119"/>
            <a:ext cx="853439" cy="816195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B2630CF3-825C-497D-A89B-B6CDD26847E3}"/>
              </a:ext>
            </a:extLst>
          </p:cNvPr>
          <p:cNvGrpSpPr/>
          <p:nvPr/>
        </p:nvGrpSpPr>
        <p:grpSpPr>
          <a:xfrm>
            <a:off x="-1645884" y="2268414"/>
            <a:ext cx="7677407" cy="5027535"/>
            <a:chOff x="-952866" y="1593033"/>
            <a:chExt cx="9872183" cy="6207952"/>
          </a:xfrm>
        </p:grpSpPr>
        <p:sp>
          <p:nvSpPr>
            <p:cNvPr id="6" name="Google Shape;57;p15">
              <a:extLst>
                <a:ext uri="{FF2B5EF4-FFF2-40B4-BE49-F238E27FC236}">
                  <a16:creationId xmlns:a16="http://schemas.microsoft.com/office/drawing/2014/main" id="{1CD6177F-94D4-4E66-91C0-E1AA4F92A8D5}"/>
                </a:ext>
              </a:extLst>
            </p:cNvPr>
            <p:cNvSpPr/>
            <p:nvPr/>
          </p:nvSpPr>
          <p:spPr>
            <a:xfrm>
              <a:off x="-952866" y="1981650"/>
              <a:ext cx="9872183" cy="5819335"/>
            </a:xfrm>
            <a:custGeom>
              <a:avLst/>
              <a:gdLst/>
              <a:ahLst/>
              <a:cxnLst/>
              <a:rect l="l" t="t" r="r" b="b"/>
              <a:pathLst>
                <a:path w="278351" h="164079" extrusionOk="0">
                  <a:moveTo>
                    <a:pt x="106302" y="0"/>
                  </a:moveTo>
                  <a:lnTo>
                    <a:pt x="0" y="61476"/>
                  </a:lnTo>
                  <a:lnTo>
                    <a:pt x="0" y="65319"/>
                  </a:lnTo>
                  <a:lnTo>
                    <a:pt x="172048" y="164078"/>
                  </a:lnTo>
                  <a:lnTo>
                    <a:pt x="278350" y="102602"/>
                  </a:lnTo>
                  <a:lnTo>
                    <a:pt x="278350" y="98760"/>
                  </a:lnTo>
                  <a:lnTo>
                    <a:pt x="106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7" name="Google Shape;58;p15">
              <a:extLst>
                <a:ext uri="{FF2B5EF4-FFF2-40B4-BE49-F238E27FC236}">
                  <a16:creationId xmlns:a16="http://schemas.microsoft.com/office/drawing/2014/main" id="{B1EFF530-FA2F-4162-802F-B2DC0748B933}"/>
                </a:ext>
              </a:extLst>
            </p:cNvPr>
            <p:cNvSpPr/>
            <p:nvPr/>
          </p:nvSpPr>
          <p:spPr>
            <a:xfrm>
              <a:off x="-952866" y="1981650"/>
              <a:ext cx="9872183" cy="5683037"/>
            </a:xfrm>
            <a:custGeom>
              <a:avLst/>
              <a:gdLst/>
              <a:ahLst/>
              <a:cxnLst/>
              <a:rect l="l" t="t" r="r" b="b"/>
              <a:pathLst>
                <a:path w="278351" h="160236" extrusionOk="0">
                  <a:moveTo>
                    <a:pt x="106302" y="0"/>
                  </a:moveTo>
                  <a:lnTo>
                    <a:pt x="0" y="61476"/>
                  </a:lnTo>
                  <a:lnTo>
                    <a:pt x="172048" y="160236"/>
                  </a:lnTo>
                  <a:lnTo>
                    <a:pt x="278350" y="98760"/>
                  </a:lnTo>
                  <a:lnTo>
                    <a:pt x="106302" y="0"/>
                  </a:lnTo>
                  <a:close/>
                </a:path>
              </a:pathLst>
            </a:custGeom>
            <a:solidFill>
              <a:srgbClr val="F3C3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8" name="Google Shape;59;p15">
              <a:extLst>
                <a:ext uri="{FF2B5EF4-FFF2-40B4-BE49-F238E27FC236}">
                  <a16:creationId xmlns:a16="http://schemas.microsoft.com/office/drawing/2014/main" id="{36D2629E-85AA-4D73-8A0E-1DDAF71970C4}"/>
                </a:ext>
              </a:extLst>
            </p:cNvPr>
            <p:cNvSpPr/>
            <p:nvPr/>
          </p:nvSpPr>
          <p:spPr>
            <a:xfrm>
              <a:off x="-690443" y="1593033"/>
              <a:ext cx="9392708" cy="5859696"/>
            </a:xfrm>
            <a:custGeom>
              <a:avLst/>
              <a:gdLst/>
              <a:ahLst/>
              <a:cxnLst/>
              <a:rect l="l" t="t" r="r" b="b"/>
              <a:pathLst>
                <a:path w="264832" h="165217" extrusionOk="0">
                  <a:moveTo>
                    <a:pt x="100326" y="0"/>
                  </a:moveTo>
                  <a:lnTo>
                    <a:pt x="1" y="57634"/>
                  </a:lnTo>
                  <a:lnTo>
                    <a:pt x="1" y="70726"/>
                  </a:lnTo>
                  <a:lnTo>
                    <a:pt x="164506" y="165216"/>
                  </a:lnTo>
                  <a:lnTo>
                    <a:pt x="264832" y="107583"/>
                  </a:lnTo>
                  <a:lnTo>
                    <a:pt x="264832" y="94491"/>
                  </a:lnTo>
                  <a:lnTo>
                    <a:pt x="261559" y="91218"/>
                  </a:lnTo>
                  <a:lnTo>
                    <a:pt x="258144" y="88087"/>
                  </a:lnTo>
                  <a:lnTo>
                    <a:pt x="254728" y="85098"/>
                  </a:lnTo>
                  <a:lnTo>
                    <a:pt x="251313" y="82395"/>
                  </a:lnTo>
                  <a:lnTo>
                    <a:pt x="247755" y="79691"/>
                  </a:lnTo>
                  <a:lnTo>
                    <a:pt x="244340" y="77129"/>
                  </a:lnTo>
                  <a:lnTo>
                    <a:pt x="240782" y="74710"/>
                  </a:lnTo>
                  <a:lnTo>
                    <a:pt x="237367" y="72433"/>
                  </a:lnTo>
                  <a:lnTo>
                    <a:pt x="233952" y="70299"/>
                  </a:lnTo>
                  <a:lnTo>
                    <a:pt x="230536" y="68306"/>
                  </a:lnTo>
                  <a:lnTo>
                    <a:pt x="223848" y="64749"/>
                  </a:lnTo>
                  <a:lnTo>
                    <a:pt x="217302" y="61618"/>
                  </a:lnTo>
                  <a:lnTo>
                    <a:pt x="211183" y="58914"/>
                  </a:lnTo>
                  <a:lnTo>
                    <a:pt x="205490" y="56637"/>
                  </a:lnTo>
                  <a:lnTo>
                    <a:pt x="200367" y="54645"/>
                  </a:lnTo>
                  <a:lnTo>
                    <a:pt x="195671" y="53222"/>
                  </a:lnTo>
                  <a:lnTo>
                    <a:pt x="191829" y="51941"/>
                  </a:lnTo>
                  <a:lnTo>
                    <a:pt x="186137" y="50518"/>
                  </a:lnTo>
                  <a:lnTo>
                    <a:pt x="184145" y="50091"/>
                  </a:lnTo>
                  <a:lnTo>
                    <a:pt x="179306" y="45822"/>
                  </a:lnTo>
                  <a:lnTo>
                    <a:pt x="174468" y="41838"/>
                  </a:lnTo>
                  <a:lnTo>
                    <a:pt x="169914" y="38138"/>
                  </a:lnTo>
                  <a:lnTo>
                    <a:pt x="165503" y="34580"/>
                  </a:lnTo>
                  <a:lnTo>
                    <a:pt x="161091" y="31307"/>
                  </a:lnTo>
                  <a:lnTo>
                    <a:pt x="156822" y="28176"/>
                  </a:lnTo>
                  <a:lnTo>
                    <a:pt x="152837" y="25330"/>
                  </a:lnTo>
                  <a:lnTo>
                    <a:pt x="148853" y="22627"/>
                  </a:lnTo>
                  <a:lnTo>
                    <a:pt x="141453" y="17930"/>
                  </a:lnTo>
                  <a:lnTo>
                    <a:pt x="134480" y="13804"/>
                  </a:lnTo>
                  <a:lnTo>
                    <a:pt x="128218" y="10388"/>
                  </a:lnTo>
                  <a:lnTo>
                    <a:pt x="122526" y="7684"/>
                  </a:lnTo>
                  <a:lnTo>
                    <a:pt x="117403" y="5408"/>
                  </a:lnTo>
                  <a:lnTo>
                    <a:pt x="112992" y="3558"/>
                  </a:lnTo>
                  <a:lnTo>
                    <a:pt x="109149" y="2277"/>
                  </a:lnTo>
                  <a:lnTo>
                    <a:pt x="106019" y="1281"/>
                  </a:lnTo>
                  <a:lnTo>
                    <a:pt x="103457" y="712"/>
                  </a:lnTo>
                  <a:lnTo>
                    <a:pt x="101750" y="285"/>
                  </a:lnTo>
                  <a:lnTo>
                    <a:pt x="10032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9" name="Google Shape;60;p15">
              <a:extLst>
                <a:ext uri="{FF2B5EF4-FFF2-40B4-BE49-F238E27FC236}">
                  <a16:creationId xmlns:a16="http://schemas.microsoft.com/office/drawing/2014/main" id="{58FF7204-6D69-4A06-AABB-1992AE3431EC}"/>
                </a:ext>
              </a:extLst>
            </p:cNvPr>
            <p:cNvSpPr/>
            <p:nvPr/>
          </p:nvSpPr>
          <p:spPr>
            <a:xfrm>
              <a:off x="-690444" y="3637122"/>
              <a:ext cx="5834515" cy="3815645"/>
            </a:xfrm>
            <a:custGeom>
              <a:avLst/>
              <a:gdLst/>
              <a:ahLst/>
              <a:cxnLst/>
              <a:rect l="l" t="t" r="r" b="b"/>
              <a:pathLst>
                <a:path w="164507" h="107584" extrusionOk="0">
                  <a:moveTo>
                    <a:pt x="1" y="1"/>
                  </a:moveTo>
                  <a:lnTo>
                    <a:pt x="1" y="13093"/>
                  </a:lnTo>
                  <a:lnTo>
                    <a:pt x="164506" y="107583"/>
                  </a:lnTo>
                  <a:lnTo>
                    <a:pt x="164506" y="94491"/>
                  </a:lnTo>
                  <a:lnTo>
                    <a:pt x="161233" y="91218"/>
                  </a:lnTo>
                  <a:lnTo>
                    <a:pt x="157818" y="88087"/>
                  </a:lnTo>
                  <a:lnTo>
                    <a:pt x="154403" y="85099"/>
                  </a:lnTo>
                  <a:lnTo>
                    <a:pt x="150987" y="82253"/>
                  </a:lnTo>
                  <a:lnTo>
                    <a:pt x="147430" y="79691"/>
                  </a:lnTo>
                  <a:lnTo>
                    <a:pt x="144014" y="77130"/>
                  </a:lnTo>
                  <a:lnTo>
                    <a:pt x="140457" y="74711"/>
                  </a:lnTo>
                  <a:lnTo>
                    <a:pt x="137041" y="72434"/>
                  </a:lnTo>
                  <a:lnTo>
                    <a:pt x="133626" y="70299"/>
                  </a:lnTo>
                  <a:lnTo>
                    <a:pt x="130211" y="68307"/>
                  </a:lnTo>
                  <a:lnTo>
                    <a:pt x="123380" y="64749"/>
                  </a:lnTo>
                  <a:lnTo>
                    <a:pt x="116976" y="61619"/>
                  </a:lnTo>
                  <a:lnTo>
                    <a:pt x="110857" y="58773"/>
                  </a:lnTo>
                  <a:lnTo>
                    <a:pt x="105165" y="56496"/>
                  </a:lnTo>
                  <a:lnTo>
                    <a:pt x="100042" y="54646"/>
                  </a:lnTo>
                  <a:lnTo>
                    <a:pt x="95346" y="53080"/>
                  </a:lnTo>
                  <a:lnTo>
                    <a:pt x="91361" y="51942"/>
                  </a:lnTo>
                  <a:lnTo>
                    <a:pt x="85811" y="50519"/>
                  </a:lnTo>
                  <a:lnTo>
                    <a:pt x="83819" y="50092"/>
                  </a:lnTo>
                  <a:lnTo>
                    <a:pt x="78981" y="45823"/>
                  </a:lnTo>
                  <a:lnTo>
                    <a:pt x="74142" y="41838"/>
                  </a:lnTo>
                  <a:lnTo>
                    <a:pt x="69588" y="38138"/>
                  </a:lnTo>
                  <a:lnTo>
                    <a:pt x="65177" y="34581"/>
                  </a:lnTo>
                  <a:lnTo>
                    <a:pt x="60765" y="31308"/>
                  </a:lnTo>
                  <a:lnTo>
                    <a:pt x="56496" y="28177"/>
                  </a:lnTo>
                  <a:lnTo>
                    <a:pt x="52512" y="25331"/>
                  </a:lnTo>
                  <a:lnTo>
                    <a:pt x="48527" y="22627"/>
                  </a:lnTo>
                  <a:lnTo>
                    <a:pt x="41127" y="17931"/>
                  </a:lnTo>
                  <a:lnTo>
                    <a:pt x="34154" y="13804"/>
                  </a:lnTo>
                  <a:lnTo>
                    <a:pt x="27893" y="10389"/>
                  </a:lnTo>
                  <a:lnTo>
                    <a:pt x="22201" y="7685"/>
                  </a:lnTo>
                  <a:lnTo>
                    <a:pt x="17078" y="5408"/>
                  </a:lnTo>
                  <a:lnTo>
                    <a:pt x="12666" y="3558"/>
                  </a:lnTo>
                  <a:lnTo>
                    <a:pt x="8824" y="2277"/>
                  </a:lnTo>
                  <a:lnTo>
                    <a:pt x="5693" y="1281"/>
                  </a:lnTo>
                  <a:lnTo>
                    <a:pt x="3132" y="570"/>
                  </a:lnTo>
                  <a:lnTo>
                    <a:pt x="1424" y="2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10" name="Google Shape;61;p15">
              <a:extLst>
                <a:ext uri="{FF2B5EF4-FFF2-40B4-BE49-F238E27FC236}">
                  <a16:creationId xmlns:a16="http://schemas.microsoft.com/office/drawing/2014/main" id="{9F356672-7C7C-4EC0-99E7-CF81E265BBE0}"/>
                </a:ext>
              </a:extLst>
            </p:cNvPr>
            <p:cNvSpPr/>
            <p:nvPr/>
          </p:nvSpPr>
          <p:spPr>
            <a:xfrm>
              <a:off x="5144142" y="4944340"/>
              <a:ext cx="3558229" cy="2508451"/>
            </a:xfrm>
            <a:custGeom>
              <a:avLst/>
              <a:gdLst/>
              <a:ahLst/>
              <a:cxnLst/>
              <a:rect l="l" t="t" r="r" b="b"/>
              <a:pathLst>
                <a:path w="100326" h="70727" extrusionOk="0">
                  <a:moveTo>
                    <a:pt x="100326" y="1"/>
                  </a:moveTo>
                  <a:lnTo>
                    <a:pt x="0" y="57634"/>
                  </a:lnTo>
                  <a:lnTo>
                    <a:pt x="0" y="70726"/>
                  </a:lnTo>
                  <a:lnTo>
                    <a:pt x="100326" y="13093"/>
                  </a:lnTo>
                  <a:lnTo>
                    <a:pt x="100326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11" name="Google Shape;62;p15">
              <a:extLst>
                <a:ext uri="{FF2B5EF4-FFF2-40B4-BE49-F238E27FC236}">
                  <a16:creationId xmlns:a16="http://schemas.microsoft.com/office/drawing/2014/main" id="{F5DC0DAD-802C-4B2F-A1CA-9711761175D0}"/>
                </a:ext>
              </a:extLst>
            </p:cNvPr>
            <p:cNvSpPr/>
            <p:nvPr/>
          </p:nvSpPr>
          <p:spPr>
            <a:xfrm>
              <a:off x="2282391" y="3359519"/>
              <a:ext cx="6172619" cy="2740616"/>
            </a:xfrm>
            <a:custGeom>
              <a:avLst/>
              <a:gdLst/>
              <a:ahLst/>
              <a:cxnLst/>
              <a:rect l="l" t="t" r="r" b="b"/>
              <a:pathLst>
                <a:path w="174040" h="77273" extrusionOk="0">
                  <a:moveTo>
                    <a:pt x="106729" y="1"/>
                  </a:moveTo>
                  <a:lnTo>
                    <a:pt x="102033" y="143"/>
                  </a:lnTo>
                  <a:lnTo>
                    <a:pt x="100326" y="285"/>
                  </a:lnTo>
                  <a:lnTo>
                    <a:pt x="0" y="57919"/>
                  </a:lnTo>
                  <a:lnTo>
                    <a:pt x="854" y="57777"/>
                  </a:lnTo>
                  <a:lnTo>
                    <a:pt x="3558" y="57634"/>
                  </a:lnTo>
                  <a:lnTo>
                    <a:pt x="7969" y="57634"/>
                  </a:lnTo>
                  <a:lnTo>
                    <a:pt x="13519" y="57919"/>
                  </a:lnTo>
                  <a:lnTo>
                    <a:pt x="16934" y="58061"/>
                  </a:lnTo>
                  <a:lnTo>
                    <a:pt x="20492" y="58488"/>
                  </a:lnTo>
                  <a:lnTo>
                    <a:pt x="24334" y="58915"/>
                  </a:lnTo>
                  <a:lnTo>
                    <a:pt x="28319" y="59627"/>
                  </a:lnTo>
                  <a:lnTo>
                    <a:pt x="32588" y="60480"/>
                  </a:lnTo>
                  <a:lnTo>
                    <a:pt x="37000" y="61477"/>
                  </a:lnTo>
                  <a:lnTo>
                    <a:pt x="41696" y="62757"/>
                  </a:lnTo>
                  <a:lnTo>
                    <a:pt x="46392" y="64180"/>
                  </a:lnTo>
                  <a:lnTo>
                    <a:pt x="52369" y="66315"/>
                  </a:lnTo>
                  <a:lnTo>
                    <a:pt x="55357" y="67596"/>
                  </a:lnTo>
                  <a:lnTo>
                    <a:pt x="58345" y="68876"/>
                  </a:lnTo>
                  <a:lnTo>
                    <a:pt x="62188" y="70726"/>
                  </a:lnTo>
                  <a:lnTo>
                    <a:pt x="66030" y="72719"/>
                  </a:lnTo>
                  <a:lnTo>
                    <a:pt x="69872" y="74853"/>
                  </a:lnTo>
                  <a:lnTo>
                    <a:pt x="73714" y="77272"/>
                  </a:lnTo>
                  <a:lnTo>
                    <a:pt x="174040" y="19639"/>
                  </a:lnTo>
                  <a:lnTo>
                    <a:pt x="170625" y="17504"/>
                  </a:lnTo>
                  <a:lnTo>
                    <a:pt x="167352" y="15654"/>
                  </a:lnTo>
                  <a:lnTo>
                    <a:pt x="163936" y="13804"/>
                  </a:lnTo>
                  <a:lnTo>
                    <a:pt x="160521" y="12097"/>
                  </a:lnTo>
                  <a:lnTo>
                    <a:pt x="157106" y="10674"/>
                  </a:lnTo>
                  <a:lnTo>
                    <a:pt x="153833" y="9251"/>
                  </a:lnTo>
                  <a:lnTo>
                    <a:pt x="150560" y="7970"/>
                  </a:lnTo>
                  <a:lnTo>
                    <a:pt x="147286" y="6831"/>
                  </a:lnTo>
                  <a:lnTo>
                    <a:pt x="144156" y="5835"/>
                  </a:lnTo>
                  <a:lnTo>
                    <a:pt x="140883" y="4839"/>
                  </a:lnTo>
                  <a:lnTo>
                    <a:pt x="134906" y="3274"/>
                  </a:lnTo>
                  <a:lnTo>
                    <a:pt x="129071" y="2135"/>
                  </a:lnTo>
                  <a:lnTo>
                    <a:pt x="123664" y="1282"/>
                  </a:lnTo>
                  <a:lnTo>
                    <a:pt x="118683" y="570"/>
                  </a:lnTo>
                  <a:lnTo>
                    <a:pt x="114129" y="285"/>
                  </a:lnTo>
                  <a:lnTo>
                    <a:pt x="110145" y="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12" name="Google Shape;63;p15">
              <a:extLst>
                <a:ext uri="{FF2B5EF4-FFF2-40B4-BE49-F238E27FC236}">
                  <a16:creationId xmlns:a16="http://schemas.microsoft.com/office/drawing/2014/main" id="{3D67D5C2-38C9-4EB8-BD03-F40A580E4FA0}"/>
                </a:ext>
              </a:extLst>
            </p:cNvPr>
            <p:cNvSpPr/>
            <p:nvPr/>
          </p:nvSpPr>
          <p:spPr>
            <a:xfrm>
              <a:off x="5679130" y="3510928"/>
              <a:ext cx="2357044" cy="681421"/>
            </a:xfrm>
            <a:custGeom>
              <a:avLst/>
              <a:gdLst/>
              <a:ahLst/>
              <a:cxnLst/>
              <a:rect l="l" t="t" r="r" b="b"/>
              <a:pathLst>
                <a:path w="66458" h="19213" extrusionOk="0">
                  <a:moveTo>
                    <a:pt x="4128" y="1"/>
                  </a:moveTo>
                  <a:lnTo>
                    <a:pt x="1" y="2420"/>
                  </a:lnTo>
                  <a:lnTo>
                    <a:pt x="4697" y="2420"/>
                  </a:lnTo>
                  <a:lnTo>
                    <a:pt x="10816" y="2847"/>
                  </a:lnTo>
                  <a:lnTo>
                    <a:pt x="14231" y="3132"/>
                  </a:lnTo>
                  <a:lnTo>
                    <a:pt x="17931" y="3559"/>
                  </a:lnTo>
                  <a:lnTo>
                    <a:pt x="21916" y="4128"/>
                  </a:lnTo>
                  <a:lnTo>
                    <a:pt x="26043" y="4982"/>
                  </a:lnTo>
                  <a:lnTo>
                    <a:pt x="30312" y="5978"/>
                  </a:lnTo>
                  <a:lnTo>
                    <a:pt x="34866" y="7116"/>
                  </a:lnTo>
                  <a:lnTo>
                    <a:pt x="39562" y="8397"/>
                  </a:lnTo>
                  <a:lnTo>
                    <a:pt x="44258" y="10105"/>
                  </a:lnTo>
                  <a:lnTo>
                    <a:pt x="49239" y="11955"/>
                  </a:lnTo>
                  <a:lnTo>
                    <a:pt x="54077" y="14089"/>
                  </a:lnTo>
                  <a:lnTo>
                    <a:pt x="59058" y="16508"/>
                  </a:lnTo>
                  <a:lnTo>
                    <a:pt x="64038" y="19212"/>
                  </a:lnTo>
                  <a:lnTo>
                    <a:pt x="66458" y="17931"/>
                  </a:lnTo>
                  <a:lnTo>
                    <a:pt x="61904" y="15228"/>
                  </a:lnTo>
                  <a:lnTo>
                    <a:pt x="57208" y="12951"/>
                  </a:lnTo>
                  <a:lnTo>
                    <a:pt x="52654" y="10816"/>
                  </a:lnTo>
                  <a:lnTo>
                    <a:pt x="48242" y="8966"/>
                  </a:lnTo>
                  <a:lnTo>
                    <a:pt x="43689" y="7258"/>
                  </a:lnTo>
                  <a:lnTo>
                    <a:pt x="39419" y="5835"/>
                  </a:lnTo>
                  <a:lnTo>
                    <a:pt x="35150" y="4697"/>
                  </a:lnTo>
                  <a:lnTo>
                    <a:pt x="30881" y="3559"/>
                  </a:lnTo>
                  <a:lnTo>
                    <a:pt x="26897" y="2705"/>
                  </a:lnTo>
                  <a:lnTo>
                    <a:pt x="23054" y="1993"/>
                  </a:lnTo>
                  <a:lnTo>
                    <a:pt x="19354" y="1424"/>
                  </a:lnTo>
                  <a:lnTo>
                    <a:pt x="15797" y="997"/>
                  </a:lnTo>
                  <a:lnTo>
                    <a:pt x="9535" y="286"/>
                  </a:lnTo>
                  <a:lnTo>
                    <a:pt x="412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13" name="Google Shape;64;p15">
              <a:extLst>
                <a:ext uri="{FF2B5EF4-FFF2-40B4-BE49-F238E27FC236}">
                  <a16:creationId xmlns:a16="http://schemas.microsoft.com/office/drawing/2014/main" id="{A3BE2DEE-AFED-4D8E-B582-0965001F417F}"/>
                </a:ext>
              </a:extLst>
            </p:cNvPr>
            <p:cNvSpPr/>
            <p:nvPr/>
          </p:nvSpPr>
          <p:spPr>
            <a:xfrm>
              <a:off x="5295551" y="3733026"/>
              <a:ext cx="2357044" cy="681385"/>
            </a:xfrm>
            <a:custGeom>
              <a:avLst/>
              <a:gdLst/>
              <a:ahLst/>
              <a:cxnLst/>
              <a:rect l="l" t="t" r="r" b="b"/>
              <a:pathLst>
                <a:path w="66458" h="19212" extrusionOk="0">
                  <a:moveTo>
                    <a:pt x="4127" y="0"/>
                  </a:moveTo>
                  <a:lnTo>
                    <a:pt x="1" y="2277"/>
                  </a:lnTo>
                  <a:lnTo>
                    <a:pt x="4697" y="2420"/>
                  </a:lnTo>
                  <a:lnTo>
                    <a:pt x="10816" y="2704"/>
                  </a:lnTo>
                  <a:lnTo>
                    <a:pt x="14231" y="3131"/>
                  </a:lnTo>
                  <a:lnTo>
                    <a:pt x="17931" y="3558"/>
                  </a:lnTo>
                  <a:lnTo>
                    <a:pt x="21916" y="4127"/>
                  </a:lnTo>
                  <a:lnTo>
                    <a:pt x="26043" y="4839"/>
                  </a:lnTo>
                  <a:lnTo>
                    <a:pt x="30454" y="5835"/>
                  </a:lnTo>
                  <a:lnTo>
                    <a:pt x="34865" y="6973"/>
                  </a:lnTo>
                  <a:lnTo>
                    <a:pt x="39562" y="8396"/>
                  </a:lnTo>
                  <a:lnTo>
                    <a:pt x="44258" y="9962"/>
                  </a:lnTo>
                  <a:lnTo>
                    <a:pt x="49238" y="11812"/>
                  </a:lnTo>
                  <a:lnTo>
                    <a:pt x="54077" y="13946"/>
                  </a:lnTo>
                  <a:lnTo>
                    <a:pt x="59057" y="16508"/>
                  </a:lnTo>
                  <a:lnTo>
                    <a:pt x="64038" y="19212"/>
                  </a:lnTo>
                  <a:lnTo>
                    <a:pt x="66457" y="17788"/>
                  </a:lnTo>
                  <a:lnTo>
                    <a:pt x="61904" y="15227"/>
                  </a:lnTo>
                  <a:lnTo>
                    <a:pt x="57207" y="12808"/>
                  </a:lnTo>
                  <a:lnTo>
                    <a:pt x="52654" y="10816"/>
                  </a:lnTo>
                  <a:lnTo>
                    <a:pt x="48242" y="8966"/>
                  </a:lnTo>
                  <a:lnTo>
                    <a:pt x="43688" y="7258"/>
                  </a:lnTo>
                  <a:lnTo>
                    <a:pt x="39419" y="5835"/>
                  </a:lnTo>
                  <a:lnTo>
                    <a:pt x="35008" y="4554"/>
                  </a:lnTo>
                  <a:lnTo>
                    <a:pt x="30881" y="3558"/>
                  </a:lnTo>
                  <a:lnTo>
                    <a:pt x="26896" y="2704"/>
                  </a:lnTo>
                  <a:lnTo>
                    <a:pt x="23054" y="1850"/>
                  </a:lnTo>
                  <a:lnTo>
                    <a:pt x="19354" y="1281"/>
                  </a:lnTo>
                  <a:lnTo>
                    <a:pt x="15797" y="854"/>
                  </a:lnTo>
                  <a:lnTo>
                    <a:pt x="9535" y="285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14" name="Google Shape;65;p15">
              <a:extLst>
                <a:ext uri="{FF2B5EF4-FFF2-40B4-BE49-F238E27FC236}">
                  <a16:creationId xmlns:a16="http://schemas.microsoft.com/office/drawing/2014/main" id="{E9C3117D-FC7B-4B91-B0A6-D53FDD83C83B}"/>
                </a:ext>
              </a:extLst>
            </p:cNvPr>
            <p:cNvSpPr/>
            <p:nvPr/>
          </p:nvSpPr>
          <p:spPr>
            <a:xfrm>
              <a:off x="4911973" y="3950050"/>
              <a:ext cx="2357044" cy="686421"/>
            </a:xfrm>
            <a:custGeom>
              <a:avLst/>
              <a:gdLst/>
              <a:ahLst/>
              <a:cxnLst/>
              <a:rect l="l" t="t" r="r" b="b"/>
              <a:pathLst>
                <a:path w="66458" h="19354" extrusionOk="0">
                  <a:moveTo>
                    <a:pt x="4127" y="0"/>
                  </a:moveTo>
                  <a:lnTo>
                    <a:pt x="0" y="2420"/>
                  </a:lnTo>
                  <a:lnTo>
                    <a:pt x="4696" y="2420"/>
                  </a:lnTo>
                  <a:lnTo>
                    <a:pt x="10816" y="2847"/>
                  </a:lnTo>
                  <a:lnTo>
                    <a:pt x="14231" y="3131"/>
                  </a:lnTo>
                  <a:lnTo>
                    <a:pt x="17931" y="3558"/>
                  </a:lnTo>
                  <a:lnTo>
                    <a:pt x="21915" y="4270"/>
                  </a:lnTo>
                  <a:lnTo>
                    <a:pt x="26042" y="4981"/>
                  </a:lnTo>
                  <a:lnTo>
                    <a:pt x="30454" y="5977"/>
                  </a:lnTo>
                  <a:lnTo>
                    <a:pt x="35008" y="7116"/>
                  </a:lnTo>
                  <a:lnTo>
                    <a:pt x="39561" y="8396"/>
                  </a:lnTo>
                  <a:lnTo>
                    <a:pt x="44400" y="10104"/>
                  </a:lnTo>
                  <a:lnTo>
                    <a:pt x="49238" y="11954"/>
                  </a:lnTo>
                  <a:lnTo>
                    <a:pt x="54077" y="14089"/>
                  </a:lnTo>
                  <a:lnTo>
                    <a:pt x="59057" y="16508"/>
                  </a:lnTo>
                  <a:lnTo>
                    <a:pt x="64038" y="19354"/>
                  </a:lnTo>
                  <a:lnTo>
                    <a:pt x="66457" y="17931"/>
                  </a:lnTo>
                  <a:lnTo>
                    <a:pt x="61903" y="15369"/>
                  </a:lnTo>
                  <a:lnTo>
                    <a:pt x="57207" y="12950"/>
                  </a:lnTo>
                  <a:lnTo>
                    <a:pt x="52653" y="10816"/>
                  </a:lnTo>
                  <a:lnTo>
                    <a:pt x="48242" y="8966"/>
                  </a:lnTo>
                  <a:lnTo>
                    <a:pt x="43688" y="7400"/>
                  </a:lnTo>
                  <a:lnTo>
                    <a:pt x="39419" y="5977"/>
                  </a:lnTo>
                  <a:lnTo>
                    <a:pt x="35150" y="4697"/>
                  </a:lnTo>
                  <a:lnTo>
                    <a:pt x="31023" y="3558"/>
                  </a:lnTo>
                  <a:lnTo>
                    <a:pt x="26896" y="2704"/>
                  </a:lnTo>
                  <a:lnTo>
                    <a:pt x="23054" y="1993"/>
                  </a:lnTo>
                  <a:lnTo>
                    <a:pt x="19354" y="1424"/>
                  </a:lnTo>
                  <a:lnTo>
                    <a:pt x="15939" y="997"/>
                  </a:lnTo>
                  <a:lnTo>
                    <a:pt x="9535" y="285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15" name="Google Shape;66;p15">
              <a:extLst>
                <a:ext uri="{FF2B5EF4-FFF2-40B4-BE49-F238E27FC236}">
                  <a16:creationId xmlns:a16="http://schemas.microsoft.com/office/drawing/2014/main" id="{FC9CBA31-5904-48F6-B1C4-FEA80C05BB4B}"/>
                </a:ext>
              </a:extLst>
            </p:cNvPr>
            <p:cNvSpPr/>
            <p:nvPr/>
          </p:nvSpPr>
          <p:spPr>
            <a:xfrm>
              <a:off x="4533430" y="4172111"/>
              <a:ext cx="2357044" cy="681421"/>
            </a:xfrm>
            <a:custGeom>
              <a:avLst/>
              <a:gdLst/>
              <a:ahLst/>
              <a:cxnLst/>
              <a:rect l="l" t="t" r="r" b="b"/>
              <a:pathLst>
                <a:path w="66458" h="19213" extrusionOk="0">
                  <a:moveTo>
                    <a:pt x="4127" y="1"/>
                  </a:moveTo>
                  <a:lnTo>
                    <a:pt x="0" y="2278"/>
                  </a:lnTo>
                  <a:lnTo>
                    <a:pt x="4696" y="2278"/>
                  </a:lnTo>
                  <a:lnTo>
                    <a:pt x="10816" y="2705"/>
                  </a:lnTo>
                  <a:lnTo>
                    <a:pt x="14231" y="2989"/>
                  </a:lnTo>
                  <a:lnTo>
                    <a:pt x="17931" y="3416"/>
                  </a:lnTo>
                  <a:lnTo>
                    <a:pt x="21915" y="4128"/>
                  </a:lnTo>
                  <a:lnTo>
                    <a:pt x="26042" y="4839"/>
                  </a:lnTo>
                  <a:lnTo>
                    <a:pt x="30454" y="5835"/>
                  </a:lnTo>
                  <a:lnTo>
                    <a:pt x="34865" y="6974"/>
                  </a:lnTo>
                  <a:lnTo>
                    <a:pt x="39561" y="8397"/>
                  </a:lnTo>
                  <a:lnTo>
                    <a:pt x="44400" y="9962"/>
                  </a:lnTo>
                  <a:lnTo>
                    <a:pt x="49238" y="11812"/>
                  </a:lnTo>
                  <a:lnTo>
                    <a:pt x="54077" y="13947"/>
                  </a:lnTo>
                  <a:lnTo>
                    <a:pt x="59057" y="16366"/>
                  </a:lnTo>
                  <a:lnTo>
                    <a:pt x="64038" y="19212"/>
                  </a:lnTo>
                  <a:lnTo>
                    <a:pt x="66457" y="17789"/>
                  </a:lnTo>
                  <a:lnTo>
                    <a:pt x="61903" y="15228"/>
                  </a:lnTo>
                  <a:lnTo>
                    <a:pt x="57207" y="12808"/>
                  </a:lnTo>
                  <a:lnTo>
                    <a:pt x="52654" y="10674"/>
                  </a:lnTo>
                  <a:lnTo>
                    <a:pt x="48242" y="8824"/>
                  </a:lnTo>
                  <a:lnTo>
                    <a:pt x="43688" y="7258"/>
                  </a:lnTo>
                  <a:lnTo>
                    <a:pt x="39419" y="5835"/>
                  </a:lnTo>
                  <a:lnTo>
                    <a:pt x="35150" y="4555"/>
                  </a:lnTo>
                  <a:lnTo>
                    <a:pt x="31023" y="3559"/>
                  </a:lnTo>
                  <a:lnTo>
                    <a:pt x="26896" y="2562"/>
                  </a:lnTo>
                  <a:lnTo>
                    <a:pt x="23054" y="1851"/>
                  </a:lnTo>
                  <a:lnTo>
                    <a:pt x="19354" y="1282"/>
                  </a:lnTo>
                  <a:lnTo>
                    <a:pt x="15939" y="855"/>
                  </a:lnTo>
                  <a:lnTo>
                    <a:pt x="9535" y="143"/>
                  </a:lnTo>
                  <a:lnTo>
                    <a:pt x="412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030F737E-3CF2-4486-A4AA-C6BCD938FF48}"/>
                </a:ext>
              </a:extLst>
            </p:cNvPr>
            <p:cNvSpPr/>
            <p:nvPr/>
          </p:nvSpPr>
          <p:spPr>
            <a:xfrm>
              <a:off x="4149851" y="4389135"/>
              <a:ext cx="2357008" cy="681421"/>
            </a:xfrm>
            <a:custGeom>
              <a:avLst/>
              <a:gdLst/>
              <a:ahLst/>
              <a:cxnLst/>
              <a:rect l="l" t="t" r="r" b="b"/>
              <a:pathLst>
                <a:path w="66457" h="19213" extrusionOk="0">
                  <a:moveTo>
                    <a:pt x="4127" y="1"/>
                  </a:moveTo>
                  <a:lnTo>
                    <a:pt x="0" y="2420"/>
                  </a:lnTo>
                  <a:lnTo>
                    <a:pt x="4696" y="2420"/>
                  </a:lnTo>
                  <a:lnTo>
                    <a:pt x="10815" y="2847"/>
                  </a:lnTo>
                  <a:lnTo>
                    <a:pt x="14231" y="3132"/>
                  </a:lnTo>
                  <a:lnTo>
                    <a:pt x="17931" y="3559"/>
                  </a:lnTo>
                  <a:lnTo>
                    <a:pt x="21915" y="4128"/>
                  </a:lnTo>
                  <a:lnTo>
                    <a:pt x="26042" y="4982"/>
                  </a:lnTo>
                  <a:lnTo>
                    <a:pt x="30454" y="5836"/>
                  </a:lnTo>
                  <a:lnTo>
                    <a:pt x="34865" y="7116"/>
                  </a:lnTo>
                  <a:lnTo>
                    <a:pt x="39561" y="8397"/>
                  </a:lnTo>
                  <a:lnTo>
                    <a:pt x="44400" y="10105"/>
                  </a:lnTo>
                  <a:lnTo>
                    <a:pt x="49238" y="11955"/>
                  </a:lnTo>
                  <a:lnTo>
                    <a:pt x="54076" y="14089"/>
                  </a:lnTo>
                  <a:lnTo>
                    <a:pt x="59057" y="16508"/>
                  </a:lnTo>
                  <a:lnTo>
                    <a:pt x="64038" y="19212"/>
                  </a:lnTo>
                  <a:lnTo>
                    <a:pt x="66457" y="17931"/>
                  </a:lnTo>
                  <a:lnTo>
                    <a:pt x="61761" y="15228"/>
                  </a:lnTo>
                  <a:lnTo>
                    <a:pt x="57207" y="12951"/>
                  </a:lnTo>
                  <a:lnTo>
                    <a:pt x="52653" y="10816"/>
                  </a:lnTo>
                  <a:lnTo>
                    <a:pt x="48242" y="8966"/>
                  </a:lnTo>
                  <a:lnTo>
                    <a:pt x="43688" y="7259"/>
                  </a:lnTo>
                  <a:lnTo>
                    <a:pt x="39419" y="5836"/>
                  </a:lnTo>
                  <a:lnTo>
                    <a:pt x="35150" y="4697"/>
                  </a:lnTo>
                  <a:lnTo>
                    <a:pt x="30881" y="3559"/>
                  </a:lnTo>
                  <a:lnTo>
                    <a:pt x="26896" y="2705"/>
                  </a:lnTo>
                  <a:lnTo>
                    <a:pt x="23054" y="1993"/>
                  </a:lnTo>
                  <a:lnTo>
                    <a:pt x="19354" y="1424"/>
                  </a:lnTo>
                  <a:lnTo>
                    <a:pt x="15796" y="855"/>
                  </a:lnTo>
                  <a:lnTo>
                    <a:pt x="9535" y="286"/>
                  </a:lnTo>
                  <a:lnTo>
                    <a:pt x="412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17" name="Google Shape;68;p15">
              <a:extLst>
                <a:ext uri="{FF2B5EF4-FFF2-40B4-BE49-F238E27FC236}">
                  <a16:creationId xmlns:a16="http://schemas.microsoft.com/office/drawing/2014/main" id="{4AFE5D66-D80D-4139-8652-45262B4D878F}"/>
                </a:ext>
              </a:extLst>
            </p:cNvPr>
            <p:cNvSpPr/>
            <p:nvPr/>
          </p:nvSpPr>
          <p:spPr>
            <a:xfrm>
              <a:off x="3746055" y="4621339"/>
              <a:ext cx="2352008" cy="686421"/>
            </a:xfrm>
            <a:custGeom>
              <a:avLst/>
              <a:gdLst/>
              <a:ahLst/>
              <a:cxnLst/>
              <a:rect l="l" t="t" r="r" b="b"/>
              <a:pathLst>
                <a:path w="66316" h="19354" extrusionOk="0">
                  <a:moveTo>
                    <a:pt x="4128" y="0"/>
                  </a:moveTo>
                  <a:lnTo>
                    <a:pt x="1" y="2419"/>
                  </a:lnTo>
                  <a:lnTo>
                    <a:pt x="4697" y="2419"/>
                  </a:lnTo>
                  <a:lnTo>
                    <a:pt x="10816" y="2846"/>
                  </a:lnTo>
                  <a:lnTo>
                    <a:pt x="14231" y="3131"/>
                  </a:lnTo>
                  <a:lnTo>
                    <a:pt x="17931" y="3558"/>
                  </a:lnTo>
                  <a:lnTo>
                    <a:pt x="21916" y="4127"/>
                  </a:lnTo>
                  <a:lnTo>
                    <a:pt x="26043" y="4981"/>
                  </a:lnTo>
                  <a:lnTo>
                    <a:pt x="30312" y="5977"/>
                  </a:lnTo>
                  <a:lnTo>
                    <a:pt x="34866" y="7115"/>
                  </a:lnTo>
                  <a:lnTo>
                    <a:pt x="39562" y="8396"/>
                  </a:lnTo>
                  <a:lnTo>
                    <a:pt x="44258" y="10104"/>
                  </a:lnTo>
                  <a:lnTo>
                    <a:pt x="49096" y="11954"/>
                  </a:lnTo>
                  <a:lnTo>
                    <a:pt x="54077" y="14088"/>
                  </a:lnTo>
                  <a:lnTo>
                    <a:pt x="59058" y="16507"/>
                  </a:lnTo>
                  <a:lnTo>
                    <a:pt x="64038" y="19354"/>
                  </a:lnTo>
                  <a:lnTo>
                    <a:pt x="66315" y="17930"/>
                  </a:lnTo>
                  <a:lnTo>
                    <a:pt x="61761" y="15369"/>
                  </a:lnTo>
                  <a:lnTo>
                    <a:pt x="57208" y="12950"/>
                  </a:lnTo>
                  <a:lnTo>
                    <a:pt x="52654" y="10815"/>
                  </a:lnTo>
                  <a:lnTo>
                    <a:pt x="48100" y="8965"/>
                  </a:lnTo>
                  <a:lnTo>
                    <a:pt x="43689" y="7400"/>
                  </a:lnTo>
                  <a:lnTo>
                    <a:pt x="39277" y="5835"/>
                  </a:lnTo>
                  <a:lnTo>
                    <a:pt x="35008" y="4696"/>
                  </a:lnTo>
                  <a:lnTo>
                    <a:pt x="30881" y="3558"/>
                  </a:lnTo>
                  <a:lnTo>
                    <a:pt x="26896" y="2704"/>
                  </a:lnTo>
                  <a:lnTo>
                    <a:pt x="23054" y="1992"/>
                  </a:lnTo>
                  <a:lnTo>
                    <a:pt x="19354" y="1423"/>
                  </a:lnTo>
                  <a:lnTo>
                    <a:pt x="15797" y="996"/>
                  </a:lnTo>
                  <a:lnTo>
                    <a:pt x="9535" y="285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18" name="Google Shape;69;p15">
              <a:extLst>
                <a:ext uri="{FF2B5EF4-FFF2-40B4-BE49-F238E27FC236}">
                  <a16:creationId xmlns:a16="http://schemas.microsoft.com/office/drawing/2014/main" id="{D8D5D911-B3ED-41C5-AA79-831B28A5F081}"/>
                </a:ext>
              </a:extLst>
            </p:cNvPr>
            <p:cNvSpPr/>
            <p:nvPr/>
          </p:nvSpPr>
          <p:spPr>
            <a:xfrm>
              <a:off x="3357440" y="4843400"/>
              <a:ext cx="2357008" cy="686421"/>
            </a:xfrm>
            <a:custGeom>
              <a:avLst/>
              <a:gdLst/>
              <a:ahLst/>
              <a:cxnLst/>
              <a:rect l="l" t="t" r="r" b="b"/>
              <a:pathLst>
                <a:path w="66457" h="19354" extrusionOk="0">
                  <a:moveTo>
                    <a:pt x="4127" y="0"/>
                  </a:moveTo>
                  <a:lnTo>
                    <a:pt x="0" y="2420"/>
                  </a:lnTo>
                  <a:lnTo>
                    <a:pt x="4839" y="2420"/>
                  </a:lnTo>
                  <a:lnTo>
                    <a:pt x="10815" y="2847"/>
                  </a:lnTo>
                  <a:lnTo>
                    <a:pt x="14231" y="3131"/>
                  </a:lnTo>
                  <a:lnTo>
                    <a:pt x="17931" y="3558"/>
                  </a:lnTo>
                  <a:lnTo>
                    <a:pt x="21915" y="4270"/>
                  </a:lnTo>
                  <a:lnTo>
                    <a:pt x="26042" y="4981"/>
                  </a:lnTo>
                  <a:lnTo>
                    <a:pt x="30454" y="5977"/>
                  </a:lnTo>
                  <a:lnTo>
                    <a:pt x="34865" y="7116"/>
                  </a:lnTo>
                  <a:lnTo>
                    <a:pt x="39561" y="8539"/>
                  </a:lnTo>
                  <a:lnTo>
                    <a:pt x="44400" y="10104"/>
                  </a:lnTo>
                  <a:lnTo>
                    <a:pt x="49238" y="11954"/>
                  </a:lnTo>
                  <a:lnTo>
                    <a:pt x="54076" y="14089"/>
                  </a:lnTo>
                  <a:lnTo>
                    <a:pt x="59057" y="16508"/>
                  </a:lnTo>
                  <a:lnTo>
                    <a:pt x="64038" y="19354"/>
                  </a:lnTo>
                  <a:lnTo>
                    <a:pt x="66457" y="17931"/>
                  </a:lnTo>
                  <a:lnTo>
                    <a:pt x="61761" y="15369"/>
                  </a:lnTo>
                  <a:lnTo>
                    <a:pt x="57207" y="12950"/>
                  </a:lnTo>
                  <a:lnTo>
                    <a:pt x="52653" y="10816"/>
                  </a:lnTo>
                  <a:lnTo>
                    <a:pt x="48242" y="8966"/>
                  </a:lnTo>
                  <a:lnTo>
                    <a:pt x="43688" y="7400"/>
                  </a:lnTo>
                  <a:lnTo>
                    <a:pt x="39419" y="5977"/>
                  </a:lnTo>
                  <a:lnTo>
                    <a:pt x="35150" y="4697"/>
                  </a:lnTo>
                  <a:lnTo>
                    <a:pt x="30880" y="3558"/>
                  </a:lnTo>
                  <a:lnTo>
                    <a:pt x="26896" y="2704"/>
                  </a:lnTo>
                  <a:lnTo>
                    <a:pt x="23054" y="1993"/>
                  </a:lnTo>
                  <a:lnTo>
                    <a:pt x="19354" y="1424"/>
                  </a:lnTo>
                  <a:lnTo>
                    <a:pt x="15938" y="997"/>
                  </a:lnTo>
                  <a:lnTo>
                    <a:pt x="9535" y="285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19" name="Google Shape;70;p15">
              <a:extLst>
                <a:ext uri="{FF2B5EF4-FFF2-40B4-BE49-F238E27FC236}">
                  <a16:creationId xmlns:a16="http://schemas.microsoft.com/office/drawing/2014/main" id="{A793208E-0FCB-43C2-9C3D-925E35A221F6}"/>
                </a:ext>
              </a:extLst>
            </p:cNvPr>
            <p:cNvSpPr/>
            <p:nvPr/>
          </p:nvSpPr>
          <p:spPr>
            <a:xfrm>
              <a:off x="2973825" y="5065462"/>
              <a:ext cx="2352008" cy="681421"/>
            </a:xfrm>
            <a:custGeom>
              <a:avLst/>
              <a:gdLst/>
              <a:ahLst/>
              <a:cxnLst/>
              <a:rect l="l" t="t" r="r" b="b"/>
              <a:pathLst>
                <a:path w="66316" h="19213" extrusionOk="0">
                  <a:moveTo>
                    <a:pt x="3985" y="1"/>
                  </a:moveTo>
                  <a:lnTo>
                    <a:pt x="1" y="2420"/>
                  </a:lnTo>
                  <a:lnTo>
                    <a:pt x="4697" y="2420"/>
                  </a:lnTo>
                  <a:lnTo>
                    <a:pt x="10674" y="2847"/>
                  </a:lnTo>
                  <a:lnTo>
                    <a:pt x="14231" y="3132"/>
                  </a:lnTo>
                  <a:lnTo>
                    <a:pt x="17931" y="3559"/>
                  </a:lnTo>
                  <a:lnTo>
                    <a:pt x="21774" y="4128"/>
                  </a:lnTo>
                  <a:lnTo>
                    <a:pt x="26043" y="4982"/>
                  </a:lnTo>
                  <a:lnTo>
                    <a:pt x="30312" y="5978"/>
                  </a:lnTo>
                  <a:lnTo>
                    <a:pt x="34866" y="7116"/>
                  </a:lnTo>
                  <a:lnTo>
                    <a:pt x="39562" y="8397"/>
                  </a:lnTo>
                  <a:lnTo>
                    <a:pt x="44258" y="10105"/>
                  </a:lnTo>
                  <a:lnTo>
                    <a:pt x="49096" y="11955"/>
                  </a:lnTo>
                  <a:lnTo>
                    <a:pt x="54077" y="14089"/>
                  </a:lnTo>
                  <a:lnTo>
                    <a:pt x="59058" y="16508"/>
                  </a:lnTo>
                  <a:lnTo>
                    <a:pt x="64039" y="19212"/>
                  </a:lnTo>
                  <a:lnTo>
                    <a:pt x="66315" y="17931"/>
                  </a:lnTo>
                  <a:lnTo>
                    <a:pt x="61762" y="15228"/>
                  </a:lnTo>
                  <a:lnTo>
                    <a:pt x="57208" y="12951"/>
                  </a:lnTo>
                  <a:lnTo>
                    <a:pt x="52654" y="10816"/>
                  </a:lnTo>
                  <a:lnTo>
                    <a:pt x="48100" y="8966"/>
                  </a:lnTo>
                  <a:lnTo>
                    <a:pt x="43689" y="7401"/>
                  </a:lnTo>
                  <a:lnTo>
                    <a:pt x="39277" y="5835"/>
                  </a:lnTo>
                  <a:lnTo>
                    <a:pt x="35008" y="4697"/>
                  </a:lnTo>
                  <a:lnTo>
                    <a:pt x="30881" y="3559"/>
                  </a:lnTo>
                  <a:lnTo>
                    <a:pt x="26897" y="2705"/>
                  </a:lnTo>
                  <a:lnTo>
                    <a:pt x="23054" y="1993"/>
                  </a:lnTo>
                  <a:lnTo>
                    <a:pt x="19354" y="1424"/>
                  </a:lnTo>
                  <a:lnTo>
                    <a:pt x="15797" y="997"/>
                  </a:lnTo>
                  <a:lnTo>
                    <a:pt x="9393" y="285"/>
                  </a:lnTo>
                  <a:lnTo>
                    <a:pt x="398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20" name="Google Shape;71;p15">
              <a:extLst>
                <a:ext uri="{FF2B5EF4-FFF2-40B4-BE49-F238E27FC236}">
                  <a16:creationId xmlns:a16="http://schemas.microsoft.com/office/drawing/2014/main" id="{2EF6229A-1186-4493-9991-CC852522601D}"/>
                </a:ext>
              </a:extLst>
            </p:cNvPr>
            <p:cNvSpPr/>
            <p:nvPr/>
          </p:nvSpPr>
          <p:spPr>
            <a:xfrm>
              <a:off x="2721476" y="1820131"/>
              <a:ext cx="2675003" cy="1640333"/>
            </a:xfrm>
            <a:custGeom>
              <a:avLst/>
              <a:gdLst/>
              <a:ahLst/>
              <a:cxnLst/>
              <a:rect l="l" t="t" r="r" b="b"/>
              <a:pathLst>
                <a:path w="75423" h="46250" extrusionOk="0">
                  <a:moveTo>
                    <a:pt x="2989" y="1"/>
                  </a:moveTo>
                  <a:lnTo>
                    <a:pt x="1" y="1708"/>
                  </a:lnTo>
                  <a:lnTo>
                    <a:pt x="4697" y="3131"/>
                  </a:lnTo>
                  <a:lnTo>
                    <a:pt x="7685" y="4270"/>
                  </a:lnTo>
                  <a:lnTo>
                    <a:pt x="10816" y="5551"/>
                  </a:lnTo>
                  <a:lnTo>
                    <a:pt x="14373" y="7116"/>
                  </a:lnTo>
                  <a:lnTo>
                    <a:pt x="18216" y="8824"/>
                  </a:lnTo>
                  <a:lnTo>
                    <a:pt x="22485" y="10958"/>
                  </a:lnTo>
                  <a:lnTo>
                    <a:pt x="26896" y="13377"/>
                  </a:lnTo>
                  <a:lnTo>
                    <a:pt x="31735" y="16081"/>
                  </a:lnTo>
                  <a:lnTo>
                    <a:pt x="36858" y="19212"/>
                  </a:lnTo>
                  <a:lnTo>
                    <a:pt x="42123" y="22627"/>
                  </a:lnTo>
                  <a:lnTo>
                    <a:pt x="47815" y="26469"/>
                  </a:lnTo>
                  <a:lnTo>
                    <a:pt x="53792" y="30739"/>
                  </a:lnTo>
                  <a:lnTo>
                    <a:pt x="60054" y="35435"/>
                  </a:lnTo>
                  <a:lnTo>
                    <a:pt x="66457" y="40700"/>
                  </a:lnTo>
                  <a:lnTo>
                    <a:pt x="73146" y="46250"/>
                  </a:lnTo>
                  <a:lnTo>
                    <a:pt x="75423" y="44969"/>
                  </a:lnTo>
                  <a:lnTo>
                    <a:pt x="69019" y="39562"/>
                  </a:lnTo>
                  <a:lnTo>
                    <a:pt x="62757" y="34581"/>
                  </a:lnTo>
                  <a:lnTo>
                    <a:pt x="56781" y="29885"/>
                  </a:lnTo>
                  <a:lnTo>
                    <a:pt x="50946" y="25758"/>
                  </a:lnTo>
                  <a:lnTo>
                    <a:pt x="45538" y="21916"/>
                  </a:lnTo>
                  <a:lnTo>
                    <a:pt x="40273" y="18500"/>
                  </a:lnTo>
                  <a:lnTo>
                    <a:pt x="35292" y="15370"/>
                  </a:lnTo>
                  <a:lnTo>
                    <a:pt x="30596" y="12524"/>
                  </a:lnTo>
                  <a:lnTo>
                    <a:pt x="26185" y="10104"/>
                  </a:lnTo>
                  <a:lnTo>
                    <a:pt x="21916" y="7970"/>
                  </a:lnTo>
                  <a:lnTo>
                    <a:pt x="18073" y="5978"/>
                  </a:lnTo>
                  <a:lnTo>
                    <a:pt x="14516" y="4412"/>
                  </a:lnTo>
                  <a:lnTo>
                    <a:pt x="11243" y="2989"/>
                  </a:lnTo>
                  <a:lnTo>
                    <a:pt x="8112" y="1708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21" name="Google Shape;72;p15">
              <a:extLst>
                <a:ext uri="{FF2B5EF4-FFF2-40B4-BE49-F238E27FC236}">
                  <a16:creationId xmlns:a16="http://schemas.microsoft.com/office/drawing/2014/main" id="{B4189148-BB21-48B1-A386-B716C37B7980}"/>
                </a:ext>
              </a:extLst>
            </p:cNvPr>
            <p:cNvSpPr/>
            <p:nvPr/>
          </p:nvSpPr>
          <p:spPr>
            <a:xfrm>
              <a:off x="2342933" y="2037155"/>
              <a:ext cx="2675003" cy="1640333"/>
            </a:xfrm>
            <a:custGeom>
              <a:avLst/>
              <a:gdLst/>
              <a:ahLst/>
              <a:cxnLst/>
              <a:rect l="l" t="t" r="r" b="b"/>
              <a:pathLst>
                <a:path w="75423" h="46250" extrusionOk="0">
                  <a:moveTo>
                    <a:pt x="2989" y="1"/>
                  </a:moveTo>
                  <a:lnTo>
                    <a:pt x="1" y="1709"/>
                  </a:lnTo>
                  <a:lnTo>
                    <a:pt x="4697" y="3274"/>
                  </a:lnTo>
                  <a:lnTo>
                    <a:pt x="7685" y="4270"/>
                  </a:lnTo>
                  <a:lnTo>
                    <a:pt x="10816" y="5551"/>
                  </a:lnTo>
                  <a:lnTo>
                    <a:pt x="14374" y="7116"/>
                  </a:lnTo>
                  <a:lnTo>
                    <a:pt x="18216" y="8966"/>
                  </a:lnTo>
                  <a:lnTo>
                    <a:pt x="22485" y="11101"/>
                  </a:lnTo>
                  <a:lnTo>
                    <a:pt x="26896" y="13378"/>
                  </a:lnTo>
                  <a:lnTo>
                    <a:pt x="31735" y="16224"/>
                  </a:lnTo>
                  <a:lnTo>
                    <a:pt x="36858" y="19212"/>
                  </a:lnTo>
                  <a:lnTo>
                    <a:pt x="42123" y="22770"/>
                  </a:lnTo>
                  <a:lnTo>
                    <a:pt x="47815" y="26612"/>
                  </a:lnTo>
                  <a:lnTo>
                    <a:pt x="53792" y="30881"/>
                  </a:lnTo>
                  <a:lnTo>
                    <a:pt x="59911" y="35577"/>
                  </a:lnTo>
                  <a:lnTo>
                    <a:pt x="66457" y="40700"/>
                  </a:lnTo>
                  <a:lnTo>
                    <a:pt x="73146" y="46250"/>
                  </a:lnTo>
                  <a:lnTo>
                    <a:pt x="75423" y="45112"/>
                  </a:lnTo>
                  <a:lnTo>
                    <a:pt x="68877" y="39562"/>
                  </a:lnTo>
                  <a:lnTo>
                    <a:pt x="62615" y="34581"/>
                  </a:lnTo>
                  <a:lnTo>
                    <a:pt x="56638" y="30027"/>
                  </a:lnTo>
                  <a:lnTo>
                    <a:pt x="50946" y="25758"/>
                  </a:lnTo>
                  <a:lnTo>
                    <a:pt x="45539" y="21916"/>
                  </a:lnTo>
                  <a:lnTo>
                    <a:pt x="40273" y="18501"/>
                  </a:lnTo>
                  <a:lnTo>
                    <a:pt x="35293" y="15370"/>
                  </a:lnTo>
                  <a:lnTo>
                    <a:pt x="30596" y="12666"/>
                  </a:lnTo>
                  <a:lnTo>
                    <a:pt x="26185" y="10105"/>
                  </a:lnTo>
                  <a:lnTo>
                    <a:pt x="21916" y="7970"/>
                  </a:lnTo>
                  <a:lnTo>
                    <a:pt x="18074" y="5978"/>
                  </a:lnTo>
                  <a:lnTo>
                    <a:pt x="14516" y="4412"/>
                  </a:lnTo>
                  <a:lnTo>
                    <a:pt x="11101" y="2989"/>
                  </a:lnTo>
                  <a:lnTo>
                    <a:pt x="8112" y="1709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22" name="Google Shape;73;p15">
              <a:extLst>
                <a:ext uri="{FF2B5EF4-FFF2-40B4-BE49-F238E27FC236}">
                  <a16:creationId xmlns:a16="http://schemas.microsoft.com/office/drawing/2014/main" id="{22A161BE-CA2E-4AE4-BCA9-81361276BE0C}"/>
                </a:ext>
              </a:extLst>
            </p:cNvPr>
            <p:cNvSpPr/>
            <p:nvPr/>
          </p:nvSpPr>
          <p:spPr>
            <a:xfrm>
              <a:off x="1954317" y="2259252"/>
              <a:ext cx="2675003" cy="1640333"/>
            </a:xfrm>
            <a:custGeom>
              <a:avLst/>
              <a:gdLst/>
              <a:ahLst/>
              <a:cxnLst/>
              <a:rect l="l" t="t" r="r" b="b"/>
              <a:pathLst>
                <a:path w="75423" h="46250" extrusionOk="0">
                  <a:moveTo>
                    <a:pt x="2989" y="0"/>
                  </a:moveTo>
                  <a:lnTo>
                    <a:pt x="0" y="1708"/>
                  </a:lnTo>
                  <a:lnTo>
                    <a:pt x="4839" y="3273"/>
                  </a:lnTo>
                  <a:lnTo>
                    <a:pt x="7685" y="4269"/>
                  </a:lnTo>
                  <a:lnTo>
                    <a:pt x="10815" y="5550"/>
                  </a:lnTo>
                  <a:lnTo>
                    <a:pt x="14373" y="7116"/>
                  </a:lnTo>
                  <a:lnTo>
                    <a:pt x="18215" y="8965"/>
                  </a:lnTo>
                  <a:lnTo>
                    <a:pt x="22484" y="10958"/>
                  </a:lnTo>
                  <a:lnTo>
                    <a:pt x="26896" y="13377"/>
                  </a:lnTo>
                  <a:lnTo>
                    <a:pt x="31734" y="16081"/>
                  </a:lnTo>
                  <a:lnTo>
                    <a:pt x="36857" y="19211"/>
                  </a:lnTo>
                  <a:lnTo>
                    <a:pt x="42265" y="22627"/>
                  </a:lnTo>
                  <a:lnTo>
                    <a:pt x="47815" y="26469"/>
                  </a:lnTo>
                  <a:lnTo>
                    <a:pt x="53792" y="30738"/>
                  </a:lnTo>
                  <a:lnTo>
                    <a:pt x="60053" y="35434"/>
                  </a:lnTo>
                  <a:lnTo>
                    <a:pt x="66457" y="40700"/>
                  </a:lnTo>
                  <a:lnTo>
                    <a:pt x="73288" y="46249"/>
                  </a:lnTo>
                  <a:lnTo>
                    <a:pt x="75422" y="44969"/>
                  </a:lnTo>
                  <a:lnTo>
                    <a:pt x="69018" y="39561"/>
                  </a:lnTo>
                  <a:lnTo>
                    <a:pt x="62757" y="34580"/>
                  </a:lnTo>
                  <a:lnTo>
                    <a:pt x="56780" y="29884"/>
                  </a:lnTo>
                  <a:lnTo>
                    <a:pt x="50946" y="25757"/>
                  </a:lnTo>
                  <a:lnTo>
                    <a:pt x="45538" y="21915"/>
                  </a:lnTo>
                  <a:lnTo>
                    <a:pt x="40273" y="18500"/>
                  </a:lnTo>
                  <a:lnTo>
                    <a:pt x="35292" y="15369"/>
                  </a:lnTo>
                  <a:lnTo>
                    <a:pt x="30596" y="12523"/>
                  </a:lnTo>
                  <a:lnTo>
                    <a:pt x="26184" y="10104"/>
                  </a:lnTo>
                  <a:lnTo>
                    <a:pt x="22058" y="7969"/>
                  </a:lnTo>
                  <a:lnTo>
                    <a:pt x="18073" y="5977"/>
                  </a:lnTo>
                  <a:lnTo>
                    <a:pt x="14515" y="4412"/>
                  </a:lnTo>
                  <a:lnTo>
                    <a:pt x="11242" y="2989"/>
                  </a:lnTo>
                  <a:lnTo>
                    <a:pt x="8112" y="1708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23" name="Google Shape;74;p15">
              <a:extLst>
                <a:ext uri="{FF2B5EF4-FFF2-40B4-BE49-F238E27FC236}">
                  <a16:creationId xmlns:a16="http://schemas.microsoft.com/office/drawing/2014/main" id="{13F2F092-F18A-47D5-B609-124F57CBAF7B}"/>
                </a:ext>
              </a:extLst>
            </p:cNvPr>
            <p:cNvSpPr/>
            <p:nvPr/>
          </p:nvSpPr>
          <p:spPr>
            <a:xfrm>
              <a:off x="1575775" y="2476277"/>
              <a:ext cx="2669931" cy="1645369"/>
            </a:xfrm>
            <a:custGeom>
              <a:avLst/>
              <a:gdLst/>
              <a:ahLst/>
              <a:cxnLst/>
              <a:rect l="l" t="t" r="r" b="b"/>
              <a:pathLst>
                <a:path w="75280" h="46392" extrusionOk="0">
                  <a:moveTo>
                    <a:pt x="2846" y="0"/>
                  </a:moveTo>
                  <a:lnTo>
                    <a:pt x="0" y="1708"/>
                  </a:lnTo>
                  <a:lnTo>
                    <a:pt x="4696" y="3273"/>
                  </a:lnTo>
                  <a:lnTo>
                    <a:pt x="7542" y="4412"/>
                  </a:lnTo>
                  <a:lnTo>
                    <a:pt x="10815" y="5693"/>
                  </a:lnTo>
                  <a:lnTo>
                    <a:pt x="14373" y="7116"/>
                  </a:lnTo>
                  <a:lnTo>
                    <a:pt x="18215" y="8966"/>
                  </a:lnTo>
                  <a:lnTo>
                    <a:pt x="22342" y="11100"/>
                  </a:lnTo>
                  <a:lnTo>
                    <a:pt x="26896" y="13519"/>
                  </a:lnTo>
                  <a:lnTo>
                    <a:pt x="31592" y="16223"/>
                  </a:lnTo>
                  <a:lnTo>
                    <a:pt x="36715" y="19354"/>
                  </a:lnTo>
                  <a:lnTo>
                    <a:pt x="42123" y="22769"/>
                  </a:lnTo>
                  <a:lnTo>
                    <a:pt x="47815" y="26611"/>
                  </a:lnTo>
                  <a:lnTo>
                    <a:pt x="53649" y="30881"/>
                  </a:lnTo>
                  <a:lnTo>
                    <a:pt x="59911" y="35577"/>
                  </a:lnTo>
                  <a:lnTo>
                    <a:pt x="66315" y="40700"/>
                  </a:lnTo>
                  <a:lnTo>
                    <a:pt x="73145" y="46392"/>
                  </a:lnTo>
                  <a:lnTo>
                    <a:pt x="75280" y="45111"/>
                  </a:lnTo>
                  <a:lnTo>
                    <a:pt x="68876" y="39703"/>
                  </a:lnTo>
                  <a:lnTo>
                    <a:pt x="62615" y="34581"/>
                  </a:lnTo>
                  <a:lnTo>
                    <a:pt x="56638" y="30027"/>
                  </a:lnTo>
                  <a:lnTo>
                    <a:pt x="50946" y="25758"/>
                  </a:lnTo>
                  <a:lnTo>
                    <a:pt x="45396" y="22058"/>
                  </a:lnTo>
                  <a:lnTo>
                    <a:pt x="40130" y="18500"/>
                  </a:lnTo>
                  <a:lnTo>
                    <a:pt x="35292" y="15512"/>
                  </a:lnTo>
                  <a:lnTo>
                    <a:pt x="30454" y="12666"/>
                  </a:lnTo>
                  <a:lnTo>
                    <a:pt x="26042" y="10246"/>
                  </a:lnTo>
                  <a:lnTo>
                    <a:pt x="21915" y="7969"/>
                  </a:lnTo>
                  <a:lnTo>
                    <a:pt x="18073" y="6120"/>
                  </a:lnTo>
                  <a:lnTo>
                    <a:pt x="14373" y="4412"/>
                  </a:lnTo>
                  <a:lnTo>
                    <a:pt x="11100" y="2989"/>
                  </a:lnTo>
                  <a:lnTo>
                    <a:pt x="8112" y="1850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24" name="Google Shape;75;p15">
              <a:extLst>
                <a:ext uri="{FF2B5EF4-FFF2-40B4-BE49-F238E27FC236}">
                  <a16:creationId xmlns:a16="http://schemas.microsoft.com/office/drawing/2014/main" id="{DD42C5B3-4786-41E3-B9C6-FA59FD7A75F6}"/>
                </a:ext>
              </a:extLst>
            </p:cNvPr>
            <p:cNvSpPr/>
            <p:nvPr/>
          </p:nvSpPr>
          <p:spPr>
            <a:xfrm>
              <a:off x="1187124" y="2698338"/>
              <a:ext cx="2675003" cy="1645405"/>
            </a:xfrm>
            <a:custGeom>
              <a:avLst/>
              <a:gdLst/>
              <a:ahLst/>
              <a:cxnLst/>
              <a:rect l="l" t="t" r="r" b="b"/>
              <a:pathLst>
                <a:path w="75423" h="46393" extrusionOk="0">
                  <a:moveTo>
                    <a:pt x="2989" y="1"/>
                  </a:moveTo>
                  <a:lnTo>
                    <a:pt x="1" y="1708"/>
                  </a:lnTo>
                  <a:lnTo>
                    <a:pt x="4839" y="3274"/>
                  </a:lnTo>
                  <a:lnTo>
                    <a:pt x="7685" y="4270"/>
                  </a:lnTo>
                  <a:lnTo>
                    <a:pt x="10958" y="5551"/>
                  </a:lnTo>
                  <a:lnTo>
                    <a:pt x="14516" y="7116"/>
                  </a:lnTo>
                  <a:lnTo>
                    <a:pt x="18358" y="8966"/>
                  </a:lnTo>
                  <a:lnTo>
                    <a:pt x="22485" y="11101"/>
                  </a:lnTo>
                  <a:lnTo>
                    <a:pt x="27039" y="13520"/>
                  </a:lnTo>
                  <a:lnTo>
                    <a:pt x="31735" y="16224"/>
                  </a:lnTo>
                  <a:lnTo>
                    <a:pt x="36858" y="19212"/>
                  </a:lnTo>
                  <a:lnTo>
                    <a:pt x="42265" y="22770"/>
                  </a:lnTo>
                  <a:lnTo>
                    <a:pt x="47815" y="26612"/>
                  </a:lnTo>
                  <a:lnTo>
                    <a:pt x="53792" y="30881"/>
                  </a:lnTo>
                  <a:lnTo>
                    <a:pt x="60054" y="35577"/>
                  </a:lnTo>
                  <a:lnTo>
                    <a:pt x="66457" y="40700"/>
                  </a:lnTo>
                  <a:lnTo>
                    <a:pt x="73146" y="46392"/>
                  </a:lnTo>
                  <a:lnTo>
                    <a:pt x="75423" y="45112"/>
                  </a:lnTo>
                  <a:lnTo>
                    <a:pt x="69019" y="39562"/>
                  </a:lnTo>
                  <a:lnTo>
                    <a:pt x="62758" y="34581"/>
                  </a:lnTo>
                  <a:lnTo>
                    <a:pt x="56781" y="30027"/>
                  </a:lnTo>
                  <a:lnTo>
                    <a:pt x="50946" y="25758"/>
                  </a:lnTo>
                  <a:lnTo>
                    <a:pt x="45539" y="21916"/>
                  </a:lnTo>
                  <a:lnTo>
                    <a:pt x="40273" y="18500"/>
                  </a:lnTo>
                  <a:lnTo>
                    <a:pt x="35292" y="15370"/>
                  </a:lnTo>
                  <a:lnTo>
                    <a:pt x="30596" y="12666"/>
                  </a:lnTo>
                  <a:lnTo>
                    <a:pt x="26185" y="10104"/>
                  </a:lnTo>
                  <a:lnTo>
                    <a:pt x="22058" y="7970"/>
                  </a:lnTo>
                  <a:lnTo>
                    <a:pt x="18073" y="6120"/>
                  </a:lnTo>
                  <a:lnTo>
                    <a:pt x="14516" y="4412"/>
                  </a:lnTo>
                  <a:lnTo>
                    <a:pt x="11243" y="2989"/>
                  </a:lnTo>
                  <a:lnTo>
                    <a:pt x="8254" y="1851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25" name="Google Shape;76;p15">
              <a:extLst>
                <a:ext uri="{FF2B5EF4-FFF2-40B4-BE49-F238E27FC236}">
                  <a16:creationId xmlns:a16="http://schemas.microsoft.com/office/drawing/2014/main" id="{3CDA0AA9-4853-4594-8827-CE0055D58795}"/>
                </a:ext>
              </a:extLst>
            </p:cNvPr>
            <p:cNvSpPr/>
            <p:nvPr/>
          </p:nvSpPr>
          <p:spPr>
            <a:xfrm>
              <a:off x="808582" y="2920434"/>
              <a:ext cx="2669967" cy="1640333"/>
            </a:xfrm>
            <a:custGeom>
              <a:avLst/>
              <a:gdLst/>
              <a:ahLst/>
              <a:cxnLst/>
              <a:rect l="l" t="t" r="r" b="b"/>
              <a:pathLst>
                <a:path w="75281" h="46250" extrusionOk="0">
                  <a:moveTo>
                    <a:pt x="2847" y="0"/>
                  </a:moveTo>
                  <a:lnTo>
                    <a:pt x="1" y="1566"/>
                  </a:lnTo>
                  <a:lnTo>
                    <a:pt x="4697" y="3131"/>
                  </a:lnTo>
                  <a:lnTo>
                    <a:pt x="7543" y="4269"/>
                  </a:lnTo>
                  <a:lnTo>
                    <a:pt x="10816" y="5550"/>
                  </a:lnTo>
                  <a:lnTo>
                    <a:pt x="14374" y="7115"/>
                  </a:lnTo>
                  <a:lnTo>
                    <a:pt x="18216" y="8823"/>
                  </a:lnTo>
                  <a:lnTo>
                    <a:pt x="22343" y="10958"/>
                  </a:lnTo>
                  <a:lnTo>
                    <a:pt x="26897" y="13377"/>
                  </a:lnTo>
                  <a:lnTo>
                    <a:pt x="31735" y="16081"/>
                  </a:lnTo>
                  <a:lnTo>
                    <a:pt x="36716" y="19211"/>
                  </a:lnTo>
                  <a:lnTo>
                    <a:pt x="42123" y="22627"/>
                  </a:lnTo>
                  <a:lnTo>
                    <a:pt x="47815" y="26469"/>
                  </a:lnTo>
                  <a:lnTo>
                    <a:pt x="53650" y="30738"/>
                  </a:lnTo>
                  <a:lnTo>
                    <a:pt x="59911" y="35434"/>
                  </a:lnTo>
                  <a:lnTo>
                    <a:pt x="66315" y="40699"/>
                  </a:lnTo>
                  <a:lnTo>
                    <a:pt x="73146" y="46249"/>
                  </a:lnTo>
                  <a:lnTo>
                    <a:pt x="75280" y="44969"/>
                  </a:lnTo>
                  <a:lnTo>
                    <a:pt x="68877" y="39561"/>
                  </a:lnTo>
                  <a:lnTo>
                    <a:pt x="62615" y="34580"/>
                  </a:lnTo>
                  <a:lnTo>
                    <a:pt x="56638" y="29884"/>
                  </a:lnTo>
                  <a:lnTo>
                    <a:pt x="50946" y="25757"/>
                  </a:lnTo>
                  <a:lnTo>
                    <a:pt x="45396" y="21915"/>
                  </a:lnTo>
                  <a:lnTo>
                    <a:pt x="40273" y="18500"/>
                  </a:lnTo>
                  <a:lnTo>
                    <a:pt x="35293" y="15369"/>
                  </a:lnTo>
                  <a:lnTo>
                    <a:pt x="30596" y="12523"/>
                  </a:lnTo>
                  <a:lnTo>
                    <a:pt x="26043" y="10104"/>
                  </a:lnTo>
                  <a:lnTo>
                    <a:pt x="21916" y="7969"/>
                  </a:lnTo>
                  <a:lnTo>
                    <a:pt x="18074" y="5977"/>
                  </a:lnTo>
                  <a:lnTo>
                    <a:pt x="14374" y="4412"/>
                  </a:lnTo>
                  <a:lnTo>
                    <a:pt x="11101" y="2989"/>
                  </a:lnTo>
                  <a:lnTo>
                    <a:pt x="8112" y="1708"/>
                  </a:lnTo>
                  <a:lnTo>
                    <a:pt x="2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26" name="Google Shape;77;p15">
              <a:extLst>
                <a:ext uri="{FF2B5EF4-FFF2-40B4-BE49-F238E27FC236}">
                  <a16:creationId xmlns:a16="http://schemas.microsoft.com/office/drawing/2014/main" id="{41BDEF2A-C3D9-4E20-8DEB-BB7A5BF5FC52}"/>
                </a:ext>
              </a:extLst>
            </p:cNvPr>
            <p:cNvSpPr/>
            <p:nvPr/>
          </p:nvSpPr>
          <p:spPr>
            <a:xfrm>
              <a:off x="425003" y="3137458"/>
              <a:ext cx="2669967" cy="1645369"/>
            </a:xfrm>
            <a:custGeom>
              <a:avLst/>
              <a:gdLst/>
              <a:ahLst/>
              <a:cxnLst/>
              <a:rect l="l" t="t" r="r" b="b"/>
              <a:pathLst>
                <a:path w="75281" h="46392" extrusionOk="0">
                  <a:moveTo>
                    <a:pt x="2847" y="0"/>
                  </a:moveTo>
                  <a:lnTo>
                    <a:pt x="0" y="1708"/>
                  </a:lnTo>
                  <a:lnTo>
                    <a:pt x="4697" y="3273"/>
                  </a:lnTo>
                  <a:lnTo>
                    <a:pt x="7543" y="4269"/>
                  </a:lnTo>
                  <a:lnTo>
                    <a:pt x="10816" y="5550"/>
                  </a:lnTo>
                  <a:lnTo>
                    <a:pt x="14373" y="7116"/>
                  </a:lnTo>
                  <a:lnTo>
                    <a:pt x="18216" y="8966"/>
                  </a:lnTo>
                  <a:lnTo>
                    <a:pt x="22342" y="11100"/>
                  </a:lnTo>
                  <a:lnTo>
                    <a:pt x="26896" y="13519"/>
                  </a:lnTo>
                  <a:lnTo>
                    <a:pt x="31592" y="16223"/>
                  </a:lnTo>
                  <a:lnTo>
                    <a:pt x="36715" y="19354"/>
                  </a:lnTo>
                  <a:lnTo>
                    <a:pt x="42123" y="22769"/>
                  </a:lnTo>
                  <a:lnTo>
                    <a:pt x="47815" y="26611"/>
                  </a:lnTo>
                  <a:lnTo>
                    <a:pt x="53650" y="30881"/>
                  </a:lnTo>
                  <a:lnTo>
                    <a:pt x="59911" y="35577"/>
                  </a:lnTo>
                  <a:lnTo>
                    <a:pt x="66315" y="40700"/>
                  </a:lnTo>
                  <a:lnTo>
                    <a:pt x="73146" y="46392"/>
                  </a:lnTo>
                  <a:lnTo>
                    <a:pt x="75280" y="45111"/>
                  </a:lnTo>
                  <a:lnTo>
                    <a:pt x="68876" y="39561"/>
                  </a:lnTo>
                  <a:lnTo>
                    <a:pt x="62615" y="34580"/>
                  </a:lnTo>
                  <a:lnTo>
                    <a:pt x="56638" y="30027"/>
                  </a:lnTo>
                  <a:lnTo>
                    <a:pt x="50946" y="25758"/>
                  </a:lnTo>
                  <a:lnTo>
                    <a:pt x="45396" y="22058"/>
                  </a:lnTo>
                  <a:lnTo>
                    <a:pt x="40131" y="18500"/>
                  </a:lnTo>
                  <a:lnTo>
                    <a:pt x="35292" y="15369"/>
                  </a:lnTo>
                  <a:lnTo>
                    <a:pt x="30454" y="12665"/>
                  </a:lnTo>
                  <a:lnTo>
                    <a:pt x="26042" y="10246"/>
                  </a:lnTo>
                  <a:lnTo>
                    <a:pt x="21916" y="7969"/>
                  </a:lnTo>
                  <a:lnTo>
                    <a:pt x="18073" y="6119"/>
                  </a:lnTo>
                  <a:lnTo>
                    <a:pt x="14373" y="4412"/>
                  </a:lnTo>
                  <a:lnTo>
                    <a:pt x="11100" y="2989"/>
                  </a:lnTo>
                  <a:lnTo>
                    <a:pt x="8112" y="1850"/>
                  </a:lnTo>
                  <a:lnTo>
                    <a:pt x="2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27" name="Google Shape;78;p15">
              <a:extLst>
                <a:ext uri="{FF2B5EF4-FFF2-40B4-BE49-F238E27FC236}">
                  <a16:creationId xmlns:a16="http://schemas.microsoft.com/office/drawing/2014/main" id="{197B644A-F550-4567-BD7F-636798FC24A5}"/>
                </a:ext>
              </a:extLst>
            </p:cNvPr>
            <p:cNvSpPr/>
            <p:nvPr/>
          </p:nvSpPr>
          <p:spPr>
            <a:xfrm>
              <a:off x="36352" y="3359519"/>
              <a:ext cx="2675003" cy="1645405"/>
            </a:xfrm>
            <a:custGeom>
              <a:avLst/>
              <a:gdLst/>
              <a:ahLst/>
              <a:cxnLst/>
              <a:rect l="l" t="t" r="r" b="b"/>
              <a:pathLst>
                <a:path w="75423" h="46393" extrusionOk="0">
                  <a:moveTo>
                    <a:pt x="2989" y="1"/>
                  </a:moveTo>
                  <a:lnTo>
                    <a:pt x="1" y="1708"/>
                  </a:lnTo>
                  <a:lnTo>
                    <a:pt x="4839" y="3274"/>
                  </a:lnTo>
                  <a:lnTo>
                    <a:pt x="7685" y="4270"/>
                  </a:lnTo>
                  <a:lnTo>
                    <a:pt x="10958" y="5551"/>
                  </a:lnTo>
                  <a:lnTo>
                    <a:pt x="14516" y="7116"/>
                  </a:lnTo>
                  <a:lnTo>
                    <a:pt x="18358" y="8966"/>
                  </a:lnTo>
                  <a:lnTo>
                    <a:pt x="22485" y="11101"/>
                  </a:lnTo>
                  <a:lnTo>
                    <a:pt x="27039" y="13520"/>
                  </a:lnTo>
                  <a:lnTo>
                    <a:pt x="31735" y="16224"/>
                  </a:lnTo>
                  <a:lnTo>
                    <a:pt x="36858" y="19212"/>
                  </a:lnTo>
                  <a:lnTo>
                    <a:pt x="42266" y="22770"/>
                  </a:lnTo>
                  <a:lnTo>
                    <a:pt x="47816" y="26612"/>
                  </a:lnTo>
                  <a:lnTo>
                    <a:pt x="53793" y="30881"/>
                  </a:lnTo>
                  <a:lnTo>
                    <a:pt x="60054" y="35577"/>
                  </a:lnTo>
                  <a:lnTo>
                    <a:pt x="66458" y="40700"/>
                  </a:lnTo>
                  <a:lnTo>
                    <a:pt x="73146" y="46392"/>
                  </a:lnTo>
                  <a:lnTo>
                    <a:pt x="75423" y="45111"/>
                  </a:lnTo>
                  <a:lnTo>
                    <a:pt x="69019" y="39562"/>
                  </a:lnTo>
                  <a:lnTo>
                    <a:pt x="62758" y="34581"/>
                  </a:lnTo>
                  <a:lnTo>
                    <a:pt x="56781" y="30027"/>
                  </a:lnTo>
                  <a:lnTo>
                    <a:pt x="51089" y="25758"/>
                  </a:lnTo>
                  <a:lnTo>
                    <a:pt x="45539" y="21916"/>
                  </a:lnTo>
                  <a:lnTo>
                    <a:pt x="40273" y="18500"/>
                  </a:lnTo>
                  <a:lnTo>
                    <a:pt x="35293" y="15370"/>
                  </a:lnTo>
                  <a:lnTo>
                    <a:pt x="30597" y="12666"/>
                  </a:lnTo>
                  <a:lnTo>
                    <a:pt x="26185" y="10104"/>
                  </a:lnTo>
                  <a:lnTo>
                    <a:pt x="22058" y="7970"/>
                  </a:lnTo>
                  <a:lnTo>
                    <a:pt x="18216" y="6120"/>
                  </a:lnTo>
                  <a:lnTo>
                    <a:pt x="14516" y="4412"/>
                  </a:lnTo>
                  <a:lnTo>
                    <a:pt x="11243" y="2989"/>
                  </a:lnTo>
                  <a:lnTo>
                    <a:pt x="8255" y="1851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28" name="Google Shape;79;p15">
              <a:extLst>
                <a:ext uri="{FF2B5EF4-FFF2-40B4-BE49-F238E27FC236}">
                  <a16:creationId xmlns:a16="http://schemas.microsoft.com/office/drawing/2014/main" id="{F0766FA3-3F2E-4711-8325-E908285F1714}"/>
                </a:ext>
              </a:extLst>
            </p:cNvPr>
            <p:cNvSpPr/>
            <p:nvPr/>
          </p:nvSpPr>
          <p:spPr>
            <a:xfrm>
              <a:off x="2822415" y="2647867"/>
              <a:ext cx="2321719" cy="1372844"/>
            </a:xfrm>
            <a:custGeom>
              <a:avLst/>
              <a:gdLst/>
              <a:ahLst/>
              <a:cxnLst/>
              <a:rect l="l" t="t" r="r" b="b"/>
              <a:pathLst>
                <a:path w="65462" h="38708" extrusionOk="0">
                  <a:moveTo>
                    <a:pt x="60623" y="1"/>
                  </a:moveTo>
                  <a:lnTo>
                    <a:pt x="1" y="34865"/>
                  </a:lnTo>
                  <a:lnTo>
                    <a:pt x="3985" y="35292"/>
                  </a:lnTo>
                  <a:lnTo>
                    <a:pt x="4412" y="38708"/>
                  </a:lnTo>
                  <a:lnTo>
                    <a:pt x="65461" y="3558"/>
                  </a:lnTo>
                  <a:lnTo>
                    <a:pt x="60623" y="1"/>
                  </a:lnTo>
                  <a:close/>
                </a:path>
              </a:pathLst>
            </a:custGeom>
            <a:solidFill>
              <a:srgbClr val="9427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29" name="Google Shape;80;p15">
              <a:extLst>
                <a:ext uri="{FF2B5EF4-FFF2-40B4-BE49-F238E27FC236}">
                  <a16:creationId xmlns:a16="http://schemas.microsoft.com/office/drawing/2014/main" id="{63005110-A3F1-4E03-9C85-BB8FC60FAD95}"/>
                </a:ext>
              </a:extLst>
            </p:cNvPr>
            <p:cNvSpPr/>
            <p:nvPr/>
          </p:nvSpPr>
          <p:spPr>
            <a:xfrm>
              <a:off x="3927754" y="3889471"/>
              <a:ext cx="2962708" cy="1912895"/>
            </a:xfrm>
            <a:custGeom>
              <a:avLst/>
              <a:gdLst/>
              <a:ahLst/>
              <a:cxnLst/>
              <a:rect l="l" t="t" r="r" b="b"/>
              <a:pathLst>
                <a:path w="83535" h="53935" extrusionOk="0">
                  <a:moveTo>
                    <a:pt x="57065" y="1"/>
                  </a:moveTo>
                  <a:lnTo>
                    <a:pt x="54362" y="143"/>
                  </a:lnTo>
                  <a:lnTo>
                    <a:pt x="51800" y="428"/>
                  </a:lnTo>
                  <a:lnTo>
                    <a:pt x="49381" y="997"/>
                  </a:lnTo>
                  <a:lnTo>
                    <a:pt x="46962" y="1566"/>
                  </a:lnTo>
                  <a:lnTo>
                    <a:pt x="44685" y="2278"/>
                  </a:lnTo>
                  <a:lnTo>
                    <a:pt x="42550" y="2989"/>
                  </a:lnTo>
                  <a:lnTo>
                    <a:pt x="40700" y="3985"/>
                  </a:lnTo>
                  <a:lnTo>
                    <a:pt x="38850" y="4981"/>
                  </a:lnTo>
                  <a:lnTo>
                    <a:pt x="37143" y="6120"/>
                  </a:lnTo>
                  <a:lnTo>
                    <a:pt x="35719" y="7401"/>
                  </a:lnTo>
                  <a:lnTo>
                    <a:pt x="34439" y="8681"/>
                  </a:lnTo>
                  <a:lnTo>
                    <a:pt x="33443" y="9962"/>
                  </a:lnTo>
                  <a:lnTo>
                    <a:pt x="32589" y="11385"/>
                  </a:lnTo>
                  <a:lnTo>
                    <a:pt x="32019" y="12951"/>
                  </a:lnTo>
                  <a:lnTo>
                    <a:pt x="31593" y="14374"/>
                  </a:lnTo>
                  <a:lnTo>
                    <a:pt x="31593" y="15939"/>
                  </a:lnTo>
                  <a:lnTo>
                    <a:pt x="31735" y="20493"/>
                  </a:lnTo>
                  <a:lnTo>
                    <a:pt x="31735" y="21773"/>
                  </a:lnTo>
                  <a:lnTo>
                    <a:pt x="32019" y="22912"/>
                  </a:lnTo>
                  <a:lnTo>
                    <a:pt x="32446" y="23908"/>
                  </a:lnTo>
                  <a:lnTo>
                    <a:pt x="33016" y="25046"/>
                  </a:lnTo>
                  <a:lnTo>
                    <a:pt x="33727" y="26043"/>
                  </a:lnTo>
                  <a:lnTo>
                    <a:pt x="34439" y="27039"/>
                  </a:lnTo>
                  <a:lnTo>
                    <a:pt x="35435" y="28035"/>
                  </a:lnTo>
                  <a:lnTo>
                    <a:pt x="36431" y="29031"/>
                  </a:lnTo>
                  <a:lnTo>
                    <a:pt x="31023" y="32304"/>
                  </a:lnTo>
                  <a:lnTo>
                    <a:pt x="29885" y="32019"/>
                  </a:lnTo>
                  <a:lnTo>
                    <a:pt x="28320" y="32019"/>
                  </a:lnTo>
                  <a:lnTo>
                    <a:pt x="27750" y="32304"/>
                  </a:lnTo>
                  <a:lnTo>
                    <a:pt x="27466" y="32304"/>
                  </a:lnTo>
                  <a:lnTo>
                    <a:pt x="27323" y="32446"/>
                  </a:lnTo>
                  <a:lnTo>
                    <a:pt x="27181" y="32589"/>
                  </a:lnTo>
                  <a:lnTo>
                    <a:pt x="1" y="49238"/>
                  </a:lnTo>
                  <a:lnTo>
                    <a:pt x="5978" y="51373"/>
                  </a:lnTo>
                  <a:lnTo>
                    <a:pt x="8966" y="52654"/>
                  </a:lnTo>
                  <a:lnTo>
                    <a:pt x="11954" y="53934"/>
                  </a:lnTo>
                  <a:lnTo>
                    <a:pt x="32162" y="41554"/>
                  </a:lnTo>
                  <a:lnTo>
                    <a:pt x="32731" y="41127"/>
                  </a:lnTo>
                  <a:lnTo>
                    <a:pt x="33443" y="40415"/>
                  </a:lnTo>
                  <a:lnTo>
                    <a:pt x="34012" y="39562"/>
                  </a:lnTo>
                  <a:lnTo>
                    <a:pt x="34154" y="38423"/>
                  </a:lnTo>
                  <a:lnTo>
                    <a:pt x="34296" y="37285"/>
                  </a:lnTo>
                  <a:lnTo>
                    <a:pt x="41412" y="32731"/>
                  </a:lnTo>
                  <a:lnTo>
                    <a:pt x="41839" y="32589"/>
                  </a:lnTo>
                  <a:lnTo>
                    <a:pt x="42123" y="32162"/>
                  </a:lnTo>
                  <a:lnTo>
                    <a:pt x="43831" y="32873"/>
                  </a:lnTo>
                  <a:lnTo>
                    <a:pt x="45681" y="33442"/>
                  </a:lnTo>
                  <a:lnTo>
                    <a:pt x="47531" y="34012"/>
                  </a:lnTo>
                  <a:lnTo>
                    <a:pt x="49523" y="34296"/>
                  </a:lnTo>
                  <a:lnTo>
                    <a:pt x="51515" y="34723"/>
                  </a:lnTo>
                  <a:lnTo>
                    <a:pt x="53650" y="34866"/>
                  </a:lnTo>
                  <a:lnTo>
                    <a:pt x="55785" y="35008"/>
                  </a:lnTo>
                  <a:lnTo>
                    <a:pt x="58061" y="35008"/>
                  </a:lnTo>
                  <a:lnTo>
                    <a:pt x="60623" y="34866"/>
                  </a:lnTo>
                  <a:lnTo>
                    <a:pt x="63042" y="34581"/>
                  </a:lnTo>
                  <a:lnTo>
                    <a:pt x="65461" y="34154"/>
                  </a:lnTo>
                  <a:lnTo>
                    <a:pt x="67881" y="33585"/>
                  </a:lnTo>
                  <a:lnTo>
                    <a:pt x="70015" y="32873"/>
                  </a:lnTo>
                  <a:lnTo>
                    <a:pt x="72150" y="32019"/>
                  </a:lnTo>
                  <a:lnTo>
                    <a:pt x="74000" y="31166"/>
                  </a:lnTo>
                  <a:lnTo>
                    <a:pt x="75850" y="30169"/>
                  </a:lnTo>
                  <a:lnTo>
                    <a:pt x="77415" y="29173"/>
                  </a:lnTo>
                  <a:lnTo>
                    <a:pt x="78980" y="28035"/>
                  </a:lnTo>
                  <a:lnTo>
                    <a:pt x="80261" y="26754"/>
                  </a:lnTo>
                  <a:lnTo>
                    <a:pt x="81257" y="25473"/>
                  </a:lnTo>
                  <a:lnTo>
                    <a:pt x="82253" y="24050"/>
                  </a:lnTo>
                  <a:lnTo>
                    <a:pt x="82823" y="22627"/>
                  </a:lnTo>
                  <a:lnTo>
                    <a:pt x="83250" y="21204"/>
                  </a:lnTo>
                  <a:lnTo>
                    <a:pt x="83534" y="19781"/>
                  </a:lnTo>
                  <a:lnTo>
                    <a:pt x="83534" y="19070"/>
                  </a:lnTo>
                  <a:lnTo>
                    <a:pt x="83392" y="14516"/>
                  </a:lnTo>
                  <a:lnTo>
                    <a:pt x="83392" y="14231"/>
                  </a:lnTo>
                  <a:lnTo>
                    <a:pt x="83107" y="12808"/>
                  </a:lnTo>
                  <a:lnTo>
                    <a:pt x="82680" y="11243"/>
                  </a:lnTo>
                  <a:lnTo>
                    <a:pt x="81969" y="9820"/>
                  </a:lnTo>
                  <a:lnTo>
                    <a:pt x="81115" y="8539"/>
                  </a:lnTo>
                  <a:lnTo>
                    <a:pt x="79977" y="7258"/>
                  </a:lnTo>
                  <a:lnTo>
                    <a:pt x="78553" y="5978"/>
                  </a:lnTo>
                  <a:lnTo>
                    <a:pt x="76988" y="4839"/>
                  </a:lnTo>
                  <a:lnTo>
                    <a:pt x="75423" y="3843"/>
                  </a:lnTo>
                  <a:lnTo>
                    <a:pt x="73430" y="2989"/>
                  </a:lnTo>
                  <a:lnTo>
                    <a:pt x="71438" y="2135"/>
                  </a:lnTo>
                  <a:lnTo>
                    <a:pt x="69304" y="1424"/>
                  </a:lnTo>
                  <a:lnTo>
                    <a:pt x="67027" y="855"/>
                  </a:lnTo>
                  <a:lnTo>
                    <a:pt x="64750" y="428"/>
                  </a:lnTo>
                  <a:lnTo>
                    <a:pt x="62188" y="143"/>
                  </a:lnTo>
                  <a:lnTo>
                    <a:pt x="59627" y="1"/>
                  </a:lnTo>
                  <a:close/>
                </a:path>
              </a:pathLst>
            </a:custGeom>
            <a:solidFill>
              <a:srgbClr val="000000">
                <a:alpha val="184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30" name="Google Shape;81;p15">
              <a:extLst>
                <a:ext uri="{FF2B5EF4-FFF2-40B4-BE49-F238E27FC236}">
                  <a16:creationId xmlns:a16="http://schemas.microsoft.com/office/drawing/2014/main" id="{4CA0591E-6B41-40F3-B17A-4DD928EC1492}"/>
                </a:ext>
              </a:extLst>
            </p:cNvPr>
            <p:cNvSpPr/>
            <p:nvPr/>
          </p:nvSpPr>
          <p:spPr>
            <a:xfrm>
              <a:off x="4942261" y="3283832"/>
              <a:ext cx="1917931" cy="1251689"/>
            </a:xfrm>
            <a:custGeom>
              <a:avLst/>
              <a:gdLst/>
              <a:ahLst/>
              <a:cxnLst/>
              <a:rect l="l" t="t" r="r" b="b"/>
              <a:pathLst>
                <a:path w="54077" h="35292" extrusionOk="0">
                  <a:moveTo>
                    <a:pt x="26611" y="6119"/>
                  </a:moveTo>
                  <a:lnTo>
                    <a:pt x="30027" y="6262"/>
                  </a:lnTo>
                  <a:lnTo>
                    <a:pt x="33300" y="6546"/>
                  </a:lnTo>
                  <a:lnTo>
                    <a:pt x="36430" y="7115"/>
                  </a:lnTo>
                  <a:lnTo>
                    <a:pt x="39277" y="7969"/>
                  </a:lnTo>
                  <a:lnTo>
                    <a:pt x="41838" y="9108"/>
                  </a:lnTo>
                  <a:lnTo>
                    <a:pt x="44115" y="10388"/>
                  </a:lnTo>
                  <a:lnTo>
                    <a:pt x="45111" y="11100"/>
                  </a:lnTo>
                  <a:lnTo>
                    <a:pt x="46107" y="11812"/>
                  </a:lnTo>
                  <a:lnTo>
                    <a:pt x="46961" y="12665"/>
                  </a:lnTo>
                  <a:lnTo>
                    <a:pt x="47673" y="13519"/>
                  </a:lnTo>
                  <a:lnTo>
                    <a:pt x="48526" y="14800"/>
                  </a:lnTo>
                  <a:lnTo>
                    <a:pt x="49238" y="16081"/>
                  </a:lnTo>
                  <a:lnTo>
                    <a:pt x="49523" y="17361"/>
                  </a:lnTo>
                  <a:lnTo>
                    <a:pt x="49807" y="18784"/>
                  </a:lnTo>
                  <a:lnTo>
                    <a:pt x="49665" y="20208"/>
                  </a:lnTo>
                  <a:lnTo>
                    <a:pt x="49380" y="21346"/>
                  </a:lnTo>
                  <a:lnTo>
                    <a:pt x="48811" y="22484"/>
                  </a:lnTo>
                  <a:lnTo>
                    <a:pt x="48100" y="23481"/>
                  </a:lnTo>
                  <a:lnTo>
                    <a:pt x="47246" y="24477"/>
                  </a:lnTo>
                  <a:lnTo>
                    <a:pt x="46107" y="25330"/>
                  </a:lnTo>
                  <a:lnTo>
                    <a:pt x="44826" y="26042"/>
                  </a:lnTo>
                  <a:lnTo>
                    <a:pt x="43403" y="26754"/>
                  </a:lnTo>
                  <a:lnTo>
                    <a:pt x="41838" y="27323"/>
                  </a:lnTo>
                  <a:lnTo>
                    <a:pt x="40130" y="27892"/>
                  </a:lnTo>
                  <a:lnTo>
                    <a:pt x="38280" y="28319"/>
                  </a:lnTo>
                  <a:lnTo>
                    <a:pt x="36288" y="28604"/>
                  </a:lnTo>
                  <a:lnTo>
                    <a:pt x="32019" y="29173"/>
                  </a:lnTo>
                  <a:lnTo>
                    <a:pt x="27465" y="29457"/>
                  </a:lnTo>
                  <a:lnTo>
                    <a:pt x="22911" y="29457"/>
                  </a:lnTo>
                  <a:lnTo>
                    <a:pt x="18642" y="29173"/>
                  </a:lnTo>
                  <a:lnTo>
                    <a:pt x="16508" y="28888"/>
                  </a:lnTo>
                  <a:lnTo>
                    <a:pt x="14658" y="28604"/>
                  </a:lnTo>
                  <a:lnTo>
                    <a:pt x="12950" y="28177"/>
                  </a:lnTo>
                  <a:lnTo>
                    <a:pt x="11242" y="27607"/>
                  </a:lnTo>
                  <a:lnTo>
                    <a:pt x="9819" y="27038"/>
                  </a:lnTo>
                  <a:lnTo>
                    <a:pt x="8396" y="26469"/>
                  </a:lnTo>
                  <a:lnTo>
                    <a:pt x="7258" y="25615"/>
                  </a:lnTo>
                  <a:lnTo>
                    <a:pt x="6262" y="24761"/>
                  </a:lnTo>
                  <a:lnTo>
                    <a:pt x="5550" y="23765"/>
                  </a:lnTo>
                  <a:lnTo>
                    <a:pt x="4839" y="22627"/>
                  </a:lnTo>
                  <a:lnTo>
                    <a:pt x="4554" y="21488"/>
                  </a:lnTo>
                  <a:lnTo>
                    <a:pt x="4412" y="20208"/>
                  </a:lnTo>
                  <a:lnTo>
                    <a:pt x="4412" y="18784"/>
                  </a:lnTo>
                  <a:lnTo>
                    <a:pt x="4696" y="17361"/>
                  </a:lnTo>
                  <a:lnTo>
                    <a:pt x="5265" y="16081"/>
                  </a:lnTo>
                  <a:lnTo>
                    <a:pt x="6119" y="14658"/>
                  </a:lnTo>
                  <a:lnTo>
                    <a:pt x="6831" y="13804"/>
                  </a:lnTo>
                  <a:lnTo>
                    <a:pt x="7542" y="12950"/>
                  </a:lnTo>
                  <a:lnTo>
                    <a:pt x="8539" y="12238"/>
                  </a:lnTo>
                  <a:lnTo>
                    <a:pt x="9392" y="11385"/>
                  </a:lnTo>
                  <a:lnTo>
                    <a:pt x="11669" y="9962"/>
                  </a:lnTo>
                  <a:lnTo>
                    <a:pt x="14231" y="8823"/>
                  </a:lnTo>
                  <a:lnTo>
                    <a:pt x="16935" y="7685"/>
                  </a:lnTo>
                  <a:lnTo>
                    <a:pt x="20065" y="6973"/>
                  </a:lnTo>
                  <a:lnTo>
                    <a:pt x="23196" y="6404"/>
                  </a:lnTo>
                  <a:lnTo>
                    <a:pt x="26611" y="6119"/>
                  </a:lnTo>
                  <a:close/>
                  <a:moveTo>
                    <a:pt x="26611" y="0"/>
                  </a:moveTo>
                  <a:lnTo>
                    <a:pt x="24192" y="285"/>
                  </a:lnTo>
                  <a:lnTo>
                    <a:pt x="21915" y="712"/>
                  </a:lnTo>
                  <a:lnTo>
                    <a:pt x="19496" y="1566"/>
                  </a:lnTo>
                  <a:lnTo>
                    <a:pt x="17219" y="2562"/>
                  </a:lnTo>
                  <a:lnTo>
                    <a:pt x="14942" y="3700"/>
                  </a:lnTo>
                  <a:lnTo>
                    <a:pt x="12808" y="4981"/>
                  </a:lnTo>
                  <a:lnTo>
                    <a:pt x="10673" y="6404"/>
                  </a:lnTo>
                  <a:lnTo>
                    <a:pt x="8681" y="7827"/>
                  </a:lnTo>
                  <a:lnTo>
                    <a:pt x="5265" y="10673"/>
                  </a:lnTo>
                  <a:lnTo>
                    <a:pt x="2419" y="13092"/>
                  </a:lnTo>
                  <a:lnTo>
                    <a:pt x="0" y="15511"/>
                  </a:lnTo>
                  <a:lnTo>
                    <a:pt x="0" y="20350"/>
                  </a:lnTo>
                  <a:lnTo>
                    <a:pt x="142" y="21488"/>
                  </a:lnTo>
                  <a:lnTo>
                    <a:pt x="427" y="22627"/>
                  </a:lnTo>
                  <a:lnTo>
                    <a:pt x="996" y="24050"/>
                  </a:lnTo>
                  <a:lnTo>
                    <a:pt x="1708" y="25330"/>
                  </a:lnTo>
                  <a:lnTo>
                    <a:pt x="2562" y="26611"/>
                  </a:lnTo>
                  <a:lnTo>
                    <a:pt x="3700" y="27892"/>
                  </a:lnTo>
                  <a:lnTo>
                    <a:pt x="4981" y="29030"/>
                  </a:lnTo>
                  <a:lnTo>
                    <a:pt x="6404" y="30027"/>
                  </a:lnTo>
                  <a:lnTo>
                    <a:pt x="7969" y="31023"/>
                  </a:lnTo>
                  <a:lnTo>
                    <a:pt x="9677" y="32019"/>
                  </a:lnTo>
                  <a:lnTo>
                    <a:pt x="11527" y="32730"/>
                  </a:lnTo>
                  <a:lnTo>
                    <a:pt x="13519" y="33442"/>
                  </a:lnTo>
                  <a:lnTo>
                    <a:pt x="15654" y="34011"/>
                  </a:lnTo>
                  <a:lnTo>
                    <a:pt x="17931" y="34580"/>
                  </a:lnTo>
                  <a:lnTo>
                    <a:pt x="20208" y="35007"/>
                  </a:lnTo>
                  <a:lnTo>
                    <a:pt x="22484" y="35150"/>
                  </a:lnTo>
                  <a:lnTo>
                    <a:pt x="25046" y="35292"/>
                  </a:lnTo>
                  <a:lnTo>
                    <a:pt x="27465" y="35292"/>
                  </a:lnTo>
                  <a:lnTo>
                    <a:pt x="30027" y="35150"/>
                  </a:lnTo>
                  <a:lnTo>
                    <a:pt x="32446" y="34865"/>
                  </a:lnTo>
                  <a:lnTo>
                    <a:pt x="34865" y="34580"/>
                  </a:lnTo>
                  <a:lnTo>
                    <a:pt x="37142" y="34011"/>
                  </a:lnTo>
                  <a:lnTo>
                    <a:pt x="39277" y="33442"/>
                  </a:lnTo>
                  <a:lnTo>
                    <a:pt x="41269" y="32730"/>
                  </a:lnTo>
                  <a:lnTo>
                    <a:pt x="43261" y="31877"/>
                  </a:lnTo>
                  <a:lnTo>
                    <a:pt x="45111" y="30880"/>
                  </a:lnTo>
                  <a:lnTo>
                    <a:pt x="46819" y="29884"/>
                  </a:lnTo>
                  <a:lnTo>
                    <a:pt x="48242" y="28888"/>
                  </a:lnTo>
                  <a:lnTo>
                    <a:pt x="49665" y="27750"/>
                  </a:lnTo>
                  <a:lnTo>
                    <a:pt x="50946" y="26469"/>
                  </a:lnTo>
                  <a:lnTo>
                    <a:pt x="51942" y="25188"/>
                  </a:lnTo>
                  <a:lnTo>
                    <a:pt x="52796" y="23907"/>
                  </a:lnTo>
                  <a:lnTo>
                    <a:pt x="53365" y="22484"/>
                  </a:lnTo>
                  <a:lnTo>
                    <a:pt x="53792" y="21061"/>
                  </a:lnTo>
                  <a:lnTo>
                    <a:pt x="53934" y="19638"/>
                  </a:lnTo>
                  <a:lnTo>
                    <a:pt x="53934" y="17219"/>
                  </a:lnTo>
                  <a:lnTo>
                    <a:pt x="54076" y="13804"/>
                  </a:lnTo>
                  <a:lnTo>
                    <a:pt x="53649" y="13235"/>
                  </a:lnTo>
                  <a:lnTo>
                    <a:pt x="52653" y="11669"/>
                  </a:lnTo>
                  <a:lnTo>
                    <a:pt x="51799" y="10531"/>
                  </a:lnTo>
                  <a:lnTo>
                    <a:pt x="50661" y="9392"/>
                  </a:lnTo>
                  <a:lnTo>
                    <a:pt x="49380" y="8112"/>
                  </a:lnTo>
                  <a:lnTo>
                    <a:pt x="47957" y="6831"/>
                  </a:lnTo>
                  <a:lnTo>
                    <a:pt x="46250" y="5550"/>
                  </a:lnTo>
                  <a:lnTo>
                    <a:pt x="44257" y="4269"/>
                  </a:lnTo>
                  <a:lnTo>
                    <a:pt x="41980" y="3131"/>
                  </a:lnTo>
                  <a:lnTo>
                    <a:pt x="39419" y="2135"/>
                  </a:lnTo>
                  <a:lnTo>
                    <a:pt x="36715" y="1139"/>
                  </a:lnTo>
                  <a:lnTo>
                    <a:pt x="33584" y="569"/>
                  </a:lnTo>
                  <a:lnTo>
                    <a:pt x="30311" y="142"/>
                  </a:lnTo>
                  <a:lnTo>
                    <a:pt x="26611" y="0"/>
                  </a:lnTo>
                  <a:close/>
                </a:path>
              </a:pathLst>
            </a:custGeom>
            <a:solidFill>
              <a:srgbClr val="70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31" name="Google Shape;82;p15">
              <a:extLst>
                <a:ext uri="{FF2B5EF4-FFF2-40B4-BE49-F238E27FC236}">
                  <a16:creationId xmlns:a16="http://schemas.microsoft.com/office/drawing/2014/main" id="{224A2891-08AF-413C-A334-CBEFC3931C91}"/>
                </a:ext>
              </a:extLst>
            </p:cNvPr>
            <p:cNvSpPr/>
            <p:nvPr/>
          </p:nvSpPr>
          <p:spPr>
            <a:xfrm>
              <a:off x="4977587" y="3283831"/>
              <a:ext cx="1822029" cy="545123"/>
            </a:xfrm>
            <a:custGeom>
              <a:avLst/>
              <a:gdLst/>
              <a:ahLst/>
              <a:cxnLst/>
              <a:rect l="l" t="t" r="r" b="b"/>
              <a:pathLst>
                <a:path w="51373" h="15370" extrusionOk="0">
                  <a:moveTo>
                    <a:pt x="25188" y="0"/>
                  </a:moveTo>
                  <a:lnTo>
                    <a:pt x="7543" y="4412"/>
                  </a:lnTo>
                  <a:lnTo>
                    <a:pt x="1423" y="10815"/>
                  </a:lnTo>
                  <a:lnTo>
                    <a:pt x="0" y="14658"/>
                  </a:lnTo>
                  <a:lnTo>
                    <a:pt x="2562" y="15369"/>
                  </a:lnTo>
                  <a:lnTo>
                    <a:pt x="2704" y="14800"/>
                  </a:lnTo>
                  <a:lnTo>
                    <a:pt x="3273" y="13377"/>
                  </a:lnTo>
                  <a:lnTo>
                    <a:pt x="3700" y="12523"/>
                  </a:lnTo>
                  <a:lnTo>
                    <a:pt x="4412" y="11385"/>
                  </a:lnTo>
                  <a:lnTo>
                    <a:pt x="5266" y="10246"/>
                  </a:lnTo>
                  <a:lnTo>
                    <a:pt x="6262" y="9108"/>
                  </a:lnTo>
                  <a:lnTo>
                    <a:pt x="7543" y="7969"/>
                  </a:lnTo>
                  <a:lnTo>
                    <a:pt x="9108" y="6831"/>
                  </a:lnTo>
                  <a:lnTo>
                    <a:pt x="10958" y="5692"/>
                  </a:lnTo>
                  <a:lnTo>
                    <a:pt x="13092" y="4696"/>
                  </a:lnTo>
                  <a:lnTo>
                    <a:pt x="15654" y="3842"/>
                  </a:lnTo>
                  <a:lnTo>
                    <a:pt x="18500" y="3131"/>
                  </a:lnTo>
                  <a:lnTo>
                    <a:pt x="21631" y="2704"/>
                  </a:lnTo>
                  <a:lnTo>
                    <a:pt x="25331" y="2419"/>
                  </a:lnTo>
                  <a:lnTo>
                    <a:pt x="28888" y="2419"/>
                  </a:lnTo>
                  <a:lnTo>
                    <a:pt x="32161" y="2704"/>
                  </a:lnTo>
                  <a:lnTo>
                    <a:pt x="35008" y="3273"/>
                  </a:lnTo>
                  <a:lnTo>
                    <a:pt x="37569" y="3985"/>
                  </a:lnTo>
                  <a:lnTo>
                    <a:pt x="39846" y="4839"/>
                  </a:lnTo>
                  <a:lnTo>
                    <a:pt x="41696" y="5835"/>
                  </a:lnTo>
                  <a:lnTo>
                    <a:pt x="43261" y="6831"/>
                  </a:lnTo>
                  <a:lnTo>
                    <a:pt x="44684" y="7969"/>
                  </a:lnTo>
                  <a:lnTo>
                    <a:pt x="45823" y="9108"/>
                  </a:lnTo>
                  <a:lnTo>
                    <a:pt x="46677" y="10246"/>
                  </a:lnTo>
                  <a:lnTo>
                    <a:pt x="47388" y="11242"/>
                  </a:lnTo>
                  <a:lnTo>
                    <a:pt x="47957" y="12096"/>
                  </a:lnTo>
                  <a:lnTo>
                    <a:pt x="48527" y="13519"/>
                  </a:lnTo>
                  <a:lnTo>
                    <a:pt x="48811" y="13946"/>
                  </a:lnTo>
                  <a:lnTo>
                    <a:pt x="51373" y="13092"/>
                  </a:lnTo>
                  <a:lnTo>
                    <a:pt x="49665" y="9392"/>
                  </a:lnTo>
                  <a:lnTo>
                    <a:pt x="43119" y="3416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rgbClr val="70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32" name="Google Shape;83;p15">
              <a:extLst>
                <a:ext uri="{FF2B5EF4-FFF2-40B4-BE49-F238E27FC236}">
                  <a16:creationId xmlns:a16="http://schemas.microsoft.com/office/drawing/2014/main" id="{EADB5DC9-C912-4997-9BCE-4D05E956FB0E}"/>
                </a:ext>
              </a:extLst>
            </p:cNvPr>
            <p:cNvSpPr/>
            <p:nvPr/>
          </p:nvSpPr>
          <p:spPr>
            <a:xfrm>
              <a:off x="4942261" y="3243433"/>
              <a:ext cx="1917931" cy="1120499"/>
            </a:xfrm>
            <a:custGeom>
              <a:avLst/>
              <a:gdLst/>
              <a:ahLst/>
              <a:cxnLst/>
              <a:rect l="l" t="t" r="r" b="b"/>
              <a:pathLst>
                <a:path w="54077" h="31593" extrusionOk="0">
                  <a:moveTo>
                    <a:pt x="26611" y="2420"/>
                  </a:moveTo>
                  <a:lnTo>
                    <a:pt x="30027" y="2562"/>
                  </a:lnTo>
                  <a:lnTo>
                    <a:pt x="33300" y="2847"/>
                  </a:lnTo>
                  <a:lnTo>
                    <a:pt x="36430" y="3416"/>
                  </a:lnTo>
                  <a:lnTo>
                    <a:pt x="39277" y="4270"/>
                  </a:lnTo>
                  <a:lnTo>
                    <a:pt x="41838" y="5408"/>
                  </a:lnTo>
                  <a:lnTo>
                    <a:pt x="44115" y="6689"/>
                  </a:lnTo>
                  <a:lnTo>
                    <a:pt x="45111" y="7401"/>
                  </a:lnTo>
                  <a:lnTo>
                    <a:pt x="46107" y="8112"/>
                  </a:lnTo>
                  <a:lnTo>
                    <a:pt x="46961" y="8966"/>
                  </a:lnTo>
                  <a:lnTo>
                    <a:pt x="47673" y="9820"/>
                  </a:lnTo>
                  <a:lnTo>
                    <a:pt x="48526" y="11101"/>
                  </a:lnTo>
                  <a:lnTo>
                    <a:pt x="49238" y="12381"/>
                  </a:lnTo>
                  <a:lnTo>
                    <a:pt x="49523" y="13662"/>
                  </a:lnTo>
                  <a:lnTo>
                    <a:pt x="49807" y="15085"/>
                  </a:lnTo>
                  <a:lnTo>
                    <a:pt x="49665" y="16508"/>
                  </a:lnTo>
                  <a:lnTo>
                    <a:pt x="49380" y="17789"/>
                  </a:lnTo>
                  <a:lnTo>
                    <a:pt x="48811" y="19070"/>
                  </a:lnTo>
                  <a:lnTo>
                    <a:pt x="48100" y="20350"/>
                  </a:lnTo>
                  <a:lnTo>
                    <a:pt x="47246" y="21489"/>
                  </a:lnTo>
                  <a:lnTo>
                    <a:pt x="46107" y="22627"/>
                  </a:lnTo>
                  <a:lnTo>
                    <a:pt x="44826" y="23766"/>
                  </a:lnTo>
                  <a:lnTo>
                    <a:pt x="43403" y="24762"/>
                  </a:lnTo>
                  <a:lnTo>
                    <a:pt x="41838" y="25616"/>
                  </a:lnTo>
                  <a:lnTo>
                    <a:pt x="40130" y="26469"/>
                  </a:lnTo>
                  <a:lnTo>
                    <a:pt x="38280" y="27181"/>
                  </a:lnTo>
                  <a:lnTo>
                    <a:pt x="36288" y="27750"/>
                  </a:lnTo>
                  <a:lnTo>
                    <a:pt x="34154" y="28319"/>
                  </a:lnTo>
                  <a:lnTo>
                    <a:pt x="32019" y="28746"/>
                  </a:lnTo>
                  <a:lnTo>
                    <a:pt x="29742" y="29031"/>
                  </a:lnTo>
                  <a:lnTo>
                    <a:pt x="27465" y="29173"/>
                  </a:lnTo>
                  <a:lnTo>
                    <a:pt x="25046" y="29173"/>
                  </a:lnTo>
                  <a:lnTo>
                    <a:pt x="22911" y="29031"/>
                  </a:lnTo>
                  <a:lnTo>
                    <a:pt x="20634" y="28746"/>
                  </a:lnTo>
                  <a:lnTo>
                    <a:pt x="18642" y="28319"/>
                  </a:lnTo>
                  <a:lnTo>
                    <a:pt x="16508" y="27893"/>
                  </a:lnTo>
                  <a:lnTo>
                    <a:pt x="14658" y="27181"/>
                  </a:lnTo>
                  <a:lnTo>
                    <a:pt x="12950" y="26469"/>
                  </a:lnTo>
                  <a:lnTo>
                    <a:pt x="11242" y="25616"/>
                  </a:lnTo>
                  <a:lnTo>
                    <a:pt x="9819" y="24762"/>
                  </a:lnTo>
                  <a:lnTo>
                    <a:pt x="8396" y="23766"/>
                  </a:lnTo>
                  <a:lnTo>
                    <a:pt x="7258" y="22770"/>
                  </a:lnTo>
                  <a:lnTo>
                    <a:pt x="6262" y="21631"/>
                  </a:lnTo>
                  <a:lnTo>
                    <a:pt x="5550" y="20350"/>
                  </a:lnTo>
                  <a:lnTo>
                    <a:pt x="4839" y="19070"/>
                  </a:lnTo>
                  <a:lnTo>
                    <a:pt x="4554" y="17789"/>
                  </a:lnTo>
                  <a:lnTo>
                    <a:pt x="4412" y="16508"/>
                  </a:lnTo>
                  <a:lnTo>
                    <a:pt x="4412" y="15085"/>
                  </a:lnTo>
                  <a:lnTo>
                    <a:pt x="4696" y="13662"/>
                  </a:lnTo>
                  <a:lnTo>
                    <a:pt x="5265" y="12381"/>
                  </a:lnTo>
                  <a:lnTo>
                    <a:pt x="6119" y="10958"/>
                  </a:lnTo>
                  <a:lnTo>
                    <a:pt x="6831" y="10104"/>
                  </a:lnTo>
                  <a:lnTo>
                    <a:pt x="7542" y="9251"/>
                  </a:lnTo>
                  <a:lnTo>
                    <a:pt x="8539" y="8539"/>
                  </a:lnTo>
                  <a:lnTo>
                    <a:pt x="9392" y="7685"/>
                  </a:lnTo>
                  <a:lnTo>
                    <a:pt x="11669" y="6262"/>
                  </a:lnTo>
                  <a:lnTo>
                    <a:pt x="14231" y="5124"/>
                  </a:lnTo>
                  <a:lnTo>
                    <a:pt x="16935" y="3985"/>
                  </a:lnTo>
                  <a:lnTo>
                    <a:pt x="20065" y="3274"/>
                  </a:lnTo>
                  <a:lnTo>
                    <a:pt x="23196" y="2705"/>
                  </a:lnTo>
                  <a:lnTo>
                    <a:pt x="26611" y="2420"/>
                  </a:lnTo>
                  <a:close/>
                  <a:moveTo>
                    <a:pt x="26611" y="1"/>
                  </a:moveTo>
                  <a:lnTo>
                    <a:pt x="23765" y="143"/>
                  </a:lnTo>
                  <a:lnTo>
                    <a:pt x="21204" y="428"/>
                  </a:lnTo>
                  <a:lnTo>
                    <a:pt x="18642" y="855"/>
                  </a:lnTo>
                  <a:lnTo>
                    <a:pt x="16081" y="1566"/>
                  </a:lnTo>
                  <a:lnTo>
                    <a:pt x="13804" y="2278"/>
                  </a:lnTo>
                  <a:lnTo>
                    <a:pt x="11527" y="3131"/>
                  </a:lnTo>
                  <a:lnTo>
                    <a:pt x="9535" y="4128"/>
                  </a:lnTo>
                  <a:lnTo>
                    <a:pt x="7685" y="5124"/>
                  </a:lnTo>
                  <a:lnTo>
                    <a:pt x="5977" y="6404"/>
                  </a:lnTo>
                  <a:lnTo>
                    <a:pt x="4412" y="7543"/>
                  </a:lnTo>
                  <a:lnTo>
                    <a:pt x="3131" y="8966"/>
                  </a:lnTo>
                  <a:lnTo>
                    <a:pt x="1992" y="10389"/>
                  </a:lnTo>
                  <a:lnTo>
                    <a:pt x="1139" y="11812"/>
                  </a:lnTo>
                  <a:lnTo>
                    <a:pt x="569" y="13377"/>
                  </a:lnTo>
                  <a:lnTo>
                    <a:pt x="142" y="14943"/>
                  </a:lnTo>
                  <a:lnTo>
                    <a:pt x="0" y="16650"/>
                  </a:lnTo>
                  <a:lnTo>
                    <a:pt x="142" y="17789"/>
                  </a:lnTo>
                  <a:lnTo>
                    <a:pt x="427" y="18927"/>
                  </a:lnTo>
                  <a:lnTo>
                    <a:pt x="996" y="20350"/>
                  </a:lnTo>
                  <a:lnTo>
                    <a:pt x="1708" y="21631"/>
                  </a:lnTo>
                  <a:lnTo>
                    <a:pt x="2562" y="22912"/>
                  </a:lnTo>
                  <a:lnTo>
                    <a:pt x="3700" y="24193"/>
                  </a:lnTo>
                  <a:lnTo>
                    <a:pt x="4981" y="25331"/>
                  </a:lnTo>
                  <a:lnTo>
                    <a:pt x="6404" y="26327"/>
                  </a:lnTo>
                  <a:lnTo>
                    <a:pt x="7969" y="27323"/>
                  </a:lnTo>
                  <a:lnTo>
                    <a:pt x="9677" y="28319"/>
                  </a:lnTo>
                  <a:lnTo>
                    <a:pt x="11527" y="29031"/>
                  </a:lnTo>
                  <a:lnTo>
                    <a:pt x="13519" y="29743"/>
                  </a:lnTo>
                  <a:lnTo>
                    <a:pt x="15654" y="30454"/>
                  </a:lnTo>
                  <a:lnTo>
                    <a:pt x="17931" y="30881"/>
                  </a:lnTo>
                  <a:lnTo>
                    <a:pt x="20208" y="31308"/>
                  </a:lnTo>
                  <a:lnTo>
                    <a:pt x="22484" y="31450"/>
                  </a:lnTo>
                  <a:lnTo>
                    <a:pt x="25046" y="31592"/>
                  </a:lnTo>
                  <a:lnTo>
                    <a:pt x="27465" y="31592"/>
                  </a:lnTo>
                  <a:lnTo>
                    <a:pt x="30027" y="31450"/>
                  </a:lnTo>
                  <a:lnTo>
                    <a:pt x="32446" y="31166"/>
                  </a:lnTo>
                  <a:lnTo>
                    <a:pt x="34865" y="30881"/>
                  </a:lnTo>
                  <a:lnTo>
                    <a:pt x="37142" y="30312"/>
                  </a:lnTo>
                  <a:lnTo>
                    <a:pt x="39277" y="29743"/>
                  </a:lnTo>
                  <a:lnTo>
                    <a:pt x="41269" y="29031"/>
                  </a:lnTo>
                  <a:lnTo>
                    <a:pt x="43261" y="28177"/>
                  </a:lnTo>
                  <a:lnTo>
                    <a:pt x="45111" y="27181"/>
                  </a:lnTo>
                  <a:lnTo>
                    <a:pt x="46819" y="26185"/>
                  </a:lnTo>
                  <a:lnTo>
                    <a:pt x="48242" y="25189"/>
                  </a:lnTo>
                  <a:lnTo>
                    <a:pt x="49665" y="24050"/>
                  </a:lnTo>
                  <a:lnTo>
                    <a:pt x="50946" y="22770"/>
                  </a:lnTo>
                  <a:lnTo>
                    <a:pt x="51942" y="21489"/>
                  </a:lnTo>
                  <a:lnTo>
                    <a:pt x="52796" y="20208"/>
                  </a:lnTo>
                  <a:lnTo>
                    <a:pt x="53365" y="18785"/>
                  </a:lnTo>
                  <a:lnTo>
                    <a:pt x="53792" y="17362"/>
                  </a:lnTo>
                  <a:lnTo>
                    <a:pt x="53934" y="16224"/>
                  </a:lnTo>
                  <a:lnTo>
                    <a:pt x="54076" y="14943"/>
                  </a:lnTo>
                  <a:lnTo>
                    <a:pt x="53792" y="13377"/>
                  </a:lnTo>
                  <a:lnTo>
                    <a:pt x="53365" y="11812"/>
                  </a:lnTo>
                  <a:lnTo>
                    <a:pt x="52653" y="10389"/>
                  </a:lnTo>
                  <a:lnTo>
                    <a:pt x="51799" y="8966"/>
                  </a:lnTo>
                  <a:lnTo>
                    <a:pt x="50519" y="7543"/>
                  </a:lnTo>
                  <a:lnTo>
                    <a:pt x="49238" y="6262"/>
                  </a:lnTo>
                  <a:lnTo>
                    <a:pt x="47530" y="5124"/>
                  </a:lnTo>
                  <a:lnTo>
                    <a:pt x="45823" y="3985"/>
                  </a:lnTo>
                  <a:lnTo>
                    <a:pt x="43830" y="3131"/>
                  </a:lnTo>
                  <a:lnTo>
                    <a:pt x="41696" y="2278"/>
                  </a:lnTo>
                  <a:lnTo>
                    <a:pt x="39561" y="1566"/>
                  </a:lnTo>
                  <a:lnTo>
                    <a:pt x="37142" y="855"/>
                  </a:lnTo>
                  <a:lnTo>
                    <a:pt x="34580" y="428"/>
                  </a:lnTo>
                  <a:lnTo>
                    <a:pt x="32019" y="143"/>
                  </a:lnTo>
                  <a:lnTo>
                    <a:pt x="29315" y="1"/>
                  </a:lnTo>
                  <a:close/>
                </a:path>
              </a:pathLst>
            </a:custGeom>
            <a:solidFill>
              <a:srgbClr val="81C5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33" name="Google Shape;84;p15">
              <a:extLst>
                <a:ext uri="{FF2B5EF4-FFF2-40B4-BE49-F238E27FC236}">
                  <a16:creationId xmlns:a16="http://schemas.microsoft.com/office/drawing/2014/main" id="{421C5549-9293-48F3-B74B-CB79908F1150}"/>
                </a:ext>
              </a:extLst>
            </p:cNvPr>
            <p:cNvSpPr/>
            <p:nvPr/>
          </p:nvSpPr>
          <p:spPr>
            <a:xfrm>
              <a:off x="4942261" y="3243433"/>
              <a:ext cx="1917931" cy="1120499"/>
            </a:xfrm>
            <a:custGeom>
              <a:avLst/>
              <a:gdLst/>
              <a:ahLst/>
              <a:cxnLst/>
              <a:rect l="l" t="t" r="r" b="b"/>
              <a:pathLst>
                <a:path w="54077" h="31593" extrusionOk="0">
                  <a:moveTo>
                    <a:pt x="26611" y="2420"/>
                  </a:moveTo>
                  <a:lnTo>
                    <a:pt x="30027" y="2562"/>
                  </a:lnTo>
                  <a:lnTo>
                    <a:pt x="33300" y="2847"/>
                  </a:lnTo>
                  <a:lnTo>
                    <a:pt x="36430" y="3416"/>
                  </a:lnTo>
                  <a:lnTo>
                    <a:pt x="39277" y="4270"/>
                  </a:lnTo>
                  <a:lnTo>
                    <a:pt x="41838" y="5408"/>
                  </a:lnTo>
                  <a:lnTo>
                    <a:pt x="44115" y="6689"/>
                  </a:lnTo>
                  <a:lnTo>
                    <a:pt x="45111" y="7401"/>
                  </a:lnTo>
                  <a:lnTo>
                    <a:pt x="46107" y="8112"/>
                  </a:lnTo>
                  <a:lnTo>
                    <a:pt x="46961" y="8966"/>
                  </a:lnTo>
                  <a:lnTo>
                    <a:pt x="47673" y="9820"/>
                  </a:lnTo>
                  <a:lnTo>
                    <a:pt x="48526" y="11101"/>
                  </a:lnTo>
                  <a:lnTo>
                    <a:pt x="49238" y="12381"/>
                  </a:lnTo>
                  <a:lnTo>
                    <a:pt x="49523" y="13662"/>
                  </a:lnTo>
                  <a:lnTo>
                    <a:pt x="49807" y="15085"/>
                  </a:lnTo>
                  <a:lnTo>
                    <a:pt x="49665" y="16508"/>
                  </a:lnTo>
                  <a:lnTo>
                    <a:pt x="49380" y="17789"/>
                  </a:lnTo>
                  <a:lnTo>
                    <a:pt x="48811" y="19070"/>
                  </a:lnTo>
                  <a:lnTo>
                    <a:pt x="48100" y="20350"/>
                  </a:lnTo>
                  <a:lnTo>
                    <a:pt x="47246" y="21489"/>
                  </a:lnTo>
                  <a:lnTo>
                    <a:pt x="46107" y="22627"/>
                  </a:lnTo>
                  <a:lnTo>
                    <a:pt x="44826" y="23766"/>
                  </a:lnTo>
                  <a:lnTo>
                    <a:pt x="43403" y="24762"/>
                  </a:lnTo>
                  <a:lnTo>
                    <a:pt x="41838" y="25616"/>
                  </a:lnTo>
                  <a:lnTo>
                    <a:pt x="40130" y="26469"/>
                  </a:lnTo>
                  <a:lnTo>
                    <a:pt x="38280" y="27181"/>
                  </a:lnTo>
                  <a:lnTo>
                    <a:pt x="36288" y="27750"/>
                  </a:lnTo>
                  <a:lnTo>
                    <a:pt x="34154" y="28319"/>
                  </a:lnTo>
                  <a:lnTo>
                    <a:pt x="32019" y="28746"/>
                  </a:lnTo>
                  <a:lnTo>
                    <a:pt x="29742" y="29031"/>
                  </a:lnTo>
                  <a:lnTo>
                    <a:pt x="27465" y="29173"/>
                  </a:lnTo>
                  <a:lnTo>
                    <a:pt x="25046" y="29173"/>
                  </a:lnTo>
                  <a:lnTo>
                    <a:pt x="22911" y="29031"/>
                  </a:lnTo>
                  <a:lnTo>
                    <a:pt x="20634" y="28746"/>
                  </a:lnTo>
                  <a:lnTo>
                    <a:pt x="18642" y="28319"/>
                  </a:lnTo>
                  <a:lnTo>
                    <a:pt x="16508" y="27893"/>
                  </a:lnTo>
                  <a:lnTo>
                    <a:pt x="14658" y="27181"/>
                  </a:lnTo>
                  <a:lnTo>
                    <a:pt x="12950" y="26469"/>
                  </a:lnTo>
                  <a:lnTo>
                    <a:pt x="11242" y="25616"/>
                  </a:lnTo>
                  <a:lnTo>
                    <a:pt x="9819" y="24762"/>
                  </a:lnTo>
                  <a:lnTo>
                    <a:pt x="8396" y="23766"/>
                  </a:lnTo>
                  <a:lnTo>
                    <a:pt x="7258" y="22770"/>
                  </a:lnTo>
                  <a:lnTo>
                    <a:pt x="6262" y="21631"/>
                  </a:lnTo>
                  <a:lnTo>
                    <a:pt x="5550" y="20350"/>
                  </a:lnTo>
                  <a:lnTo>
                    <a:pt x="4839" y="19070"/>
                  </a:lnTo>
                  <a:lnTo>
                    <a:pt x="4554" y="17789"/>
                  </a:lnTo>
                  <a:lnTo>
                    <a:pt x="4412" y="16508"/>
                  </a:lnTo>
                  <a:lnTo>
                    <a:pt x="4412" y="15085"/>
                  </a:lnTo>
                  <a:lnTo>
                    <a:pt x="4696" y="13662"/>
                  </a:lnTo>
                  <a:lnTo>
                    <a:pt x="5265" y="12381"/>
                  </a:lnTo>
                  <a:lnTo>
                    <a:pt x="6119" y="10958"/>
                  </a:lnTo>
                  <a:lnTo>
                    <a:pt x="6831" y="10104"/>
                  </a:lnTo>
                  <a:lnTo>
                    <a:pt x="7542" y="9251"/>
                  </a:lnTo>
                  <a:lnTo>
                    <a:pt x="8539" y="8539"/>
                  </a:lnTo>
                  <a:lnTo>
                    <a:pt x="9392" y="7685"/>
                  </a:lnTo>
                  <a:lnTo>
                    <a:pt x="11669" y="6262"/>
                  </a:lnTo>
                  <a:lnTo>
                    <a:pt x="14231" y="5124"/>
                  </a:lnTo>
                  <a:lnTo>
                    <a:pt x="16935" y="3985"/>
                  </a:lnTo>
                  <a:lnTo>
                    <a:pt x="20065" y="3274"/>
                  </a:lnTo>
                  <a:lnTo>
                    <a:pt x="23196" y="2705"/>
                  </a:lnTo>
                  <a:lnTo>
                    <a:pt x="26611" y="2420"/>
                  </a:lnTo>
                  <a:close/>
                  <a:moveTo>
                    <a:pt x="26611" y="1"/>
                  </a:moveTo>
                  <a:lnTo>
                    <a:pt x="23765" y="143"/>
                  </a:lnTo>
                  <a:lnTo>
                    <a:pt x="21204" y="428"/>
                  </a:lnTo>
                  <a:lnTo>
                    <a:pt x="18642" y="855"/>
                  </a:lnTo>
                  <a:lnTo>
                    <a:pt x="16081" y="1566"/>
                  </a:lnTo>
                  <a:lnTo>
                    <a:pt x="13804" y="2278"/>
                  </a:lnTo>
                  <a:lnTo>
                    <a:pt x="11527" y="3131"/>
                  </a:lnTo>
                  <a:lnTo>
                    <a:pt x="9535" y="4128"/>
                  </a:lnTo>
                  <a:lnTo>
                    <a:pt x="7685" y="5124"/>
                  </a:lnTo>
                  <a:lnTo>
                    <a:pt x="5977" y="6404"/>
                  </a:lnTo>
                  <a:lnTo>
                    <a:pt x="4412" y="7543"/>
                  </a:lnTo>
                  <a:lnTo>
                    <a:pt x="3131" y="8966"/>
                  </a:lnTo>
                  <a:lnTo>
                    <a:pt x="1992" y="10389"/>
                  </a:lnTo>
                  <a:lnTo>
                    <a:pt x="1139" y="11812"/>
                  </a:lnTo>
                  <a:lnTo>
                    <a:pt x="569" y="13377"/>
                  </a:lnTo>
                  <a:lnTo>
                    <a:pt x="142" y="14943"/>
                  </a:lnTo>
                  <a:lnTo>
                    <a:pt x="0" y="16650"/>
                  </a:lnTo>
                  <a:lnTo>
                    <a:pt x="142" y="17789"/>
                  </a:lnTo>
                  <a:lnTo>
                    <a:pt x="427" y="18927"/>
                  </a:lnTo>
                  <a:lnTo>
                    <a:pt x="996" y="20350"/>
                  </a:lnTo>
                  <a:lnTo>
                    <a:pt x="1708" y="21631"/>
                  </a:lnTo>
                  <a:lnTo>
                    <a:pt x="2562" y="22912"/>
                  </a:lnTo>
                  <a:lnTo>
                    <a:pt x="3700" y="24193"/>
                  </a:lnTo>
                  <a:lnTo>
                    <a:pt x="4981" y="25331"/>
                  </a:lnTo>
                  <a:lnTo>
                    <a:pt x="6404" y="26327"/>
                  </a:lnTo>
                  <a:lnTo>
                    <a:pt x="7969" y="27323"/>
                  </a:lnTo>
                  <a:lnTo>
                    <a:pt x="9677" y="28319"/>
                  </a:lnTo>
                  <a:lnTo>
                    <a:pt x="11527" y="29031"/>
                  </a:lnTo>
                  <a:lnTo>
                    <a:pt x="13519" y="29743"/>
                  </a:lnTo>
                  <a:lnTo>
                    <a:pt x="15654" y="30454"/>
                  </a:lnTo>
                  <a:lnTo>
                    <a:pt x="17931" y="30881"/>
                  </a:lnTo>
                  <a:lnTo>
                    <a:pt x="20208" y="31308"/>
                  </a:lnTo>
                  <a:lnTo>
                    <a:pt x="22484" y="31450"/>
                  </a:lnTo>
                  <a:lnTo>
                    <a:pt x="25046" y="31592"/>
                  </a:lnTo>
                  <a:lnTo>
                    <a:pt x="27465" y="31592"/>
                  </a:lnTo>
                  <a:lnTo>
                    <a:pt x="30027" y="31450"/>
                  </a:lnTo>
                  <a:lnTo>
                    <a:pt x="32446" y="31166"/>
                  </a:lnTo>
                  <a:lnTo>
                    <a:pt x="34865" y="30881"/>
                  </a:lnTo>
                  <a:lnTo>
                    <a:pt x="37142" y="30312"/>
                  </a:lnTo>
                  <a:lnTo>
                    <a:pt x="39277" y="29743"/>
                  </a:lnTo>
                  <a:lnTo>
                    <a:pt x="41269" y="29031"/>
                  </a:lnTo>
                  <a:lnTo>
                    <a:pt x="43261" y="28177"/>
                  </a:lnTo>
                  <a:lnTo>
                    <a:pt x="45111" y="27181"/>
                  </a:lnTo>
                  <a:lnTo>
                    <a:pt x="46819" y="26185"/>
                  </a:lnTo>
                  <a:lnTo>
                    <a:pt x="48242" y="25189"/>
                  </a:lnTo>
                  <a:lnTo>
                    <a:pt x="49665" y="24050"/>
                  </a:lnTo>
                  <a:lnTo>
                    <a:pt x="50946" y="22770"/>
                  </a:lnTo>
                  <a:lnTo>
                    <a:pt x="51942" y="21489"/>
                  </a:lnTo>
                  <a:lnTo>
                    <a:pt x="52796" y="20208"/>
                  </a:lnTo>
                  <a:lnTo>
                    <a:pt x="53365" y="18785"/>
                  </a:lnTo>
                  <a:lnTo>
                    <a:pt x="53792" y="17362"/>
                  </a:lnTo>
                  <a:lnTo>
                    <a:pt x="53934" y="16224"/>
                  </a:lnTo>
                  <a:lnTo>
                    <a:pt x="54076" y="14943"/>
                  </a:lnTo>
                  <a:lnTo>
                    <a:pt x="53792" y="13377"/>
                  </a:lnTo>
                  <a:lnTo>
                    <a:pt x="53365" y="11812"/>
                  </a:lnTo>
                  <a:lnTo>
                    <a:pt x="52653" y="10389"/>
                  </a:lnTo>
                  <a:lnTo>
                    <a:pt x="51799" y="8966"/>
                  </a:lnTo>
                  <a:lnTo>
                    <a:pt x="50519" y="7543"/>
                  </a:lnTo>
                  <a:lnTo>
                    <a:pt x="49238" y="6262"/>
                  </a:lnTo>
                  <a:lnTo>
                    <a:pt x="47530" y="5124"/>
                  </a:lnTo>
                  <a:lnTo>
                    <a:pt x="45823" y="3985"/>
                  </a:lnTo>
                  <a:lnTo>
                    <a:pt x="43830" y="3131"/>
                  </a:lnTo>
                  <a:lnTo>
                    <a:pt x="41696" y="2278"/>
                  </a:lnTo>
                  <a:lnTo>
                    <a:pt x="39561" y="1566"/>
                  </a:lnTo>
                  <a:lnTo>
                    <a:pt x="37142" y="855"/>
                  </a:lnTo>
                  <a:lnTo>
                    <a:pt x="34580" y="428"/>
                  </a:lnTo>
                  <a:lnTo>
                    <a:pt x="32019" y="143"/>
                  </a:lnTo>
                  <a:lnTo>
                    <a:pt x="29315" y="1"/>
                  </a:lnTo>
                  <a:close/>
                </a:path>
              </a:pathLst>
            </a:custGeom>
            <a:solidFill>
              <a:srgbClr val="9427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34" name="Google Shape;85;p15">
              <a:extLst>
                <a:ext uri="{FF2B5EF4-FFF2-40B4-BE49-F238E27FC236}">
                  <a16:creationId xmlns:a16="http://schemas.microsoft.com/office/drawing/2014/main" id="{D3EBA304-FF17-47B6-9B02-DDF797634772}"/>
                </a:ext>
              </a:extLst>
            </p:cNvPr>
            <p:cNvSpPr/>
            <p:nvPr/>
          </p:nvSpPr>
          <p:spPr>
            <a:xfrm>
              <a:off x="4831213" y="4247833"/>
              <a:ext cx="524943" cy="429040"/>
            </a:xfrm>
            <a:custGeom>
              <a:avLst/>
              <a:gdLst/>
              <a:ahLst/>
              <a:cxnLst/>
              <a:rect l="l" t="t" r="r" b="b"/>
              <a:pathLst>
                <a:path w="14801" h="12097" extrusionOk="0">
                  <a:moveTo>
                    <a:pt x="11527" y="0"/>
                  </a:moveTo>
                  <a:lnTo>
                    <a:pt x="10816" y="143"/>
                  </a:lnTo>
                  <a:lnTo>
                    <a:pt x="10816" y="285"/>
                  </a:lnTo>
                  <a:lnTo>
                    <a:pt x="10673" y="285"/>
                  </a:lnTo>
                  <a:lnTo>
                    <a:pt x="10531" y="427"/>
                  </a:lnTo>
                  <a:lnTo>
                    <a:pt x="0" y="6973"/>
                  </a:lnTo>
                  <a:lnTo>
                    <a:pt x="427" y="7685"/>
                  </a:lnTo>
                  <a:lnTo>
                    <a:pt x="427" y="7827"/>
                  </a:lnTo>
                  <a:lnTo>
                    <a:pt x="2847" y="11243"/>
                  </a:lnTo>
                  <a:lnTo>
                    <a:pt x="3416" y="12096"/>
                  </a:lnTo>
                  <a:lnTo>
                    <a:pt x="13519" y="5693"/>
                  </a:lnTo>
                  <a:lnTo>
                    <a:pt x="13946" y="5550"/>
                  </a:lnTo>
                  <a:lnTo>
                    <a:pt x="14373" y="5123"/>
                  </a:lnTo>
                  <a:lnTo>
                    <a:pt x="14658" y="4554"/>
                  </a:lnTo>
                  <a:lnTo>
                    <a:pt x="14800" y="3843"/>
                  </a:lnTo>
                  <a:lnTo>
                    <a:pt x="14800" y="2847"/>
                  </a:lnTo>
                  <a:lnTo>
                    <a:pt x="14373" y="1850"/>
                  </a:lnTo>
                  <a:lnTo>
                    <a:pt x="14089" y="1281"/>
                  </a:lnTo>
                  <a:lnTo>
                    <a:pt x="13662" y="854"/>
                  </a:lnTo>
                  <a:lnTo>
                    <a:pt x="13235" y="427"/>
                  </a:lnTo>
                  <a:lnTo>
                    <a:pt x="12666" y="143"/>
                  </a:lnTo>
                  <a:lnTo>
                    <a:pt x="1209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35" name="Google Shape;86;p15">
              <a:extLst>
                <a:ext uri="{FF2B5EF4-FFF2-40B4-BE49-F238E27FC236}">
                  <a16:creationId xmlns:a16="http://schemas.microsoft.com/office/drawing/2014/main" id="{CD03F2DF-290C-4370-92F7-686C8567596A}"/>
                </a:ext>
              </a:extLst>
            </p:cNvPr>
            <p:cNvSpPr/>
            <p:nvPr/>
          </p:nvSpPr>
          <p:spPr>
            <a:xfrm>
              <a:off x="4831212" y="4247834"/>
              <a:ext cx="449221" cy="277633"/>
            </a:xfrm>
            <a:custGeom>
              <a:avLst/>
              <a:gdLst/>
              <a:ahLst/>
              <a:cxnLst/>
              <a:rect l="l" t="t" r="r" b="b"/>
              <a:pathLst>
                <a:path w="12666" h="7828" extrusionOk="0">
                  <a:moveTo>
                    <a:pt x="11527" y="0"/>
                  </a:moveTo>
                  <a:lnTo>
                    <a:pt x="10816" y="143"/>
                  </a:lnTo>
                  <a:lnTo>
                    <a:pt x="10816" y="285"/>
                  </a:lnTo>
                  <a:lnTo>
                    <a:pt x="10673" y="285"/>
                  </a:lnTo>
                  <a:lnTo>
                    <a:pt x="10531" y="427"/>
                  </a:lnTo>
                  <a:lnTo>
                    <a:pt x="0" y="6973"/>
                  </a:lnTo>
                  <a:lnTo>
                    <a:pt x="427" y="7685"/>
                  </a:lnTo>
                  <a:lnTo>
                    <a:pt x="427" y="7827"/>
                  </a:lnTo>
                  <a:lnTo>
                    <a:pt x="12666" y="143"/>
                  </a:lnTo>
                  <a:lnTo>
                    <a:pt x="1209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36" name="Google Shape;87;p15">
              <a:extLst>
                <a:ext uri="{FF2B5EF4-FFF2-40B4-BE49-F238E27FC236}">
                  <a16:creationId xmlns:a16="http://schemas.microsoft.com/office/drawing/2014/main" id="{D9BC42AC-66ED-4051-AD32-F29C761DD02A}"/>
                </a:ext>
              </a:extLst>
            </p:cNvPr>
            <p:cNvSpPr/>
            <p:nvPr/>
          </p:nvSpPr>
          <p:spPr>
            <a:xfrm>
              <a:off x="4932153" y="4384100"/>
              <a:ext cx="424004" cy="292777"/>
            </a:xfrm>
            <a:custGeom>
              <a:avLst/>
              <a:gdLst/>
              <a:ahLst/>
              <a:cxnLst/>
              <a:rect l="l" t="t" r="r" b="b"/>
              <a:pathLst>
                <a:path w="11955" h="8255" extrusionOk="0">
                  <a:moveTo>
                    <a:pt x="11954" y="1"/>
                  </a:moveTo>
                  <a:lnTo>
                    <a:pt x="1" y="7401"/>
                  </a:lnTo>
                  <a:lnTo>
                    <a:pt x="570" y="8254"/>
                  </a:lnTo>
                  <a:lnTo>
                    <a:pt x="10673" y="1851"/>
                  </a:lnTo>
                  <a:lnTo>
                    <a:pt x="11100" y="1708"/>
                  </a:lnTo>
                  <a:lnTo>
                    <a:pt x="11527" y="1281"/>
                  </a:lnTo>
                  <a:lnTo>
                    <a:pt x="11812" y="712"/>
                  </a:lnTo>
                  <a:lnTo>
                    <a:pt x="11954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37" name="Google Shape;88;p15">
              <a:extLst>
                <a:ext uri="{FF2B5EF4-FFF2-40B4-BE49-F238E27FC236}">
                  <a16:creationId xmlns:a16="http://schemas.microsoft.com/office/drawing/2014/main" id="{0BE47692-9BA9-46B2-BE42-AB94E575ECFB}"/>
                </a:ext>
              </a:extLst>
            </p:cNvPr>
            <p:cNvSpPr/>
            <p:nvPr/>
          </p:nvSpPr>
          <p:spPr>
            <a:xfrm>
              <a:off x="3685513" y="4419424"/>
              <a:ext cx="1357700" cy="1034704"/>
            </a:xfrm>
            <a:custGeom>
              <a:avLst/>
              <a:gdLst/>
              <a:ahLst/>
              <a:cxnLst/>
              <a:rect l="l" t="t" r="r" b="b"/>
              <a:pathLst>
                <a:path w="38281" h="29174" extrusionOk="0">
                  <a:moveTo>
                    <a:pt x="32588" y="1"/>
                  </a:moveTo>
                  <a:lnTo>
                    <a:pt x="32019" y="143"/>
                  </a:lnTo>
                  <a:lnTo>
                    <a:pt x="31450" y="428"/>
                  </a:lnTo>
                  <a:lnTo>
                    <a:pt x="31307" y="428"/>
                  </a:lnTo>
                  <a:lnTo>
                    <a:pt x="31023" y="570"/>
                  </a:lnTo>
                  <a:lnTo>
                    <a:pt x="31023" y="712"/>
                  </a:lnTo>
                  <a:lnTo>
                    <a:pt x="30880" y="712"/>
                  </a:lnTo>
                  <a:lnTo>
                    <a:pt x="0" y="19924"/>
                  </a:lnTo>
                  <a:lnTo>
                    <a:pt x="1423" y="22485"/>
                  </a:lnTo>
                  <a:lnTo>
                    <a:pt x="5265" y="29173"/>
                  </a:lnTo>
                  <a:lnTo>
                    <a:pt x="36146" y="10104"/>
                  </a:lnTo>
                  <a:lnTo>
                    <a:pt x="36715" y="9678"/>
                  </a:lnTo>
                  <a:lnTo>
                    <a:pt x="37426" y="8966"/>
                  </a:lnTo>
                  <a:lnTo>
                    <a:pt x="37996" y="7970"/>
                  </a:lnTo>
                  <a:lnTo>
                    <a:pt x="38280" y="6974"/>
                  </a:lnTo>
                  <a:lnTo>
                    <a:pt x="38280" y="5693"/>
                  </a:lnTo>
                  <a:lnTo>
                    <a:pt x="38138" y="4555"/>
                  </a:lnTo>
                  <a:lnTo>
                    <a:pt x="37711" y="3416"/>
                  </a:lnTo>
                  <a:lnTo>
                    <a:pt x="37142" y="2562"/>
                  </a:lnTo>
                  <a:lnTo>
                    <a:pt x="36573" y="1851"/>
                  </a:lnTo>
                  <a:lnTo>
                    <a:pt x="35719" y="997"/>
                  </a:lnTo>
                  <a:lnTo>
                    <a:pt x="34723" y="428"/>
                  </a:lnTo>
                  <a:lnTo>
                    <a:pt x="33726" y="143"/>
                  </a:lnTo>
                  <a:lnTo>
                    <a:pt x="32588" y="1"/>
                  </a:lnTo>
                  <a:close/>
                </a:path>
              </a:pathLst>
            </a:custGeom>
            <a:solidFill>
              <a:srgbClr val="70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38" name="Google Shape;89;p15">
              <a:extLst>
                <a:ext uri="{FF2B5EF4-FFF2-40B4-BE49-F238E27FC236}">
                  <a16:creationId xmlns:a16="http://schemas.microsoft.com/office/drawing/2014/main" id="{B0CA7721-8121-4B43-A854-EFDC63D3ABF1}"/>
                </a:ext>
              </a:extLst>
            </p:cNvPr>
            <p:cNvSpPr/>
            <p:nvPr/>
          </p:nvSpPr>
          <p:spPr>
            <a:xfrm>
              <a:off x="3685512" y="4419424"/>
              <a:ext cx="1297123" cy="797504"/>
            </a:xfrm>
            <a:custGeom>
              <a:avLst/>
              <a:gdLst/>
              <a:ahLst/>
              <a:cxnLst/>
              <a:rect l="l" t="t" r="r" b="b"/>
              <a:pathLst>
                <a:path w="36573" h="22486" extrusionOk="0">
                  <a:moveTo>
                    <a:pt x="32588" y="1"/>
                  </a:moveTo>
                  <a:lnTo>
                    <a:pt x="32019" y="143"/>
                  </a:lnTo>
                  <a:lnTo>
                    <a:pt x="31450" y="428"/>
                  </a:lnTo>
                  <a:lnTo>
                    <a:pt x="31307" y="428"/>
                  </a:lnTo>
                  <a:lnTo>
                    <a:pt x="31023" y="570"/>
                  </a:lnTo>
                  <a:lnTo>
                    <a:pt x="31023" y="712"/>
                  </a:lnTo>
                  <a:lnTo>
                    <a:pt x="30880" y="712"/>
                  </a:lnTo>
                  <a:lnTo>
                    <a:pt x="0" y="19924"/>
                  </a:lnTo>
                  <a:lnTo>
                    <a:pt x="1423" y="22485"/>
                  </a:lnTo>
                  <a:lnTo>
                    <a:pt x="5123" y="21347"/>
                  </a:lnTo>
                  <a:lnTo>
                    <a:pt x="36573" y="1851"/>
                  </a:lnTo>
                  <a:lnTo>
                    <a:pt x="35719" y="997"/>
                  </a:lnTo>
                  <a:lnTo>
                    <a:pt x="34723" y="428"/>
                  </a:lnTo>
                  <a:lnTo>
                    <a:pt x="33726" y="143"/>
                  </a:lnTo>
                  <a:lnTo>
                    <a:pt x="32588" y="1"/>
                  </a:lnTo>
                  <a:close/>
                </a:path>
              </a:pathLst>
            </a:custGeom>
            <a:solidFill>
              <a:srgbClr val="9427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39" name="Google Shape;90;p15">
              <a:extLst>
                <a:ext uri="{FF2B5EF4-FFF2-40B4-BE49-F238E27FC236}">
                  <a16:creationId xmlns:a16="http://schemas.microsoft.com/office/drawing/2014/main" id="{6A839344-9742-4D6E-B4B6-D554FB409FFB}"/>
                </a:ext>
              </a:extLst>
            </p:cNvPr>
            <p:cNvSpPr/>
            <p:nvPr/>
          </p:nvSpPr>
          <p:spPr>
            <a:xfrm>
              <a:off x="3604754" y="5110895"/>
              <a:ext cx="323031" cy="368463"/>
            </a:xfrm>
            <a:custGeom>
              <a:avLst/>
              <a:gdLst/>
              <a:ahLst/>
              <a:cxnLst/>
              <a:rect l="l" t="t" r="r" b="b"/>
              <a:pathLst>
                <a:path w="9108" h="10389" extrusionOk="0">
                  <a:moveTo>
                    <a:pt x="3415" y="1"/>
                  </a:moveTo>
                  <a:lnTo>
                    <a:pt x="2846" y="143"/>
                  </a:lnTo>
                  <a:lnTo>
                    <a:pt x="2277" y="428"/>
                  </a:lnTo>
                  <a:lnTo>
                    <a:pt x="1992" y="428"/>
                  </a:lnTo>
                  <a:lnTo>
                    <a:pt x="1850" y="570"/>
                  </a:lnTo>
                  <a:lnTo>
                    <a:pt x="1708" y="712"/>
                  </a:lnTo>
                  <a:lnTo>
                    <a:pt x="1139" y="1139"/>
                  </a:lnTo>
                  <a:lnTo>
                    <a:pt x="712" y="1851"/>
                  </a:lnTo>
                  <a:lnTo>
                    <a:pt x="285" y="2562"/>
                  </a:lnTo>
                  <a:lnTo>
                    <a:pt x="142" y="3416"/>
                  </a:lnTo>
                  <a:lnTo>
                    <a:pt x="0" y="4270"/>
                  </a:lnTo>
                  <a:lnTo>
                    <a:pt x="142" y="5266"/>
                  </a:lnTo>
                  <a:lnTo>
                    <a:pt x="285" y="6120"/>
                  </a:lnTo>
                  <a:lnTo>
                    <a:pt x="712" y="7116"/>
                  </a:lnTo>
                  <a:lnTo>
                    <a:pt x="1281" y="7970"/>
                  </a:lnTo>
                  <a:lnTo>
                    <a:pt x="1850" y="8824"/>
                  </a:lnTo>
                  <a:lnTo>
                    <a:pt x="2704" y="9393"/>
                  </a:lnTo>
                  <a:lnTo>
                    <a:pt x="3415" y="9962"/>
                  </a:lnTo>
                  <a:lnTo>
                    <a:pt x="4269" y="10247"/>
                  </a:lnTo>
                  <a:lnTo>
                    <a:pt x="5123" y="10389"/>
                  </a:lnTo>
                  <a:lnTo>
                    <a:pt x="5977" y="10389"/>
                  </a:lnTo>
                  <a:lnTo>
                    <a:pt x="6831" y="10104"/>
                  </a:lnTo>
                  <a:lnTo>
                    <a:pt x="7542" y="9677"/>
                  </a:lnTo>
                  <a:lnTo>
                    <a:pt x="8254" y="8824"/>
                  </a:lnTo>
                  <a:lnTo>
                    <a:pt x="8681" y="7970"/>
                  </a:lnTo>
                  <a:lnTo>
                    <a:pt x="8965" y="6831"/>
                  </a:lnTo>
                  <a:lnTo>
                    <a:pt x="9108" y="5693"/>
                  </a:lnTo>
                  <a:lnTo>
                    <a:pt x="8823" y="4554"/>
                  </a:lnTo>
                  <a:lnTo>
                    <a:pt x="8396" y="3416"/>
                  </a:lnTo>
                  <a:lnTo>
                    <a:pt x="7969" y="2562"/>
                  </a:lnTo>
                  <a:lnTo>
                    <a:pt x="7400" y="1851"/>
                  </a:lnTo>
                  <a:lnTo>
                    <a:pt x="6831" y="1281"/>
                  </a:lnTo>
                  <a:lnTo>
                    <a:pt x="6262" y="854"/>
                  </a:lnTo>
                  <a:lnTo>
                    <a:pt x="5550" y="428"/>
                  </a:lnTo>
                  <a:lnTo>
                    <a:pt x="4839" y="143"/>
                  </a:lnTo>
                  <a:lnTo>
                    <a:pt x="4127" y="1"/>
                  </a:lnTo>
                  <a:close/>
                </a:path>
              </a:pathLst>
            </a:custGeom>
            <a:solidFill>
              <a:srgbClr val="70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0CC50741-871A-480E-AA1E-245E1CD3DAE3}"/>
              </a:ext>
            </a:extLst>
          </p:cNvPr>
          <p:cNvSpPr txBox="1"/>
          <p:nvPr/>
        </p:nvSpPr>
        <p:spPr>
          <a:xfrm>
            <a:off x="918769" y="90984"/>
            <a:ext cx="7113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942728"/>
                </a:solidFill>
                <a:effectLst/>
                <a:uLnTx/>
                <a:uFillTx/>
                <a:latin typeface="SVN-SAF" panose="02040603050506020204" pitchFamily="18" charset="0"/>
                <a:ea typeface="字魂59号-创粗黑" panose="00000500000000000000" pitchFamily="2" charset="-122"/>
              </a:rPr>
              <a:t>THỬ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srgbClr val="942728"/>
                </a:solidFill>
                <a:effectLst/>
                <a:uLnTx/>
                <a:uFillTx/>
                <a:latin typeface="SVN-SAF" panose="02040603050506020204" pitchFamily="18" charset="0"/>
                <a:ea typeface="字魂59号-创粗黑" panose="00000500000000000000" pitchFamily="2" charset="-122"/>
              </a:rPr>
              <a:t> ĐỘ TINH MẮT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942728"/>
              </a:solidFill>
              <a:effectLst/>
              <a:uLnTx/>
              <a:uFillTx/>
              <a:latin typeface="SVN-SAF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41DE3FC-36C4-48BF-83C2-BE2D521A60D9}"/>
              </a:ext>
            </a:extLst>
          </p:cNvPr>
          <p:cNvSpPr txBox="1"/>
          <p:nvPr/>
        </p:nvSpPr>
        <p:spPr>
          <a:xfrm>
            <a:off x="6195046" y="1116723"/>
            <a:ext cx="56121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Hãy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 </a:t>
            </a:r>
            <a:r>
              <a:rPr kumimoji="0" lang="en-US" altLang="zh-CN" sz="4400" b="0" i="0" u="none" strike="noStrike" kern="1200" cap="none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chuẩn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 </a:t>
            </a:r>
            <a:r>
              <a:rPr kumimoji="0" lang="en-US" altLang="zh-CN" sz="4400" b="0" i="0" u="none" strike="noStrike" kern="1200" cap="none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bị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 </a:t>
            </a:r>
            <a:r>
              <a:rPr kumimoji="0" lang="en-US" altLang="zh-CN" sz="4400" b="0" i="0" u="none" strike="noStrike" kern="1200" cap="none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bảng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 con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400" baseline="0" dirty="0" err="1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Em</a:t>
            </a:r>
            <a:r>
              <a:rPr lang="en-US" altLang="zh-CN" sz="4400" baseline="0" dirty="0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 </a:t>
            </a:r>
            <a:r>
              <a:rPr lang="en-US" altLang="zh-CN" sz="4400" baseline="0" dirty="0" err="1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sẽ</a:t>
            </a:r>
            <a:r>
              <a:rPr lang="en-US" altLang="zh-CN" sz="4400" dirty="0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 </a:t>
            </a:r>
            <a:r>
              <a:rPr lang="en-US" altLang="zh-CN" sz="4400" dirty="0" err="1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quan</a:t>
            </a:r>
            <a:r>
              <a:rPr lang="en-US" altLang="zh-CN" sz="4400" dirty="0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 </a:t>
            </a:r>
            <a:r>
              <a:rPr lang="en-US" altLang="zh-CN" sz="4400" dirty="0" err="1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sát</a:t>
            </a:r>
            <a:r>
              <a:rPr lang="en-US" altLang="zh-CN" sz="4400" dirty="0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 video, </a:t>
            </a:r>
            <a:r>
              <a:rPr lang="en-US" altLang="zh-CN" sz="4400" dirty="0" err="1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trong</a:t>
            </a:r>
            <a:r>
              <a:rPr lang="en-US" altLang="zh-CN" sz="4400" dirty="0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 10 </a:t>
            </a:r>
            <a:r>
              <a:rPr lang="en-US" altLang="zh-CN" sz="4400" dirty="0" err="1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giây</a:t>
            </a:r>
            <a:r>
              <a:rPr lang="en-US" altLang="zh-CN" sz="4400" dirty="0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, </a:t>
            </a:r>
            <a:r>
              <a:rPr lang="en-US" altLang="zh-CN" sz="4400" dirty="0" err="1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hãy</a:t>
            </a:r>
            <a:r>
              <a:rPr lang="en-US" altLang="zh-CN" sz="4400" dirty="0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 </a:t>
            </a:r>
            <a:r>
              <a:rPr lang="en-US" altLang="zh-CN" sz="4400" dirty="0" err="1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viết</a:t>
            </a:r>
            <a:r>
              <a:rPr lang="en-US" altLang="zh-CN" sz="4400" dirty="0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 </a:t>
            </a:r>
            <a:r>
              <a:rPr lang="en-US" altLang="zh-CN" sz="4400" dirty="0" err="1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lại</a:t>
            </a:r>
            <a:r>
              <a:rPr lang="en-US" altLang="zh-CN" sz="4400" dirty="0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 </a:t>
            </a:r>
            <a:r>
              <a:rPr lang="en-US" altLang="zh-CN" sz="4400" dirty="0" err="1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những</a:t>
            </a:r>
            <a:r>
              <a:rPr lang="en-US" altLang="zh-CN" sz="4400" dirty="0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 </a:t>
            </a:r>
            <a:r>
              <a:rPr lang="en-US" altLang="zh-CN" sz="4400" dirty="0" err="1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gì</a:t>
            </a:r>
            <a:r>
              <a:rPr lang="en-US" altLang="zh-CN" sz="4400" dirty="0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 </a:t>
            </a:r>
            <a:r>
              <a:rPr lang="en-US" altLang="zh-CN" sz="4400" dirty="0" err="1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em</a:t>
            </a:r>
            <a:r>
              <a:rPr lang="en-US" altLang="zh-CN" sz="4400" dirty="0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 </a:t>
            </a:r>
            <a:r>
              <a:rPr lang="en-US" altLang="zh-CN" sz="4400" dirty="0" err="1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thấy</a:t>
            </a:r>
            <a:r>
              <a:rPr lang="en-US" altLang="zh-CN" sz="4400" dirty="0">
                <a:solidFill>
                  <a:prstClr val="black">
                    <a:lumMod val="85000"/>
                    <a:lumOff val="15000"/>
                  </a:prstClr>
                </a:solidFill>
                <a:ea typeface="字魂58号-创中黑" panose="00000500000000000000" pitchFamily="2" charset="-122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Ai </a:t>
            </a:r>
            <a:r>
              <a:rPr kumimoji="0" lang="en-US" altLang="zh-CN" sz="4400" b="0" i="0" u="none" strike="noStrike" kern="1200" cap="none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có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 </a:t>
            </a:r>
            <a:r>
              <a:rPr kumimoji="0" lang="en-US" altLang="zh-CN" sz="4400" b="0" i="0" u="none" strike="noStrike" kern="1200" cap="none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nhiều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 </a:t>
            </a:r>
            <a:r>
              <a:rPr kumimoji="0" lang="en-US" altLang="zh-CN" sz="4400" b="0" i="0" u="none" strike="noStrike" kern="1200" cap="none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đáp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 </a:t>
            </a:r>
            <a:r>
              <a:rPr kumimoji="0" lang="en-US" altLang="zh-CN" sz="4400" b="0" i="0" u="none" strike="noStrike" kern="1200" cap="none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án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 </a:t>
            </a:r>
            <a:r>
              <a:rPr kumimoji="0" lang="en-US" altLang="zh-CN" sz="4400" b="0" i="0" u="none" strike="noStrike" kern="1200" cap="none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đúng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 </a:t>
            </a:r>
            <a:r>
              <a:rPr kumimoji="0" lang="en-US" altLang="zh-CN" sz="4400" b="0" i="0" u="none" strike="noStrike" kern="1200" cap="none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nhất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 </a:t>
            </a:r>
            <a:r>
              <a:rPr kumimoji="0" lang="en-US" altLang="zh-CN" sz="4400" b="0" i="0" u="none" strike="noStrike" kern="1200" cap="none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sẽ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 </a:t>
            </a:r>
            <a:r>
              <a:rPr kumimoji="0" lang="en-US" altLang="zh-CN" sz="4400" b="0" i="0" u="none" strike="noStrike" kern="1200" cap="none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là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 </a:t>
            </a:r>
            <a:r>
              <a:rPr kumimoji="0" lang="en-US" altLang="zh-CN" sz="4400" b="0" i="0" u="none" strike="noStrike" kern="1200" cap="none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người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 </a:t>
            </a:r>
            <a:r>
              <a:rPr kumimoji="0" lang="en-US" altLang="zh-CN" sz="4400" b="0" i="0" u="none" strike="noStrike" kern="1200" cap="none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tinh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 </a:t>
            </a:r>
            <a:r>
              <a:rPr kumimoji="0" lang="en-US" altLang="zh-CN" sz="4400" b="0" i="0" u="none" strike="noStrike" kern="1200" cap="none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mắt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 </a:t>
            </a:r>
            <a:r>
              <a:rPr kumimoji="0" lang="en-US" altLang="zh-CN" sz="4400" b="0" i="0" u="none" strike="noStrike" kern="1200" cap="none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nhất</a:t>
            </a:r>
            <a:r>
              <a:rPr kumimoji="0" lang="en-US" altLang="zh-CN" sz="44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字魂58号-创中黑" panose="00000500000000000000" pitchFamily="2" charset="-122"/>
              </a:rPr>
              <a:t>.</a:t>
            </a:r>
            <a:endParaRPr kumimoji="0" lang="zh-CN" altLang="en-US" sz="4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字魂58号-创中黑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4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5DCB58-20ED-4ABE-9C65-2ABF0698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-4445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AC6AF9AD-6E33-4FB5-92A9-1D06B8EDE037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E0B6BF-908A-4FD6-B2ED-325062CE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7D93C82-0683-4C46-ACA0-494C618F6C39}"/>
              </a:ext>
            </a:extLst>
          </p:cNvPr>
          <p:cNvSpPr txBox="1"/>
          <p:nvPr/>
        </p:nvSpPr>
        <p:spPr>
          <a:xfrm>
            <a:off x="3622837" y="984822"/>
            <a:ext cx="57243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 err="1">
                <a:ln w="38100">
                  <a:solidFill>
                    <a:srgbClr val="00B0F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字魂27号-布丁体" panose="00000500000000000000" pitchFamily="2" charset="-122"/>
              </a:rPr>
              <a:t>Luyện</a:t>
            </a:r>
            <a:endParaRPr kumimoji="0" lang="en-US" altLang="zh-CN" sz="13800" b="0" i="0" u="none" strike="noStrike" kern="1200" cap="none" spc="0" normalizeH="0" baseline="0" noProof="0" dirty="0">
              <a:ln w="38100">
                <a:solidFill>
                  <a:srgbClr val="00B0F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SAF" panose="02040603050506020204" pitchFamily="18" charset="0"/>
              <a:ea typeface="字魂27号-布丁体" panose="000005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800" dirty="0" err="1">
                <a:ln w="38100">
                  <a:solidFill>
                    <a:srgbClr val="00B0F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27号-布丁体" panose="00000500000000000000" pitchFamily="2" charset="-122"/>
              </a:rPr>
              <a:t>Tập</a:t>
            </a:r>
            <a:endParaRPr kumimoji="0" lang="zh-CN" altLang="en-US" sz="13800" b="0" i="0" u="none" strike="noStrike" kern="1200" cap="none" spc="0" normalizeH="0" baseline="0" noProof="0" dirty="0">
              <a:ln w="38100">
                <a:solidFill>
                  <a:srgbClr val="00B0F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SAF" panose="02040603050506020204" pitchFamily="18" charset="0"/>
              <a:ea typeface="字魂27号-布丁体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9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21005A-445D-4B03-93AC-5912446EA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396240" y="198119"/>
            <a:ext cx="853439" cy="816195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1ADA580A-4ED4-40F6-8390-CA8F15A6FA53}"/>
              </a:ext>
            </a:extLst>
          </p:cNvPr>
          <p:cNvGrpSpPr/>
          <p:nvPr/>
        </p:nvGrpSpPr>
        <p:grpSpPr>
          <a:xfrm>
            <a:off x="1286582" y="161645"/>
            <a:ext cx="7345268" cy="923330"/>
            <a:chOff x="1301822" y="100686"/>
            <a:chExt cx="7345268" cy="92333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6CE9AF13-3A77-4F68-8C96-3F9D98464CFA}"/>
                </a:ext>
              </a:extLst>
            </p:cNvPr>
            <p:cNvSpPr txBox="1"/>
            <p:nvPr/>
          </p:nvSpPr>
          <p:spPr>
            <a:xfrm>
              <a:off x="1301822" y="100686"/>
              <a:ext cx="49251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42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Bài</a:t>
              </a:r>
              <a:r>
                <a:rPr kumimoji="0" lang="en-US" altLang="zh-CN" sz="5400" b="0" i="0" u="none" strike="noStrike" kern="1200" cap="none" spc="0" normalizeH="0" noProof="0" dirty="0">
                  <a:ln>
                    <a:noFill/>
                  </a:ln>
                  <a:solidFill>
                    <a:srgbClr val="942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 1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42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字魂27号-布丁体" panose="00000500000000000000" pitchFamily="2" charset="-122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BEF8ABB-7B9E-4293-9E58-EA52DDC54BD5}"/>
                </a:ext>
              </a:extLst>
            </p:cNvPr>
            <p:cNvSpPr txBox="1"/>
            <p:nvPr/>
          </p:nvSpPr>
          <p:spPr>
            <a:xfrm>
              <a:off x="3192865" y="397456"/>
              <a:ext cx="5454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Tính</a:t>
              </a:r>
              <a:r>
                <a:rPr kumimoji="0" lang="en-US" altLang="zh-CN" sz="3200" b="0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nhẩm</a:t>
              </a:r>
              <a:r>
                <a:rPr kumimoji="0" lang="en-US" altLang="zh-CN" sz="3200" b="0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 (</a:t>
              </a:r>
              <a:r>
                <a:rPr kumimoji="0" lang="en-US" altLang="zh-CN" sz="3200" b="0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theo</a:t>
              </a:r>
              <a:r>
                <a:rPr kumimoji="0" lang="en-US" altLang="zh-CN" sz="3200" b="0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mẫu</a:t>
              </a:r>
              <a:r>
                <a:rPr kumimoji="0" lang="en-US" altLang="zh-CN" sz="3200" b="0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)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VN-SAF" panose="02040603050506020204" pitchFamily="18" charset="0"/>
                <a:ea typeface="字魂27号-布丁体" panose="00000500000000000000" pitchFamily="2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4D7E94D-9DFA-4C8D-BCDA-5A76495B7046}"/>
              </a:ext>
            </a:extLst>
          </p:cNvPr>
          <p:cNvGrpSpPr/>
          <p:nvPr/>
        </p:nvGrpSpPr>
        <p:grpSpPr>
          <a:xfrm>
            <a:off x="175634" y="1221088"/>
            <a:ext cx="5244331" cy="3592798"/>
            <a:chOff x="6402698" y="2116519"/>
            <a:chExt cx="5244331" cy="3592798"/>
          </a:xfrm>
        </p:grpSpPr>
        <p:sp>
          <p:nvSpPr>
            <p:cNvPr id="6" name="Google Shape;2110;p33">
              <a:extLst>
                <a:ext uri="{FF2B5EF4-FFF2-40B4-BE49-F238E27FC236}">
                  <a16:creationId xmlns:a16="http://schemas.microsoft.com/office/drawing/2014/main" id="{04543C55-7790-46A9-924F-91EB972B4F83}"/>
                </a:ext>
              </a:extLst>
            </p:cNvPr>
            <p:cNvSpPr/>
            <p:nvPr/>
          </p:nvSpPr>
          <p:spPr>
            <a:xfrm>
              <a:off x="7378400" y="2421317"/>
              <a:ext cx="4204000" cy="3288000"/>
            </a:xfrm>
            <a:prstGeom prst="roundRect">
              <a:avLst>
                <a:gd name="adj" fmla="val 16667"/>
              </a:avLst>
            </a:prstGeom>
            <a:solidFill>
              <a:srgbClr val="F3C4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9" name="Google Shape;2113;p33">
              <a:extLst>
                <a:ext uri="{FF2B5EF4-FFF2-40B4-BE49-F238E27FC236}">
                  <a16:creationId xmlns:a16="http://schemas.microsoft.com/office/drawing/2014/main" id="{9638B91A-9AC3-477A-914B-0471DF9CC741}"/>
                </a:ext>
              </a:extLst>
            </p:cNvPr>
            <p:cNvSpPr txBox="1"/>
            <p:nvPr/>
          </p:nvSpPr>
          <p:spPr>
            <a:xfrm flipH="1">
              <a:off x="8458806" y="3464903"/>
              <a:ext cx="3188223" cy="6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42728"/>
                  </a:solidFill>
                  <a:effectLst/>
                  <a:uLnTx/>
                  <a:uFillTx/>
                  <a:ea typeface="字魂59号-创粗黑" panose="00000500000000000000" pitchFamily="2" charset="-122"/>
                  <a:cs typeface="+mn-cs"/>
                </a:rPr>
                <a:t>15 000 : 5 = ?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42728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2" name="Google Shape;2116;p33">
              <a:extLst>
                <a:ext uri="{FF2B5EF4-FFF2-40B4-BE49-F238E27FC236}">
                  <a16:creationId xmlns:a16="http://schemas.microsoft.com/office/drawing/2014/main" id="{F1F08B26-BE2B-490A-99E4-BE2EB91DF20F}"/>
                </a:ext>
              </a:extLst>
            </p:cNvPr>
            <p:cNvSpPr txBox="1"/>
            <p:nvPr/>
          </p:nvSpPr>
          <p:spPr>
            <a:xfrm flipH="1">
              <a:off x="7427893" y="4091310"/>
              <a:ext cx="3996753" cy="1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>
                <a:defRPr lang="zh-CN"/>
              </a:defPPr>
              <a:lvl1pPr defTabSz="1219170">
                <a:lnSpc>
                  <a:spcPct val="150000"/>
                </a:lnSpc>
                <a:buClr>
                  <a:srgbClr val="000000"/>
                </a:buClr>
                <a:defRPr sz="1400" kern="0">
                  <a:solidFill>
                    <a:srgbClr val="251E3B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Roboto"/>
                </a:defRPr>
              </a:lvl1pPr>
            </a:lstStyle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51E3B"/>
                  </a:solidFill>
                  <a:effectLst/>
                  <a:uLnTx/>
                  <a:uFillTx/>
                  <a:latin typeface="+mn-lt"/>
                  <a:sym typeface="Roboto"/>
                </a:rPr>
                <a:t>Nhẩm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51E3B"/>
                  </a:solidFill>
                  <a:effectLst/>
                  <a:uLnTx/>
                  <a:uFillTx/>
                  <a:latin typeface="+mn-lt"/>
                  <a:sym typeface="Roboto"/>
                </a:rPr>
                <a:t>:</a:t>
              </a:r>
              <a:r>
                <a:rPr kumimoji="0" lang="en-US" altLang="zh-CN" sz="2400" b="0" i="0" u="none" strike="noStrike" kern="0" cap="none" spc="0" normalizeH="0" noProof="0" dirty="0">
                  <a:ln>
                    <a:noFill/>
                  </a:ln>
                  <a:solidFill>
                    <a:srgbClr val="251E3B"/>
                  </a:solidFill>
                  <a:effectLst/>
                  <a:uLnTx/>
                  <a:uFillTx/>
                  <a:latin typeface="+mn-lt"/>
                  <a:sym typeface="Roboto"/>
                </a:rPr>
                <a:t> 15 </a:t>
              </a:r>
              <a:r>
                <a:rPr kumimoji="0" lang="en-US" altLang="zh-CN" sz="2400" b="0" i="0" u="none" strike="noStrike" kern="0" cap="none" spc="0" normalizeH="0" noProof="0" dirty="0" err="1">
                  <a:ln>
                    <a:noFill/>
                  </a:ln>
                  <a:solidFill>
                    <a:srgbClr val="251E3B"/>
                  </a:solidFill>
                  <a:effectLst/>
                  <a:uLnTx/>
                  <a:uFillTx/>
                  <a:latin typeface="+mn-lt"/>
                  <a:sym typeface="Roboto"/>
                </a:rPr>
                <a:t>nghìn</a:t>
              </a:r>
              <a:r>
                <a:rPr kumimoji="0" lang="en-US" altLang="zh-CN" sz="2400" b="0" i="0" u="none" strike="noStrike" kern="0" cap="none" spc="0" normalizeH="0" noProof="0" dirty="0">
                  <a:ln>
                    <a:noFill/>
                  </a:ln>
                  <a:solidFill>
                    <a:srgbClr val="251E3B"/>
                  </a:solidFill>
                  <a:effectLst/>
                  <a:uLnTx/>
                  <a:uFillTx/>
                  <a:latin typeface="+mn-lt"/>
                  <a:sym typeface="Roboto"/>
                </a:rPr>
                <a:t> : 5 = 3 </a:t>
              </a:r>
              <a:r>
                <a:rPr kumimoji="0" lang="en-US" altLang="zh-CN" sz="2400" b="0" i="0" u="none" strike="noStrike" kern="0" cap="none" spc="0" normalizeH="0" noProof="0" dirty="0" err="1">
                  <a:ln>
                    <a:noFill/>
                  </a:ln>
                  <a:solidFill>
                    <a:srgbClr val="251E3B"/>
                  </a:solidFill>
                  <a:effectLst/>
                  <a:uLnTx/>
                  <a:uFillTx/>
                  <a:latin typeface="+mn-lt"/>
                  <a:sym typeface="Roboto"/>
                </a:rPr>
                <a:t>nghìn</a:t>
              </a:r>
              <a:endParaRPr kumimoji="0" lang="en-US" altLang="zh-CN" sz="2400" b="0" i="0" u="none" strike="noStrike" kern="0" cap="none" spc="0" normalizeH="0" noProof="0" dirty="0">
                <a:ln>
                  <a:noFill/>
                </a:ln>
                <a:solidFill>
                  <a:srgbClr val="251E3B"/>
                </a:solidFill>
                <a:effectLst/>
                <a:uLnTx/>
                <a:uFillTx/>
                <a:latin typeface="+mn-lt"/>
                <a:sym typeface="Roboto"/>
              </a:endParaRP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400" baseline="0" dirty="0">
                  <a:latin typeface="+mn-lt"/>
                  <a:sym typeface="Roboto"/>
                </a:rPr>
                <a:t>15</a:t>
              </a:r>
              <a:r>
                <a:rPr lang="en-US" sz="2400" dirty="0">
                  <a:latin typeface="+mn-lt"/>
                  <a:sym typeface="Roboto"/>
                </a:rPr>
                <a:t> 000 : 5 = 3 000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51E3B"/>
                </a:solidFill>
                <a:effectLst/>
                <a:uLnTx/>
                <a:uFillTx/>
                <a:latin typeface="+mn-lt"/>
                <a:sym typeface="Roboto"/>
              </a:endParaRPr>
            </a:p>
          </p:txBody>
        </p:sp>
        <p:sp>
          <p:nvSpPr>
            <p:cNvPr id="13" name="Google Shape;2117;p33">
              <a:extLst>
                <a:ext uri="{FF2B5EF4-FFF2-40B4-BE49-F238E27FC236}">
                  <a16:creationId xmlns:a16="http://schemas.microsoft.com/office/drawing/2014/main" id="{55EF5B1A-093D-4220-84E4-B23F49C12E12}"/>
                </a:ext>
              </a:extLst>
            </p:cNvPr>
            <p:cNvSpPr txBox="1"/>
            <p:nvPr/>
          </p:nvSpPr>
          <p:spPr>
            <a:xfrm flipH="1">
              <a:off x="8463843" y="2555267"/>
              <a:ext cx="2802400" cy="77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VN-SAF" panose="02040603050506020204" pitchFamily="18" charset="0"/>
                  <a:ea typeface="字魂59号-创粗黑" panose="00000500000000000000" pitchFamily="2" charset="-122"/>
                  <a:cs typeface="Fira Sans Extra Condensed"/>
                  <a:sym typeface="Fira Sans Extra Condensed"/>
                </a:rPr>
                <a:t>Mẫu</a:t>
              </a:r>
              <a:endParaRPr kumimoji="0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ea typeface="字魂59号-创粗黑" panose="00000500000000000000" pitchFamily="2" charset="-122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" name="Google Shape;2118;p33">
              <a:extLst>
                <a:ext uri="{FF2B5EF4-FFF2-40B4-BE49-F238E27FC236}">
                  <a16:creationId xmlns:a16="http://schemas.microsoft.com/office/drawing/2014/main" id="{939A6873-59F8-46BA-B4D9-672C89607887}"/>
                </a:ext>
              </a:extLst>
            </p:cNvPr>
            <p:cNvGrpSpPr/>
            <p:nvPr/>
          </p:nvGrpSpPr>
          <p:grpSpPr>
            <a:xfrm>
              <a:off x="6402698" y="2116519"/>
              <a:ext cx="1800380" cy="2290391"/>
              <a:chOff x="4090500" y="4414300"/>
              <a:chExt cx="118100" cy="150225"/>
            </a:xfrm>
          </p:grpSpPr>
          <p:sp>
            <p:nvSpPr>
              <p:cNvPr id="15" name="Google Shape;2119;p33">
                <a:extLst>
                  <a:ext uri="{FF2B5EF4-FFF2-40B4-BE49-F238E27FC236}">
                    <a16:creationId xmlns:a16="http://schemas.microsoft.com/office/drawing/2014/main" id="{A1DD6A0D-BEF1-4B3C-BC6B-B33B41075B9A}"/>
                  </a:ext>
                </a:extLst>
              </p:cNvPr>
              <p:cNvSpPr/>
              <p:nvPr/>
            </p:nvSpPr>
            <p:spPr>
              <a:xfrm>
                <a:off x="4123700" y="4505400"/>
                <a:ext cx="3962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738" extrusionOk="0">
                    <a:moveTo>
                      <a:pt x="16" y="684"/>
                    </a:moveTo>
                    <a:lnTo>
                      <a:pt x="16" y="684"/>
                    </a:lnTo>
                    <a:cubicBezTo>
                      <a:pt x="11" y="687"/>
                      <a:pt x="6" y="690"/>
                      <a:pt x="1" y="693"/>
                    </a:cubicBezTo>
                    <a:lnTo>
                      <a:pt x="16" y="684"/>
                    </a:lnTo>
                    <a:close/>
                    <a:moveTo>
                      <a:pt x="1282" y="1"/>
                    </a:moveTo>
                    <a:cubicBezTo>
                      <a:pt x="1218" y="1"/>
                      <a:pt x="1160" y="16"/>
                      <a:pt x="1110" y="44"/>
                    </a:cubicBezTo>
                    <a:lnTo>
                      <a:pt x="16" y="684"/>
                    </a:lnTo>
                    <a:lnTo>
                      <a:pt x="16" y="684"/>
                    </a:lnTo>
                    <a:cubicBezTo>
                      <a:pt x="63" y="658"/>
                      <a:pt x="115" y="646"/>
                      <a:pt x="173" y="646"/>
                    </a:cubicBezTo>
                    <a:cubicBezTo>
                      <a:pt x="264" y="646"/>
                      <a:pt x="366" y="676"/>
                      <a:pt x="476" y="738"/>
                    </a:cubicBezTo>
                    <a:lnTo>
                      <a:pt x="1585" y="97"/>
                    </a:lnTo>
                    <a:cubicBezTo>
                      <a:pt x="1475" y="31"/>
                      <a:pt x="1372" y="1"/>
                      <a:pt x="1282" y="1"/>
                    </a:cubicBezTo>
                    <a:close/>
                  </a:path>
                </a:pathLst>
              </a:custGeom>
              <a:solidFill>
                <a:srgbClr val="9427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Arial"/>
                  <a:sym typeface="Arial"/>
                </a:endParaRPr>
              </a:p>
            </p:txBody>
          </p:sp>
          <p:sp>
            <p:nvSpPr>
              <p:cNvPr id="16" name="Google Shape;2120;p33">
                <a:extLst>
                  <a:ext uri="{FF2B5EF4-FFF2-40B4-BE49-F238E27FC236}">
                    <a16:creationId xmlns:a16="http://schemas.microsoft.com/office/drawing/2014/main" id="{FC92ECD0-0DFD-405B-8337-B0ABA57C13A1}"/>
                  </a:ext>
                </a:extLst>
              </p:cNvPr>
              <p:cNvSpPr/>
              <p:nvPr/>
            </p:nvSpPr>
            <p:spPr>
              <a:xfrm>
                <a:off x="4135575" y="4507800"/>
                <a:ext cx="4435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2227" extrusionOk="0">
                    <a:moveTo>
                      <a:pt x="1110" y="1"/>
                    </a:moveTo>
                    <a:lnTo>
                      <a:pt x="1" y="642"/>
                    </a:lnTo>
                    <a:cubicBezTo>
                      <a:pt x="393" y="898"/>
                      <a:pt x="642" y="1321"/>
                      <a:pt x="665" y="1796"/>
                    </a:cubicBezTo>
                    <a:cubicBezTo>
                      <a:pt x="665" y="2007"/>
                      <a:pt x="589" y="2151"/>
                      <a:pt x="469" y="2226"/>
                    </a:cubicBezTo>
                    <a:lnTo>
                      <a:pt x="1578" y="1577"/>
                    </a:lnTo>
                    <a:cubicBezTo>
                      <a:pt x="1698" y="1509"/>
                      <a:pt x="1774" y="1359"/>
                      <a:pt x="1774" y="1147"/>
                    </a:cubicBezTo>
                    <a:cubicBezTo>
                      <a:pt x="1751" y="680"/>
                      <a:pt x="1502" y="250"/>
                      <a:pt x="1110" y="1"/>
                    </a:cubicBezTo>
                    <a:close/>
                  </a:path>
                </a:pathLst>
              </a:custGeom>
              <a:solidFill>
                <a:srgbClr val="9427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Arial"/>
                  <a:sym typeface="Arial"/>
                </a:endParaRPr>
              </a:p>
            </p:txBody>
          </p:sp>
          <p:sp>
            <p:nvSpPr>
              <p:cNvPr id="17" name="Google Shape;2121;p33">
                <a:extLst>
                  <a:ext uri="{FF2B5EF4-FFF2-40B4-BE49-F238E27FC236}">
                    <a16:creationId xmlns:a16="http://schemas.microsoft.com/office/drawing/2014/main" id="{4C28C5D4-9089-44D6-ABDF-EAD41B83B4B5}"/>
                  </a:ext>
                </a:extLst>
              </p:cNvPr>
              <p:cNvSpPr/>
              <p:nvPr/>
            </p:nvSpPr>
            <p:spPr>
              <a:xfrm>
                <a:off x="4118800" y="4521550"/>
                <a:ext cx="33400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719" extrusionOk="0">
                    <a:moveTo>
                      <a:pt x="370" y="0"/>
                    </a:moveTo>
                    <a:cubicBezTo>
                      <a:pt x="151" y="0"/>
                      <a:pt x="1" y="171"/>
                      <a:pt x="1" y="469"/>
                    </a:cubicBezTo>
                    <a:cubicBezTo>
                      <a:pt x="23" y="944"/>
                      <a:pt x="272" y="1367"/>
                      <a:pt x="664" y="1623"/>
                    </a:cubicBezTo>
                    <a:cubicBezTo>
                      <a:pt x="773" y="1688"/>
                      <a:pt x="876" y="1718"/>
                      <a:pt x="968" y="1718"/>
                    </a:cubicBezTo>
                    <a:cubicBezTo>
                      <a:pt x="1186" y="1718"/>
                      <a:pt x="1336" y="1544"/>
                      <a:pt x="1336" y="1246"/>
                    </a:cubicBezTo>
                    <a:cubicBezTo>
                      <a:pt x="1313" y="771"/>
                      <a:pt x="1064" y="348"/>
                      <a:pt x="672" y="92"/>
                    </a:cubicBezTo>
                    <a:cubicBezTo>
                      <a:pt x="563" y="30"/>
                      <a:pt x="461" y="0"/>
                      <a:pt x="370" y="0"/>
                    </a:cubicBezTo>
                    <a:close/>
                  </a:path>
                </a:pathLst>
              </a:custGeom>
              <a:solidFill>
                <a:srgbClr val="701E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Arial"/>
                  <a:sym typeface="Arial"/>
                </a:endParaRPr>
              </a:p>
            </p:txBody>
          </p:sp>
          <p:sp>
            <p:nvSpPr>
              <p:cNvPr id="18" name="Google Shape;2122;p33">
                <a:extLst>
                  <a:ext uri="{FF2B5EF4-FFF2-40B4-BE49-F238E27FC236}">
                    <a16:creationId xmlns:a16="http://schemas.microsoft.com/office/drawing/2014/main" id="{9FA5FC9B-5478-4982-B9B7-1C46A58BC0C1}"/>
                  </a:ext>
                </a:extLst>
              </p:cNvPr>
              <p:cNvSpPr/>
              <p:nvPr/>
            </p:nvSpPr>
            <p:spPr>
              <a:xfrm>
                <a:off x="4180850" y="4492150"/>
                <a:ext cx="2775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872" extrusionOk="0">
                    <a:moveTo>
                      <a:pt x="1109" y="1"/>
                    </a:moveTo>
                    <a:lnTo>
                      <a:pt x="0" y="642"/>
                    </a:lnTo>
                    <a:lnTo>
                      <a:pt x="0" y="1871"/>
                    </a:lnTo>
                    <a:lnTo>
                      <a:pt x="1102" y="1223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rgbClr val="9427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Arial"/>
                  <a:sym typeface="Arial"/>
                </a:endParaRPr>
              </a:p>
            </p:txBody>
          </p:sp>
          <p:sp>
            <p:nvSpPr>
              <p:cNvPr id="19" name="Google Shape;2123;p33">
                <a:extLst>
                  <a:ext uri="{FF2B5EF4-FFF2-40B4-BE49-F238E27FC236}">
                    <a16:creationId xmlns:a16="http://schemas.microsoft.com/office/drawing/2014/main" id="{BBCCA14C-9066-48EF-A284-7383305D729D}"/>
                  </a:ext>
                </a:extLst>
              </p:cNvPr>
              <p:cNvSpPr/>
              <p:nvPr/>
            </p:nvSpPr>
            <p:spPr>
              <a:xfrm>
                <a:off x="4090500" y="4439925"/>
                <a:ext cx="11810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2731" extrusionOk="0">
                    <a:moveTo>
                      <a:pt x="1110" y="0"/>
                    </a:moveTo>
                    <a:lnTo>
                      <a:pt x="1" y="641"/>
                    </a:lnTo>
                    <a:lnTo>
                      <a:pt x="3614" y="2731"/>
                    </a:lnTo>
                    <a:lnTo>
                      <a:pt x="4723" y="2090"/>
                    </a:lnTo>
                    <a:lnTo>
                      <a:pt x="1110" y="0"/>
                    </a:lnTo>
                    <a:close/>
                  </a:path>
                </a:pathLst>
              </a:custGeom>
              <a:solidFill>
                <a:srgbClr val="9427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Arial"/>
                  <a:sym typeface="Arial"/>
                </a:endParaRPr>
              </a:p>
            </p:txBody>
          </p:sp>
          <p:sp>
            <p:nvSpPr>
              <p:cNvPr id="20" name="Google Shape;2124;p33">
                <a:extLst>
                  <a:ext uri="{FF2B5EF4-FFF2-40B4-BE49-F238E27FC236}">
                    <a16:creationId xmlns:a16="http://schemas.microsoft.com/office/drawing/2014/main" id="{28B98D5B-7FE9-4084-9C88-B3F278C53D02}"/>
                  </a:ext>
                </a:extLst>
              </p:cNvPr>
              <p:cNvSpPr/>
              <p:nvPr/>
            </p:nvSpPr>
            <p:spPr>
              <a:xfrm>
                <a:off x="4090500" y="4455950"/>
                <a:ext cx="90375" cy="8300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320" extrusionOk="0">
                    <a:moveTo>
                      <a:pt x="1" y="0"/>
                    </a:moveTo>
                    <a:lnTo>
                      <a:pt x="1" y="1230"/>
                    </a:lnTo>
                    <a:lnTo>
                      <a:pt x="3614" y="3319"/>
                    </a:lnTo>
                    <a:lnTo>
                      <a:pt x="3614" y="209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01E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Arial"/>
                  <a:sym typeface="Arial"/>
                </a:endParaRPr>
              </a:p>
            </p:txBody>
          </p:sp>
          <p:sp>
            <p:nvSpPr>
              <p:cNvPr id="21" name="Google Shape;2125;p33">
                <a:extLst>
                  <a:ext uri="{FF2B5EF4-FFF2-40B4-BE49-F238E27FC236}">
                    <a16:creationId xmlns:a16="http://schemas.microsoft.com/office/drawing/2014/main" id="{74851859-2043-440D-B771-942B6F7BAB29}"/>
                  </a:ext>
                </a:extLst>
              </p:cNvPr>
              <p:cNvSpPr/>
              <p:nvPr/>
            </p:nvSpPr>
            <p:spPr>
              <a:xfrm>
                <a:off x="4123900" y="4414300"/>
                <a:ext cx="394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739" extrusionOk="0">
                    <a:moveTo>
                      <a:pt x="1284" y="0"/>
                    </a:moveTo>
                    <a:cubicBezTo>
                      <a:pt x="1219" y="0"/>
                      <a:pt x="1160" y="16"/>
                      <a:pt x="1109" y="44"/>
                    </a:cubicBezTo>
                    <a:lnTo>
                      <a:pt x="0" y="686"/>
                    </a:lnTo>
                    <a:cubicBezTo>
                      <a:pt x="50" y="657"/>
                      <a:pt x="110" y="642"/>
                      <a:pt x="175" y="642"/>
                    </a:cubicBezTo>
                    <a:cubicBezTo>
                      <a:pt x="266" y="642"/>
                      <a:pt x="370" y="672"/>
                      <a:pt x="475" y="738"/>
                    </a:cubicBezTo>
                    <a:lnTo>
                      <a:pt x="1577" y="90"/>
                    </a:lnTo>
                    <a:cubicBezTo>
                      <a:pt x="1472" y="29"/>
                      <a:pt x="1373" y="0"/>
                      <a:pt x="1284" y="0"/>
                    </a:cubicBezTo>
                    <a:close/>
                  </a:path>
                </a:pathLst>
              </a:custGeom>
              <a:solidFill>
                <a:srgbClr val="9427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Arial"/>
                  <a:sym typeface="Arial"/>
                </a:endParaRPr>
              </a:p>
            </p:txBody>
          </p:sp>
          <p:sp>
            <p:nvSpPr>
              <p:cNvPr id="22" name="Google Shape;2126;p33">
                <a:extLst>
                  <a:ext uri="{FF2B5EF4-FFF2-40B4-BE49-F238E27FC236}">
                    <a16:creationId xmlns:a16="http://schemas.microsoft.com/office/drawing/2014/main" id="{C52F4DF5-B124-4115-9118-625CDAFD11A1}"/>
                  </a:ext>
                </a:extLst>
              </p:cNvPr>
              <p:cNvSpPr/>
              <p:nvPr/>
            </p:nvSpPr>
            <p:spPr>
              <a:xfrm>
                <a:off x="4135775" y="4416525"/>
                <a:ext cx="44350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2226" extrusionOk="0">
                    <a:moveTo>
                      <a:pt x="1109" y="1"/>
                    </a:moveTo>
                    <a:lnTo>
                      <a:pt x="0" y="649"/>
                    </a:lnTo>
                    <a:cubicBezTo>
                      <a:pt x="393" y="898"/>
                      <a:pt x="642" y="1328"/>
                      <a:pt x="672" y="1804"/>
                    </a:cubicBezTo>
                    <a:cubicBezTo>
                      <a:pt x="664" y="2010"/>
                      <a:pt x="599" y="2152"/>
                      <a:pt x="484" y="2221"/>
                    </a:cubicBezTo>
                    <a:lnTo>
                      <a:pt x="484" y="2221"/>
                    </a:lnTo>
                    <a:lnTo>
                      <a:pt x="1577" y="1585"/>
                    </a:lnTo>
                    <a:cubicBezTo>
                      <a:pt x="1698" y="1517"/>
                      <a:pt x="1773" y="1366"/>
                      <a:pt x="1773" y="1155"/>
                    </a:cubicBezTo>
                    <a:cubicBezTo>
                      <a:pt x="1751" y="687"/>
                      <a:pt x="1502" y="257"/>
                      <a:pt x="1109" y="1"/>
                    </a:cubicBezTo>
                    <a:close/>
                    <a:moveTo>
                      <a:pt x="484" y="2221"/>
                    </a:moveTo>
                    <a:lnTo>
                      <a:pt x="476" y="2226"/>
                    </a:lnTo>
                    <a:cubicBezTo>
                      <a:pt x="478" y="2224"/>
                      <a:pt x="481" y="2223"/>
                      <a:pt x="484" y="2221"/>
                    </a:cubicBezTo>
                    <a:close/>
                  </a:path>
                </a:pathLst>
              </a:custGeom>
              <a:solidFill>
                <a:srgbClr val="9427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Arial"/>
                  <a:sym typeface="Arial"/>
                </a:endParaRPr>
              </a:p>
            </p:txBody>
          </p:sp>
          <p:sp>
            <p:nvSpPr>
              <p:cNvPr id="23" name="Google Shape;2127;p33">
                <a:extLst>
                  <a:ext uri="{FF2B5EF4-FFF2-40B4-BE49-F238E27FC236}">
                    <a16:creationId xmlns:a16="http://schemas.microsoft.com/office/drawing/2014/main" id="{CB44F388-F3B6-4653-9C48-2D5158E324CA}"/>
                  </a:ext>
                </a:extLst>
              </p:cNvPr>
              <p:cNvSpPr/>
              <p:nvPr/>
            </p:nvSpPr>
            <p:spPr>
              <a:xfrm>
                <a:off x="4119000" y="4430375"/>
                <a:ext cx="33575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722" extrusionOk="0">
                    <a:moveTo>
                      <a:pt x="370" y="0"/>
                    </a:moveTo>
                    <a:cubicBezTo>
                      <a:pt x="153" y="0"/>
                      <a:pt x="5" y="175"/>
                      <a:pt x="0" y="473"/>
                    </a:cubicBezTo>
                    <a:cubicBezTo>
                      <a:pt x="30" y="940"/>
                      <a:pt x="272" y="1370"/>
                      <a:pt x="671" y="1627"/>
                    </a:cubicBezTo>
                    <a:cubicBezTo>
                      <a:pt x="780" y="1691"/>
                      <a:pt x="883" y="1722"/>
                      <a:pt x="975" y="1722"/>
                    </a:cubicBezTo>
                    <a:cubicBezTo>
                      <a:pt x="1193" y="1722"/>
                      <a:pt x="1343" y="1547"/>
                      <a:pt x="1343" y="1250"/>
                    </a:cubicBezTo>
                    <a:cubicBezTo>
                      <a:pt x="1313" y="774"/>
                      <a:pt x="1064" y="344"/>
                      <a:pt x="671" y="95"/>
                    </a:cubicBezTo>
                    <a:cubicBezTo>
                      <a:pt x="563" y="31"/>
                      <a:pt x="460" y="0"/>
                      <a:pt x="370" y="0"/>
                    </a:cubicBezTo>
                    <a:close/>
                  </a:path>
                </a:pathLst>
              </a:custGeom>
              <a:solidFill>
                <a:srgbClr val="701E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Arial"/>
                  <a:sym typeface="Arial"/>
                </a:endParaRPr>
              </a:p>
            </p:txBody>
          </p:sp>
        </p:grpSp>
      </p:grpSp>
      <p:sp>
        <p:nvSpPr>
          <p:cNvPr id="31" name="Google Shape;2110;p33">
            <a:extLst>
              <a:ext uri="{FF2B5EF4-FFF2-40B4-BE49-F238E27FC236}">
                <a16:creationId xmlns:a16="http://schemas.microsoft.com/office/drawing/2014/main" id="{04543C55-7790-46A9-924F-91EB972B4F83}"/>
              </a:ext>
            </a:extLst>
          </p:cNvPr>
          <p:cNvSpPr/>
          <p:nvPr/>
        </p:nvSpPr>
        <p:spPr>
          <a:xfrm>
            <a:off x="6138466" y="1524509"/>
            <a:ext cx="5574998" cy="3289378"/>
          </a:xfrm>
          <a:prstGeom prst="roundRect">
            <a:avLst>
              <a:gd name="adj" fmla="val 16667"/>
            </a:avLst>
          </a:prstGeom>
          <a:solidFill>
            <a:srgbClr val="F3C4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Arial"/>
              <a:sym typeface="Arial"/>
            </a:endParaRPr>
          </a:p>
        </p:txBody>
      </p:sp>
      <p:sp>
        <p:nvSpPr>
          <p:cNvPr id="32" name="Google Shape;2113;p33">
            <a:extLst>
              <a:ext uri="{FF2B5EF4-FFF2-40B4-BE49-F238E27FC236}">
                <a16:creationId xmlns:a16="http://schemas.microsoft.com/office/drawing/2014/main" id="{9638B91A-9AC3-477A-914B-0471DF9CC741}"/>
              </a:ext>
            </a:extLst>
          </p:cNvPr>
          <p:cNvSpPr txBox="1"/>
          <p:nvPr/>
        </p:nvSpPr>
        <p:spPr>
          <a:xfrm flipH="1">
            <a:off x="6211762" y="1852827"/>
            <a:ext cx="3188223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942728"/>
                </a:solidFill>
                <a:effectLst/>
                <a:uLnTx/>
                <a:uFillTx/>
                <a:latin typeface="+mn-ea"/>
                <a:cs typeface="+mn-cs"/>
              </a:rPr>
              <a:t>a) 21 000 : 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942728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3" name="Google Shape;2113;p33">
            <a:extLst>
              <a:ext uri="{FF2B5EF4-FFF2-40B4-BE49-F238E27FC236}">
                <a16:creationId xmlns:a16="http://schemas.microsoft.com/office/drawing/2014/main" id="{9638B91A-9AC3-477A-914B-0471DF9CC741}"/>
              </a:ext>
            </a:extLst>
          </p:cNvPr>
          <p:cNvSpPr txBox="1"/>
          <p:nvPr/>
        </p:nvSpPr>
        <p:spPr>
          <a:xfrm flipH="1">
            <a:off x="6211762" y="2750683"/>
            <a:ext cx="3188223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942728"/>
                </a:solidFill>
                <a:effectLst/>
                <a:uLnTx/>
                <a:uFillTx/>
                <a:latin typeface="+mn-ea"/>
                <a:cs typeface="+mn-cs"/>
              </a:rPr>
              <a:t>b) 24 000 : 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942728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4" name="Google Shape;2113;p33">
            <a:extLst>
              <a:ext uri="{FF2B5EF4-FFF2-40B4-BE49-F238E27FC236}">
                <a16:creationId xmlns:a16="http://schemas.microsoft.com/office/drawing/2014/main" id="{9638B91A-9AC3-477A-914B-0471DF9CC741}"/>
              </a:ext>
            </a:extLst>
          </p:cNvPr>
          <p:cNvSpPr txBox="1"/>
          <p:nvPr/>
        </p:nvSpPr>
        <p:spPr>
          <a:xfrm flipH="1">
            <a:off x="6211762" y="3658369"/>
            <a:ext cx="3188223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942728"/>
                </a:solidFill>
                <a:effectLst/>
                <a:uLnTx/>
                <a:uFillTx/>
                <a:latin typeface="+mn-ea"/>
                <a:cs typeface="+mn-cs"/>
              </a:rPr>
              <a:t>c) 56 000 : 7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942728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5" name="Google Shape;2113;p33">
            <a:extLst>
              <a:ext uri="{FF2B5EF4-FFF2-40B4-BE49-F238E27FC236}">
                <a16:creationId xmlns:a16="http://schemas.microsoft.com/office/drawing/2014/main" id="{9638B91A-9AC3-477A-914B-0471DF9CC741}"/>
              </a:ext>
            </a:extLst>
          </p:cNvPr>
          <p:cNvSpPr txBox="1"/>
          <p:nvPr/>
        </p:nvSpPr>
        <p:spPr>
          <a:xfrm flipH="1">
            <a:off x="8732458" y="1852827"/>
            <a:ext cx="3188223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= 7 000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6" name="Google Shape;2113;p33">
            <a:extLst>
              <a:ext uri="{FF2B5EF4-FFF2-40B4-BE49-F238E27FC236}">
                <a16:creationId xmlns:a16="http://schemas.microsoft.com/office/drawing/2014/main" id="{9638B91A-9AC3-477A-914B-0471DF9CC741}"/>
              </a:ext>
            </a:extLst>
          </p:cNvPr>
          <p:cNvSpPr txBox="1"/>
          <p:nvPr/>
        </p:nvSpPr>
        <p:spPr>
          <a:xfrm flipH="1">
            <a:off x="8732458" y="2750683"/>
            <a:ext cx="3188223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= 6 000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7" name="Google Shape;2113;p33">
            <a:extLst>
              <a:ext uri="{FF2B5EF4-FFF2-40B4-BE49-F238E27FC236}">
                <a16:creationId xmlns:a16="http://schemas.microsoft.com/office/drawing/2014/main" id="{9638B91A-9AC3-477A-914B-0471DF9CC741}"/>
              </a:ext>
            </a:extLst>
          </p:cNvPr>
          <p:cNvSpPr txBox="1"/>
          <p:nvPr/>
        </p:nvSpPr>
        <p:spPr>
          <a:xfrm flipH="1">
            <a:off x="8732458" y="3658369"/>
            <a:ext cx="3188223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= 8 000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38" name="图片 6">
            <a:extLst>
              <a:ext uri="{FF2B5EF4-FFF2-40B4-BE49-F238E27FC236}">
                <a16:creationId xmlns:a16="http://schemas.microsoft.com/office/drawing/2014/main" id="{2FBD4E7C-D024-4E7B-AF01-2DE5666B2C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25"/>
          <a:stretch/>
        </p:blipFill>
        <p:spPr>
          <a:xfrm>
            <a:off x="-130025" y="3460256"/>
            <a:ext cx="2562722" cy="3682898"/>
          </a:xfrm>
          <a:prstGeom prst="rect">
            <a:avLst/>
          </a:prstGeom>
        </p:spPr>
      </p:pic>
      <p:grpSp>
        <p:nvGrpSpPr>
          <p:cNvPr id="39" name="组合 9">
            <a:extLst>
              <a:ext uri="{FF2B5EF4-FFF2-40B4-BE49-F238E27FC236}">
                <a16:creationId xmlns:a16="http://schemas.microsoft.com/office/drawing/2014/main" id="{59324C42-9D2C-4CD4-9DE7-D19ADA574CE9}"/>
              </a:ext>
            </a:extLst>
          </p:cNvPr>
          <p:cNvGrpSpPr/>
          <p:nvPr/>
        </p:nvGrpSpPr>
        <p:grpSpPr>
          <a:xfrm>
            <a:off x="9637776" y="3931920"/>
            <a:ext cx="2675662" cy="3386066"/>
            <a:chOff x="8265886" y="1251284"/>
            <a:chExt cx="3545268" cy="4981074"/>
          </a:xfrm>
        </p:grpSpPr>
        <p:pic>
          <p:nvPicPr>
            <p:cNvPr id="40" name="图片 7">
              <a:extLst>
                <a:ext uri="{FF2B5EF4-FFF2-40B4-BE49-F238E27FC236}">
                  <a16:creationId xmlns:a16="http://schemas.microsoft.com/office/drawing/2014/main" id="{DC2D6F9A-E30A-48E4-B22B-55CA4320E3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 t="6280" r="5250" b="-6280"/>
            <a:stretch/>
          </p:blipFill>
          <p:spPr>
            <a:xfrm>
              <a:off x="8345104" y="1251284"/>
              <a:ext cx="3466050" cy="4981074"/>
            </a:xfrm>
            <a:prstGeom prst="rect">
              <a:avLst/>
            </a:prstGeom>
          </p:spPr>
        </p:pic>
        <p:sp>
          <p:nvSpPr>
            <p:cNvPr id="41" name="矩形: 圆角 8">
              <a:extLst>
                <a:ext uri="{FF2B5EF4-FFF2-40B4-BE49-F238E27FC236}">
                  <a16:creationId xmlns:a16="http://schemas.microsoft.com/office/drawing/2014/main" id="{87C963A1-D2A3-4806-A6F2-357CFFFADBEE}"/>
                </a:ext>
              </a:extLst>
            </p:cNvPr>
            <p:cNvSpPr/>
            <p:nvPr/>
          </p:nvSpPr>
          <p:spPr>
            <a:xfrm>
              <a:off x="8265886" y="2155371"/>
              <a:ext cx="362857" cy="1690915"/>
            </a:xfrm>
            <a:prstGeom prst="roundRect">
              <a:avLst/>
            </a:prstGeom>
            <a:solidFill>
              <a:srgbClr val="FCF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706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">
            <a:extLst>
              <a:ext uri="{FF2B5EF4-FFF2-40B4-BE49-F238E27FC236}">
                <a16:creationId xmlns:a16="http://schemas.microsoft.com/office/drawing/2014/main" id="{8021005A-445D-4B03-93AC-5912446EA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396240" y="198119"/>
            <a:ext cx="853439" cy="816195"/>
          </a:xfrm>
          <a:prstGeom prst="rect">
            <a:avLst/>
          </a:prstGeom>
        </p:spPr>
      </p:pic>
      <p:grpSp>
        <p:nvGrpSpPr>
          <p:cNvPr id="20" name="组合 4">
            <a:extLst>
              <a:ext uri="{FF2B5EF4-FFF2-40B4-BE49-F238E27FC236}">
                <a16:creationId xmlns:a16="http://schemas.microsoft.com/office/drawing/2014/main" id="{1ADA580A-4ED4-40F6-8390-CA8F15A6FA53}"/>
              </a:ext>
            </a:extLst>
          </p:cNvPr>
          <p:cNvGrpSpPr/>
          <p:nvPr/>
        </p:nvGrpSpPr>
        <p:grpSpPr>
          <a:xfrm>
            <a:off x="1286582" y="161645"/>
            <a:ext cx="7500716" cy="923330"/>
            <a:chOff x="1301822" y="100686"/>
            <a:chExt cx="7500716" cy="923330"/>
          </a:xfrm>
        </p:grpSpPr>
        <p:sp>
          <p:nvSpPr>
            <p:cNvPr id="21" name="文本框 2">
              <a:extLst>
                <a:ext uri="{FF2B5EF4-FFF2-40B4-BE49-F238E27FC236}">
                  <a16:creationId xmlns:a16="http://schemas.microsoft.com/office/drawing/2014/main" id="{6CE9AF13-3A77-4F68-8C96-3F9D98464CFA}"/>
                </a:ext>
              </a:extLst>
            </p:cNvPr>
            <p:cNvSpPr txBox="1"/>
            <p:nvPr/>
          </p:nvSpPr>
          <p:spPr>
            <a:xfrm>
              <a:off x="1301822" y="100686"/>
              <a:ext cx="49251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solidFill>
                      <a:srgbClr val="002060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Bài</a:t>
              </a:r>
              <a:r>
                <a:rPr kumimoji="0" lang="en-US" altLang="zh-CN" sz="5400" b="0" i="0" u="none" strike="noStrike" kern="1200" cap="none" spc="0" normalizeH="0" noProof="0" dirty="0">
                  <a:ln>
                    <a:solidFill>
                      <a:srgbClr val="002060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 2</a:t>
              </a:r>
              <a:endParaRPr kumimoji="0" lang="zh-CN" altLang="en-US" sz="54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字魂27号-布丁体" panose="00000500000000000000" pitchFamily="2" charset="-122"/>
              </a:endParaRPr>
            </a:p>
          </p:txBody>
        </p:sp>
        <p:sp>
          <p:nvSpPr>
            <p:cNvPr id="22" name="文本框 3">
              <a:extLst>
                <a:ext uri="{FF2B5EF4-FFF2-40B4-BE49-F238E27FC236}">
                  <a16:creationId xmlns:a16="http://schemas.microsoft.com/office/drawing/2014/main" id="{ABEF8ABB-7B9E-4293-9E58-EA52DDC54BD5}"/>
                </a:ext>
              </a:extLst>
            </p:cNvPr>
            <p:cNvSpPr txBox="1"/>
            <p:nvPr/>
          </p:nvSpPr>
          <p:spPr>
            <a:xfrm>
              <a:off x="3348313" y="162538"/>
              <a:ext cx="54542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SỐ?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VN-SAF" panose="02040603050506020204" pitchFamily="18" charset="0"/>
                <a:ea typeface="字魂27号-布丁体" panose="00000500000000000000" pitchFamily="2" charset="-122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094235"/>
              </p:ext>
            </p:extLst>
          </p:nvPr>
        </p:nvGraphicFramePr>
        <p:xfrm>
          <a:off x="935377" y="1381092"/>
          <a:ext cx="1024961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53">
                  <a:extLst>
                    <a:ext uri="{9D8B030D-6E8A-4147-A177-3AD203B41FA5}">
                      <a16:colId xmlns:a16="http://schemas.microsoft.com/office/drawing/2014/main" val="1009767291"/>
                    </a:ext>
                  </a:extLst>
                </a:gridCol>
                <a:gridCol w="1435261">
                  <a:extLst>
                    <a:ext uri="{9D8B030D-6E8A-4147-A177-3AD203B41FA5}">
                      <a16:colId xmlns:a16="http://schemas.microsoft.com/office/drawing/2014/main" val="3407513168"/>
                    </a:ext>
                  </a:extLst>
                </a:gridCol>
                <a:gridCol w="1412112">
                  <a:extLst>
                    <a:ext uri="{9D8B030D-6E8A-4147-A177-3AD203B41FA5}">
                      <a16:colId xmlns:a16="http://schemas.microsoft.com/office/drawing/2014/main" val="893648122"/>
                    </a:ext>
                  </a:extLst>
                </a:gridCol>
                <a:gridCol w="1261640">
                  <a:extLst>
                    <a:ext uri="{9D8B030D-6E8A-4147-A177-3AD203B41FA5}">
                      <a16:colId xmlns:a16="http://schemas.microsoft.com/office/drawing/2014/main" val="3339057704"/>
                    </a:ext>
                  </a:extLst>
                </a:gridCol>
                <a:gridCol w="4529549">
                  <a:extLst>
                    <a:ext uri="{9D8B030D-6E8A-4147-A177-3AD203B41FA5}">
                      <a16:colId xmlns:a16="http://schemas.microsoft.com/office/drawing/2014/main" val="2209630104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+mn-lt"/>
                        </a:rPr>
                        <a:t>Số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bị</a:t>
                      </a:r>
                      <a:r>
                        <a:rPr lang="en-US" sz="2800" baseline="0" dirty="0">
                          <a:latin typeface="+mn-lt"/>
                        </a:rPr>
                        <a:t> chia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+mn-lt"/>
                        </a:rPr>
                        <a:t>Số</a:t>
                      </a:r>
                      <a:r>
                        <a:rPr lang="en-US" sz="2800" dirty="0">
                          <a:latin typeface="+mn-lt"/>
                        </a:rPr>
                        <a:t> chia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+mn-lt"/>
                        </a:rPr>
                        <a:t>Thương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+mn-lt"/>
                        </a:rPr>
                        <a:t>Số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dư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+mn-lt"/>
                        </a:rPr>
                        <a:t>Viết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là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44210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16 945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8 472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16 945 : 2 = 8 472 (</a:t>
                      </a:r>
                      <a:r>
                        <a:rPr lang="en-US" sz="2800" dirty="0" err="1">
                          <a:latin typeface="+mn-lt"/>
                        </a:rPr>
                        <a:t>dư</a:t>
                      </a:r>
                      <a:r>
                        <a:rPr lang="en-US" sz="2800" baseline="0" dirty="0">
                          <a:latin typeface="+mn-lt"/>
                        </a:rPr>
                        <a:t> 1)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14616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36 747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3</a:t>
                      </a:r>
                      <a:r>
                        <a:rPr lang="en-US" sz="2800" baseline="0" dirty="0">
                          <a:latin typeface="+mn-lt"/>
                        </a:rPr>
                        <a:t>6 747 : 6 = ? (</a:t>
                      </a:r>
                      <a:r>
                        <a:rPr lang="en-US" sz="2800" baseline="0" dirty="0" err="1">
                          <a:latin typeface="+mn-lt"/>
                        </a:rPr>
                        <a:t>dư</a:t>
                      </a:r>
                      <a:r>
                        <a:rPr lang="en-US" sz="2800" baseline="0" dirty="0">
                          <a:latin typeface="+mn-lt"/>
                        </a:rPr>
                        <a:t> ?)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816326"/>
                  </a:ext>
                </a:extLst>
              </a:tr>
            </a:tbl>
          </a:graphicData>
        </a:graphic>
      </p:graphicFrame>
      <p:sp>
        <p:nvSpPr>
          <p:cNvPr id="9" name="矩形: 圆角 2">
            <a:extLst>
              <a:ext uri="{FF2B5EF4-FFF2-40B4-BE49-F238E27FC236}">
                <a16:creationId xmlns:a16="http://schemas.microsoft.com/office/drawing/2014/main" id="{AC6AF9AD-6E33-4FB5-92A9-1D06B8EDE037}"/>
              </a:ext>
            </a:extLst>
          </p:cNvPr>
          <p:cNvSpPr/>
          <p:nvPr/>
        </p:nvSpPr>
        <p:spPr>
          <a:xfrm>
            <a:off x="10487554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41E0B6BF-908A-4FD6-B2ED-325062CE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158287" y="3956676"/>
            <a:ext cx="3033713" cy="290132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425CD531-D0CF-49F7-A0EA-2F3A91F074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7" y="4176570"/>
            <a:ext cx="2707319" cy="27073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51141" y="3086040"/>
            <a:ext cx="1238490" cy="70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6 124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09190" y="3086039"/>
            <a:ext cx="901988" cy="70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0737" y="3086039"/>
            <a:ext cx="4188362" cy="70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36 747 : 6 = 6 124 (</a:t>
            </a:r>
            <a:r>
              <a:rPr lang="en-US" sz="2800" dirty="0" err="1">
                <a:solidFill>
                  <a:srgbClr val="C00000"/>
                </a:solidFill>
              </a:rPr>
              <a:t>dư</a:t>
            </a:r>
            <a:r>
              <a:rPr lang="en-US" sz="2800" dirty="0">
                <a:solidFill>
                  <a:srgbClr val="C00000"/>
                </a:solidFill>
              </a:rPr>
              <a:t> 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0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4800B21-CA84-40E6-A870-1B2D2C239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28" y="3391973"/>
            <a:ext cx="3551956" cy="3551956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8021005A-445D-4B03-93AC-5912446E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396240" y="198119"/>
            <a:ext cx="853439" cy="816195"/>
          </a:xfrm>
          <a:prstGeom prst="rect">
            <a:avLst/>
          </a:prstGeom>
        </p:spPr>
      </p:pic>
      <p:grpSp>
        <p:nvGrpSpPr>
          <p:cNvPr id="20" name="组合 4">
            <a:extLst>
              <a:ext uri="{FF2B5EF4-FFF2-40B4-BE49-F238E27FC236}">
                <a16:creationId xmlns:a16="http://schemas.microsoft.com/office/drawing/2014/main" id="{1ADA580A-4ED4-40F6-8390-CA8F15A6FA53}"/>
              </a:ext>
            </a:extLst>
          </p:cNvPr>
          <p:cNvGrpSpPr/>
          <p:nvPr/>
        </p:nvGrpSpPr>
        <p:grpSpPr>
          <a:xfrm>
            <a:off x="488837" y="161645"/>
            <a:ext cx="7107292" cy="1770099"/>
            <a:chOff x="504077" y="100686"/>
            <a:chExt cx="7107292" cy="1770099"/>
          </a:xfrm>
        </p:grpSpPr>
        <p:sp>
          <p:nvSpPr>
            <p:cNvPr id="21" name="文本框 2">
              <a:extLst>
                <a:ext uri="{FF2B5EF4-FFF2-40B4-BE49-F238E27FC236}">
                  <a16:creationId xmlns:a16="http://schemas.microsoft.com/office/drawing/2014/main" id="{6CE9AF13-3A77-4F68-8C96-3F9D98464CFA}"/>
                </a:ext>
              </a:extLst>
            </p:cNvPr>
            <p:cNvSpPr txBox="1"/>
            <p:nvPr/>
          </p:nvSpPr>
          <p:spPr>
            <a:xfrm>
              <a:off x="1301822" y="100686"/>
              <a:ext cx="49251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solidFill>
                      <a:srgbClr val="00206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Bài</a:t>
              </a:r>
              <a:r>
                <a:rPr kumimoji="0" lang="en-US" altLang="zh-CN" sz="5400" b="0" i="0" u="none" strike="noStrike" kern="1200" cap="none" spc="0" normalizeH="0" noProof="0" dirty="0">
                  <a:ln>
                    <a:solidFill>
                      <a:srgbClr val="00206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 3</a:t>
              </a:r>
              <a:endParaRPr kumimoji="0" lang="zh-CN" altLang="en-US" sz="54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字魂27号-布丁体" panose="00000500000000000000" pitchFamily="2" charset="-122"/>
              </a:endParaRPr>
            </a:p>
          </p:txBody>
        </p:sp>
        <p:sp>
          <p:nvSpPr>
            <p:cNvPr id="22" name="文本框 3">
              <a:extLst>
                <a:ext uri="{FF2B5EF4-FFF2-40B4-BE49-F238E27FC236}">
                  <a16:creationId xmlns:a16="http://schemas.microsoft.com/office/drawing/2014/main" id="{ABEF8ABB-7B9E-4293-9E58-EA52DDC54BD5}"/>
                </a:ext>
              </a:extLst>
            </p:cNvPr>
            <p:cNvSpPr txBox="1"/>
            <p:nvPr/>
          </p:nvSpPr>
          <p:spPr>
            <a:xfrm>
              <a:off x="504077" y="1039788"/>
              <a:ext cx="7107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altLang="zh-CN" sz="48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altLang="zh-CN" sz="4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8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altLang="zh-CN" sz="4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8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altLang="zh-CN" sz="4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8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字魂27号-布丁体" panose="00000500000000000000" pitchFamily="2" charset="-122"/>
              </a:endParaRPr>
            </a:p>
          </p:txBody>
        </p:sp>
      </p:grpSp>
      <p:sp>
        <p:nvSpPr>
          <p:cNvPr id="23" name="矩形: 圆角 8">
            <a:extLst>
              <a:ext uri="{FF2B5EF4-FFF2-40B4-BE49-F238E27FC236}">
                <a16:creationId xmlns:a16="http://schemas.microsoft.com/office/drawing/2014/main" id="{CEBEE055-98BD-46E6-B070-832477161779}"/>
              </a:ext>
            </a:extLst>
          </p:cNvPr>
          <p:cNvSpPr/>
          <p:nvPr/>
        </p:nvSpPr>
        <p:spPr>
          <a:xfrm>
            <a:off x="788237" y="2245965"/>
            <a:ext cx="2846216" cy="774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45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 250 : 5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矩形: 圆角 8">
            <a:extLst>
              <a:ext uri="{FF2B5EF4-FFF2-40B4-BE49-F238E27FC236}">
                <a16:creationId xmlns:a16="http://schemas.microsoft.com/office/drawing/2014/main" id="{CEBEE055-98BD-46E6-B070-832477161779}"/>
              </a:ext>
            </a:extLst>
          </p:cNvPr>
          <p:cNvSpPr/>
          <p:nvPr/>
        </p:nvSpPr>
        <p:spPr>
          <a:xfrm>
            <a:off x="4274145" y="2245965"/>
            <a:ext cx="2846216" cy="774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27 162 : 3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: 圆角 8">
            <a:extLst>
              <a:ext uri="{FF2B5EF4-FFF2-40B4-BE49-F238E27FC236}">
                <a16:creationId xmlns:a16="http://schemas.microsoft.com/office/drawing/2014/main" id="{CEBEE055-98BD-46E6-B070-832477161779}"/>
              </a:ext>
            </a:extLst>
          </p:cNvPr>
          <p:cNvSpPr/>
          <p:nvPr/>
        </p:nvSpPr>
        <p:spPr>
          <a:xfrm>
            <a:off x="7760053" y="2245965"/>
            <a:ext cx="2846216" cy="774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36 180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 : 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文本框 3">
            <a:extLst>
              <a:ext uri="{FF2B5EF4-FFF2-40B4-BE49-F238E27FC236}">
                <a16:creationId xmlns:a16="http://schemas.microsoft.com/office/drawing/2014/main" id="{ABEF8ABB-7B9E-4293-9E58-EA52DDC54BD5}"/>
              </a:ext>
            </a:extLst>
          </p:cNvPr>
          <p:cNvSpPr txBox="1"/>
          <p:nvPr/>
        </p:nvSpPr>
        <p:spPr>
          <a:xfrm>
            <a:off x="396240" y="3391973"/>
            <a:ext cx="9825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altLang="zh-CN" sz="4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4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4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altLang="zh-CN" sz="4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4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zh-CN" sz="4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4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685800" indent="-685800">
              <a:buFontTx/>
              <a:buChar char="-"/>
              <a:defRPr/>
            </a:pPr>
            <a:r>
              <a:rPr lang="en-US" altLang="zh-CN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altLang="zh-C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altLang="zh-C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altLang="zh-C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altLang="zh-C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altLang="zh-C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0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">
            <a:extLst>
              <a:ext uri="{FF2B5EF4-FFF2-40B4-BE49-F238E27FC236}">
                <a16:creationId xmlns:a16="http://schemas.microsoft.com/office/drawing/2014/main" id="{8021005A-445D-4B03-93AC-5912446EA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396240" y="198119"/>
            <a:ext cx="853439" cy="816195"/>
          </a:xfrm>
          <a:prstGeom prst="rect">
            <a:avLst/>
          </a:prstGeom>
        </p:spPr>
      </p:pic>
      <p:grpSp>
        <p:nvGrpSpPr>
          <p:cNvPr id="20" name="组合 4">
            <a:extLst>
              <a:ext uri="{FF2B5EF4-FFF2-40B4-BE49-F238E27FC236}">
                <a16:creationId xmlns:a16="http://schemas.microsoft.com/office/drawing/2014/main" id="{1ADA580A-4ED4-40F6-8390-CA8F15A6FA53}"/>
              </a:ext>
            </a:extLst>
          </p:cNvPr>
          <p:cNvGrpSpPr/>
          <p:nvPr/>
        </p:nvGrpSpPr>
        <p:grpSpPr>
          <a:xfrm>
            <a:off x="488837" y="161645"/>
            <a:ext cx="7107292" cy="1770099"/>
            <a:chOff x="504077" y="100686"/>
            <a:chExt cx="7107292" cy="1770099"/>
          </a:xfrm>
        </p:grpSpPr>
        <p:sp>
          <p:nvSpPr>
            <p:cNvPr id="21" name="文本框 2">
              <a:extLst>
                <a:ext uri="{FF2B5EF4-FFF2-40B4-BE49-F238E27FC236}">
                  <a16:creationId xmlns:a16="http://schemas.microsoft.com/office/drawing/2014/main" id="{6CE9AF13-3A77-4F68-8C96-3F9D98464CFA}"/>
                </a:ext>
              </a:extLst>
            </p:cNvPr>
            <p:cNvSpPr txBox="1"/>
            <p:nvPr/>
          </p:nvSpPr>
          <p:spPr>
            <a:xfrm>
              <a:off x="1301822" y="100686"/>
              <a:ext cx="49251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solidFill>
                      <a:srgbClr val="00206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Bài</a:t>
              </a:r>
              <a:r>
                <a:rPr kumimoji="0" lang="en-US" altLang="zh-CN" sz="5400" b="0" i="0" u="none" strike="noStrike" kern="1200" cap="none" spc="0" normalizeH="0" noProof="0" dirty="0">
                  <a:ln>
                    <a:solidFill>
                      <a:srgbClr val="00206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 3</a:t>
              </a:r>
              <a:endParaRPr kumimoji="0" lang="zh-CN" altLang="en-US" sz="54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字魂27号-布丁体" panose="00000500000000000000" pitchFamily="2" charset="-122"/>
              </a:endParaRPr>
            </a:p>
          </p:txBody>
        </p:sp>
        <p:sp>
          <p:nvSpPr>
            <p:cNvPr id="22" name="文本框 3">
              <a:extLst>
                <a:ext uri="{FF2B5EF4-FFF2-40B4-BE49-F238E27FC236}">
                  <a16:creationId xmlns:a16="http://schemas.microsoft.com/office/drawing/2014/main" id="{ABEF8ABB-7B9E-4293-9E58-EA52DDC54BD5}"/>
                </a:ext>
              </a:extLst>
            </p:cNvPr>
            <p:cNvSpPr txBox="1"/>
            <p:nvPr/>
          </p:nvSpPr>
          <p:spPr>
            <a:xfrm>
              <a:off x="504077" y="1039788"/>
              <a:ext cx="7107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altLang="zh-CN" sz="48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altLang="zh-CN" sz="4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8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altLang="zh-CN" sz="4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8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altLang="zh-CN" sz="4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8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字魂27号-布丁体" panose="00000500000000000000" pitchFamily="2" charset="-122"/>
              </a:endParaRPr>
            </a:p>
          </p:txBody>
        </p:sp>
      </p:grpSp>
      <p:sp>
        <p:nvSpPr>
          <p:cNvPr id="23" name="矩形: 圆角 8">
            <a:extLst>
              <a:ext uri="{FF2B5EF4-FFF2-40B4-BE49-F238E27FC236}">
                <a16:creationId xmlns:a16="http://schemas.microsoft.com/office/drawing/2014/main" id="{CEBEE055-98BD-46E6-B070-832477161779}"/>
              </a:ext>
            </a:extLst>
          </p:cNvPr>
          <p:cNvSpPr/>
          <p:nvPr/>
        </p:nvSpPr>
        <p:spPr>
          <a:xfrm>
            <a:off x="788237" y="2245965"/>
            <a:ext cx="2846216" cy="774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45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 250 : 5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矩形: 圆角 8">
            <a:extLst>
              <a:ext uri="{FF2B5EF4-FFF2-40B4-BE49-F238E27FC236}">
                <a16:creationId xmlns:a16="http://schemas.microsoft.com/office/drawing/2014/main" id="{CEBEE055-98BD-46E6-B070-832477161779}"/>
              </a:ext>
            </a:extLst>
          </p:cNvPr>
          <p:cNvSpPr/>
          <p:nvPr/>
        </p:nvSpPr>
        <p:spPr>
          <a:xfrm>
            <a:off x="4505639" y="2245965"/>
            <a:ext cx="2846216" cy="774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27 162 : 3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: 圆角 8">
            <a:extLst>
              <a:ext uri="{FF2B5EF4-FFF2-40B4-BE49-F238E27FC236}">
                <a16:creationId xmlns:a16="http://schemas.microsoft.com/office/drawing/2014/main" id="{CEBEE055-98BD-46E6-B070-832477161779}"/>
              </a:ext>
            </a:extLst>
          </p:cNvPr>
          <p:cNvSpPr/>
          <p:nvPr/>
        </p:nvSpPr>
        <p:spPr>
          <a:xfrm>
            <a:off x="8223041" y="2245965"/>
            <a:ext cx="2846216" cy="774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36 180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 : 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6041" y="3356922"/>
            <a:ext cx="4192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	   45 250    5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99706" y="3493139"/>
            <a:ext cx="1463040" cy="1280160"/>
            <a:chOff x="4063999" y="2186473"/>
            <a:chExt cx="1171541" cy="128016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064000" y="2186473"/>
              <a:ext cx="0" cy="128016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649770" y="2196836"/>
              <a:ext cx="0" cy="117154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581462" y="3979732"/>
            <a:ext cx="500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1614" y="3974326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1229" y="3969368"/>
            <a:ext cx="478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2394" y="3955135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5887" y="3881066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15442" y="3881066"/>
            <a:ext cx="482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33271" y="3866559"/>
            <a:ext cx="38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83125" y="4442640"/>
            <a:ext cx="38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54927" y="4431827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65364" y="5054637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36947" y="3343689"/>
            <a:ext cx="2598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27 162    3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327854" y="3505972"/>
            <a:ext cx="1463040" cy="1280160"/>
            <a:chOff x="4063999" y="2186473"/>
            <a:chExt cx="1171541" cy="128016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4064000" y="2186473"/>
              <a:ext cx="0" cy="128016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649770" y="2196836"/>
              <a:ext cx="0" cy="117154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309610" y="3992565"/>
            <a:ext cx="500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</a:rPr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09762" y="3987159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9377" y="3982201"/>
            <a:ext cx="478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10542" y="396796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74035" y="3893899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01465" y="3893899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61419" y="3879392"/>
            <a:ext cx="38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03873" y="4455473"/>
            <a:ext cx="38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83075" y="4444660"/>
            <a:ext cx="482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3512" y="5067470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31583" y="3343689"/>
            <a:ext cx="2688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36 180    4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0022490" y="3505972"/>
            <a:ext cx="1463040" cy="1280160"/>
            <a:chOff x="4063999" y="2186473"/>
            <a:chExt cx="1171541" cy="128016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064000" y="2186473"/>
              <a:ext cx="0" cy="128016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649770" y="2196836"/>
              <a:ext cx="0" cy="117154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10004246" y="3992565"/>
            <a:ext cx="500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404398" y="3987159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754013" y="398220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051478" y="397954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</a:rPr>
              <a:t>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426546" y="3893899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942401" y="3893899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144183" y="3867388"/>
            <a:ext cx="38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198509" y="4455473"/>
            <a:ext cx="38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477711" y="4444660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488148" y="5067470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0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4618093" y="5964465"/>
            <a:ext cx="3163195" cy="582166"/>
          </a:xfrm>
          <a:prstGeom prst="flowChartAlternateProcess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985639" y="4895673"/>
            <a:ext cx="312746" cy="989961"/>
          </a:xfrm>
          <a:prstGeom prst="downArrow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Alternate Process 61"/>
          <p:cNvSpPr/>
          <p:nvPr/>
        </p:nvSpPr>
        <p:spPr>
          <a:xfrm>
            <a:off x="8514534" y="6001805"/>
            <a:ext cx="3163195" cy="582166"/>
          </a:xfrm>
          <a:prstGeom prst="flowChartAlternateProcess">
            <a:avLst/>
          </a:prstGeom>
          <a:solidFill>
            <a:srgbClr val="00B05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Down Arrow 62"/>
          <p:cNvSpPr/>
          <p:nvPr/>
        </p:nvSpPr>
        <p:spPr>
          <a:xfrm>
            <a:off x="10882080" y="4933013"/>
            <a:ext cx="312746" cy="989961"/>
          </a:xfrm>
          <a:prstGeom prst="downArrow">
            <a:avLst/>
          </a:prstGeom>
          <a:solidFill>
            <a:srgbClr val="00B05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0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2" grpId="0" animBg="1"/>
      <p:bldP spid="3" grpId="0" animBg="1"/>
      <p:bldP spid="6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21005A-445D-4B03-93AC-5912446EA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396240" y="198119"/>
            <a:ext cx="853439" cy="816195"/>
          </a:xfrm>
          <a:prstGeom prst="rect">
            <a:avLst/>
          </a:prstGeom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1ADA580A-4ED4-40F6-8390-CA8F15A6FA53}"/>
              </a:ext>
            </a:extLst>
          </p:cNvPr>
          <p:cNvGrpSpPr/>
          <p:nvPr/>
        </p:nvGrpSpPr>
        <p:grpSpPr>
          <a:xfrm>
            <a:off x="488837" y="161645"/>
            <a:ext cx="11328025" cy="3493647"/>
            <a:chOff x="504077" y="100686"/>
            <a:chExt cx="11328025" cy="3493647"/>
          </a:xfrm>
        </p:grpSpPr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6CE9AF13-3A77-4F68-8C96-3F9D98464CFA}"/>
                </a:ext>
              </a:extLst>
            </p:cNvPr>
            <p:cNvSpPr txBox="1"/>
            <p:nvPr/>
          </p:nvSpPr>
          <p:spPr>
            <a:xfrm>
              <a:off x="1301822" y="100686"/>
              <a:ext cx="49251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solidFill>
                      <a:srgbClr val="002060"/>
                    </a:solidFill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Bài</a:t>
              </a:r>
              <a:r>
                <a:rPr kumimoji="0" lang="en-US" altLang="zh-CN" sz="5400" b="0" i="0" u="none" strike="noStrike" kern="1200" cap="none" spc="0" normalizeH="0" noProof="0" dirty="0">
                  <a:ln>
                    <a:solidFill>
                      <a:srgbClr val="002060"/>
                    </a:solidFill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SAF" panose="02040603050506020204" pitchFamily="18" charset="0"/>
                  <a:ea typeface="字魂27号-布丁体" panose="00000500000000000000" pitchFamily="2" charset="-122"/>
                </a:rPr>
                <a:t> 4</a:t>
              </a:r>
              <a:endParaRPr kumimoji="0" lang="zh-CN" altLang="en-US" sz="54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字魂27号-布丁体" panose="00000500000000000000" pitchFamily="2" charset="-122"/>
              </a:endParaRPr>
            </a:p>
          </p:txBody>
        </p:sp>
        <p:sp>
          <p:nvSpPr>
            <p:cNvPr id="5" name="文本框 3">
              <a:extLst>
                <a:ext uri="{FF2B5EF4-FFF2-40B4-BE49-F238E27FC236}">
                  <a16:creationId xmlns:a16="http://schemas.microsoft.com/office/drawing/2014/main" id="{ABEF8ABB-7B9E-4293-9E58-EA52DDC54BD5}"/>
                </a:ext>
              </a:extLst>
            </p:cNvPr>
            <p:cNvSpPr txBox="1"/>
            <p:nvPr/>
          </p:nvSpPr>
          <p:spPr>
            <a:xfrm>
              <a:off x="504077" y="1039788"/>
              <a:ext cx="1132802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12 000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bút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sáp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đóng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bút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sáp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bút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sáp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đóng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tất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bút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sáp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0" b="100000" l="0" r="100000">
                        <a14:foregroundMark x1="53231" y1="20137" x2="57313" y2="56293"/>
                        <a14:foregroundMark x1="68197" y1="22654" x2="59694" y2="62471"/>
                        <a14:foregroundMark x1="45748" y1="59268" x2="61905" y2="67963"/>
                        <a14:foregroundMark x1="47109" y1="19680" x2="63605" y2="26087"/>
                        <a14:foregroundMark x1="56463" y1="10984" x2="76190" y2="19680"/>
                        <a14:foregroundMark x1="54422" y1="11670" x2="54422" y2="11670"/>
                        <a14:foregroundMark x1="29592" y1="42792" x2="34694" y2="36842"/>
                        <a14:foregroundMark x1="27211" y1="38673" x2="26531" y2="45538"/>
                        <a14:foregroundMark x1="28401" y1="43936" x2="34014" y2="47140"/>
                        <a14:foregroundMark x1="22619" y1="38673" x2="30272" y2="48970"/>
                        <a14:foregroundMark x1="51701" y1="19451" x2="42517" y2="359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6408" y="3393831"/>
            <a:ext cx="4510454" cy="325652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41839" y="1705708"/>
            <a:ext cx="5669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051677" y="1705708"/>
            <a:ext cx="2651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2482" y="2350478"/>
            <a:ext cx="11155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3586" y="2951286"/>
            <a:ext cx="111556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63586" y="3543301"/>
            <a:ext cx="118872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641839" y="4019075"/>
            <a:ext cx="3776216" cy="1302260"/>
          </a:xfrm>
          <a:prstGeom prst="flowChartAlternateProcess">
            <a:avLst/>
          </a:prstGeom>
          <a:solidFill>
            <a:srgbClr val="00B05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id="{ABEF8ABB-7B9E-4293-9E58-EA52DDC54BD5}"/>
              </a:ext>
            </a:extLst>
          </p:cNvPr>
          <p:cNvSpPr txBox="1"/>
          <p:nvPr/>
        </p:nvSpPr>
        <p:spPr>
          <a:xfrm>
            <a:off x="396241" y="3843987"/>
            <a:ext cx="7403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zh-CN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sáp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12 000 : 6 = 2 000 (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2 000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1|0.2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1|0.2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3|0.3|0.4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1|0.2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367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微软雅黑</vt:lpstr>
      <vt:lpstr>#9Slide02 Noi dung dai</vt:lpstr>
      <vt:lpstr>#9Slide02 Tieu de dai</vt:lpstr>
      <vt:lpstr>#9Slide07 Altus</vt:lpstr>
      <vt:lpstr>#9Slide07 HoneyCream</vt:lpstr>
      <vt:lpstr>Arial</vt:lpstr>
      <vt:lpstr>Berlin Sans FB</vt:lpstr>
      <vt:lpstr>Calibri</vt:lpstr>
      <vt:lpstr>Calibri Light</vt:lpstr>
      <vt:lpstr>Cambria</vt:lpstr>
      <vt:lpstr>SVN-Newton</vt:lpstr>
      <vt:lpstr>SVN-SAF</vt:lpstr>
      <vt:lpstr>Times New Roman</vt:lpstr>
      <vt:lpstr>字魂59号-创粗黑</vt:lpstr>
      <vt:lpstr>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Sinh Chu</cp:lastModifiedBy>
  <cp:revision>12</cp:revision>
  <dcterms:created xsi:type="dcterms:W3CDTF">2023-04-05T04:01:43Z</dcterms:created>
  <dcterms:modified xsi:type="dcterms:W3CDTF">2025-04-18T09:40:55Z</dcterms:modified>
</cp:coreProperties>
</file>