
<file path=[Content_Types].xml><?xml version="1.0" encoding="utf-8"?>
<Types xmlns="http://schemas.openxmlformats.org/package/2006/content-types">
  <Default Extension="png" ContentType="image/png"/>
  <Default Extension="mp3" ContentType="audio/mpeg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mp4" ContentType="video/mp4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23"/>
  </p:notesMasterIdLst>
  <p:sldIdLst>
    <p:sldId id="256" r:id="rId3"/>
    <p:sldId id="504" r:id="rId4"/>
    <p:sldId id="534" r:id="rId5"/>
    <p:sldId id="524" r:id="rId6"/>
    <p:sldId id="511" r:id="rId7"/>
    <p:sldId id="523" r:id="rId8"/>
    <p:sldId id="500" r:id="rId9"/>
    <p:sldId id="525" r:id="rId10"/>
    <p:sldId id="526" r:id="rId11"/>
    <p:sldId id="508" r:id="rId12"/>
    <p:sldId id="509" r:id="rId13"/>
    <p:sldId id="506" r:id="rId14"/>
    <p:sldId id="527" r:id="rId15"/>
    <p:sldId id="528" r:id="rId16"/>
    <p:sldId id="529" r:id="rId17"/>
    <p:sldId id="530" r:id="rId18"/>
    <p:sldId id="531" r:id="rId19"/>
    <p:sldId id="532" r:id="rId20"/>
    <p:sldId id="533" r:id="rId21"/>
    <p:sldId id="522" r:id="rId22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07AAE"/>
    <a:srgbClr val="94E4FD"/>
    <a:srgbClr val="45BBED"/>
    <a:srgbClr val="8F3389"/>
    <a:srgbClr val="F15422"/>
    <a:srgbClr val="FFFF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 showGuides="1">
      <p:cViewPr>
        <p:scale>
          <a:sx n="66" d="100"/>
          <a:sy n="66" d="100"/>
        </p:scale>
        <p:origin x="744" y="403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heme" Target="theme/theme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presProps" Target="presProps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notesMaster" Target="notesMasters/notesMaster1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tableStyles" Target="tableStyle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BBEA5AD-06D0-465A-94BC-EF5D998667C5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B535062F-E0CB-44A0-A18F-49777A0C6FD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61032533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17980438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52514B56-207D-4FFF-BEC9-782CD779F9B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14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4624247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139037594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7334590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0091116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56997416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5680374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46981011-A45D-480D-BFE9-1E87E2FB7DE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副标题 2">
            <a:extLst>
              <a:ext uri="{FF2B5EF4-FFF2-40B4-BE49-F238E27FC236}">
                <a16:creationId xmlns:a16="http://schemas.microsoft.com/office/drawing/2014/main" id="{60AB09B3-80FC-4727-9242-DF621943E7EA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/>
              <a:t>单击此处编辑母版副标题样式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0EDF76B-0623-40D4-919E-841CA460D61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AB1325CE-43FC-42E2-BD47-937E639E09D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6432209F-2510-489A-9D77-A53843CB1B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55956352"/>
      </p:ext>
    </p:extLst>
  </p:cSld>
  <p:clrMapOvr>
    <a:masterClrMapping/>
  </p:clrMapOvr>
  <p:transition spd="slow">
    <p:wheel spokes="1"/>
  </p:transition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C882ADC-A6CE-484F-840E-7EF79319E3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3A2AE4B9-2FDB-4C8B-8556-C2A74A108BC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88CE4F6-528F-4B0E-B91C-5286E2F5A7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5877157-575C-47A9-9D9B-29C5B154619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B4226B4B-2A6A-4D99-BC2A-6C271AFFE3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136196238"/>
      </p:ext>
    </p:extLst>
  </p:cSld>
  <p:clrMapOvr>
    <a:masterClrMapping/>
  </p:clrMapOvr>
  <p:transition spd="slow">
    <p:wheel spokes="1"/>
  </p:transition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>
            <a:extLst>
              <a:ext uri="{FF2B5EF4-FFF2-40B4-BE49-F238E27FC236}">
                <a16:creationId xmlns:a16="http://schemas.microsoft.com/office/drawing/2014/main" id="{6308B23A-415A-497D-9279-339B6F4FB29A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竖排文字占位符 2">
            <a:extLst>
              <a:ext uri="{FF2B5EF4-FFF2-40B4-BE49-F238E27FC236}">
                <a16:creationId xmlns:a16="http://schemas.microsoft.com/office/drawing/2014/main" id="{D49A3377-5AD5-4D6A-9093-C40B7ED8F9C1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F38E98A7-1345-46AC-9F3E-184E6C6861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311D0C16-E935-43A2-B5A6-826EED27E53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EF420F35-944C-4BF9-8AAC-31430143C93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214795758"/>
      </p:ext>
    </p:extLst>
  </p:cSld>
  <p:clrMapOvr>
    <a:masterClrMapping/>
  </p:clrMapOvr>
  <p:transition spd="slow">
    <p:wheel spokes="1"/>
  </p:transition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>
  <p:cSld name="1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564618"/>
      </p:ext>
    </p:extLst>
  </p:cSld>
  <p:clrMapOvr>
    <a:masterClrMapping/>
  </p:clrMapOvr>
  <p:transition spd="slow">
    <p:wheel spokes="1"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96552601"/>
      </p:ext>
    </p:extLst>
  </p:cSld>
  <p:clrMapOvr>
    <a:masterClrMapping/>
  </p:clrMapOvr>
  <p:transition spd="slow">
    <p:wheel spokes="1"/>
  </p:transition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" name="Rounded Rectangle 20">
            <a:extLst>
              <a:ext uri="{FF2B5EF4-FFF2-40B4-BE49-F238E27FC236}">
                <a16:creationId xmlns:a16="http://schemas.microsoft.com/office/drawing/2014/main" id="{19908AE3-8249-65E7-0B53-014EA54EE3A6}"/>
              </a:ext>
            </a:extLst>
          </p:cNvPr>
          <p:cNvSpPr/>
          <p:nvPr userDrawn="1"/>
        </p:nvSpPr>
        <p:spPr>
          <a:xfrm>
            <a:off x="370144" y="379887"/>
            <a:ext cx="11482754" cy="6127981"/>
          </a:xfrm>
          <a:prstGeom prst="roundRect">
            <a:avLst>
              <a:gd name="adj" fmla="val 8719"/>
            </a:avLst>
          </a:prstGeom>
          <a:ln>
            <a:solidFill>
              <a:srgbClr val="974AA4"/>
            </a:solidFill>
            <a:prstDash val="dash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385665" y="103409"/>
            <a:ext cx="11806335" cy="6877171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22594331"/>
      </p:ext>
    </p:extLst>
  </p:cSld>
  <p:clrMapOvr>
    <a:masterClrMapping/>
  </p:clrMapOvr>
  <p:transition spd="slow">
    <p:wheel spokes="1"/>
  </p:transition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913481734"/>
      </p:ext>
    </p:extLst>
  </p:cSld>
  <p:clrMapOvr>
    <a:masterClrMapping/>
  </p:clrMapOvr>
  <p:transition spd="slow">
    <p:wheel spokes="1"/>
  </p:transition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786709900"/>
      </p:ext>
    </p:extLst>
  </p:cSld>
  <p:clrMapOvr>
    <a:masterClrMapping/>
  </p:clrMapOvr>
  <p:transition spd="slow">
    <p:wheel spokes="1"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AD8E6D1-B9EA-4CDD-BBA4-FC508D967B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8B14B452-F329-43FC-B860-53CFB0D568B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B0FB894C-2594-4611-9913-C49181EFC5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6A1CA80D-995B-4906-9B8B-FF55813F83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8499B751-B7CA-4404-AAB1-D782C52474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098988802"/>
      </p:ext>
    </p:extLst>
  </p:cSld>
  <p:clrMapOvr>
    <a:masterClrMapping/>
  </p:clrMapOvr>
  <p:transition spd="slow">
    <p:wheel spokes="1"/>
  </p:transition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81A14E7-1890-4AD2-B6EC-FA504C277DD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F5983186-F95A-4B5E-96FC-E7883D1FD232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554BAECC-D455-40D4-9D58-1CA3075DD1D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2095A9E8-F107-43A9-B7C7-4D20C5E3F26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07C90E26-0E12-474D-9454-A9A76D75866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093628698"/>
      </p:ext>
    </p:extLst>
  </p:cSld>
  <p:clrMapOvr>
    <a:masterClrMapping/>
  </p:clrMapOvr>
  <p:transition spd="slow">
    <p:wheel spokes="1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89BBD60-D271-4A66-804C-B63BD97B151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03F62D45-7A51-4207-ACD1-F376B19DC239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EBA4C7F4-3DE6-4354-9201-A2A514879017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C50108C9-170E-42F4-A1F6-B84F8BAD4A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868FF449-D986-4677-A3B8-A5E9D0708D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07A1D4D0-88D1-4F38-9BD9-BD1914FECD4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761030707"/>
      </p:ext>
    </p:extLst>
  </p:cSld>
  <p:clrMapOvr>
    <a:masterClrMapping/>
  </p:clrMapOvr>
  <p:transition spd="slow">
    <p:wheel spokes="1"/>
  </p:transition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19A41F2B-A923-444D-A594-75EB7BBDFDC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8D077390-B8D8-4787-8327-16605FA503B5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4" name="内容占位符 3">
            <a:extLst>
              <a:ext uri="{FF2B5EF4-FFF2-40B4-BE49-F238E27FC236}">
                <a16:creationId xmlns:a16="http://schemas.microsoft.com/office/drawing/2014/main" id="{2822E8C9-9702-4D11-AFBB-8108FDB0BEAC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5" name="文本占位符 4">
            <a:extLst>
              <a:ext uri="{FF2B5EF4-FFF2-40B4-BE49-F238E27FC236}">
                <a16:creationId xmlns:a16="http://schemas.microsoft.com/office/drawing/2014/main" id="{5BCC9D6E-8C13-4185-A0A0-E33AC36C7DA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6" name="内容占位符 5">
            <a:extLst>
              <a:ext uri="{FF2B5EF4-FFF2-40B4-BE49-F238E27FC236}">
                <a16:creationId xmlns:a16="http://schemas.microsoft.com/office/drawing/2014/main" id="{1AAEE1D5-B9EF-4946-B08E-BB8E3D402D3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7" name="日期占位符 6">
            <a:extLst>
              <a:ext uri="{FF2B5EF4-FFF2-40B4-BE49-F238E27FC236}">
                <a16:creationId xmlns:a16="http://schemas.microsoft.com/office/drawing/2014/main" id="{72066AE6-9BA9-4B93-95FC-EF0C2BBDB05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8" name="页脚占位符 7">
            <a:extLst>
              <a:ext uri="{FF2B5EF4-FFF2-40B4-BE49-F238E27FC236}">
                <a16:creationId xmlns:a16="http://schemas.microsoft.com/office/drawing/2014/main" id="{4ACCAFD1-5EAC-4442-B240-245A10A8FAC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>
            <a:extLst>
              <a:ext uri="{FF2B5EF4-FFF2-40B4-BE49-F238E27FC236}">
                <a16:creationId xmlns:a16="http://schemas.microsoft.com/office/drawing/2014/main" id="{7960A5E5-99BA-485F-A3C5-3B72D777466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193153037"/>
      </p:ext>
    </p:extLst>
  </p:cSld>
  <p:clrMapOvr>
    <a:masterClrMapping/>
  </p:clrMapOvr>
  <p:transition spd="slow">
    <p:wheel spokes="1"/>
  </p:transition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A3497BEE-3377-4CD1-9E98-F7CB7DE7B3F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日期占位符 2">
            <a:extLst>
              <a:ext uri="{FF2B5EF4-FFF2-40B4-BE49-F238E27FC236}">
                <a16:creationId xmlns:a16="http://schemas.microsoft.com/office/drawing/2014/main" id="{C4EA95B4-F2CF-4AC2-A81F-88A9C145E3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4" name="页脚占位符 3">
            <a:extLst>
              <a:ext uri="{FF2B5EF4-FFF2-40B4-BE49-F238E27FC236}">
                <a16:creationId xmlns:a16="http://schemas.microsoft.com/office/drawing/2014/main" id="{075DDFF8-ED04-48E6-B134-48511AD90F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>
            <a:extLst>
              <a:ext uri="{FF2B5EF4-FFF2-40B4-BE49-F238E27FC236}">
                <a16:creationId xmlns:a16="http://schemas.microsoft.com/office/drawing/2014/main" id="{C0675FA5-8929-47E5-B2C0-F0D74EE4F76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23290505"/>
      </p:ext>
    </p:extLst>
  </p:cSld>
  <p:clrMapOvr>
    <a:masterClrMapping/>
  </p:clrMapOvr>
  <p:transition spd="slow">
    <p:wheel spokes="1"/>
  </p:transition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>
            <a:extLst>
              <a:ext uri="{FF2B5EF4-FFF2-40B4-BE49-F238E27FC236}">
                <a16:creationId xmlns:a16="http://schemas.microsoft.com/office/drawing/2014/main" id="{7B1C58EB-2F9F-48E9-988F-2D130665139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3" name="页脚占位符 2">
            <a:extLst>
              <a:ext uri="{FF2B5EF4-FFF2-40B4-BE49-F238E27FC236}">
                <a16:creationId xmlns:a16="http://schemas.microsoft.com/office/drawing/2014/main" id="{D2805BE8-7740-43CB-97A2-708E30BAA19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>
            <a:extLst>
              <a:ext uri="{FF2B5EF4-FFF2-40B4-BE49-F238E27FC236}">
                <a16:creationId xmlns:a16="http://schemas.microsoft.com/office/drawing/2014/main" id="{8D573138-3F9A-4101-A7B9-23B1DFE6EAF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465640093"/>
      </p:ext>
    </p:extLst>
  </p:cSld>
  <p:clrMapOvr>
    <a:masterClrMapping/>
  </p:clrMapOvr>
  <p:transition spd="slow">
    <p:wheel spokes="1"/>
  </p:transition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58A5A5A4-1DF2-4738-97C2-C158328DCFB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内容占位符 2">
            <a:extLst>
              <a:ext uri="{FF2B5EF4-FFF2-40B4-BE49-F238E27FC236}">
                <a16:creationId xmlns:a16="http://schemas.microsoft.com/office/drawing/2014/main" id="{A052CFC6-50E5-41B1-AB1B-D911AA7C714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B7CC2078-4672-4167-84AA-891FF9CB4C72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DE688C45-E6BB-46C0-B40C-88F2D72B73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F8C21004-2D3E-4F35-B768-DB89BFF0A4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1AF5807D-035B-48BF-9B24-3773BC562B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758055526"/>
      </p:ext>
    </p:extLst>
  </p:cSld>
  <p:clrMapOvr>
    <a:masterClrMapping/>
  </p:clrMapOvr>
  <p:transition spd="slow">
    <p:wheel spokes="1"/>
  </p:transition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>
            <a:extLst>
              <a:ext uri="{FF2B5EF4-FFF2-40B4-BE49-F238E27FC236}">
                <a16:creationId xmlns:a16="http://schemas.microsoft.com/office/drawing/2014/main" id="{CDCF7BEE-226A-4FDD-B036-9668DEB6859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图片占位符 2">
            <a:extLst>
              <a:ext uri="{FF2B5EF4-FFF2-40B4-BE49-F238E27FC236}">
                <a16:creationId xmlns:a16="http://schemas.microsoft.com/office/drawing/2014/main" id="{828F5CA8-327F-4692-ACE1-38DDB9A19574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>
            <a:extLst>
              <a:ext uri="{FF2B5EF4-FFF2-40B4-BE49-F238E27FC236}">
                <a16:creationId xmlns:a16="http://schemas.microsoft.com/office/drawing/2014/main" id="{370EA790-0932-4790-B27E-0DAB0B8EEA0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</a:p>
        </p:txBody>
      </p:sp>
      <p:sp>
        <p:nvSpPr>
          <p:cNvPr id="5" name="日期占位符 4">
            <a:extLst>
              <a:ext uri="{FF2B5EF4-FFF2-40B4-BE49-F238E27FC236}">
                <a16:creationId xmlns:a16="http://schemas.microsoft.com/office/drawing/2014/main" id="{69C1532C-47BA-4D3D-9F71-8F6FAD6E3C3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6" name="页脚占位符 5">
            <a:extLst>
              <a:ext uri="{FF2B5EF4-FFF2-40B4-BE49-F238E27FC236}">
                <a16:creationId xmlns:a16="http://schemas.microsoft.com/office/drawing/2014/main" id="{E46ABC6A-BDD4-4E73-BB9D-79FEE88818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>
            <a:extLst>
              <a:ext uri="{FF2B5EF4-FFF2-40B4-BE49-F238E27FC236}">
                <a16:creationId xmlns:a16="http://schemas.microsoft.com/office/drawing/2014/main" id="{A1BBF36E-715A-4623-A73B-629F431195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3523634719"/>
      </p:ext>
    </p:extLst>
  </p:cSld>
  <p:clrMapOvr>
    <a:masterClrMapping/>
  </p:clrMapOvr>
  <p:transition spd="slow">
    <p:wheel spokes="1"/>
  </p:transition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2.png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1.png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>
            <a:extLst>
              <a:ext uri="{FF2B5EF4-FFF2-40B4-BE49-F238E27FC236}">
                <a16:creationId xmlns:a16="http://schemas.microsoft.com/office/drawing/2014/main" id="{CC0D0045-0BD1-4676-812C-13BD97F7D76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</a:p>
        </p:txBody>
      </p:sp>
      <p:sp>
        <p:nvSpPr>
          <p:cNvPr id="3" name="文本占位符 2">
            <a:extLst>
              <a:ext uri="{FF2B5EF4-FFF2-40B4-BE49-F238E27FC236}">
                <a16:creationId xmlns:a16="http://schemas.microsoft.com/office/drawing/2014/main" id="{DC0610AA-EC62-4CB1-A9AB-1D7A536D557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</a:p>
          <a:p>
            <a:pPr lvl="1"/>
            <a:r>
              <a:rPr lang="zh-CN" altLang="en-US"/>
              <a:t>二级</a:t>
            </a:r>
          </a:p>
          <a:p>
            <a:pPr lvl="2"/>
            <a:r>
              <a:rPr lang="zh-CN" altLang="en-US"/>
              <a:t>三级</a:t>
            </a:r>
          </a:p>
          <a:p>
            <a:pPr lvl="3"/>
            <a:r>
              <a:rPr lang="zh-CN" altLang="en-US"/>
              <a:t>四级</a:t>
            </a:r>
          </a:p>
          <a:p>
            <a:pPr lvl="4"/>
            <a:r>
              <a:rPr lang="zh-CN" altLang="en-US"/>
              <a:t>五级</a:t>
            </a:r>
          </a:p>
        </p:txBody>
      </p:sp>
      <p:sp>
        <p:nvSpPr>
          <p:cNvPr id="4" name="日期占位符 3">
            <a:extLst>
              <a:ext uri="{FF2B5EF4-FFF2-40B4-BE49-F238E27FC236}">
                <a16:creationId xmlns:a16="http://schemas.microsoft.com/office/drawing/2014/main" id="{28A6F3BE-678C-4DB0-A8B5-9341DF20364E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649BD3-B187-4136-853B-C29146C354BD}" type="datetimeFigureOut">
              <a:rPr lang="zh-CN" altLang="en-US" smtClean="0"/>
              <a:t>2023/4/6</a:t>
            </a:fld>
            <a:endParaRPr lang="zh-CN" altLang="en-US"/>
          </a:p>
        </p:txBody>
      </p:sp>
      <p:sp>
        <p:nvSpPr>
          <p:cNvPr id="5" name="页脚占位符 4">
            <a:extLst>
              <a:ext uri="{FF2B5EF4-FFF2-40B4-BE49-F238E27FC236}">
                <a16:creationId xmlns:a16="http://schemas.microsoft.com/office/drawing/2014/main" id="{B12FE047-9FD4-4E46-A54D-B47184B2B50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>
            <a:extLst>
              <a:ext uri="{FF2B5EF4-FFF2-40B4-BE49-F238E27FC236}">
                <a16:creationId xmlns:a16="http://schemas.microsoft.com/office/drawing/2014/main" id="{FA6F0ABD-27D3-432D-9C75-71E05C500F95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36B9693-D295-49C7-B4B0-B2D108526CC2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119603704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ransition spd="slow">
    <p:wheel spokes="1"/>
  </p:transition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50800" y="593367"/>
            <a:ext cx="102904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4000"/>
              <a:buFont typeface="Caveat Brush"/>
              <a:buNone/>
              <a:defRPr sz="40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Caveat Brush"/>
              <a:buNone/>
              <a:defRPr sz="3500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50800" y="1536633"/>
            <a:ext cx="102904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●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Baloo 2"/>
              <a:buChar char="○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Baloo 2"/>
              <a:buChar char="■"/>
              <a:defRPr>
                <a:solidFill>
                  <a:schemeClr val="dk1"/>
                </a:solidFill>
                <a:latin typeface="Baloo 2"/>
                <a:ea typeface="Baloo 2"/>
                <a:cs typeface="Baloo 2"/>
                <a:sym typeface="Baloo 2"/>
              </a:defRPr>
            </a:lvl9pPr>
          </a:lstStyle>
          <a:p>
            <a:endParaRPr/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2C38DA38-71FB-4CEB-B777-09292390EC4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976692" y="-26525564"/>
            <a:ext cx="2186247" cy="3717751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7B3E06E2-B8CD-4348-A929-48748D52322A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9158508" y="-26525565"/>
            <a:ext cx="2186247" cy="3717751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D1A0A433-1C81-43D6-86C9-906F9D1CD5C6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0863118" y="29176636"/>
            <a:ext cx="2186247" cy="3717751"/>
          </a:xfrm>
          <a:prstGeom prst="rect">
            <a:avLst/>
          </a:prstGeom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57AB7940-731C-4B6C-8537-33EBAD98DEBF}"/>
              </a:ext>
            </a:extLst>
          </p:cNvPr>
          <p:cNvPicPr>
            <a:picLocks noChangeAspect="1"/>
          </p:cNvPicPr>
          <p:nvPr userDrawn="1"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382672" y="29176635"/>
            <a:ext cx="2186247" cy="3717751"/>
          </a:xfrm>
          <a:prstGeom prst="rect">
            <a:avLst/>
          </a:prstGeom>
        </p:spPr>
      </p:pic>
      <p:sp>
        <p:nvSpPr>
          <p:cNvPr id="15" name="Title 1">
            <a:extLst>
              <a:ext uri="{FF2B5EF4-FFF2-40B4-BE49-F238E27FC236}">
                <a16:creationId xmlns:a16="http://schemas.microsoft.com/office/drawing/2014/main" id="{7A218C26-69B7-499C-B190-96851A78FEC6}"/>
              </a:ext>
            </a:extLst>
          </p:cNvPr>
          <p:cNvSpPr txBox="1">
            <a:spLocks/>
          </p:cNvSpPr>
          <p:nvPr userDrawn="1"/>
        </p:nvSpPr>
        <p:spPr>
          <a:xfrm>
            <a:off x="-570117" y="6070600"/>
            <a:ext cx="2186247" cy="787400"/>
          </a:xfrm>
          <a:prstGeom prst="rect">
            <a:avLst/>
          </a:prstGeom>
        </p:spPr>
        <p:txBody>
          <a:bodyPr vert="horz" lIns="91440" tIns="45720" rIns="91440" bIns="45720" rtlCol="0" anchor="b">
            <a:normAutofit/>
          </a:bodyPr>
          <a:lstStyle>
            <a:lvl1pPr algn="ctr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6000" kern="1200">
                <a:solidFill>
                  <a:schemeClr val="tx1"/>
                </a:solidFill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A5A5A5">
                    <a:lumMod val="60000"/>
                    <a:lumOff val="40000"/>
                  </a:srgbClr>
                </a:solidFill>
                <a:effectLst/>
                <a:uLnTx/>
                <a:uFillTx/>
                <a:latin typeface="#9Slide07 HoneyCream" pitchFamily="2" charset="0"/>
                <a:ea typeface="+mj-ea"/>
                <a:cs typeface="+mj-cs"/>
              </a:rPr>
              <a:t>Măng Non</a:t>
            </a:r>
            <a:endParaRPr kumimoji="0" lang="en-US" sz="1800" b="0" i="0" u="none" strike="noStrike" kern="1200" cap="none" spc="0" normalizeH="0" baseline="0" noProof="0" dirty="0">
              <a:ln>
                <a:noFill/>
              </a:ln>
              <a:solidFill>
                <a:srgbClr val="A5A5A5">
                  <a:lumMod val="60000"/>
                  <a:lumOff val="40000"/>
                </a:srgbClr>
              </a:solidFill>
              <a:effectLst/>
              <a:uLnTx/>
              <a:uFillTx/>
              <a:latin typeface="#9Slide07 HoneyCream" pitchFamily="2" charset="0"/>
              <a:ea typeface="+mj-ea"/>
              <a:cs typeface="+mj-cs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EFD30DE0-A467-4251-9C3A-A1C317B4972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-19326756"/>
            <a:ext cx="3627531" cy="4761670"/>
          </a:xfrm>
          <a:prstGeom prst="rect">
            <a:avLst/>
          </a:prstGeom>
        </p:spPr>
      </p:pic>
      <p:pic>
        <p:nvPicPr>
          <p:cNvPr id="18" name="Picture 17">
            <a:extLst>
              <a:ext uri="{FF2B5EF4-FFF2-40B4-BE49-F238E27FC236}">
                <a16:creationId xmlns:a16="http://schemas.microsoft.com/office/drawing/2014/main" id="{DAB0BDD7-87EC-486A-B615-E37ABFEB537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-44511100" y="23671816"/>
            <a:ext cx="3627531" cy="4761670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0A7B57CC-00D0-41DB-B5AF-37D47FB69ADE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475795" y="-19326756"/>
            <a:ext cx="3627531" cy="4761670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2E588B1C-8AC9-4740-A8D9-6AF0680251B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30568" r="10051"/>
          <a:stretch/>
        </p:blipFill>
        <p:spPr>
          <a:xfrm>
            <a:off x="52738933" y="23671816"/>
            <a:ext cx="3627531" cy="476167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4054588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</p:sldLayoutIdLst>
  <p:transition spd="slow">
    <p:wheel spokes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 mod="1"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19.png"/><Relationship Id="rId4" Type="http://schemas.openxmlformats.org/officeDocument/2006/relationships/image" Target="../media/image23.png"/></Relationships>
</file>

<file path=ppt/slides/_rels/slide11.xml.rels><?xml version="1.0" encoding="UTF-8" standalone="yes"?>
<Relationships xmlns="http://schemas.openxmlformats.org/package/2006/relationships"><Relationship Id="rId8" Type="http://schemas.microsoft.com/office/2007/relationships/hdphoto" Target="../media/hdphoto3.wdp"/><Relationship Id="rId3" Type="http://schemas.openxmlformats.org/officeDocument/2006/relationships/image" Target="../media/image16.png"/><Relationship Id="rId7" Type="http://schemas.openxmlformats.org/officeDocument/2006/relationships/image" Target="../media/image2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19.pn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3.xml"/><Relationship Id="rId6" Type="http://schemas.openxmlformats.org/officeDocument/2006/relationships/image" Target="../media/image29.png"/><Relationship Id="rId5" Type="http://schemas.openxmlformats.org/officeDocument/2006/relationships/image" Target="../media/image28.png"/><Relationship Id="rId4" Type="http://schemas.microsoft.com/office/2007/relationships/hdphoto" Target="../media/hdphoto4.wdp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2.png"/><Relationship Id="rId3" Type="http://schemas.openxmlformats.org/officeDocument/2006/relationships/slideLayout" Target="../slideLayouts/slideLayout14.xml"/><Relationship Id="rId7" Type="http://schemas.openxmlformats.org/officeDocument/2006/relationships/image" Target="../media/image31.png"/><Relationship Id="rId2" Type="http://schemas.microsoft.com/office/2007/relationships/media" Target="../media/media2.mp3"/><Relationship Id="rId1" Type="http://schemas.openxmlformats.org/officeDocument/2006/relationships/audio" Target="NULL" TargetMode="External"/><Relationship Id="rId6" Type="http://schemas.openxmlformats.org/officeDocument/2006/relationships/image" Target="../media/image28.png"/><Relationship Id="rId5" Type="http://schemas.openxmlformats.org/officeDocument/2006/relationships/image" Target="../media/image30.png"/><Relationship Id="rId4" Type="http://schemas.openxmlformats.org/officeDocument/2006/relationships/notesSlide" Target="../notesSlides/notesSlide2.xml"/><Relationship Id="rId9" Type="http://schemas.openxmlformats.org/officeDocument/2006/relationships/image" Target="../media/image33.png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3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4.mp3"/><Relationship Id="rId1" Type="http://schemas.microsoft.com/office/2007/relationships/media" Target="../media/media4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4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5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5.xml"/><Relationship Id="rId7" Type="http://schemas.openxmlformats.org/officeDocument/2006/relationships/image" Target="../media/image33.png"/><Relationship Id="rId2" Type="http://schemas.openxmlformats.org/officeDocument/2006/relationships/audio" Target="../media/media5.mp3"/><Relationship Id="rId1" Type="http://schemas.microsoft.com/office/2007/relationships/media" Target="../media/media5.mp3"/><Relationship Id="rId6" Type="http://schemas.microsoft.com/office/2007/relationships/hdphoto" Target="../media/hdphoto5.wdp"/><Relationship Id="rId5" Type="http://schemas.openxmlformats.org/officeDocument/2006/relationships/image" Target="../media/image34.png"/><Relationship Id="rId4" Type="http://schemas.openxmlformats.org/officeDocument/2006/relationships/notesSlide" Target="../notesSlides/notesSlide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audio" Target="../media/audio2.wav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38.png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7.xml"/><Relationship Id="rId2" Type="http://schemas.openxmlformats.org/officeDocument/2006/relationships/video" Target="../media/media1.mp4"/><Relationship Id="rId1" Type="http://schemas.microsoft.com/office/2007/relationships/media" Target="../media/media1.mp4"/><Relationship Id="rId5" Type="http://schemas.openxmlformats.org/officeDocument/2006/relationships/image" Target="../media/image15.png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2.wdp"/><Relationship Id="rId3" Type="http://schemas.openxmlformats.org/officeDocument/2006/relationships/image" Target="../media/image3.png"/><Relationship Id="rId7" Type="http://schemas.openxmlformats.org/officeDocument/2006/relationships/image" Target="../media/image18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microsoft.com/office/2007/relationships/hdphoto" Target="../media/hdphoto1.wdp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7.png"/><Relationship Id="rId11" Type="http://schemas.openxmlformats.org/officeDocument/2006/relationships/image" Target="../media/image13.png"/><Relationship Id="rId5" Type="http://schemas.openxmlformats.org/officeDocument/2006/relationships/image" Target="../media/image6.png"/><Relationship Id="rId10" Type="http://schemas.openxmlformats.org/officeDocument/2006/relationships/image" Target="../media/image11.png"/><Relationship Id="rId4" Type="http://schemas.openxmlformats.org/officeDocument/2006/relationships/image" Target="../media/image5.png"/><Relationship Id="rId9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0.png"/><Relationship Id="rId4" Type="http://schemas.openxmlformats.org/officeDocument/2006/relationships/image" Target="../media/image19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audio" Target="../media/audio1.wav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19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2188001" y="2470644"/>
            <a:ext cx="7704494" cy="28623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2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Chia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có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năm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</a:p>
          <a:p>
            <a:pPr algn="ctr"/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chữ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4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cho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chemeClr val="accent5">
                    <a:lumMod val="75000"/>
                  </a:schemeClr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có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C0000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một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chữ</a:t>
            </a:r>
            <a:r>
              <a:rPr lang="en-US" altLang="zh-CN" sz="6000" dirty="0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6000" dirty="0" err="1" smtClean="0">
                <a:ln w="38100">
                  <a:solidFill>
                    <a:schemeClr val="bg1"/>
                  </a:solidFill>
                </a:ln>
                <a:solidFill>
                  <a:srgbClr val="00B05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số</a:t>
            </a:r>
            <a:endParaRPr lang="zh-CN" altLang="en-US" sz="6000" dirty="0">
              <a:ln w="38100">
                <a:solidFill>
                  <a:schemeClr val="bg1"/>
                </a:solidFill>
              </a:ln>
              <a:solidFill>
                <a:srgbClr val="00B05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24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4201010" y="1530261"/>
            <a:ext cx="3815829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60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Bài</a:t>
            </a:r>
            <a:r>
              <a:rPr lang="en-US" altLang="zh-CN" sz="60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71</a:t>
            </a:r>
            <a:endParaRPr lang="zh-CN" altLang="en-US" sz="60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2602774" y="1481984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28" name="文本框 27">
            <a:extLst>
              <a:ext uri="{FF2B5EF4-FFF2-40B4-BE49-F238E27FC236}">
                <a16:creationId xmlns:a16="http://schemas.microsoft.com/office/drawing/2014/main" id="{271EE627-C951-4243-AFEE-0DC52C19A01E}"/>
              </a:ext>
            </a:extLst>
          </p:cNvPr>
          <p:cNvSpPr txBox="1"/>
          <p:nvPr/>
        </p:nvSpPr>
        <p:spPr>
          <a:xfrm>
            <a:off x="5046948" y="231686"/>
            <a:ext cx="298493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800" dirty="0" smtClean="0">
                <a:ln>
                  <a:solidFill>
                    <a:schemeClr val="tx1"/>
                  </a:solidFill>
                </a:ln>
                <a:solidFill>
                  <a:srgbClr val="FFFF00"/>
                </a:solidFill>
                <a:latin typeface="#9Slide07 IcielCrocante" panose="02000000000000000000" pitchFamily="2" charset="0"/>
                <a:ea typeface="思源黑体 CN Medium" panose="020B0600000000000000" pitchFamily="34" charset="-122"/>
              </a:rPr>
              <a:t>TOÁN 3</a:t>
            </a:r>
            <a:endParaRPr lang="zh-CN" altLang="en-US" sz="4800" dirty="0">
              <a:ln>
                <a:solidFill>
                  <a:schemeClr val="tx1"/>
                </a:solidFill>
              </a:ln>
              <a:solidFill>
                <a:srgbClr val="FFFF00"/>
              </a:solidFill>
              <a:latin typeface="#9Slide07 IcielCrocante" panose="02000000000000000000" pitchFamily="2" charset="0"/>
              <a:ea typeface="思源黑体 CN Medium" panose="020B0600000000000000" pitchFamily="34" charset="-122"/>
            </a:endParaRPr>
          </a:p>
        </p:txBody>
      </p:sp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9363766" y="480027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9606035" y="3545994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979709" y="1425606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3" name="文本框 23">
            <a:extLst>
              <a:ext uri="{FF2B5EF4-FFF2-40B4-BE49-F238E27FC236}">
                <a16:creationId xmlns:a16="http://schemas.microsoft.com/office/drawing/2014/main" id="{B392D7F1-4BA6-4EB4-8319-E1B80CBACF0B}"/>
              </a:ext>
            </a:extLst>
          </p:cNvPr>
          <p:cNvSpPr txBox="1"/>
          <p:nvPr/>
        </p:nvSpPr>
        <p:spPr>
          <a:xfrm>
            <a:off x="5221875" y="5332967"/>
            <a:ext cx="4523707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48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Tiết</a:t>
            </a:r>
            <a:r>
              <a:rPr lang="en-US" altLang="zh-CN" sz="48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</a:rPr>
              <a:t> 2_Trang 98</a:t>
            </a:r>
            <a:endParaRPr lang="zh-CN" altLang="en-US" sz="48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83316444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  <p:bldP spid="24" grpId="0"/>
      <p:bldP spid="28" grpId="0"/>
      <p:bldP spid="23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6" name="图片 5">
            <a:extLst>
              <a:ext uri="{FF2B5EF4-FFF2-40B4-BE49-F238E27FC236}">
                <a16:creationId xmlns:a16="http://schemas.microsoft.com/office/drawing/2014/main" id="{DC5378C5-F2E1-436F-A9A9-144BAB7685B2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03201" y="4631050"/>
            <a:ext cx="2991412" cy="2214755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7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03201" y="468419"/>
            <a:ext cx="2792309" cy="1310046"/>
          </a:xfrm>
          <a:prstGeom prst="rect">
            <a:avLst/>
          </a:prstGeom>
        </p:spPr>
      </p:pic>
      <p:sp>
        <p:nvSpPr>
          <p:cNvPr id="10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88009" y="901010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2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2953206" y="566369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Đặt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rồi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: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164475" y="1677132"/>
            <a:ext cx="7863050" cy="101566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000" dirty="0" smtClean="0">
                <a:solidFill>
                  <a:schemeClr val="accent4">
                    <a:lumMod val="60000"/>
                    <a:lumOff val="40000"/>
                  </a:schemeClr>
                </a:solidFill>
                <a:latin typeface="Berlin Sans FB" panose="020E0602020502020306" pitchFamily="34" charset="0"/>
              </a:rPr>
              <a:t>21 437 : 3			36 095 : 8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2288362" y="2584517"/>
            <a:ext cx="25827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21 437    3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grpSp>
        <p:nvGrpSpPr>
          <p:cNvPr id="13" name="Group 12"/>
          <p:cNvGrpSpPr/>
          <p:nvPr/>
        </p:nvGrpSpPr>
        <p:grpSpPr>
          <a:xfrm>
            <a:off x="4067097" y="2730456"/>
            <a:ext cx="1171541" cy="1280160"/>
            <a:chOff x="4063999" y="2186473"/>
            <a:chExt cx="1171541" cy="1280160"/>
          </a:xfrm>
        </p:grpSpPr>
        <p:cxnSp>
          <p:nvCxnSpPr>
            <p:cNvPr id="14" name="Straight Connector 13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" name="TextBox 15"/>
          <p:cNvSpPr txBox="1"/>
          <p:nvPr/>
        </p:nvSpPr>
        <p:spPr>
          <a:xfrm>
            <a:off x="4076558" y="3169779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7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490041" y="3166786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4690711" y="3171976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990996" y="3164074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474852" y="3118383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944407" y="3118383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972816" y="3683216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3234537" y="3677157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257687" y="4322698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3570092" y="4298661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3557689" y="4947516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6749878" y="2584517"/>
            <a:ext cx="281840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36 095    8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grpSp>
        <p:nvGrpSpPr>
          <p:cNvPr id="28" name="Group 27"/>
          <p:cNvGrpSpPr/>
          <p:nvPr/>
        </p:nvGrpSpPr>
        <p:grpSpPr>
          <a:xfrm>
            <a:off x="8713813" y="2730456"/>
            <a:ext cx="1171541" cy="1280160"/>
            <a:chOff x="4063999" y="2186473"/>
            <a:chExt cx="1171541" cy="1280160"/>
          </a:xfrm>
        </p:grpSpPr>
        <p:cxnSp>
          <p:nvCxnSpPr>
            <p:cNvPr id="29" name="Straight Connector 28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1" name="TextBox 30"/>
          <p:cNvSpPr txBox="1"/>
          <p:nvPr/>
        </p:nvSpPr>
        <p:spPr>
          <a:xfrm>
            <a:off x="8723274" y="3169779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9125182" y="3166786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9418452" y="3171976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637712" y="3164074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7017393" y="3118383"/>
            <a:ext cx="492443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7486948" y="3118383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7515357" y="3683216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892828" y="3677157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9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7950703" y="4322698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58933" y="4321811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5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100230" y="4947516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06285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4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0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4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2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4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0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3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6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89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/>
      <p:bldP spid="12" grpId="0"/>
      <p:bldP spid="9" grpId="0"/>
      <p:bldP spid="16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2" name="图片 11">
            <a:extLst>
              <a:ext uri="{FF2B5EF4-FFF2-40B4-BE49-F238E27FC236}">
                <a16:creationId xmlns:a16="http://schemas.microsoft.com/office/drawing/2014/main" id="{0D692444-3CF0-411E-8E90-6D168641A663}"/>
              </a:ext>
            </a:extLst>
          </p:cNvPr>
          <p:cNvPicPr>
            <a:picLocks noChangeAspect="1"/>
          </p:cNvPicPr>
          <p:nvPr/>
        </p:nvPicPr>
        <p:blipFill>
          <a:blip r:embed="rId4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059961" y="4011174"/>
            <a:ext cx="3228474" cy="3228474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0DDC3B17-38B6-4794-9271-E8F9A1244447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8552969" y="5797513"/>
            <a:ext cx="766327" cy="896075"/>
          </a:xfrm>
          <a:prstGeom prst="rect">
            <a:avLst/>
          </a:prstGeom>
          <a:effectLst>
            <a:outerShdw blurRad="12700" dist="12700" dir="8100000" algn="tr" rotWithShape="0">
              <a:prstClr val="black">
                <a:alpha val="40000"/>
              </a:prstClr>
            </a:outerShdw>
          </a:effectLst>
        </p:spPr>
      </p:pic>
      <p:sp>
        <p:nvSpPr>
          <p:cNvPr id="3" name="Rectangle 2"/>
          <p:cNvSpPr/>
          <p:nvPr/>
        </p:nvSpPr>
        <p:spPr>
          <a:xfrm>
            <a:off x="2911153" y="927711"/>
            <a:ext cx="8363370" cy="156966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vi-VN" sz="3200" dirty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 10 243 viên thuốc, người ta đóng vào các vỉ, mỗi vỉ 8 viên thuốc. Hỏi đóng được nhiều nhất bao nhiêu vỉ thuốc và còn thừa ra mấy viên</a:t>
            </a:r>
            <a:r>
              <a:rPr lang="vi-VN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14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03201" y="468419"/>
            <a:ext cx="2792309" cy="1310046"/>
          </a:xfrm>
          <a:prstGeom prst="rect">
            <a:avLst/>
          </a:prstGeom>
        </p:spPr>
      </p:pic>
      <p:sp>
        <p:nvSpPr>
          <p:cNvPr id="15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88009" y="901010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3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pic>
        <p:nvPicPr>
          <p:cNvPr id="1026" name="Picture 2" descr="Medical Pills Drugs Tablet Vector Illustration Graphic Design Royalty Free  SVG, Cliparts, Vectors, And Stock Illustration. Image 127234306."/>
          <p:cNvPicPr>
            <a:picLocks noChangeAspect="1" noChangeArrowheads="1"/>
          </p:cNvPicPr>
          <p:nvPr/>
        </p:nvPicPr>
        <p:blipFill>
          <a:blip r:embed="rId7" cstate="hqprint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10000" b="9000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32775" y="2360956"/>
            <a:ext cx="2943225" cy="29432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Rectangle 5"/>
          <p:cNvSpPr/>
          <p:nvPr/>
        </p:nvSpPr>
        <p:spPr>
          <a:xfrm>
            <a:off x="1056640" y="2810845"/>
            <a:ext cx="7294879" cy="255454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ctr"/>
            <a:r>
              <a:rPr lang="en-US" sz="3200" b="1" u="sng" dirty="0" err="1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Bài</a:t>
            </a:r>
            <a:r>
              <a:rPr lang="en-US" sz="3200" b="1" u="sng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u="sng" dirty="0" err="1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giải</a:t>
            </a:r>
            <a:r>
              <a:rPr lang="en-US" sz="3200" b="1" u="sng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:</a:t>
            </a:r>
          </a:p>
          <a:p>
            <a:pPr algn="just"/>
            <a:r>
              <a:rPr lang="vi-VN" sz="3200" b="1" dirty="0" smtClean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Ta </a:t>
            </a:r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 10 243 : 8 = 1 280 (dư 3)</a:t>
            </a:r>
          </a:p>
          <a:p>
            <a:pPr algn="just"/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 10 243 viên thuốc đóng được nhiều nhất </a:t>
            </a:r>
            <a:r>
              <a:rPr lang="vi-VN" sz="3200" b="1" i="1" dirty="0">
                <a:solidFill>
                  <a:srgbClr val="F07AA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1 280 vỉ thuốc</a:t>
            </a:r>
            <a:r>
              <a:rPr lang="vi-VN" sz="3200" b="1" i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vi-VN" sz="3200" b="1" dirty="0">
                <a:solidFill>
                  <a:schemeClr val="accent5">
                    <a:lumMod val="40000"/>
                    <a:lumOff val="60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 </a:t>
            </a:r>
            <a:r>
              <a:rPr lang="vi-VN" sz="3200" b="1" i="1" dirty="0">
                <a:solidFill>
                  <a:srgbClr val="F07AA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thừa ra 3 viên thuốc</a:t>
            </a:r>
            <a:r>
              <a:rPr lang="vi-VN" sz="3200" b="1" i="1" dirty="0" smtClean="0">
                <a:solidFill>
                  <a:srgbClr val="F07AAE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</a:t>
            </a:r>
            <a:endParaRPr lang="vi-VN" sz="3200" b="1" i="1" dirty="0">
              <a:solidFill>
                <a:srgbClr val="F07AAE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9" name="Straight Connector 8"/>
          <p:cNvCxnSpPr/>
          <p:nvPr/>
        </p:nvCxnSpPr>
        <p:spPr>
          <a:xfrm>
            <a:off x="3032927" y="1430246"/>
            <a:ext cx="8143073" cy="0"/>
          </a:xfrm>
          <a:prstGeom prst="line">
            <a:avLst/>
          </a:prstGeom>
          <a:ln w="38100">
            <a:solidFill>
              <a:srgbClr val="F07A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" name="Straight Connector 16"/>
          <p:cNvCxnSpPr/>
          <p:nvPr/>
        </p:nvCxnSpPr>
        <p:spPr>
          <a:xfrm>
            <a:off x="2995510" y="1941460"/>
            <a:ext cx="3474720" cy="0"/>
          </a:xfrm>
          <a:prstGeom prst="line">
            <a:avLst/>
          </a:prstGeom>
          <a:ln w="38100">
            <a:solidFill>
              <a:srgbClr val="F07AA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/>
          <p:cNvCxnSpPr/>
          <p:nvPr/>
        </p:nvCxnSpPr>
        <p:spPr>
          <a:xfrm>
            <a:off x="3032927" y="2417672"/>
            <a:ext cx="7498080" cy="0"/>
          </a:xfrm>
          <a:prstGeom prst="line">
            <a:avLst/>
          </a:prstGeom>
          <a:ln w="38100">
            <a:solidFill>
              <a:srgbClr val="94E4F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" name="Straight Connector 18"/>
          <p:cNvCxnSpPr/>
          <p:nvPr/>
        </p:nvCxnSpPr>
        <p:spPr>
          <a:xfrm>
            <a:off x="6614159" y="1941460"/>
            <a:ext cx="4572000" cy="0"/>
          </a:xfrm>
          <a:prstGeom prst="line">
            <a:avLst/>
          </a:prstGeom>
          <a:ln w="38100">
            <a:solidFill>
              <a:srgbClr val="94E4FD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57763948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6" dur="1000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7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1000" fill="hold"/>
                                        <p:tgtEl>
                                          <p:spTgt spid="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3" dur="500"/>
                                        <p:tgtEl>
                                          <p:spTgt spid="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8" dur="500"/>
                                        <p:tgtEl>
                                          <p:spTgt spid="6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/>
      <p:bldP spid="15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4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25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2252" y="2908828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Vận</a:t>
            </a:r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F07AAE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dụng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F07AAE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3" name="组合 2">
            <a:extLst>
              <a:ext uri="{FF2B5EF4-FFF2-40B4-BE49-F238E27FC236}">
                <a16:creationId xmlns:a16="http://schemas.microsoft.com/office/drawing/2014/main" id="{9229BF33-69F4-4595-BCA6-5DB4206A6AC1}"/>
              </a:ext>
            </a:extLst>
          </p:cNvPr>
          <p:cNvGrpSpPr/>
          <p:nvPr/>
        </p:nvGrpSpPr>
        <p:grpSpPr>
          <a:xfrm>
            <a:off x="4237953" y="2142883"/>
            <a:ext cx="3612847" cy="955963"/>
            <a:chOff x="4150483" y="2433458"/>
            <a:chExt cx="3612847" cy="955963"/>
          </a:xfrm>
        </p:grpSpPr>
        <p:pic>
          <p:nvPicPr>
            <p:cNvPr id="26" name="图片 13">
              <a:extLst>
                <a:ext uri="{FF2B5EF4-FFF2-40B4-BE49-F238E27FC236}">
                  <a16:creationId xmlns:a16="http://schemas.microsoft.com/office/drawing/2014/main" id="{E2F776F1-6C0D-405E-8B79-3639275D1FBA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4970610" y="2505278"/>
              <a:ext cx="812322" cy="812322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7" name="图片 14">
              <a:extLst>
                <a:ext uri="{FF2B5EF4-FFF2-40B4-BE49-F238E27FC236}">
                  <a16:creationId xmlns:a16="http://schemas.microsoft.com/office/drawing/2014/main" id="{8B2FC8F5-EC15-46EF-B4E1-C77E0E60341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56815" t="11732" r="34784" b="73196"/>
            <a:stretch>
              <a:fillRect/>
            </a:stretch>
          </p:blipFill>
          <p:spPr>
            <a:xfrm>
              <a:off x="4150483" y="2433458"/>
              <a:ext cx="639418" cy="955963"/>
            </a:xfrm>
            <a:custGeom>
              <a:avLst/>
              <a:gdLst>
                <a:gd name="connsiteX0" fmla="*/ 0 w 639418"/>
                <a:gd name="connsiteY0" fmla="*/ 0 h 955963"/>
                <a:gd name="connsiteX1" fmla="*/ 639418 w 639418"/>
                <a:gd name="connsiteY1" fmla="*/ 0 h 955963"/>
                <a:gd name="connsiteX2" fmla="*/ 639418 w 639418"/>
                <a:gd name="connsiteY2" fmla="*/ 955963 h 955963"/>
                <a:gd name="connsiteX3" fmla="*/ 0 w 639418"/>
                <a:gd name="connsiteY3" fmla="*/ 955963 h 955963"/>
                <a:gd name="connsiteX4" fmla="*/ 0 w 639418"/>
                <a:gd name="connsiteY4" fmla="*/ 0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39418" h="955963">
                  <a:moveTo>
                    <a:pt x="0" y="0"/>
                  </a:moveTo>
                  <a:lnTo>
                    <a:pt x="639418" y="0"/>
                  </a:lnTo>
                  <a:lnTo>
                    <a:pt x="639418" y="955963"/>
                  </a:lnTo>
                  <a:lnTo>
                    <a:pt x="0" y="955963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8" name="图片 17">
              <a:extLst>
                <a:ext uri="{FF2B5EF4-FFF2-40B4-BE49-F238E27FC236}">
                  <a16:creationId xmlns:a16="http://schemas.microsoft.com/office/drawing/2014/main" id="{BB01C75E-CBD6-4B2D-9E2F-A65ECB89525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57" t="50027" r="77570" b="34971"/>
            <a:stretch>
              <a:fillRect/>
            </a:stretch>
          </p:blipFill>
          <p:spPr>
            <a:xfrm>
              <a:off x="6951009" y="2435704"/>
              <a:ext cx="812321" cy="951470"/>
            </a:xfrm>
            <a:custGeom>
              <a:avLst/>
              <a:gdLst>
                <a:gd name="connsiteX0" fmla="*/ 0 w 812321"/>
                <a:gd name="connsiteY0" fmla="*/ 0 h 951470"/>
                <a:gd name="connsiteX1" fmla="*/ 812321 w 812321"/>
                <a:gd name="connsiteY1" fmla="*/ 0 h 951470"/>
                <a:gd name="connsiteX2" fmla="*/ 812321 w 812321"/>
                <a:gd name="connsiteY2" fmla="*/ 951470 h 951470"/>
                <a:gd name="connsiteX3" fmla="*/ 0 w 812321"/>
                <a:gd name="connsiteY3" fmla="*/ 951470 h 951470"/>
                <a:gd name="connsiteX4" fmla="*/ 0 w 812321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1" h="951470">
                  <a:moveTo>
                    <a:pt x="0" y="0"/>
                  </a:moveTo>
                  <a:lnTo>
                    <a:pt x="812321" y="0"/>
                  </a:lnTo>
                  <a:lnTo>
                    <a:pt x="812321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18">
              <a:extLst>
                <a:ext uri="{FF2B5EF4-FFF2-40B4-BE49-F238E27FC236}">
                  <a16:creationId xmlns:a16="http://schemas.microsoft.com/office/drawing/2014/main" id="{9E7FB6A1-B62B-4D51-8DCF-C6DB50DEAF6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5237" t="51169" r="41504" b="35236"/>
            <a:stretch>
              <a:fillRect/>
            </a:stretch>
          </p:blipFill>
          <p:spPr>
            <a:xfrm>
              <a:off x="5826137" y="2480315"/>
              <a:ext cx="1009200" cy="862248"/>
            </a:xfrm>
            <a:custGeom>
              <a:avLst/>
              <a:gdLst>
                <a:gd name="connsiteX0" fmla="*/ 0 w 1009200"/>
                <a:gd name="connsiteY0" fmla="*/ 0 h 862248"/>
                <a:gd name="connsiteX1" fmla="*/ 1009200 w 1009200"/>
                <a:gd name="connsiteY1" fmla="*/ 0 h 862248"/>
                <a:gd name="connsiteX2" fmla="*/ 1009200 w 1009200"/>
                <a:gd name="connsiteY2" fmla="*/ 862248 h 862248"/>
                <a:gd name="connsiteX3" fmla="*/ 0 w 1009200"/>
                <a:gd name="connsiteY3" fmla="*/ 862248 h 862248"/>
                <a:gd name="connsiteX4" fmla="*/ 0 w 1009200"/>
                <a:gd name="connsiteY4" fmla="*/ 0 h 8622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09200" h="862248">
                  <a:moveTo>
                    <a:pt x="0" y="0"/>
                  </a:moveTo>
                  <a:lnTo>
                    <a:pt x="1009200" y="0"/>
                  </a:lnTo>
                  <a:lnTo>
                    <a:pt x="1009200" y="862248"/>
                  </a:lnTo>
                  <a:lnTo>
                    <a:pt x="0" y="862248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416828655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5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71" name="Google Shape;2071;p48"/>
          <p:cNvGrpSpPr/>
          <p:nvPr/>
        </p:nvGrpSpPr>
        <p:grpSpPr>
          <a:xfrm>
            <a:off x="9151961" y="2609981"/>
            <a:ext cx="3113003" cy="4140926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462512" y="2523421"/>
            <a:ext cx="2756082" cy="3962988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186164">
            <a:off x="4625285" y="3870349"/>
            <a:ext cx="3843839" cy="307015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D3338198-0011-D60E-0CBF-22CC9DF852F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2755191" y="-600930"/>
            <a:ext cx="7090263" cy="3603048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472B42D7-5622-8975-90F5-34CD2C1B1BE3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108617" y="2513547"/>
            <a:ext cx="2773920" cy="1542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4896198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8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9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0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1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2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23" presetID="32" presetClass="emph" presetSubtype="0" repeatCount="indefinite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Rot by="120000">
                                      <p:cBhvr>
                                        <p:cTn id="24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5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26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27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28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" name="Group 10">
            <a:extLst>
              <a:ext uri="{FF2B5EF4-FFF2-40B4-BE49-F238E27FC236}">
                <a16:creationId xmlns:a16="http://schemas.microsoft.com/office/drawing/2014/main" id="{D2C9BCA8-B029-4229-B426-D48AB7775CC8}"/>
              </a:ext>
            </a:extLst>
          </p:cNvPr>
          <p:cNvGrpSpPr/>
          <p:nvPr/>
        </p:nvGrpSpPr>
        <p:grpSpPr>
          <a:xfrm>
            <a:off x="3025726" y="85413"/>
            <a:ext cx="7859011" cy="6687173"/>
            <a:chOff x="3025726" y="85413"/>
            <a:chExt cx="7859011" cy="6687173"/>
          </a:xfrm>
        </p:grpSpPr>
        <p:pic>
          <p:nvPicPr>
            <p:cNvPr id="4" name="Picture 3">
              <a:extLst>
                <a:ext uri="{FF2B5EF4-FFF2-40B4-BE49-F238E27FC236}">
                  <a16:creationId xmlns:a16="http://schemas.microsoft.com/office/drawing/2014/main" id="{2B33B173-6830-C7D7-BABA-6FAF74800A42}"/>
                </a:ext>
              </a:extLst>
            </p:cNvPr>
            <p:cNvPicPr>
              <a:picLocks noChangeAspect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3025726" y="85413"/>
              <a:ext cx="7859011" cy="6687173"/>
            </a:xfrm>
            <a:prstGeom prst="rect">
              <a:avLst/>
            </a:prstGeom>
          </p:spPr>
        </p:pic>
        <p:pic>
          <p:nvPicPr>
            <p:cNvPr id="5" name="Picture 4">
              <a:extLst>
                <a:ext uri="{FF2B5EF4-FFF2-40B4-BE49-F238E27FC236}">
                  <a16:creationId xmlns:a16="http://schemas.microsoft.com/office/drawing/2014/main" id="{EB104678-EDBF-A37E-F5CB-7F3736F0DDA3}"/>
                </a:ext>
              </a:extLst>
            </p:cNvPr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3326203" y="213719"/>
              <a:ext cx="3070177" cy="1560167"/>
            </a:xfrm>
            <a:prstGeom prst="rect">
              <a:avLst/>
            </a:prstGeom>
          </p:spPr>
        </p:pic>
      </p:grpSp>
      <p:pic>
        <p:nvPicPr>
          <p:cNvPr id="6" name="Picture 5">
            <a:extLst>
              <a:ext uri="{FF2B5EF4-FFF2-40B4-BE49-F238E27FC236}">
                <a16:creationId xmlns:a16="http://schemas.microsoft.com/office/drawing/2014/main" id="{DF7F98A8-06CD-4918-0A86-925F2BF8C0EB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645" t="4759" r="40" b="2444"/>
          <a:stretch/>
        </p:blipFill>
        <p:spPr>
          <a:xfrm flipH="1">
            <a:off x="266698" y="3708400"/>
            <a:ext cx="2759028" cy="2746827"/>
          </a:xfrm>
          <a:prstGeom prst="rect">
            <a:avLst/>
          </a:prstGeom>
        </p:spPr>
      </p:pic>
      <p:pic>
        <p:nvPicPr>
          <p:cNvPr id="7" name="Picture 6">
            <a:hlinkClick r:id="" action="ppaction://noaction"/>
            <a:extLst>
              <a:ext uri="{FF2B5EF4-FFF2-40B4-BE49-F238E27FC236}">
                <a16:creationId xmlns:a16="http://schemas.microsoft.com/office/drawing/2014/main" id="{85169FD8-332F-A5DE-767C-1FBE870D3E13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7160" r="59302"/>
          <a:stretch/>
        </p:blipFill>
        <p:spPr>
          <a:xfrm>
            <a:off x="10020299" y="3547973"/>
            <a:ext cx="2044093" cy="2907254"/>
          </a:xfrm>
          <a:prstGeom prst="rect">
            <a:avLst/>
          </a:prstGeom>
        </p:spPr>
      </p:pic>
      <p:grpSp>
        <p:nvGrpSpPr>
          <p:cNvPr id="8" name="Group 7">
            <a:extLst>
              <a:ext uri="{FF2B5EF4-FFF2-40B4-BE49-F238E27FC236}">
                <a16:creationId xmlns:a16="http://schemas.microsoft.com/office/drawing/2014/main" id="{C6FF5FCA-D8B6-24F9-09D9-1D5E10C5D252}"/>
              </a:ext>
            </a:extLst>
          </p:cNvPr>
          <p:cNvGrpSpPr/>
          <p:nvPr/>
        </p:nvGrpSpPr>
        <p:grpSpPr>
          <a:xfrm>
            <a:off x="827595" y="1844628"/>
            <a:ext cx="2661953" cy="1863772"/>
            <a:chOff x="-226393" y="-1983648"/>
            <a:chExt cx="4566303" cy="3028302"/>
          </a:xfrm>
        </p:grpSpPr>
        <p:sp>
          <p:nvSpPr>
            <p:cNvPr id="9" name="Speech Bubble: Rectangle with Corners Rounded 8">
              <a:extLst>
                <a:ext uri="{FF2B5EF4-FFF2-40B4-BE49-F238E27FC236}">
                  <a16:creationId xmlns:a16="http://schemas.microsoft.com/office/drawing/2014/main" id="{A2546018-C228-2CC8-8806-5C926B7DE590}"/>
                </a:ext>
              </a:extLst>
            </p:cNvPr>
            <p:cNvSpPr/>
            <p:nvPr/>
          </p:nvSpPr>
          <p:spPr>
            <a:xfrm>
              <a:off x="-226393" y="-1983648"/>
              <a:ext cx="4566303" cy="3028302"/>
            </a:xfrm>
            <a:prstGeom prst="wedgeRoundRectCallout">
              <a:avLst>
                <a:gd name="adj1" fmla="val -41372"/>
                <a:gd name="adj2" fmla="val 64832"/>
                <a:gd name="adj3" fmla="val 16667"/>
              </a:avLst>
            </a:prstGeom>
            <a:solidFill>
              <a:srgbClr val="FFF0EF"/>
            </a:solidFill>
            <a:ln w="28575">
              <a:solidFill>
                <a:schemeClr val="accent2">
                  <a:lumMod val="75000"/>
                </a:schemeClr>
              </a:solidFill>
              <a:prstDash val="sysDot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0" name="TextBox 9">
              <a:extLst>
                <a:ext uri="{FF2B5EF4-FFF2-40B4-BE49-F238E27FC236}">
                  <a16:creationId xmlns:a16="http://schemas.microsoft.com/office/drawing/2014/main" id="{EE291A45-6830-CD28-F1C4-C586E165A04C}"/>
                </a:ext>
              </a:extLst>
            </p:cNvPr>
            <p:cNvSpPr txBox="1"/>
            <p:nvPr/>
          </p:nvSpPr>
          <p:spPr>
            <a:xfrm>
              <a:off x="-20187" y="-1983648"/>
              <a:ext cx="4201311" cy="295048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Hãy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giúp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chúng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mình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phục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vụ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các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</a:p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vị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khách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 </a:t>
              </a:r>
              <a:r>
                <a:rPr kumimoji="0" lang="en-US" sz="2800" b="1" i="0" u="none" strike="noStrike" kern="1200" cap="none" spc="0" normalizeH="0" baseline="0" noProof="0" dirty="0" err="1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nhé</a:t>
              </a:r>
              <a:r>
                <a:rPr kumimoji="0" lang="en-US" sz="28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mbria" panose="02040503050406030204" pitchFamily="18" charset="0"/>
                  <a:ea typeface="+mn-ea"/>
                  <a:cs typeface="+mn-cs"/>
                </a:rPr>
                <a:t>!</a:t>
              </a:r>
            </a:p>
          </p:txBody>
        </p:sp>
      </p:grpSp>
      <p:pic>
        <p:nvPicPr>
          <p:cNvPr id="12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2F08A516-931E-5AEA-9850-593EFF451541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095414" y="5373445"/>
            <a:ext cx="487363" cy="487363"/>
          </a:xfrm>
          <a:prstGeom prst="rect">
            <a:avLst/>
          </a:prstGeom>
        </p:spPr>
      </p:pic>
      <p:pic>
        <p:nvPicPr>
          <p:cNvPr id="15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015C15AC-AE82-8760-CAE7-2146197981CF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095414" y="4638658"/>
            <a:ext cx="487363" cy="487363"/>
          </a:xfrm>
          <a:prstGeom prst="rect">
            <a:avLst/>
          </a:prstGeom>
        </p:spPr>
      </p:pic>
      <p:pic>
        <p:nvPicPr>
          <p:cNvPr id="16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DEBA5530-9F48-C821-553C-40C83DAA3AFA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133428" y="4027583"/>
            <a:ext cx="487363" cy="487363"/>
          </a:xfrm>
          <a:prstGeom prst="rect">
            <a:avLst/>
          </a:prstGeom>
        </p:spPr>
      </p:pic>
      <p:pic>
        <p:nvPicPr>
          <p:cNvPr id="17" name="Correct sound effect and wrong sound effect">
            <a:hlinkClick r:id="" action="ppaction://media"/>
            <a:extLst>
              <a:ext uri="{FF2B5EF4-FFF2-40B4-BE49-F238E27FC236}">
                <a16:creationId xmlns:a16="http://schemas.microsoft.com/office/drawing/2014/main" id="{397F185E-13F4-0385-687D-95A947D7A290}"/>
              </a:ext>
            </a:extLst>
          </p:cNvPr>
          <p:cNvPicPr>
            <a:picLocks noChangeAspect="1"/>
          </p:cNvPicPr>
          <p:nvPr>
            <a:audioFile r:link="rId1"/>
            <p:extLst>
              <p:ext uri="{DAA4B4D4-6D71-4841-9C94-3DE7FCFB9230}">
                <p14:media xmlns:p14="http://schemas.microsoft.com/office/powerpoint/2010/main" r:embed="rId2">
                  <p14:trim st="2788" end="6322.0625"/>
                </p14:media>
              </p:ext>
            </p:extLst>
          </p:nvPr>
        </p:nvPicPr>
        <p:blipFill>
          <a:blip r:embed="rId9"/>
          <a:stretch>
            <a:fillRect/>
          </a:stretch>
        </p:blipFill>
        <p:spPr>
          <a:xfrm>
            <a:off x="-2225993" y="3478364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16558478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>
                            <p:stCondLst>
                              <p:cond delay="1500"/>
                            </p:stCondLst>
                            <p:childTnLst>
                              <p:par>
                                <p:cTn id="21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2" dur="738" fill="hold"/>
                                        <p:tgtEl>
                                          <p:spTgt spid="1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>
                            <p:stCondLst>
                              <p:cond delay="2238"/>
                            </p:stCondLst>
                            <p:childTnLst>
                              <p:par>
                                <p:cTn id="24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5" dur="738" fill="hold"/>
                                        <p:tgtEl>
                                          <p:spTgt spid="1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2976"/>
                            </p:stCondLst>
                            <p:childTnLst>
                              <p:par>
                                <p:cTn id="27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8" dur="738" fill="hold"/>
                                        <p:tgtEl>
                                          <p:spTgt spid="1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3714"/>
                            </p:stCondLst>
                            <p:childTnLst>
                              <p:par>
                                <p:cTn id="30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31" dur="738" fill="hold"/>
                                        <p:tgtEl>
                                          <p:spTgt spid="1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3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"/>
                </p:tgtEl>
              </p:cMediaNode>
            </p:audio>
            <p:audio>
              <p:cMediaNode vol="80000">
                <p:cTn id="33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5"/>
                </p:tgtEl>
              </p:cMediaNode>
            </p:audio>
            <p:audio>
              <p:cMediaNode vol="80000">
                <p:cTn id="34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6"/>
                </p:tgtEl>
              </p:cMediaNode>
            </p:audio>
            <p:audio>
              <p:cMediaNode vol="80000">
                <p:cTn id="3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7"/>
                </p:tgtEl>
              </p:cMediaNode>
            </p:audio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37 869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844297" y="513551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4 207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11133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3004883" y="200836"/>
            <a:ext cx="8171415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954590" y="758564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smtClean="0">
                <a:latin typeface="#9Slide07 SVNDessert Menu Scrip" panose="00000500000000000000" pitchFamily="2" charset="0"/>
              </a:rPr>
              <a:t>37 869 : 9 = 4 207 (</a:t>
            </a:r>
            <a:r>
              <a:rPr lang="en-US" sz="4800" dirty="0" err="1" smtClean="0">
                <a:latin typeface="#9Slide07 SVNDessert Menu Scrip" panose="00000500000000000000" pitchFamily="2" charset="0"/>
              </a:rPr>
              <a:t>dư</a:t>
            </a:r>
            <a:r>
              <a:rPr lang="en-US" sz="4800" dirty="0" smtClean="0">
                <a:latin typeface="#9Slide07 SVNDessert Menu Scrip" panose="00000500000000000000" pitchFamily="2" charset="0"/>
              </a:rPr>
              <a:t> 6)</a:t>
            </a:r>
            <a:br>
              <a:rPr lang="en-US" sz="4800" dirty="0" smtClean="0">
                <a:latin typeface="#9Slide07 SVNDessert Menu Scrip" panose="00000500000000000000" pitchFamily="2" charset="0"/>
              </a:rPr>
            </a:br>
            <a:r>
              <a:rPr lang="en-US" sz="4800" dirty="0" err="1" smtClean="0">
                <a:latin typeface="#9Slide07 SVNDessert Menu Scrip" panose="00000500000000000000" pitchFamily="2" charset="0"/>
              </a:rPr>
              <a:t>Số</a:t>
            </a:r>
            <a:r>
              <a:rPr lang="en-US" sz="4800" dirty="0" smtClean="0"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latin typeface="#9Slide07 SVNDessert Menu Scrip" panose="00000500000000000000" pitchFamily="2" charset="0"/>
              </a:rPr>
              <a:t>bị</a:t>
            </a:r>
            <a:r>
              <a:rPr lang="en-US" sz="4800" dirty="0" smtClean="0">
                <a:latin typeface="#9Slide07 SVNDessert Menu Scrip" panose="00000500000000000000" pitchFamily="2" charset="0"/>
              </a:rPr>
              <a:t> chia </a:t>
            </a:r>
            <a:r>
              <a:rPr lang="en-US" sz="4800" dirty="0" err="1" smtClean="0">
                <a:latin typeface="#9Slide07 SVNDessert Menu Scrip" panose="00000500000000000000" pitchFamily="2" charset="0"/>
              </a:rPr>
              <a:t>là</a:t>
            </a:r>
            <a:r>
              <a:rPr lang="en-US" sz="4800" dirty="0" smtClean="0">
                <a:latin typeface="#9Slide07 SVNDessert Menu Scrip" panose="00000500000000000000" pitchFamily="2" charset="0"/>
              </a:rPr>
              <a:t> …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90908" y="2824257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1A8D99CD-BADC-8EA0-0E97-6C77EAF28A3C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28414" y="146824"/>
            <a:ext cx="1914310" cy="1841152"/>
          </a:xfrm>
          <a:prstGeom prst="rect">
            <a:avLst/>
          </a:prstGeom>
        </p:spPr>
      </p:pic>
      <p:sp>
        <p:nvSpPr>
          <p:cNvPr id="3" name="Arrow: Left 2">
            <a:hlinkClick r:id="" action="ppaction://noaction"/>
            <a:extLst>
              <a:ext uri="{FF2B5EF4-FFF2-40B4-BE49-F238E27FC236}">
                <a16:creationId xmlns:a16="http://schemas.microsoft.com/office/drawing/2014/main" id="{03E843C9-883C-4C0B-987C-7DCCDD8E9044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04259400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824532" y="506012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813622" y="264055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15 765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17544" y="2745831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3 153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176800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15 765 : 5 = 3 153</a:t>
            </a:r>
            <a:b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</a:br>
            <a:r>
              <a:rPr lang="en-US" sz="4800" dirty="0" err="1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Thương</a:t>
            </a:r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của</a:t>
            </a:r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phép</a:t>
            </a:r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chia </a:t>
            </a:r>
            <a:r>
              <a:rPr lang="en-US" sz="4800" dirty="0" err="1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này</a:t>
            </a:r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800" dirty="0" err="1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800" dirty="0" smtClean="0">
                <a:solidFill>
                  <a:srgbClr val="3B2319"/>
                </a:solidFill>
                <a:latin typeface="#9Slide07 SVNDessert Menu Scrip" panose="00000500000000000000" pitchFamily="2" charset="0"/>
              </a:rPr>
              <a:t> …</a:t>
            </a:r>
            <a:endParaRPr sz="4800" dirty="0">
              <a:solidFill>
                <a:srgbClr val="3B2319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48856" y="2541896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  <p:sp>
        <p:nvSpPr>
          <p:cNvPr id="4" name="Arrow: Left 3">
            <a:hlinkClick r:id="" action="ppaction://noaction"/>
            <a:extLst>
              <a:ext uri="{FF2B5EF4-FFF2-40B4-BE49-F238E27FC236}">
                <a16:creationId xmlns:a16="http://schemas.microsoft.com/office/drawing/2014/main" id="{8E13B77B-BAAA-844E-0545-F7DFEB417153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9517937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3811020" y="1897609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76 569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3804478" y="350643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507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4022116" y="521681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6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181522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041087" y="476305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400" dirty="0" smtClean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76 569 : 9 = 8 507 (dư 6). </a:t>
            </a:r>
            <a:br>
              <a:rPr lang="en" sz="4400" dirty="0" smtClean="0">
                <a:solidFill>
                  <a:schemeClr val="tx1"/>
                </a:solidFill>
                <a:latin typeface="#9Slide07 SVNDessert Menu Scrip" panose="00000500000000000000" pitchFamily="2" charset="0"/>
              </a:rPr>
            </a:br>
            <a:r>
              <a:rPr lang="en" sz="4400" dirty="0" smtClean="0">
                <a:solidFill>
                  <a:schemeClr val="tx1"/>
                </a:solidFill>
                <a:latin typeface="#9Slide07 SVNDessert Menu Scrip" panose="00000500000000000000" pitchFamily="2" charset="0"/>
              </a:rPr>
              <a:t>Số dư của phép chia là …</a:t>
            </a:r>
            <a:endParaRPr sz="4400" dirty="0">
              <a:solidFill>
                <a:schemeClr val="tx1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39" name="Google Shape;4804;p60"/>
          <p:cNvGrpSpPr/>
          <p:nvPr/>
        </p:nvGrpSpPr>
        <p:grpSpPr>
          <a:xfrm>
            <a:off x="7122466" y="2814932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 rot="20979431">
            <a:off x="2654083" y="4507489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2528169" y="1213246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41932" y="137200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sp>
        <p:nvSpPr>
          <p:cNvPr id="4" name="Arrow: Left 3">
            <a:hlinkClick r:id="" action="ppaction://noaction"/>
            <a:extLst>
              <a:ext uri="{FF2B5EF4-FFF2-40B4-BE49-F238E27FC236}">
                <a16:creationId xmlns:a16="http://schemas.microsoft.com/office/drawing/2014/main" id="{429BE90C-3680-03C3-7736-79287D109AC4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50625194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6278314" y="507556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25</a:t>
            </a:r>
            <a:r>
              <a:rPr kumimoji="0" lang="en-US" sz="4400" b="1" i="0" u="none" strike="noStrike" kern="1200" cap="none" spc="0" normalizeH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1900222" y="51134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400" b="1" dirty="0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5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5 000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1778694" y="2725466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 dirty="0" smtClean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0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490418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1100677" y="510908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25 000 : 5 = 5 000</a:t>
            </a:r>
            <a:b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phép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chia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hết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,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vậy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số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dư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4400" dirty="0" err="1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là</a:t>
            </a:r>
            <a:r>
              <a:rPr lang="en-US" sz="4400" dirty="0" smtClean="0">
                <a:solidFill>
                  <a:schemeClr val="tx1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 …</a:t>
            </a:r>
            <a:endParaRPr dirty="0">
              <a:solidFill>
                <a:schemeClr val="tx1">
                  <a:lumMod val="75000"/>
                </a:schemeClr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61572" y="2478641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61" name="Tieng-ding-dong-www-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256155" y="3766029"/>
            <a:ext cx="487363" cy="487363"/>
          </a:xfrm>
          <a:prstGeom prst="rect">
            <a:avLst/>
          </a:prstGeom>
        </p:spPr>
      </p:pic>
      <p:sp>
        <p:nvSpPr>
          <p:cNvPr id="3" name="Arrow: Left 2">
            <a:hlinkClick r:id="" action="ppaction://noaction"/>
            <a:extLst>
              <a:ext uri="{FF2B5EF4-FFF2-40B4-BE49-F238E27FC236}">
                <a16:creationId xmlns:a16="http://schemas.microsoft.com/office/drawing/2014/main" id="{A1F81F06-9694-DCEE-4382-55B5EB6ED6DD}"/>
              </a:ext>
            </a:extLst>
          </p:cNvPr>
          <p:cNvSpPr/>
          <p:nvPr/>
        </p:nvSpPr>
        <p:spPr>
          <a:xfrm>
            <a:off x="11040812" y="6114210"/>
            <a:ext cx="953350" cy="707886"/>
          </a:xfrm>
          <a:prstGeom prst="leftArrow">
            <a:avLst/>
          </a:prstGeom>
          <a:solidFill>
            <a:srgbClr val="21B0C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3116465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12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3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14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15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6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21" dur="14576" fill="hold"/>
                                        <p:tgtEl>
                                          <p:spTgt spid="126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4"/>
                  </p:tgtEl>
                </p:cond>
              </p:nextCondLst>
            </p:seq>
            <p:audio>
              <p:cMediaNode vol="80000">
                <p:cTn id="22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261"/>
                </p:tgtEl>
              </p:cMediaNode>
            </p:audio>
          </p:childTnLst>
        </p:cTn>
      </p:par>
    </p:tnLst>
    <p:bldLst>
      <p:bldP spid="126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32FBD68A-E480-6F7A-27FF-EB7FDE215C7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187442" y="-286521"/>
            <a:ext cx="8731432" cy="6858000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4BE8A66C-A530-FD84-79F0-66926D4D0637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841" t="8008" r="-41" b="-5452"/>
          <a:stretch/>
        </p:blipFill>
        <p:spPr>
          <a:xfrm>
            <a:off x="8567796" y="2602350"/>
            <a:ext cx="3252205" cy="4577643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D2B558EC-4686-79C2-3A1E-4ABE9C3EAD9E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760" t="-1075" r="55392" b="747"/>
          <a:stretch/>
        </p:blipFill>
        <p:spPr>
          <a:xfrm>
            <a:off x="672656" y="2649971"/>
            <a:ext cx="2703675" cy="4076394"/>
          </a:xfrm>
          <a:prstGeom prst="rect">
            <a:avLst/>
          </a:prstGeom>
        </p:spPr>
      </p:pic>
      <p:grpSp>
        <p:nvGrpSpPr>
          <p:cNvPr id="2745" name="Google Shape;2745;p52"/>
          <p:cNvGrpSpPr/>
          <p:nvPr/>
        </p:nvGrpSpPr>
        <p:grpSpPr>
          <a:xfrm flipH="1">
            <a:off x="9726378" y="561954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88333097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3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grpSp>
        <p:nvGrpSpPr>
          <p:cNvPr id="3" name="组合 2">
            <a:extLst>
              <a:ext uri="{FF2B5EF4-FFF2-40B4-BE49-F238E27FC236}">
                <a16:creationId xmlns:a16="http://schemas.microsoft.com/office/drawing/2014/main" id="{68763563-C5E9-466B-9C8E-D99C0E26887D}"/>
              </a:ext>
            </a:extLst>
          </p:cNvPr>
          <p:cNvGrpSpPr/>
          <p:nvPr/>
        </p:nvGrpSpPr>
        <p:grpSpPr>
          <a:xfrm>
            <a:off x="4565956" y="2058167"/>
            <a:ext cx="2905749" cy="947081"/>
            <a:chOff x="4577980" y="2401321"/>
            <a:chExt cx="2905749" cy="947081"/>
          </a:xfrm>
        </p:grpSpPr>
        <p:pic>
          <p:nvPicPr>
            <p:cNvPr id="25" name="图片 24">
              <a:extLst>
                <a:ext uri="{FF2B5EF4-FFF2-40B4-BE49-F238E27FC236}">
                  <a16:creationId xmlns:a16="http://schemas.microsoft.com/office/drawing/2014/main" id="{52A515E4-F868-4048-8633-F8515ADEAF89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8879" t="31903" r="49182" b="55312"/>
            <a:stretch>
              <a:fillRect/>
            </a:stretch>
          </p:blipFill>
          <p:spPr>
            <a:xfrm>
              <a:off x="5511490" y="2401658"/>
              <a:ext cx="1059389" cy="945402"/>
            </a:xfrm>
            <a:custGeom>
              <a:avLst/>
              <a:gdLst>
                <a:gd name="connsiteX0" fmla="*/ 135150 w 908649"/>
                <a:gd name="connsiteY0" fmla="*/ 0 h 810883"/>
                <a:gd name="connsiteX1" fmla="*/ 773499 w 908649"/>
                <a:gd name="connsiteY1" fmla="*/ 0 h 810883"/>
                <a:gd name="connsiteX2" fmla="*/ 908649 w 908649"/>
                <a:gd name="connsiteY2" fmla="*/ 135150 h 810883"/>
                <a:gd name="connsiteX3" fmla="*/ 908649 w 908649"/>
                <a:gd name="connsiteY3" fmla="*/ 675733 h 810883"/>
                <a:gd name="connsiteX4" fmla="*/ 773499 w 908649"/>
                <a:gd name="connsiteY4" fmla="*/ 810883 h 810883"/>
                <a:gd name="connsiteX5" fmla="*/ 135150 w 908649"/>
                <a:gd name="connsiteY5" fmla="*/ 810883 h 810883"/>
                <a:gd name="connsiteX6" fmla="*/ 0 w 908649"/>
                <a:gd name="connsiteY6" fmla="*/ 675733 h 810883"/>
                <a:gd name="connsiteX7" fmla="*/ 0 w 908649"/>
                <a:gd name="connsiteY7" fmla="*/ 135150 h 810883"/>
                <a:gd name="connsiteX8" fmla="*/ 135150 w 908649"/>
                <a:gd name="connsiteY8" fmla="*/ 0 h 8108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908649" h="810883">
                  <a:moveTo>
                    <a:pt x="135150" y="0"/>
                  </a:moveTo>
                  <a:lnTo>
                    <a:pt x="773499" y="0"/>
                  </a:lnTo>
                  <a:cubicBezTo>
                    <a:pt x="848140" y="0"/>
                    <a:pt x="908649" y="60509"/>
                    <a:pt x="908649" y="135150"/>
                  </a:cubicBezTo>
                  <a:lnTo>
                    <a:pt x="908649" y="675733"/>
                  </a:lnTo>
                  <a:cubicBezTo>
                    <a:pt x="908649" y="750374"/>
                    <a:pt x="848140" y="810883"/>
                    <a:pt x="773499" y="810883"/>
                  </a:cubicBezTo>
                  <a:lnTo>
                    <a:pt x="135150" y="810883"/>
                  </a:lnTo>
                  <a:cubicBezTo>
                    <a:pt x="60509" y="810883"/>
                    <a:pt x="0" y="750374"/>
                    <a:pt x="0" y="675733"/>
                  </a:cubicBezTo>
                  <a:lnTo>
                    <a:pt x="0" y="135150"/>
                  </a:lnTo>
                  <a:cubicBezTo>
                    <a:pt x="0" y="60509"/>
                    <a:pt x="60509" y="0"/>
                    <a:pt x="135150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6" name="图片 25">
              <a:extLst>
                <a:ext uri="{FF2B5EF4-FFF2-40B4-BE49-F238E27FC236}">
                  <a16:creationId xmlns:a16="http://schemas.microsoft.com/office/drawing/2014/main" id="{F62184DF-74A5-4DC2-AF3F-5DAFD6C79F6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76956" y="2406320"/>
              <a:ext cx="806773" cy="922026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28">
              <a:extLst>
                <a:ext uri="{FF2B5EF4-FFF2-40B4-BE49-F238E27FC236}">
                  <a16:creationId xmlns:a16="http://schemas.microsoft.com/office/drawing/2014/main" id="{CE50E919-12FF-4584-BA88-40C1F7595EC4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4577980" y="2401321"/>
              <a:ext cx="947081" cy="947081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algn="ctr" rotWithShape="0">
                <a:prstClr val="black">
                  <a:alpha val="40000"/>
                </a:prstClr>
              </a:outerShdw>
            </a:effectLst>
          </p:spPr>
        </p:pic>
      </p:grpSp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04286" y="2948174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00B0F0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KHỞI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00B0F0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353847317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22" name="文本框 21">
            <a:extLst>
              <a:ext uri="{FF2B5EF4-FFF2-40B4-BE49-F238E27FC236}">
                <a16:creationId xmlns:a16="http://schemas.microsoft.com/office/drawing/2014/main" id="{26BF3206-2C4C-45A0-8B0A-81A4D626912F}"/>
              </a:ext>
            </a:extLst>
          </p:cNvPr>
          <p:cNvSpPr txBox="1"/>
          <p:nvPr/>
        </p:nvSpPr>
        <p:spPr>
          <a:xfrm>
            <a:off x="1821136" y="2013421"/>
            <a:ext cx="8473232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err="1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Tạm</a:t>
            </a:r>
            <a:r>
              <a:rPr lang="en-US" altLang="zh-CN" sz="12000" dirty="0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biệt</a:t>
            </a:r>
            <a:r>
              <a:rPr lang="en-US" altLang="zh-CN" sz="12000" dirty="0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 </a:t>
            </a:r>
            <a:r>
              <a:rPr lang="en-US" altLang="zh-CN" sz="12000" dirty="0" err="1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nhé</a:t>
            </a:r>
            <a:r>
              <a:rPr lang="en-US" altLang="zh-CN" sz="12000" dirty="0" smtClean="0">
                <a:solidFill>
                  <a:schemeClr val="bg1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UTM Alberta Heavy" panose="02040603050506020204" pitchFamily="18" charset="0"/>
                <a:ea typeface="字魂21号-不齐素圆体" panose="00000500000000000000" pitchFamily="2" charset="-122"/>
              </a:rPr>
              <a:t>!</a:t>
            </a:r>
            <a:endParaRPr lang="zh-CN" altLang="en-US" sz="12000" dirty="0">
              <a:solidFill>
                <a:schemeClr val="bg1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UTM Alberta Heavy" panose="02040603050506020204" pitchFamily="18" charset="0"/>
              <a:ea typeface="字魂21号-不齐素圆体" panose="00000500000000000000" pitchFamily="2" charset="-122"/>
            </a:endParaRPr>
          </a:p>
        </p:txBody>
      </p:sp>
      <p:pic>
        <p:nvPicPr>
          <p:cNvPr id="27" name="图片 26">
            <a:extLst>
              <a:ext uri="{FF2B5EF4-FFF2-40B4-BE49-F238E27FC236}">
                <a16:creationId xmlns:a16="http://schemas.microsoft.com/office/drawing/2014/main" id="{6CFC1B82-422A-4BC2-8854-570EE3EEB5E2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316928" y="3861853"/>
            <a:ext cx="999831" cy="707197"/>
          </a:xfrm>
          <a:prstGeom prst="rect">
            <a:avLst/>
          </a:prstGeom>
          <a:effectLst>
            <a:outerShdw blurRad="25400" dist="254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31" name="图片 30">
            <a:extLst>
              <a:ext uri="{FF2B5EF4-FFF2-40B4-BE49-F238E27FC236}">
                <a16:creationId xmlns:a16="http://schemas.microsoft.com/office/drawing/2014/main" id="{6D6BD30A-141E-4089-ACAA-3093C1A1799B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5278" t="13495" r="14493" b="73452"/>
          <a:stretch>
            <a:fillRect/>
          </a:stretch>
        </p:blipFill>
        <p:spPr>
          <a:xfrm>
            <a:off x="8908053" y="4594501"/>
            <a:ext cx="587203" cy="624485"/>
          </a:xfrm>
          <a:custGeom>
            <a:avLst/>
            <a:gdLst>
              <a:gd name="connsiteX0" fmla="*/ 0 w 778476"/>
              <a:gd name="connsiteY0" fmla="*/ 0 h 827902"/>
              <a:gd name="connsiteX1" fmla="*/ 778476 w 778476"/>
              <a:gd name="connsiteY1" fmla="*/ 0 h 827902"/>
              <a:gd name="connsiteX2" fmla="*/ 778476 w 778476"/>
              <a:gd name="connsiteY2" fmla="*/ 827902 h 827902"/>
              <a:gd name="connsiteX3" fmla="*/ 0 w 778476"/>
              <a:gd name="connsiteY3" fmla="*/ 827902 h 827902"/>
              <a:gd name="connsiteX4" fmla="*/ 0 w 778476"/>
              <a:gd name="connsiteY4" fmla="*/ 0 h 8279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78476" h="827902">
                <a:moveTo>
                  <a:pt x="0" y="0"/>
                </a:moveTo>
                <a:lnTo>
                  <a:pt x="778476" y="0"/>
                </a:lnTo>
                <a:lnTo>
                  <a:pt x="778476" y="827902"/>
                </a:lnTo>
                <a:lnTo>
                  <a:pt x="0" y="827902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2" name="图片 31">
            <a:extLst>
              <a:ext uri="{FF2B5EF4-FFF2-40B4-BE49-F238E27FC236}">
                <a16:creationId xmlns:a16="http://schemas.microsoft.com/office/drawing/2014/main" id="{E198EEF8-E686-49A0-A465-CE8865F3BBF9}"/>
              </a:ext>
            </a:extLst>
          </p:cNvPr>
          <p:cNvPicPr>
            <a:picLocks noChangeAspect="1"/>
          </p:cNvPicPr>
          <p:nvPr/>
        </p:nvPicPr>
        <p:blipFill>
          <a:blip r:embed="rId12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9" t="31903" r="85158" b="55108"/>
          <a:stretch>
            <a:fillRect/>
          </a:stretch>
        </p:blipFill>
        <p:spPr>
          <a:xfrm>
            <a:off x="4749244" y="5473554"/>
            <a:ext cx="595408" cy="603838"/>
          </a:xfrm>
          <a:custGeom>
            <a:avLst/>
            <a:gdLst>
              <a:gd name="connsiteX0" fmla="*/ 0 w 812321"/>
              <a:gd name="connsiteY0" fmla="*/ 0 h 823823"/>
              <a:gd name="connsiteX1" fmla="*/ 812321 w 812321"/>
              <a:gd name="connsiteY1" fmla="*/ 0 h 823823"/>
              <a:gd name="connsiteX2" fmla="*/ 812321 w 812321"/>
              <a:gd name="connsiteY2" fmla="*/ 823823 h 823823"/>
              <a:gd name="connsiteX3" fmla="*/ 0 w 812321"/>
              <a:gd name="connsiteY3" fmla="*/ 823823 h 823823"/>
              <a:gd name="connsiteX4" fmla="*/ 0 w 812321"/>
              <a:gd name="connsiteY4" fmla="*/ 0 h 8238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1" h="823823">
                <a:moveTo>
                  <a:pt x="0" y="0"/>
                </a:moveTo>
                <a:lnTo>
                  <a:pt x="812321" y="0"/>
                </a:lnTo>
                <a:lnTo>
                  <a:pt x="812321" y="823823"/>
                </a:lnTo>
                <a:lnTo>
                  <a:pt x="0" y="823823"/>
                </a:lnTo>
                <a:lnTo>
                  <a:pt x="0" y="0"/>
                </a:ln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3" name="图片 32">
            <a:extLst>
              <a:ext uri="{FF2B5EF4-FFF2-40B4-BE49-F238E27FC236}">
                <a16:creationId xmlns:a16="http://schemas.microsoft.com/office/drawing/2014/main" id="{95CC6022-3483-4D5A-BEF1-F39E43AADFE3}"/>
              </a:ext>
            </a:extLst>
          </p:cNvPr>
          <p:cNvPicPr>
            <a:picLocks noChangeAspect="1"/>
          </p:cNvPicPr>
          <p:nvPr/>
        </p:nvPicPr>
        <p:blipFill>
          <a:blip r:embed="rId13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879" t="31903" r="49182" b="55312"/>
          <a:stretch>
            <a:fillRect/>
          </a:stretch>
        </p:blipFill>
        <p:spPr>
          <a:xfrm>
            <a:off x="6425380" y="6277392"/>
            <a:ext cx="585007" cy="522063"/>
          </a:xfrm>
          <a:custGeom>
            <a:avLst/>
            <a:gdLst>
              <a:gd name="connsiteX0" fmla="*/ 135150 w 908649"/>
              <a:gd name="connsiteY0" fmla="*/ 0 h 810883"/>
              <a:gd name="connsiteX1" fmla="*/ 773499 w 908649"/>
              <a:gd name="connsiteY1" fmla="*/ 0 h 810883"/>
              <a:gd name="connsiteX2" fmla="*/ 908649 w 908649"/>
              <a:gd name="connsiteY2" fmla="*/ 135150 h 810883"/>
              <a:gd name="connsiteX3" fmla="*/ 908649 w 908649"/>
              <a:gd name="connsiteY3" fmla="*/ 675733 h 810883"/>
              <a:gd name="connsiteX4" fmla="*/ 773499 w 908649"/>
              <a:gd name="connsiteY4" fmla="*/ 810883 h 810883"/>
              <a:gd name="connsiteX5" fmla="*/ 135150 w 908649"/>
              <a:gd name="connsiteY5" fmla="*/ 810883 h 810883"/>
              <a:gd name="connsiteX6" fmla="*/ 0 w 908649"/>
              <a:gd name="connsiteY6" fmla="*/ 675733 h 810883"/>
              <a:gd name="connsiteX7" fmla="*/ 0 w 908649"/>
              <a:gd name="connsiteY7" fmla="*/ 135150 h 810883"/>
              <a:gd name="connsiteX8" fmla="*/ 135150 w 908649"/>
              <a:gd name="connsiteY8" fmla="*/ 0 h 8108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908649" h="810883">
                <a:moveTo>
                  <a:pt x="135150" y="0"/>
                </a:moveTo>
                <a:lnTo>
                  <a:pt x="773499" y="0"/>
                </a:lnTo>
                <a:cubicBezTo>
                  <a:pt x="848140" y="0"/>
                  <a:pt x="908649" y="60509"/>
                  <a:pt x="908649" y="135150"/>
                </a:cubicBezTo>
                <a:lnTo>
                  <a:pt x="908649" y="675733"/>
                </a:lnTo>
                <a:cubicBezTo>
                  <a:pt x="908649" y="750374"/>
                  <a:pt x="848140" y="810883"/>
                  <a:pt x="773499" y="810883"/>
                </a:cubicBezTo>
                <a:lnTo>
                  <a:pt x="135150" y="810883"/>
                </a:lnTo>
                <a:cubicBezTo>
                  <a:pt x="60509" y="810883"/>
                  <a:pt x="0" y="750374"/>
                  <a:pt x="0" y="675733"/>
                </a:cubicBezTo>
                <a:lnTo>
                  <a:pt x="0" y="135150"/>
                </a:lnTo>
                <a:cubicBezTo>
                  <a:pt x="0" y="60509"/>
                  <a:pt x="60509" y="0"/>
                  <a:pt x="135150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34" name="图片 33">
            <a:extLst>
              <a:ext uri="{FF2B5EF4-FFF2-40B4-BE49-F238E27FC236}">
                <a16:creationId xmlns:a16="http://schemas.microsoft.com/office/drawing/2014/main" id="{5D2DAC46-4C02-4CEE-A969-55A8EDDE7F07}"/>
              </a:ext>
            </a:extLst>
          </p:cNvPr>
          <p:cNvPicPr>
            <a:picLocks noChangeAspect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2605" t="32084" r="26722" b="55108"/>
          <a:stretch>
            <a:fillRect/>
          </a:stretch>
        </p:blipFill>
        <p:spPr>
          <a:xfrm>
            <a:off x="8105613" y="5322563"/>
            <a:ext cx="1166046" cy="1166046"/>
          </a:xfrm>
          <a:custGeom>
            <a:avLst/>
            <a:gdLst>
              <a:gd name="connsiteX0" fmla="*/ 406161 w 812322"/>
              <a:gd name="connsiteY0" fmla="*/ 0 h 812322"/>
              <a:gd name="connsiteX1" fmla="*/ 812322 w 812322"/>
              <a:gd name="connsiteY1" fmla="*/ 406161 h 812322"/>
              <a:gd name="connsiteX2" fmla="*/ 406161 w 812322"/>
              <a:gd name="connsiteY2" fmla="*/ 812322 h 812322"/>
              <a:gd name="connsiteX3" fmla="*/ 0 w 812322"/>
              <a:gd name="connsiteY3" fmla="*/ 406161 h 812322"/>
              <a:gd name="connsiteX4" fmla="*/ 406161 w 812322"/>
              <a:gd name="connsiteY4" fmla="*/ 0 h 8123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12322" h="812322">
                <a:moveTo>
                  <a:pt x="406161" y="0"/>
                </a:moveTo>
                <a:cubicBezTo>
                  <a:pt x="630478" y="0"/>
                  <a:pt x="812322" y="181844"/>
                  <a:pt x="812322" y="406161"/>
                </a:cubicBezTo>
                <a:cubicBezTo>
                  <a:pt x="812322" y="630478"/>
                  <a:pt x="630478" y="812322"/>
                  <a:pt x="406161" y="812322"/>
                </a:cubicBezTo>
                <a:cubicBezTo>
                  <a:pt x="181844" y="812322"/>
                  <a:pt x="0" y="630478"/>
                  <a:pt x="0" y="406161"/>
                </a:cubicBezTo>
                <a:cubicBezTo>
                  <a:pt x="0" y="181844"/>
                  <a:pt x="181844" y="0"/>
                  <a:pt x="406161" y="0"/>
                </a:cubicBezTo>
                <a:close/>
              </a:path>
            </a:pathLst>
          </a:cu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5417035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yt1s.com - Nhạc phim DORAEMON  Huyền Chi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5"/>
          <a:stretch>
            <a:fillRect/>
          </a:stretch>
        </p:blipFill>
        <p:spPr>
          <a:xfrm>
            <a:off x="652041" y="442731"/>
            <a:ext cx="10783746" cy="6065857"/>
          </a:xfrm>
          <a:prstGeom prst="rect">
            <a:avLst/>
          </a:prstGeom>
          <a:ln w="127000" cap="sq">
            <a:solidFill>
              <a:srgbClr val="000000"/>
            </a:solidFill>
            <a:miter lim="800000"/>
          </a:ln>
          <a:effectLst>
            <a:outerShdw blurRad="57150" dist="50800" dir="2700000" algn="tl" rotWithShape="0">
              <a:srgbClr val="000000">
                <a:alpha val="4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595819438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6" dur="1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video>
              <p:cMediaNode vol="80000">
                <p:cTn id="7" fill="hold" display="0">
                  <p:stCondLst>
                    <p:cond delay="indefinite"/>
                  </p:stCondLst>
                </p:cTn>
                <p:tgtEl>
                  <p:spTgt spid="4"/>
                </p:tgtEl>
              </p:cMediaNode>
            </p:video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KHÁM PHÁ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22001" y="2876465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8F3389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KHÁM PHÁ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8F3389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2" name="组合 2">
            <a:extLst>
              <a:ext uri="{FF2B5EF4-FFF2-40B4-BE49-F238E27FC236}">
                <a16:creationId xmlns:a16="http://schemas.microsoft.com/office/drawing/2014/main" id="{316617B1-BAC0-4D63-8854-B30E9165CC42}"/>
              </a:ext>
            </a:extLst>
          </p:cNvPr>
          <p:cNvGrpSpPr/>
          <p:nvPr/>
        </p:nvGrpSpPr>
        <p:grpSpPr>
          <a:xfrm>
            <a:off x="4450144" y="2051225"/>
            <a:ext cx="3291712" cy="1049734"/>
            <a:chOff x="4552211" y="2223579"/>
            <a:chExt cx="2997669" cy="955963"/>
          </a:xfrm>
        </p:grpSpPr>
        <p:pic>
          <p:nvPicPr>
            <p:cNvPr id="23" name="图片 13">
              <a:extLst>
                <a:ext uri="{FF2B5EF4-FFF2-40B4-BE49-F238E27FC236}">
                  <a16:creationId xmlns:a16="http://schemas.microsoft.com/office/drawing/2014/main" id="{05BC95EC-DA38-4FAB-9E84-BEC52945475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62605" t="32084" r="26722" b="55108"/>
            <a:stretch>
              <a:fillRect/>
            </a:stretch>
          </p:blipFill>
          <p:spPr>
            <a:xfrm>
              <a:off x="6737558" y="2295399"/>
              <a:ext cx="812322" cy="812322"/>
            </a:xfrm>
            <a:custGeom>
              <a:avLst/>
              <a:gdLst>
                <a:gd name="connsiteX0" fmla="*/ 406161 w 812322"/>
                <a:gd name="connsiteY0" fmla="*/ 0 h 812322"/>
                <a:gd name="connsiteX1" fmla="*/ 812322 w 812322"/>
                <a:gd name="connsiteY1" fmla="*/ 406161 h 812322"/>
                <a:gd name="connsiteX2" fmla="*/ 406161 w 812322"/>
                <a:gd name="connsiteY2" fmla="*/ 812322 h 812322"/>
                <a:gd name="connsiteX3" fmla="*/ 0 w 812322"/>
                <a:gd name="connsiteY3" fmla="*/ 406161 h 812322"/>
                <a:gd name="connsiteX4" fmla="*/ 406161 w 812322"/>
                <a:gd name="connsiteY4" fmla="*/ 0 h 812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2" h="812322">
                  <a:moveTo>
                    <a:pt x="406161" y="0"/>
                  </a:moveTo>
                  <a:cubicBezTo>
                    <a:pt x="630478" y="0"/>
                    <a:pt x="812322" y="181844"/>
                    <a:pt x="812322" y="406161"/>
                  </a:cubicBezTo>
                  <a:cubicBezTo>
                    <a:pt x="812322" y="630478"/>
                    <a:pt x="630478" y="812322"/>
                    <a:pt x="406161" y="812322"/>
                  </a:cubicBezTo>
                  <a:cubicBezTo>
                    <a:pt x="181844" y="812322"/>
                    <a:pt x="0" y="630478"/>
                    <a:pt x="0" y="406161"/>
                  </a:cubicBezTo>
                  <a:cubicBezTo>
                    <a:pt x="0" y="181844"/>
                    <a:pt x="181844" y="0"/>
                    <a:pt x="406161" y="0"/>
                  </a:cubicBez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4" name="图片 14">
              <a:extLst>
                <a:ext uri="{FF2B5EF4-FFF2-40B4-BE49-F238E27FC236}">
                  <a16:creationId xmlns:a16="http://schemas.microsoft.com/office/drawing/2014/main" id="{99F3B6D9-6B9D-415B-BB80-88A76A3C0A1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4552211" y="2225825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7" name="图片 17">
              <a:extLst>
                <a:ext uri="{FF2B5EF4-FFF2-40B4-BE49-F238E27FC236}">
                  <a16:creationId xmlns:a16="http://schemas.microsoft.com/office/drawing/2014/main" id="{18B2E6FB-D223-4173-892F-A3E241BB01C8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0162" t="50609" r="13552" b="34319"/>
            <a:stretch>
              <a:fillRect/>
            </a:stretch>
          </p:blipFill>
          <p:spPr>
            <a:xfrm>
              <a:off x="5419490" y="2223579"/>
              <a:ext cx="1239562" cy="955963"/>
            </a:xfrm>
            <a:custGeom>
              <a:avLst/>
              <a:gdLst>
                <a:gd name="connsiteX0" fmla="*/ 0 w 1239562"/>
                <a:gd name="connsiteY0" fmla="*/ 0 h 955963"/>
                <a:gd name="connsiteX1" fmla="*/ 1239562 w 1239562"/>
                <a:gd name="connsiteY1" fmla="*/ 0 h 955963"/>
                <a:gd name="connsiteX2" fmla="*/ 1239562 w 1239562"/>
                <a:gd name="connsiteY2" fmla="*/ 955963 h 955963"/>
                <a:gd name="connsiteX3" fmla="*/ 0 w 1239562"/>
                <a:gd name="connsiteY3" fmla="*/ 955963 h 955963"/>
                <a:gd name="connsiteX4" fmla="*/ 0 w 1239562"/>
                <a:gd name="connsiteY4" fmla="*/ 0 h 9559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9562" h="955963">
                  <a:moveTo>
                    <a:pt x="0" y="0"/>
                  </a:moveTo>
                  <a:lnTo>
                    <a:pt x="1239562" y="0"/>
                  </a:lnTo>
                  <a:lnTo>
                    <a:pt x="1239562" y="955963"/>
                  </a:lnTo>
                  <a:lnTo>
                    <a:pt x="0" y="955963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806419970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-121920" y="0"/>
            <a:ext cx="12456160" cy="6857999"/>
          </a:xfrm>
          <a:prstGeom prst="rect">
            <a:avLst/>
          </a:prstGeom>
        </p:spPr>
      </p:pic>
      <p:sp>
        <p:nvSpPr>
          <p:cNvPr id="10" name="Rectangle 9"/>
          <p:cNvSpPr/>
          <p:nvPr/>
        </p:nvSpPr>
        <p:spPr>
          <a:xfrm>
            <a:off x="1971917" y="291426"/>
            <a:ext cx="9791134" cy="206210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just"/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Một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xưởng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có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10 450 m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người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ta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dùng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số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đó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để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,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mỗi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bộ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hết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m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.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Hỏi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may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nhiều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nhất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bao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nhiêu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bộ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quần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áo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như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vậy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và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còn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thừa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mấy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mét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b="1" dirty="0" err="1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vải</a:t>
            </a:r>
            <a:r>
              <a:rPr lang="en-US" sz="3200" b="1" dirty="0" smtClean="0">
                <a:solidFill>
                  <a:srgbClr val="45BBED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?</a:t>
            </a:r>
            <a:endParaRPr lang="vi-VN" sz="3200" b="1" dirty="0">
              <a:solidFill>
                <a:srgbClr val="45BBED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pic>
        <p:nvPicPr>
          <p:cNvPr id="2" name="Picture 1"/>
          <p:cNvPicPr>
            <a:picLocks noChangeAspect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0" b="100000" l="0" r="100000">
                        <a14:foregroundMark x1="8023" y1="85526" x2="43840" y2="8092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181063" y="567291"/>
            <a:ext cx="2191747" cy="1699028"/>
          </a:xfrm>
          <a:prstGeom prst="rect">
            <a:avLst/>
          </a:prstGeom>
        </p:spPr>
      </p:pic>
      <p:sp>
        <p:nvSpPr>
          <p:cNvPr id="3" name="Flowchart: Terminator 2"/>
          <p:cNvSpPr/>
          <p:nvPr/>
        </p:nvSpPr>
        <p:spPr>
          <a:xfrm>
            <a:off x="784452" y="2379908"/>
            <a:ext cx="2734122" cy="531831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  <a:gd name="connsiteX0" fmla="*/ 2399 w 21630"/>
              <a:gd name="connsiteY0" fmla="*/ 0 h 21600"/>
              <a:gd name="connsiteX1" fmla="*/ 18155 w 21630"/>
              <a:gd name="connsiteY1" fmla="*/ 0 h 21600"/>
              <a:gd name="connsiteX2" fmla="*/ 21630 w 21630"/>
              <a:gd name="connsiteY2" fmla="*/ 10800 h 21600"/>
              <a:gd name="connsiteX3" fmla="*/ 18155 w 21630"/>
              <a:gd name="connsiteY3" fmla="*/ 21600 h 21600"/>
              <a:gd name="connsiteX4" fmla="*/ 3505 w 21630"/>
              <a:gd name="connsiteY4" fmla="*/ 21600 h 21600"/>
              <a:gd name="connsiteX5" fmla="*/ 30 w 21630"/>
              <a:gd name="connsiteY5" fmla="*/ 10800 h 21600"/>
              <a:gd name="connsiteX6" fmla="*/ 2399 w 21630"/>
              <a:gd name="connsiteY6" fmla="*/ 0 h 21600"/>
              <a:gd name="connsiteX0" fmla="*/ 2374 w 21605"/>
              <a:gd name="connsiteY0" fmla="*/ 0 h 22717"/>
              <a:gd name="connsiteX1" fmla="*/ 18130 w 21605"/>
              <a:gd name="connsiteY1" fmla="*/ 0 h 22717"/>
              <a:gd name="connsiteX2" fmla="*/ 21605 w 21605"/>
              <a:gd name="connsiteY2" fmla="*/ 10800 h 22717"/>
              <a:gd name="connsiteX3" fmla="*/ 18130 w 21605"/>
              <a:gd name="connsiteY3" fmla="*/ 21600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4 w 21615"/>
              <a:gd name="connsiteY0" fmla="*/ 0 h 22717"/>
              <a:gd name="connsiteX1" fmla="*/ 18867 w 21615"/>
              <a:gd name="connsiteY1" fmla="*/ 0 h 22717"/>
              <a:gd name="connsiteX2" fmla="*/ 21605 w 21615"/>
              <a:gd name="connsiteY2" fmla="*/ 10800 h 22717"/>
              <a:gd name="connsiteX3" fmla="*/ 18130 w 21615"/>
              <a:gd name="connsiteY3" fmla="*/ 21600 h 22717"/>
              <a:gd name="connsiteX4" fmla="*/ 2743 w 21615"/>
              <a:gd name="connsiteY4" fmla="*/ 22717 h 22717"/>
              <a:gd name="connsiteX5" fmla="*/ 5 w 21615"/>
              <a:gd name="connsiteY5" fmla="*/ 10800 h 22717"/>
              <a:gd name="connsiteX6" fmla="*/ 2374 w 21615"/>
              <a:gd name="connsiteY6" fmla="*/ 0 h 22717"/>
              <a:gd name="connsiteX0" fmla="*/ 2374 w 21605"/>
              <a:gd name="connsiteY0" fmla="*/ 0 h 22717"/>
              <a:gd name="connsiteX1" fmla="*/ 18867 w 21605"/>
              <a:gd name="connsiteY1" fmla="*/ 0 h 22717"/>
              <a:gd name="connsiteX2" fmla="*/ 21605 w 21605"/>
              <a:gd name="connsiteY2" fmla="*/ 10800 h 22717"/>
              <a:gd name="connsiteX3" fmla="*/ 18793 w 21605"/>
              <a:gd name="connsiteY3" fmla="*/ 20855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90 w 21602"/>
              <a:gd name="connsiteY3" fmla="*/ 20855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864 w 21602"/>
              <a:gd name="connsiteY3" fmla="*/ 20110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843"/>
              <a:gd name="connsiteX1" fmla="*/ 18864 w 21602"/>
              <a:gd name="connsiteY1" fmla="*/ 0 h 21843"/>
              <a:gd name="connsiteX2" fmla="*/ 21602 w 21602"/>
              <a:gd name="connsiteY2" fmla="*/ 10800 h 21843"/>
              <a:gd name="connsiteX3" fmla="*/ 18864 w 21602"/>
              <a:gd name="connsiteY3" fmla="*/ 20110 h 21843"/>
              <a:gd name="connsiteX4" fmla="*/ 2593 w 21602"/>
              <a:gd name="connsiteY4" fmla="*/ 21227 h 21843"/>
              <a:gd name="connsiteX5" fmla="*/ 2 w 21602"/>
              <a:gd name="connsiteY5" fmla="*/ 10800 h 21843"/>
              <a:gd name="connsiteX6" fmla="*/ 2371 w 21602"/>
              <a:gd name="connsiteY6" fmla="*/ 0 h 21843"/>
              <a:gd name="connsiteX0" fmla="*/ 2371 w 21602"/>
              <a:gd name="connsiteY0" fmla="*/ 0 h 21246"/>
              <a:gd name="connsiteX1" fmla="*/ 18864 w 21602"/>
              <a:gd name="connsiteY1" fmla="*/ 0 h 21246"/>
              <a:gd name="connsiteX2" fmla="*/ 21602 w 21602"/>
              <a:gd name="connsiteY2" fmla="*/ 10800 h 21246"/>
              <a:gd name="connsiteX3" fmla="*/ 18717 w 21602"/>
              <a:gd name="connsiteY3" fmla="*/ 18993 h 21246"/>
              <a:gd name="connsiteX4" fmla="*/ 2593 w 21602"/>
              <a:gd name="connsiteY4" fmla="*/ 21227 h 21246"/>
              <a:gd name="connsiteX5" fmla="*/ 2 w 21602"/>
              <a:gd name="connsiteY5" fmla="*/ 10800 h 21246"/>
              <a:gd name="connsiteX6" fmla="*/ 2371 w 21602"/>
              <a:gd name="connsiteY6" fmla="*/ 0 h 21246"/>
              <a:gd name="connsiteX0" fmla="*/ 2371 w 21602"/>
              <a:gd name="connsiteY0" fmla="*/ 0 h 22093"/>
              <a:gd name="connsiteX1" fmla="*/ 18864 w 21602"/>
              <a:gd name="connsiteY1" fmla="*/ 0 h 22093"/>
              <a:gd name="connsiteX2" fmla="*/ 21602 w 21602"/>
              <a:gd name="connsiteY2" fmla="*/ 10800 h 22093"/>
              <a:gd name="connsiteX3" fmla="*/ 18717 w 21602"/>
              <a:gd name="connsiteY3" fmla="*/ 20483 h 22093"/>
              <a:gd name="connsiteX4" fmla="*/ 2593 w 21602"/>
              <a:gd name="connsiteY4" fmla="*/ 21227 h 22093"/>
              <a:gd name="connsiteX5" fmla="*/ 2 w 21602"/>
              <a:gd name="connsiteY5" fmla="*/ 10800 h 22093"/>
              <a:gd name="connsiteX6" fmla="*/ 2371 w 21602"/>
              <a:gd name="connsiteY6" fmla="*/ 0 h 22093"/>
              <a:gd name="connsiteX0" fmla="*/ 2371 w 21602"/>
              <a:gd name="connsiteY0" fmla="*/ 0 h 21283"/>
              <a:gd name="connsiteX1" fmla="*/ 18864 w 21602"/>
              <a:gd name="connsiteY1" fmla="*/ 0 h 21283"/>
              <a:gd name="connsiteX2" fmla="*/ 21602 w 21602"/>
              <a:gd name="connsiteY2" fmla="*/ 10800 h 21283"/>
              <a:gd name="connsiteX3" fmla="*/ 18717 w 21602"/>
              <a:gd name="connsiteY3" fmla="*/ 20483 h 21283"/>
              <a:gd name="connsiteX4" fmla="*/ 2593 w 21602"/>
              <a:gd name="connsiteY4" fmla="*/ 21227 h 21283"/>
              <a:gd name="connsiteX5" fmla="*/ 2 w 21602"/>
              <a:gd name="connsiteY5" fmla="*/ 10800 h 21283"/>
              <a:gd name="connsiteX6" fmla="*/ 2371 w 21602"/>
              <a:gd name="connsiteY6" fmla="*/ 0 h 21283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2" h="21227">
                <a:moveTo>
                  <a:pt x="2371" y="0"/>
                </a:moveTo>
                <a:lnTo>
                  <a:pt x="18864" y="0"/>
                </a:lnTo>
                <a:cubicBezTo>
                  <a:pt x="20783" y="0"/>
                  <a:pt x="21626" y="7386"/>
                  <a:pt x="21602" y="10800"/>
                </a:cubicBezTo>
                <a:cubicBezTo>
                  <a:pt x="21578" y="14214"/>
                  <a:pt x="20636" y="20483"/>
                  <a:pt x="18717" y="20483"/>
                </a:cubicBezTo>
                <a:cubicBezTo>
                  <a:pt x="10418" y="20855"/>
                  <a:pt x="8017" y="20855"/>
                  <a:pt x="2593" y="21227"/>
                </a:cubicBezTo>
                <a:cubicBezTo>
                  <a:pt x="674" y="21227"/>
                  <a:pt x="39" y="14338"/>
                  <a:pt x="2" y="10800"/>
                </a:cubicBezTo>
                <a:cubicBezTo>
                  <a:pt x="-35" y="7262"/>
                  <a:pt x="452" y="0"/>
                  <a:pt x="2371" y="0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1"/>
            </a:solidFill>
            <a:prstDash val="dash"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chemeClr val="tx1"/>
                </a:solidFill>
                <a:latin typeface="Berlin Sans FB" panose="020E0602020502020306" pitchFamily="34" charset="0"/>
              </a:rPr>
              <a:t>10 450 : 3 = ?</a:t>
            </a:r>
            <a:endParaRPr lang="en-US" sz="3600" dirty="0">
              <a:solidFill>
                <a:schemeClr val="tx1"/>
              </a:solidFill>
              <a:latin typeface="Berlin Sans FB" panose="020E0602020502020306" pitchFamily="34" charset="0"/>
            </a:endParaRPr>
          </a:p>
        </p:txBody>
      </p:sp>
      <p:sp>
        <p:nvSpPr>
          <p:cNvPr id="14" name="TextBox 13"/>
          <p:cNvSpPr txBox="1"/>
          <p:nvPr/>
        </p:nvSpPr>
        <p:spPr>
          <a:xfrm>
            <a:off x="569168" y="2994472"/>
            <a:ext cx="2196435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10 450   3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grpSp>
        <p:nvGrpSpPr>
          <p:cNvPr id="18" name="Group 17"/>
          <p:cNvGrpSpPr/>
          <p:nvPr/>
        </p:nvGrpSpPr>
        <p:grpSpPr>
          <a:xfrm>
            <a:off x="2153558" y="3186090"/>
            <a:ext cx="1645920" cy="1171541"/>
            <a:chOff x="4063999" y="2261477"/>
            <a:chExt cx="1171541" cy="1171541"/>
          </a:xfrm>
        </p:grpSpPr>
        <p:cxnSp>
          <p:nvCxnSpPr>
            <p:cNvPr id="19" name="Straight Connector 18"/>
            <p:cNvCxnSpPr/>
            <p:nvPr/>
          </p:nvCxnSpPr>
          <p:spPr>
            <a:xfrm>
              <a:off x="4064000" y="2261477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1" name="TextBox 20"/>
          <p:cNvSpPr txBox="1"/>
          <p:nvPr/>
        </p:nvSpPr>
        <p:spPr>
          <a:xfrm>
            <a:off x="2242124" y="3667792"/>
            <a:ext cx="4267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  <a:endParaRPr lang="en-US" sz="40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2586157" y="3664799"/>
            <a:ext cx="4411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  <a:endParaRPr lang="en-US" sz="40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2882482" y="3659223"/>
            <a:ext cx="420308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8</a:t>
            </a:r>
            <a:endParaRPr lang="en-US" sz="40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3156562" y="3662087"/>
            <a:ext cx="42672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  <a:endParaRPr lang="en-US" sz="40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44593" y="3558521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1156273" y="3558521"/>
            <a:ext cx="44114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4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1162489" y="4120340"/>
            <a:ext cx="38653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1433653" y="4120340"/>
            <a:ext cx="382239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5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1435312" y="4709212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1660673" y="4709212"/>
            <a:ext cx="490840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1741625" y="5298084"/>
            <a:ext cx="328936" cy="70788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0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0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2" name="Rectangle 31"/>
          <p:cNvSpPr/>
          <p:nvPr/>
        </p:nvSpPr>
        <p:spPr>
          <a:xfrm>
            <a:off x="4418798" y="2400278"/>
            <a:ext cx="6834801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10 chia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</a:t>
            </a:r>
          </a:p>
          <a:p>
            <a:pPr algn="just"/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9; 10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3" name="Rectangle 32"/>
          <p:cNvSpPr/>
          <p:nvPr/>
        </p:nvSpPr>
        <p:spPr>
          <a:xfrm>
            <a:off x="4442082" y="3387634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14; 14 chia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4</a:t>
            </a:r>
          </a:p>
          <a:p>
            <a:pPr algn="just"/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4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12; 14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12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4" name="Rectangle 33"/>
          <p:cNvSpPr/>
          <p:nvPr/>
        </p:nvSpPr>
        <p:spPr>
          <a:xfrm>
            <a:off x="4418798" y="4346541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5,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25; 25 chia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8</a:t>
            </a:r>
          </a:p>
          <a:p>
            <a:pPr algn="just"/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8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24; 25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24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4418798" y="5271334"/>
            <a:ext cx="7329549" cy="107721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457200" indent="-457200" algn="just">
              <a:buFont typeface="Arial" panose="020B0604020202020204" pitchFamily="34" charset="0"/>
              <a:buChar char="•"/>
            </a:pP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Hạ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0,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10; 10 chia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được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3,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viết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</a:t>
            </a:r>
          </a:p>
          <a:p>
            <a:pPr algn="just"/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    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nhân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9; 10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trừ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9 </a:t>
            </a:r>
            <a:r>
              <a:rPr lang="en-US" sz="3200" dirty="0" err="1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bằng</a:t>
            </a:r>
            <a:r>
              <a:rPr lang="en-US" sz="3200" dirty="0" smtClean="0">
                <a:solidFill>
                  <a:schemeClr val="bg1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1.</a:t>
            </a:r>
            <a:endParaRPr lang="vi-VN" sz="3200" dirty="0">
              <a:solidFill>
                <a:schemeClr val="bg1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6" name="Flowchart: Terminator 2"/>
          <p:cNvSpPr/>
          <p:nvPr/>
        </p:nvSpPr>
        <p:spPr>
          <a:xfrm>
            <a:off x="181063" y="5945791"/>
            <a:ext cx="4743612" cy="531831"/>
          </a:xfrm>
          <a:custGeom>
            <a:avLst/>
            <a:gdLst>
              <a:gd name="connsiteX0" fmla="*/ 3475 w 21600"/>
              <a:gd name="connsiteY0" fmla="*/ 0 h 21600"/>
              <a:gd name="connsiteX1" fmla="*/ 18125 w 21600"/>
              <a:gd name="connsiteY1" fmla="*/ 0 h 21600"/>
              <a:gd name="connsiteX2" fmla="*/ 21600 w 21600"/>
              <a:gd name="connsiteY2" fmla="*/ 10800 h 21600"/>
              <a:gd name="connsiteX3" fmla="*/ 18125 w 21600"/>
              <a:gd name="connsiteY3" fmla="*/ 21600 h 21600"/>
              <a:gd name="connsiteX4" fmla="*/ 3475 w 21600"/>
              <a:gd name="connsiteY4" fmla="*/ 21600 h 21600"/>
              <a:gd name="connsiteX5" fmla="*/ 0 w 21600"/>
              <a:gd name="connsiteY5" fmla="*/ 10800 h 21600"/>
              <a:gd name="connsiteX6" fmla="*/ 3475 w 21600"/>
              <a:gd name="connsiteY6" fmla="*/ 0 h 21600"/>
              <a:gd name="connsiteX0" fmla="*/ 2399 w 21630"/>
              <a:gd name="connsiteY0" fmla="*/ 0 h 21600"/>
              <a:gd name="connsiteX1" fmla="*/ 18155 w 21630"/>
              <a:gd name="connsiteY1" fmla="*/ 0 h 21600"/>
              <a:gd name="connsiteX2" fmla="*/ 21630 w 21630"/>
              <a:gd name="connsiteY2" fmla="*/ 10800 h 21600"/>
              <a:gd name="connsiteX3" fmla="*/ 18155 w 21630"/>
              <a:gd name="connsiteY3" fmla="*/ 21600 h 21600"/>
              <a:gd name="connsiteX4" fmla="*/ 3505 w 21630"/>
              <a:gd name="connsiteY4" fmla="*/ 21600 h 21600"/>
              <a:gd name="connsiteX5" fmla="*/ 30 w 21630"/>
              <a:gd name="connsiteY5" fmla="*/ 10800 h 21600"/>
              <a:gd name="connsiteX6" fmla="*/ 2399 w 21630"/>
              <a:gd name="connsiteY6" fmla="*/ 0 h 21600"/>
              <a:gd name="connsiteX0" fmla="*/ 2374 w 21605"/>
              <a:gd name="connsiteY0" fmla="*/ 0 h 22717"/>
              <a:gd name="connsiteX1" fmla="*/ 18130 w 21605"/>
              <a:gd name="connsiteY1" fmla="*/ 0 h 22717"/>
              <a:gd name="connsiteX2" fmla="*/ 21605 w 21605"/>
              <a:gd name="connsiteY2" fmla="*/ 10800 h 22717"/>
              <a:gd name="connsiteX3" fmla="*/ 18130 w 21605"/>
              <a:gd name="connsiteY3" fmla="*/ 21600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4 w 21615"/>
              <a:gd name="connsiteY0" fmla="*/ 0 h 22717"/>
              <a:gd name="connsiteX1" fmla="*/ 18867 w 21615"/>
              <a:gd name="connsiteY1" fmla="*/ 0 h 22717"/>
              <a:gd name="connsiteX2" fmla="*/ 21605 w 21615"/>
              <a:gd name="connsiteY2" fmla="*/ 10800 h 22717"/>
              <a:gd name="connsiteX3" fmla="*/ 18130 w 21615"/>
              <a:gd name="connsiteY3" fmla="*/ 21600 h 22717"/>
              <a:gd name="connsiteX4" fmla="*/ 2743 w 21615"/>
              <a:gd name="connsiteY4" fmla="*/ 22717 h 22717"/>
              <a:gd name="connsiteX5" fmla="*/ 5 w 21615"/>
              <a:gd name="connsiteY5" fmla="*/ 10800 h 22717"/>
              <a:gd name="connsiteX6" fmla="*/ 2374 w 21615"/>
              <a:gd name="connsiteY6" fmla="*/ 0 h 22717"/>
              <a:gd name="connsiteX0" fmla="*/ 2374 w 21605"/>
              <a:gd name="connsiteY0" fmla="*/ 0 h 22717"/>
              <a:gd name="connsiteX1" fmla="*/ 18867 w 21605"/>
              <a:gd name="connsiteY1" fmla="*/ 0 h 22717"/>
              <a:gd name="connsiteX2" fmla="*/ 21605 w 21605"/>
              <a:gd name="connsiteY2" fmla="*/ 10800 h 22717"/>
              <a:gd name="connsiteX3" fmla="*/ 18793 w 21605"/>
              <a:gd name="connsiteY3" fmla="*/ 20855 h 22717"/>
              <a:gd name="connsiteX4" fmla="*/ 2743 w 21605"/>
              <a:gd name="connsiteY4" fmla="*/ 22717 h 22717"/>
              <a:gd name="connsiteX5" fmla="*/ 5 w 21605"/>
              <a:gd name="connsiteY5" fmla="*/ 10800 h 22717"/>
              <a:gd name="connsiteX6" fmla="*/ 2374 w 21605"/>
              <a:gd name="connsiteY6" fmla="*/ 0 h 2271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90 w 21602"/>
              <a:gd name="connsiteY3" fmla="*/ 20855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864 w 21602"/>
              <a:gd name="connsiteY3" fmla="*/ 20110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843"/>
              <a:gd name="connsiteX1" fmla="*/ 18864 w 21602"/>
              <a:gd name="connsiteY1" fmla="*/ 0 h 21843"/>
              <a:gd name="connsiteX2" fmla="*/ 21602 w 21602"/>
              <a:gd name="connsiteY2" fmla="*/ 10800 h 21843"/>
              <a:gd name="connsiteX3" fmla="*/ 18864 w 21602"/>
              <a:gd name="connsiteY3" fmla="*/ 20110 h 21843"/>
              <a:gd name="connsiteX4" fmla="*/ 2593 w 21602"/>
              <a:gd name="connsiteY4" fmla="*/ 21227 h 21843"/>
              <a:gd name="connsiteX5" fmla="*/ 2 w 21602"/>
              <a:gd name="connsiteY5" fmla="*/ 10800 h 21843"/>
              <a:gd name="connsiteX6" fmla="*/ 2371 w 21602"/>
              <a:gd name="connsiteY6" fmla="*/ 0 h 21843"/>
              <a:gd name="connsiteX0" fmla="*/ 2371 w 21602"/>
              <a:gd name="connsiteY0" fmla="*/ 0 h 21246"/>
              <a:gd name="connsiteX1" fmla="*/ 18864 w 21602"/>
              <a:gd name="connsiteY1" fmla="*/ 0 h 21246"/>
              <a:gd name="connsiteX2" fmla="*/ 21602 w 21602"/>
              <a:gd name="connsiteY2" fmla="*/ 10800 h 21246"/>
              <a:gd name="connsiteX3" fmla="*/ 18717 w 21602"/>
              <a:gd name="connsiteY3" fmla="*/ 18993 h 21246"/>
              <a:gd name="connsiteX4" fmla="*/ 2593 w 21602"/>
              <a:gd name="connsiteY4" fmla="*/ 21227 h 21246"/>
              <a:gd name="connsiteX5" fmla="*/ 2 w 21602"/>
              <a:gd name="connsiteY5" fmla="*/ 10800 h 21246"/>
              <a:gd name="connsiteX6" fmla="*/ 2371 w 21602"/>
              <a:gd name="connsiteY6" fmla="*/ 0 h 21246"/>
              <a:gd name="connsiteX0" fmla="*/ 2371 w 21602"/>
              <a:gd name="connsiteY0" fmla="*/ 0 h 22093"/>
              <a:gd name="connsiteX1" fmla="*/ 18864 w 21602"/>
              <a:gd name="connsiteY1" fmla="*/ 0 h 22093"/>
              <a:gd name="connsiteX2" fmla="*/ 21602 w 21602"/>
              <a:gd name="connsiteY2" fmla="*/ 10800 h 22093"/>
              <a:gd name="connsiteX3" fmla="*/ 18717 w 21602"/>
              <a:gd name="connsiteY3" fmla="*/ 20483 h 22093"/>
              <a:gd name="connsiteX4" fmla="*/ 2593 w 21602"/>
              <a:gd name="connsiteY4" fmla="*/ 21227 h 22093"/>
              <a:gd name="connsiteX5" fmla="*/ 2 w 21602"/>
              <a:gd name="connsiteY5" fmla="*/ 10800 h 22093"/>
              <a:gd name="connsiteX6" fmla="*/ 2371 w 21602"/>
              <a:gd name="connsiteY6" fmla="*/ 0 h 22093"/>
              <a:gd name="connsiteX0" fmla="*/ 2371 w 21602"/>
              <a:gd name="connsiteY0" fmla="*/ 0 h 21283"/>
              <a:gd name="connsiteX1" fmla="*/ 18864 w 21602"/>
              <a:gd name="connsiteY1" fmla="*/ 0 h 21283"/>
              <a:gd name="connsiteX2" fmla="*/ 21602 w 21602"/>
              <a:gd name="connsiteY2" fmla="*/ 10800 h 21283"/>
              <a:gd name="connsiteX3" fmla="*/ 18717 w 21602"/>
              <a:gd name="connsiteY3" fmla="*/ 20483 h 21283"/>
              <a:gd name="connsiteX4" fmla="*/ 2593 w 21602"/>
              <a:gd name="connsiteY4" fmla="*/ 21227 h 21283"/>
              <a:gd name="connsiteX5" fmla="*/ 2 w 21602"/>
              <a:gd name="connsiteY5" fmla="*/ 10800 h 21283"/>
              <a:gd name="connsiteX6" fmla="*/ 2371 w 21602"/>
              <a:gd name="connsiteY6" fmla="*/ 0 h 21283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  <a:gd name="connsiteX0" fmla="*/ 2371 w 21602"/>
              <a:gd name="connsiteY0" fmla="*/ 0 h 21227"/>
              <a:gd name="connsiteX1" fmla="*/ 18864 w 21602"/>
              <a:gd name="connsiteY1" fmla="*/ 0 h 21227"/>
              <a:gd name="connsiteX2" fmla="*/ 21602 w 21602"/>
              <a:gd name="connsiteY2" fmla="*/ 10800 h 21227"/>
              <a:gd name="connsiteX3" fmla="*/ 18717 w 21602"/>
              <a:gd name="connsiteY3" fmla="*/ 20483 h 21227"/>
              <a:gd name="connsiteX4" fmla="*/ 2593 w 21602"/>
              <a:gd name="connsiteY4" fmla="*/ 21227 h 21227"/>
              <a:gd name="connsiteX5" fmla="*/ 2 w 21602"/>
              <a:gd name="connsiteY5" fmla="*/ 10800 h 21227"/>
              <a:gd name="connsiteX6" fmla="*/ 2371 w 21602"/>
              <a:gd name="connsiteY6" fmla="*/ 0 h 212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602" h="21227">
                <a:moveTo>
                  <a:pt x="2371" y="0"/>
                </a:moveTo>
                <a:lnTo>
                  <a:pt x="18864" y="0"/>
                </a:lnTo>
                <a:cubicBezTo>
                  <a:pt x="20783" y="0"/>
                  <a:pt x="21626" y="7386"/>
                  <a:pt x="21602" y="10800"/>
                </a:cubicBezTo>
                <a:cubicBezTo>
                  <a:pt x="21578" y="14214"/>
                  <a:pt x="20636" y="20483"/>
                  <a:pt x="18717" y="20483"/>
                </a:cubicBezTo>
                <a:cubicBezTo>
                  <a:pt x="10418" y="20855"/>
                  <a:pt x="8017" y="20855"/>
                  <a:pt x="2593" y="21227"/>
                </a:cubicBezTo>
                <a:cubicBezTo>
                  <a:pt x="674" y="21227"/>
                  <a:pt x="39" y="14338"/>
                  <a:pt x="2" y="10800"/>
                </a:cubicBezTo>
                <a:cubicBezTo>
                  <a:pt x="-35" y="7262"/>
                  <a:pt x="452" y="0"/>
                  <a:pt x="2371" y="0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rgbClr val="F07AAE"/>
            </a:solidFill>
            <a:prstDash val="dash"/>
          </a:ln>
        </p:spPr>
        <p:style>
          <a:lnRef idx="0">
            <a:schemeClr val="accent5"/>
          </a:lnRef>
          <a:fillRef idx="3">
            <a:schemeClr val="accent5"/>
          </a:fillRef>
          <a:effectRef idx="3">
            <a:schemeClr val="accent5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dirty="0" smtClean="0">
                <a:solidFill>
                  <a:schemeClr val="tx1"/>
                </a:solidFill>
                <a:latin typeface="Berlin Sans FB" panose="020E0602020502020306" pitchFamily="34" charset="0"/>
              </a:rPr>
              <a:t>10 450 : 3 = 3 483 (</a:t>
            </a:r>
            <a:r>
              <a:rPr lang="en-US" sz="3600" dirty="0" err="1" smtClean="0">
                <a:solidFill>
                  <a:schemeClr val="tx1"/>
                </a:solidFill>
                <a:latin typeface="Berlin Sans FB" panose="020E0602020502020306" pitchFamily="34" charset="0"/>
              </a:rPr>
              <a:t>dư</a:t>
            </a:r>
            <a:r>
              <a:rPr lang="en-US" sz="3600" dirty="0" smtClean="0">
                <a:solidFill>
                  <a:schemeClr val="tx1"/>
                </a:solidFill>
                <a:latin typeface="Berlin Sans FB" panose="020E0602020502020306" pitchFamily="34" charset="0"/>
              </a:rPr>
              <a:t> 1)</a:t>
            </a:r>
            <a:endParaRPr lang="en-US" sz="3600" dirty="0">
              <a:solidFill>
                <a:schemeClr val="tx1"/>
              </a:solidFill>
              <a:latin typeface="Berlin Sans FB" panose="020E0602020502020306" pitchFamily="34" charset="0"/>
            </a:endParaRPr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0" b="100000" l="0" r="100000">
                        <a14:foregroundMark x1="29936" y1="46632" x2="38535" y2="46632"/>
                        <a14:foregroundMark x1="42038" y1="47668" x2="48089" y2="47668"/>
                        <a14:foregroundMark x1="29936" y1="37306" x2="33121" y2="46114"/>
                        <a14:foregroundMark x1="45860" y1="34715" x2="42994" y2="42487"/>
                        <a14:foregroundMark x1="87261" y1="22280" x2="69108" y2="45078"/>
                        <a14:foregroundMark x1="74841" y1="8808" x2="90446" y2="30052"/>
                        <a14:foregroundMark x1="93631" y1="15026" x2="90764" y2="38860"/>
                        <a14:foregroundMark x1="93312" y1="18135" x2="91720" y2="44041"/>
                        <a14:foregroundMark x1="96178" y1="32642" x2="95223" y2="43523"/>
                        <a14:foregroundMark x1="68471" y1="19171" x2="74204" y2="32642"/>
                        <a14:foregroundMark x1="71338" y1="8290" x2="83439" y2="32642"/>
                        <a14:foregroundMark x1="87261" y1="29534" x2="81210" y2="39378"/>
                        <a14:foregroundMark x1="74204" y1="45078" x2="89490" y2="46114"/>
                        <a14:foregroundMark x1="67197" y1="16062" x2="66561" y2="39378"/>
                        <a14:foregroundMark x1="73248" y1="13472" x2="71019" y2="22798"/>
                        <a14:foregroundMark x1="66561" y1="11917" x2="65287" y2="35751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2345913" y="4302623"/>
            <a:ext cx="2392887" cy="14707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13549189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3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40" dur="500"/>
                                        <p:tgtEl>
                                          <p:spTgt spid="3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5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0" dur="500"/>
                                        <p:tgtEl>
                                          <p:spTgt spid="3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0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7" dur="500"/>
                                        <p:tgtEl>
                                          <p:spTgt spid="33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8" fill="hold">
                      <p:stCondLst>
                        <p:cond delay="indefinite"/>
                      </p:stCondLst>
                      <p:childTnLst>
                        <p:par>
                          <p:cTn id="69" fill="hold">
                            <p:stCondLst>
                              <p:cond delay="0"/>
                            </p:stCondLst>
                            <p:childTnLst>
                              <p:par>
                                <p:cTn id="7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7" dur="500"/>
                                        <p:tgtEl>
                                          <p:spTgt spid="3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94" dur="500"/>
                                        <p:tgtEl>
                                          <p:spTgt spid="34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4" dur="500"/>
                                        <p:tgtEl>
                                          <p:spTgt spid="3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5" fill="hold">
                      <p:stCondLst>
                        <p:cond delay="indefinite"/>
                      </p:stCondLst>
                      <p:childTnLst>
                        <p:par>
                          <p:cTn id="106" fill="hold">
                            <p:stCondLst>
                              <p:cond delay="0"/>
                            </p:stCondLst>
                            <p:childTnLst>
                              <p:par>
                                <p:cTn id="10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0" fill="hold">
                      <p:stCondLst>
                        <p:cond delay="indefinite"/>
                      </p:stCondLst>
                      <p:childTnLst>
                        <p:par>
                          <p:cTn id="111" fill="hold">
                            <p:stCondLst>
                              <p:cond delay="0"/>
                            </p:stCondLst>
                            <p:childTnLst>
                              <p:par>
                                <p:cTn id="1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1" dur="500"/>
                                        <p:tgtEl>
                                          <p:spTgt spid="35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2" fill="hold">
                      <p:stCondLst>
                        <p:cond delay="indefinite"/>
                      </p:stCondLst>
                      <p:childTnLst>
                        <p:par>
                          <p:cTn id="123" fill="hold">
                            <p:stCondLst>
                              <p:cond delay="0"/>
                            </p:stCondLst>
                            <p:childTnLst>
                              <p:par>
                                <p:cTn id="12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7" fill="hold">
                      <p:stCondLst>
                        <p:cond delay="indefinite"/>
                      </p:stCondLst>
                      <p:childTnLst>
                        <p:par>
                          <p:cTn id="128" fill="hold">
                            <p:stCondLst>
                              <p:cond delay="0"/>
                            </p:stCondLst>
                            <p:childTnLst>
                              <p:par>
                                <p:cTn id="12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2" fill="hold">
                      <p:stCondLst>
                        <p:cond delay="indefinite"/>
                      </p:stCondLst>
                      <p:childTnLst>
                        <p:par>
                          <p:cTn id="133" fill="hold">
                            <p:stCondLst>
                              <p:cond delay="0"/>
                            </p:stCondLst>
                            <p:childTnLst>
                              <p:par>
                                <p:cTn id="13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  <p:bldP spid="3" grpId="0" animBg="1"/>
      <p:bldP spid="14" grpId="0"/>
      <p:bldP spid="21" grpId="0"/>
      <p:bldP spid="22" grpId="0"/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6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>
            <a:extLst>
              <a:ext uri="{FF2B5EF4-FFF2-40B4-BE49-F238E27FC236}">
                <a16:creationId xmlns:a16="http://schemas.microsoft.com/office/drawing/2014/main" id="{C159DA4B-464F-48FD-B888-212605B4C9F0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grpSp>
        <p:nvGrpSpPr>
          <p:cNvPr id="10" name="组合 9">
            <a:extLst>
              <a:ext uri="{FF2B5EF4-FFF2-40B4-BE49-F238E27FC236}">
                <a16:creationId xmlns:a16="http://schemas.microsoft.com/office/drawing/2014/main" id="{C8ED48D9-08B0-4F16-A521-35D0F36D8C48}"/>
              </a:ext>
            </a:extLst>
          </p:cNvPr>
          <p:cNvGrpSpPr/>
          <p:nvPr/>
        </p:nvGrpSpPr>
        <p:grpSpPr>
          <a:xfrm>
            <a:off x="1" y="3111500"/>
            <a:ext cx="12191999" cy="3746500"/>
            <a:chOff x="1" y="3111500"/>
            <a:chExt cx="12191999" cy="3746500"/>
          </a:xfrm>
        </p:grpSpPr>
        <p:pic>
          <p:nvPicPr>
            <p:cNvPr id="11" name="图片 10">
              <a:extLst>
                <a:ext uri="{FF2B5EF4-FFF2-40B4-BE49-F238E27FC236}">
                  <a16:creationId xmlns:a16="http://schemas.microsoft.com/office/drawing/2014/main" id="{EE0FFFB4-1E37-49B7-85C2-CDCF9F04610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l="64773" t="8475"/>
            <a:stretch>
              <a:fillRect/>
            </a:stretch>
          </p:blipFill>
          <p:spPr>
            <a:xfrm>
              <a:off x="6096000" y="3429000"/>
              <a:ext cx="6096000" cy="3429000"/>
            </a:xfrm>
            <a:custGeom>
              <a:avLst/>
              <a:gdLst>
                <a:gd name="connsiteX0" fmla="*/ 0 w 6096000"/>
                <a:gd name="connsiteY0" fmla="*/ 0 h 3429000"/>
                <a:gd name="connsiteX1" fmla="*/ 6096000 w 6096000"/>
                <a:gd name="connsiteY1" fmla="*/ 0 h 3429000"/>
                <a:gd name="connsiteX2" fmla="*/ 6096000 w 6096000"/>
                <a:gd name="connsiteY2" fmla="*/ 3429000 h 3429000"/>
                <a:gd name="connsiteX3" fmla="*/ 0 w 6096000"/>
                <a:gd name="connsiteY3" fmla="*/ 3429000 h 3429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6000" h="3429000">
                  <a:moveTo>
                    <a:pt x="0" y="0"/>
                  </a:moveTo>
                  <a:lnTo>
                    <a:pt x="6096000" y="0"/>
                  </a:lnTo>
                  <a:lnTo>
                    <a:pt x="6096000" y="3429000"/>
                  </a:lnTo>
                  <a:lnTo>
                    <a:pt x="0" y="3429000"/>
                  </a:lnTo>
                  <a:close/>
                </a:path>
              </a:pathLst>
            </a:custGeom>
          </p:spPr>
        </p:pic>
        <p:pic>
          <p:nvPicPr>
            <p:cNvPr id="12" name="图片 11">
              <a:extLst>
                <a:ext uri="{FF2B5EF4-FFF2-40B4-BE49-F238E27FC236}">
                  <a16:creationId xmlns:a16="http://schemas.microsoft.com/office/drawing/2014/main" id="{DE8CFB63-1A91-4B8C-8E9E-87153D30910C}"/>
                </a:ext>
              </a:extLst>
            </p:cNvPr>
            <p:cNvPicPr>
              <a:picLocks noChangeAspect="1"/>
            </p:cNvPicPr>
            <p:nvPr/>
          </p:nvPicPr>
          <p:blipFill>
            <a:blip r:embed="rId3"/>
            <a:srcRect r="64773"/>
            <a:stretch>
              <a:fillRect/>
            </a:stretch>
          </p:blipFill>
          <p:spPr>
            <a:xfrm>
              <a:off x="1" y="3111500"/>
              <a:ext cx="6095999" cy="3746500"/>
            </a:xfrm>
            <a:custGeom>
              <a:avLst/>
              <a:gdLst>
                <a:gd name="connsiteX0" fmla="*/ 0 w 6095999"/>
                <a:gd name="connsiteY0" fmla="*/ 0 h 3746500"/>
                <a:gd name="connsiteX1" fmla="*/ 6095999 w 6095999"/>
                <a:gd name="connsiteY1" fmla="*/ 0 h 3746500"/>
                <a:gd name="connsiteX2" fmla="*/ 6095999 w 6095999"/>
                <a:gd name="connsiteY2" fmla="*/ 3746500 h 3746500"/>
                <a:gd name="connsiteX3" fmla="*/ 0 w 6095999"/>
                <a:gd name="connsiteY3" fmla="*/ 3746500 h 3746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95999" h="3746500">
                  <a:moveTo>
                    <a:pt x="0" y="0"/>
                  </a:moveTo>
                  <a:lnTo>
                    <a:pt x="6095999" y="0"/>
                  </a:lnTo>
                  <a:lnTo>
                    <a:pt x="6095999" y="3746500"/>
                  </a:lnTo>
                  <a:lnTo>
                    <a:pt x="0" y="3746500"/>
                  </a:lnTo>
                  <a:close/>
                </a:path>
              </a:pathLst>
            </a:custGeom>
          </p:spPr>
        </p:pic>
      </p:grpSp>
      <p:pic>
        <p:nvPicPr>
          <p:cNvPr id="9" name="图片 8">
            <a:extLst>
              <a:ext uri="{FF2B5EF4-FFF2-40B4-BE49-F238E27FC236}">
                <a16:creationId xmlns:a16="http://schemas.microsoft.com/office/drawing/2014/main" id="{BFFF4EE1-F883-4683-82D7-11E814F392A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387730" y="0"/>
            <a:ext cx="9416541" cy="6447598"/>
          </a:xfrm>
          <a:prstGeom prst="rect">
            <a:avLst/>
          </a:prstGeom>
        </p:spPr>
      </p:pic>
      <p:pic>
        <p:nvPicPr>
          <p:cNvPr id="13" name="图片 12">
            <a:extLst>
              <a:ext uri="{FF2B5EF4-FFF2-40B4-BE49-F238E27FC236}">
                <a16:creationId xmlns:a16="http://schemas.microsoft.com/office/drawing/2014/main" id="{A1F6C156-10FA-4406-879F-2E857CA60A71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-203927" y="527023"/>
            <a:ext cx="3041710" cy="1905341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16" name="图片 15">
            <a:extLst>
              <a:ext uri="{FF2B5EF4-FFF2-40B4-BE49-F238E27FC236}">
                <a16:creationId xmlns:a16="http://schemas.microsoft.com/office/drawing/2014/main" id="{DF125F45-D966-4C5A-85F2-E879C59ABF2A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73520" y="2432363"/>
            <a:ext cx="1428417" cy="2520296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17" name="图片 16">
            <a:extLst>
              <a:ext uri="{FF2B5EF4-FFF2-40B4-BE49-F238E27FC236}">
                <a16:creationId xmlns:a16="http://schemas.microsoft.com/office/drawing/2014/main" id="{EDB5EFFC-7986-4366-BE70-74C979A73C7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2027266" y="5166030"/>
            <a:ext cx="963251" cy="1066892"/>
          </a:xfrm>
          <a:prstGeom prst="rect">
            <a:avLst/>
          </a:prstGeom>
          <a:effectLst>
            <a:outerShdw blurRad="12700" dist="12700" dir="2700000" algn="tl" rotWithShape="0">
              <a:prstClr val="black">
                <a:alpha val="40000"/>
              </a:prstClr>
            </a:outerShdw>
          </a:effectLst>
        </p:spPr>
      </p:pic>
      <p:pic>
        <p:nvPicPr>
          <p:cNvPr id="8" name="图片 7">
            <a:extLst>
              <a:ext uri="{FF2B5EF4-FFF2-40B4-BE49-F238E27FC236}">
                <a16:creationId xmlns:a16="http://schemas.microsoft.com/office/drawing/2014/main" id="{2992F818-9F2A-4278-9A6A-0B64F83C7315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347857" y="-1"/>
            <a:ext cx="4844143" cy="1832701"/>
          </a:xfrm>
          <a:prstGeom prst="rect">
            <a:avLst/>
          </a:prstGeom>
        </p:spPr>
      </p:pic>
      <p:pic>
        <p:nvPicPr>
          <p:cNvPr id="20" name="图片 19">
            <a:extLst>
              <a:ext uri="{FF2B5EF4-FFF2-40B4-BE49-F238E27FC236}">
                <a16:creationId xmlns:a16="http://schemas.microsoft.com/office/drawing/2014/main" id="{877C84E5-86D6-4B1E-8A14-AF5E0E788D7D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9811876" y="1796975"/>
            <a:ext cx="1428417" cy="1058405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pic>
        <p:nvPicPr>
          <p:cNvPr id="21" name="图片 20">
            <a:extLst>
              <a:ext uri="{FF2B5EF4-FFF2-40B4-BE49-F238E27FC236}">
                <a16:creationId xmlns:a16="http://schemas.microsoft.com/office/drawing/2014/main" id="{94549737-5F38-45B4-BC9D-337F3DF64E55}"/>
              </a:ext>
            </a:extLst>
          </p:cNvPr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10868405" y="3429000"/>
            <a:ext cx="743776" cy="865707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18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1921289" y="2898997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dash"/>
                </a:ln>
                <a:noFill/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dash"/>
              </a:ln>
              <a:noFill/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sp>
        <p:nvSpPr>
          <p:cNvPr id="19" name="文本框 40">
            <a:extLst>
              <a:ext uri="{FF2B5EF4-FFF2-40B4-BE49-F238E27FC236}">
                <a16:creationId xmlns:a16="http://schemas.microsoft.com/office/drawing/2014/main" id="{BFDA2D62-47C0-400E-B5CE-3EC06D538AD8}"/>
              </a:ext>
            </a:extLst>
          </p:cNvPr>
          <p:cNvSpPr txBox="1"/>
          <p:nvPr/>
        </p:nvSpPr>
        <p:spPr>
          <a:xfrm>
            <a:off x="2027266" y="2898996"/>
            <a:ext cx="834942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12000" dirty="0" smtClean="0">
                <a:ln w="38100">
                  <a:solidFill>
                    <a:schemeClr val="bg1"/>
                  </a:solidFill>
                  <a:prstDash val="solid"/>
                </a:ln>
                <a:solidFill>
                  <a:srgbClr val="45BBED"/>
                </a:soli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Crocante" panose="02000000000000000000" pitchFamily="2" charset="0"/>
                <a:ea typeface="字魂21号-不齐素圆体" panose="00000500000000000000" pitchFamily="2" charset="-122"/>
              </a:rPr>
              <a:t>HOẠT ĐỘNG</a:t>
            </a:r>
            <a:endParaRPr lang="zh-CN" altLang="en-US" sz="12000" dirty="0">
              <a:ln w="38100">
                <a:solidFill>
                  <a:schemeClr val="bg1"/>
                </a:solidFill>
                <a:prstDash val="solid"/>
              </a:ln>
              <a:solidFill>
                <a:srgbClr val="45BBED"/>
              </a:solidFill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  <a:latin typeface="#9Slide07 IcielCrocante" panose="02000000000000000000" pitchFamily="2" charset="0"/>
              <a:ea typeface="字魂21号-不齐素圆体" panose="00000500000000000000" pitchFamily="2" charset="-122"/>
            </a:endParaRPr>
          </a:p>
        </p:txBody>
      </p:sp>
      <p:grpSp>
        <p:nvGrpSpPr>
          <p:cNvPr id="25" name="组合 2">
            <a:extLst>
              <a:ext uri="{FF2B5EF4-FFF2-40B4-BE49-F238E27FC236}">
                <a16:creationId xmlns:a16="http://schemas.microsoft.com/office/drawing/2014/main" id="{EEF84B00-7987-407C-A71D-0FB052232ADB}"/>
              </a:ext>
            </a:extLst>
          </p:cNvPr>
          <p:cNvGrpSpPr/>
          <p:nvPr/>
        </p:nvGrpSpPr>
        <p:grpSpPr>
          <a:xfrm>
            <a:off x="3964056" y="2036101"/>
            <a:ext cx="4204438" cy="951470"/>
            <a:chOff x="3971269" y="2421346"/>
            <a:chExt cx="4204438" cy="951470"/>
          </a:xfrm>
        </p:grpSpPr>
        <p:pic>
          <p:nvPicPr>
            <p:cNvPr id="26" name="图片 13">
              <a:extLst>
                <a:ext uri="{FF2B5EF4-FFF2-40B4-BE49-F238E27FC236}">
                  <a16:creationId xmlns:a16="http://schemas.microsoft.com/office/drawing/2014/main" id="{83264643-CAA1-4520-81F3-D6FD5F834595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75278" t="13495" r="14493" b="73452"/>
            <a:stretch>
              <a:fillRect/>
            </a:stretch>
          </p:blipFill>
          <p:spPr>
            <a:xfrm>
              <a:off x="4870269" y="2483130"/>
              <a:ext cx="778476" cy="827902"/>
            </a:xfrm>
            <a:custGeom>
              <a:avLst/>
              <a:gdLst>
                <a:gd name="connsiteX0" fmla="*/ 0 w 778476"/>
                <a:gd name="connsiteY0" fmla="*/ 0 h 827902"/>
                <a:gd name="connsiteX1" fmla="*/ 778476 w 778476"/>
                <a:gd name="connsiteY1" fmla="*/ 0 h 827902"/>
                <a:gd name="connsiteX2" fmla="*/ 778476 w 778476"/>
                <a:gd name="connsiteY2" fmla="*/ 827902 h 827902"/>
                <a:gd name="connsiteX3" fmla="*/ 0 w 778476"/>
                <a:gd name="connsiteY3" fmla="*/ 827902 h 827902"/>
                <a:gd name="connsiteX4" fmla="*/ 0 w 778476"/>
                <a:gd name="connsiteY4" fmla="*/ 0 h 827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78476" h="827902">
                  <a:moveTo>
                    <a:pt x="0" y="0"/>
                  </a:moveTo>
                  <a:lnTo>
                    <a:pt x="778476" y="0"/>
                  </a:lnTo>
                  <a:lnTo>
                    <a:pt x="778476" y="827902"/>
                  </a:lnTo>
                  <a:lnTo>
                    <a:pt x="0" y="82790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8" name="图片 14">
              <a:extLst>
                <a:ext uri="{FF2B5EF4-FFF2-40B4-BE49-F238E27FC236}">
                  <a16:creationId xmlns:a16="http://schemas.microsoft.com/office/drawing/2014/main" id="{9AFF4B40-576F-41AA-8AB0-607CC8C1E94E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7483729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29" name="图片 17">
              <a:extLst>
                <a:ext uri="{FF2B5EF4-FFF2-40B4-BE49-F238E27FC236}">
                  <a16:creationId xmlns:a16="http://schemas.microsoft.com/office/drawing/2014/main" id="{C520DC96-AE92-470A-B9EF-E714FC9D81F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46649" t="12911" r="44260" b="74621"/>
            <a:stretch>
              <a:fillRect/>
            </a:stretch>
          </p:blipFill>
          <p:spPr>
            <a:xfrm>
              <a:off x="6681522" y="2501665"/>
              <a:ext cx="691978" cy="790832"/>
            </a:xfrm>
            <a:custGeom>
              <a:avLst/>
              <a:gdLst>
                <a:gd name="connsiteX0" fmla="*/ 0 w 691978"/>
                <a:gd name="connsiteY0" fmla="*/ 0 h 790832"/>
                <a:gd name="connsiteX1" fmla="*/ 691978 w 691978"/>
                <a:gd name="connsiteY1" fmla="*/ 0 h 790832"/>
                <a:gd name="connsiteX2" fmla="*/ 691978 w 691978"/>
                <a:gd name="connsiteY2" fmla="*/ 790832 h 790832"/>
                <a:gd name="connsiteX3" fmla="*/ 0 w 691978"/>
                <a:gd name="connsiteY3" fmla="*/ 790832 h 790832"/>
                <a:gd name="connsiteX4" fmla="*/ 0 w 691978"/>
                <a:gd name="connsiteY4" fmla="*/ 0 h 790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91978" h="790832">
                  <a:moveTo>
                    <a:pt x="0" y="0"/>
                  </a:moveTo>
                  <a:lnTo>
                    <a:pt x="691978" y="0"/>
                  </a:lnTo>
                  <a:lnTo>
                    <a:pt x="691978" y="790832"/>
                  </a:lnTo>
                  <a:lnTo>
                    <a:pt x="0" y="790832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0" name="图片 18">
              <a:extLst>
                <a:ext uri="{FF2B5EF4-FFF2-40B4-BE49-F238E27FC236}">
                  <a16:creationId xmlns:a16="http://schemas.microsoft.com/office/drawing/2014/main" id="{27441405-284A-4B94-A946-F01931E9DA97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1757" t="50027" r="77570" b="34971"/>
            <a:stretch>
              <a:fillRect/>
            </a:stretch>
          </p:blipFill>
          <p:spPr>
            <a:xfrm>
              <a:off x="5758973" y="2421346"/>
              <a:ext cx="812321" cy="951470"/>
            </a:xfrm>
            <a:custGeom>
              <a:avLst/>
              <a:gdLst>
                <a:gd name="connsiteX0" fmla="*/ 0 w 812321"/>
                <a:gd name="connsiteY0" fmla="*/ 0 h 951470"/>
                <a:gd name="connsiteX1" fmla="*/ 812321 w 812321"/>
                <a:gd name="connsiteY1" fmla="*/ 0 h 951470"/>
                <a:gd name="connsiteX2" fmla="*/ 812321 w 812321"/>
                <a:gd name="connsiteY2" fmla="*/ 951470 h 951470"/>
                <a:gd name="connsiteX3" fmla="*/ 0 w 812321"/>
                <a:gd name="connsiteY3" fmla="*/ 951470 h 951470"/>
                <a:gd name="connsiteX4" fmla="*/ 0 w 812321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2321" h="951470">
                  <a:moveTo>
                    <a:pt x="0" y="0"/>
                  </a:moveTo>
                  <a:lnTo>
                    <a:pt x="812321" y="0"/>
                  </a:lnTo>
                  <a:lnTo>
                    <a:pt x="812321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  <p:pic>
          <p:nvPicPr>
            <p:cNvPr id="31" name="图片 21">
              <a:extLst>
                <a:ext uri="{FF2B5EF4-FFF2-40B4-BE49-F238E27FC236}">
                  <a16:creationId xmlns:a16="http://schemas.microsoft.com/office/drawing/2014/main" id="{D925A020-C4A8-4DD2-818B-C38B07E087AC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 cstate="hq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34608" t="50511" r="55029" b="34487"/>
            <a:stretch>
              <a:fillRect/>
            </a:stretch>
          </p:blipFill>
          <p:spPr>
            <a:xfrm>
              <a:off x="3971269" y="2421346"/>
              <a:ext cx="788772" cy="951470"/>
            </a:xfrm>
            <a:custGeom>
              <a:avLst/>
              <a:gdLst>
                <a:gd name="connsiteX0" fmla="*/ 0 w 788772"/>
                <a:gd name="connsiteY0" fmla="*/ 0 h 951470"/>
                <a:gd name="connsiteX1" fmla="*/ 788772 w 788772"/>
                <a:gd name="connsiteY1" fmla="*/ 0 h 951470"/>
                <a:gd name="connsiteX2" fmla="*/ 788772 w 788772"/>
                <a:gd name="connsiteY2" fmla="*/ 951470 h 951470"/>
                <a:gd name="connsiteX3" fmla="*/ 0 w 788772"/>
                <a:gd name="connsiteY3" fmla="*/ 951470 h 951470"/>
                <a:gd name="connsiteX4" fmla="*/ 0 w 788772"/>
                <a:gd name="connsiteY4" fmla="*/ 0 h 951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8772" h="951470">
                  <a:moveTo>
                    <a:pt x="0" y="0"/>
                  </a:moveTo>
                  <a:lnTo>
                    <a:pt x="788772" y="0"/>
                  </a:lnTo>
                  <a:lnTo>
                    <a:pt x="788772" y="951470"/>
                  </a:lnTo>
                  <a:lnTo>
                    <a:pt x="0" y="951470"/>
                  </a:lnTo>
                  <a:lnTo>
                    <a:pt x="0" y="0"/>
                  </a:lnTo>
                  <a:close/>
                </a:path>
              </a:pathLst>
            </a:custGeom>
            <a:effectLst>
              <a:outerShdw blurRad="63500" sx="102000" sy="102000" algn="ctr" rotWithShape="0">
                <a:prstClr val="black">
                  <a:alpha val="40000"/>
                </a:prstClr>
              </a:outerShdw>
            </a:effectLst>
          </p:spPr>
        </p:pic>
      </p:grpSp>
    </p:spTree>
    <p:extLst>
      <p:ext uri="{BB962C8B-B14F-4D97-AF65-F5344CB8AC3E}">
        <p14:creationId xmlns:p14="http://schemas.microsoft.com/office/powerpoint/2010/main" val="117290762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500"/>
                            </p:stCondLst>
                            <p:childTnLst>
                              <p:par>
                                <p:cTn id="16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/>
      <p:bldP spid="19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5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1772" y="-69382"/>
            <a:ext cx="2680502" cy="2680502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67918" y="1035683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07707" y="2028415"/>
            <a:ext cx="4017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(A)   15 827    5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217067" y="2028414"/>
            <a:ext cx="38908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(B)   26 167    4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86731" y="3199955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797389287"/>
              </p:ext>
            </p:extLst>
          </p:nvPr>
        </p:nvGraphicFramePr>
        <p:xfrm>
          <a:off x="1164252" y="4253249"/>
          <a:ext cx="9144000" cy="15544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28800">
                  <a:extLst>
                    <a:ext uri="{9D8B030D-6E8A-4147-A177-3AD203B41FA5}">
                      <a16:colId xmlns:a16="http://schemas.microsoft.com/office/drawing/2014/main" val="1744164119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550505551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4142832168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071661657"/>
                    </a:ext>
                  </a:extLst>
                </a:gridCol>
                <a:gridCol w="1828800">
                  <a:extLst>
                    <a:ext uri="{9D8B030D-6E8A-4147-A177-3AD203B41FA5}">
                      <a16:colId xmlns:a16="http://schemas.microsoft.com/office/drawing/2014/main" val="388455437"/>
                    </a:ext>
                  </a:extLst>
                </a:gridCol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en-US" sz="2800" baseline="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2800" baseline="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28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dư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603039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6178251"/>
                  </a:ext>
                </a:extLst>
              </a:tr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28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28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60895"/>
                  </a:ext>
                </a:extLst>
              </a:tr>
            </a:tbl>
          </a:graphicData>
        </a:graphic>
      </p:graphicFrame>
      <p:grpSp>
        <p:nvGrpSpPr>
          <p:cNvPr id="15" name="Group 14"/>
          <p:cNvGrpSpPr/>
          <p:nvPr/>
        </p:nvGrpSpPr>
        <p:grpSpPr>
          <a:xfrm>
            <a:off x="4063999" y="2140174"/>
            <a:ext cx="1171541" cy="1171541"/>
            <a:chOff x="4063999" y="2140174"/>
            <a:chExt cx="1171541" cy="1171541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9315713" y="2130470"/>
            <a:ext cx="1171541" cy="1171541"/>
            <a:chOff x="4063999" y="2140174"/>
            <a:chExt cx="1171541" cy="1171541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10016623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3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5" grpId="0"/>
      <p:bldP spid="2" grpId="0"/>
      <p:bldP spid="9" grpId="0"/>
      <p:bldP spid="11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85740" y="546062"/>
            <a:ext cx="11420520" cy="5765877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60897" y="-111499"/>
            <a:ext cx="2792309" cy="1310046"/>
          </a:xfrm>
          <a:prstGeom prst="rect">
            <a:avLst/>
          </a:prstGeom>
        </p:spPr>
      </p:pic>
      <p:pic>
        <p:nvPicPr>
          <p:cNvPr id="3" name="图片 2">
            <a:extLst>
              <a:ext uri="{FF2B5EF4-FFF2-40B4-BE49-F238E27FC236}">
                <a16:creationId xmlns:a16="http://schemas.microsoft.com/office/drawing/2014/main" id="{D3E369AF-09F3-4AAE-9849-25F87CEB0434}"/>
              </a:ext>
            </a:extLst>
          </p:cNvPr>
          <p:cNvPicPr>
            <a:picLocks noChangeAspect="1"/>
          </p:cNvPicPr>
          <p:nvPr/>
        </p:nvPicPr>
        <p:blipFill>
          <a:blip r:embed="rId6" cstate="hq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591772" y="-69382"/>
            <a:ext cx="2680502" cy="2680502"/>
          </a:xfrm>
          <a:prstGeom prst="rect">
            <a:avLst/>
          </a:prstGeom>
          <a:effectLst>
            <a:outerShdw blurRad="63500" algn="ctr" rotWithShape="0">
              <a:prstClr val="black">
                <a:alpha val="40000"/>
              </a:prstClr>
            </a:outerShdw>
          </a:effectLst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745705" y="321092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5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867918" y="1035683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a)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Tính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1007707" y="2028415"/>
            <a:ext cx="401744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(A)   15 827    5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217067" y="2028414"/>
            <a:ext cx="3890809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(B)   26 167    4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063999" y="2186473"/>
            <a:ext cx="1171541" cy="1280160"/>
            <a:chOff x="4063999" y="2186473"/>
            <a:chExt cx="1171541" cy="1280160"/>
          </a:xfrm>
        </p:grpSpPr>
        <p:cxnSp>
          <p:nvCxnSpPr>
            <p:cNvPr id="13" name="Straight Connector 12"/>
            <p:cNvCxnSpPr/>
            <p:nvPr/>
          </p:nvCxnSpPr>
          <p:spPr>
            <a:xfrm>
              <a:off x="4064000" y="2186473"/>
              <a:ext cx="0" cy="1280160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" name="Group 15"/>
          <p:cNvGrpSpPr/>
          <p:nvPr/>
        </p:nvGrpSpPr>
        <p:grpSpPr>
          <a:xfrm>
            <a:off x="9315713" y="2130470"/>
            <a:ext cx="1171541" cy="1171541"/>
            <a:chOff x="4063999" y="2140174"/>
            <a:chExt cx="1171541" cy="1171541"/>
          </a:xfrm>
        </p:grpSpPr>
        <p:cxnSp>
          <p:nvCxnSpPr>
            <p:cNvPr id="17" name="Straight Connector 16"/>
            <p:cNvCxnSpPr/>
            <p:nvPr/>
          </p:nvCxnSpPr>
          <p:spPr>
            <a:xfrm>
              <a:off x="4064000" y="2140174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/>
            <p:cNvCxnSpPr/>
            <p:nvPr/>
          </p:nvCxnSpPr>
          <p:spPr>
            <a:xfrm rot="5400000">
              <a:off x="4649770" y="2196836"/>
              <a:ext cx="0" cy="1171541"/>
            </a:xfrm>
            <a:prstGeom prst="line">
              <a:avLst/>
            </a:prstGeom>
            <a:ln w="38100">
              <a:solidFill>
                <a:schemeClr val="bg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3" name="TextBox 22"/>
          <p:cNvSpPr txBox="1"/>
          <p:nvPr/>
        </p:nvSpPr>
        <p:spPr>
          <a:xfrm>
            <a:off x="4073460" y="2625796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3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417493" y="2622803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4618163" y="2627993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6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4987898" y="2620091"/>
            <a:ext cx="474810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2471754" y="2574400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2941309" y="2574400"/>
            <a:ext cx="46679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8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2923418" y="3139233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0" name="TextBox 29"/>
          <p:cNvSpPr txBox="1"/>
          <p:nvPr/>
        </p:nvSpPr>
        <p:spPr>
          <a:xfrm>
            <a:off x="3254589" y="3133174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1" name="TextBox 30"/>
          <p:cNvSpPr txBox="1"/>
          <p:nvPr/>
        </p:nvSpPr>
        <p:spPr>
          <a:xfrm>
            <a:off x="3254589" y="3778715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2" name="TextBox 31"/>
          <p:cNvSpPr txBox="1"/>
          <p:nvPr/>
        </p:nvSpPr>
        <p:spPr>
          <a:xfrm>
            <a:off x="3566994" y="3754678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3" name="TextBox 32"/>
          <p:cNvSpPr txBox="1"/>
          <p:nvPr/>
        </p:nvSpPr>
        <p:spPr>
          <a:xfrm>
            <a:off x="3554591" y="4403533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4" name="TextBox 33"/>
          <p:cNvSpPr txBox="1"/>
          <p:nvPr/>
        </p:nvSpPr>
        <p:spPr>
          <a:xfrm>
            <a:off x="9330105" y="2628126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6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5" name="TextBox 34"/>
          <p:cNvSpPr txBox="1"/>
          <p:nvPr/>
        </p:nvSpPr>
        <p:spPr>
          <a:xfrm>
            <a:off x="9732013" y="2625133"/>
            <a:ext cx="478016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5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6" name="TextBox 35"/>
          <p:cNvSpPr txBox="1"/>
          <p:nvPr/>
        </p:nvSpPr>
        <p:spPr>
          <a:xfrm>
            <a:off x="10013708" y="2630323"/>
            <a:ext cx="50045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4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7" name="TextBox 36"/>
          <p:cNvSpPr txBox="1"/>
          <p:nvPr/>
        </p:nvSpPr>
        <p:spPr>
          <a:xfrm>
            <a:off x="10302418" y="2622421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rgbClr val="FFFF00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rgbClr val="FFFF00"/>
              </a:solidFill>
              <a:latin typeface="Berlin Sans FB" panose="020E0602020502020306" pitchFamily="34" charset="0"/>
            </a:endParaRPr>
          </a:p>
        </p:txBody>
      </p:sp>
      <p:sp>
        <p:nvSpPr>
          <p:cNvPr id="38" name="TextBox 37"/>
          <p:cNvSpPr txBox="1"/>
          <p:nvPr/>
        </p:nvSpPr>
        <p:spPr>
          <a:xfrm>
            <a:off x="7728399" y="2576730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2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39" name="TextBox 38"/>
          <p:cNvSpPr txBox="1"/>
          <p:nvPr/>
        </p:nvSpPr>
        <p:spPr>
          <a:xfrm>
            <a:off x="8197954" y="2576730"/>
            <a:ext cx="356188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0" name="TextBox 39"/>
          <p:cNvSpPr txBox="1"/>
          <p:nvPr/>
        </p:nvSpPr>
        <p:spPr>
          <a:xfrm>
            <a:off x="8180063" y="3141563"/>
            <a:ext cx="386531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1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1" name="TextBox 40"/>
          <p:cNvSpPr txBox="1"/>
          <p:nvPr/>
        </p:nvSpPr>
        <p:spPr>
          <a:xfrm>
            <a:off x="8453359" y="3135504"/>
            <a:ext cx="38223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6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8453359" y="3781045"/>
            <a:ext cx="55175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0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3" name="TextBox 42"/>
          <p:cNvSpPr txBox="1"/>
          <p:nvPr/>
        </p:nvSpPr>
        <p:spPr>
          <a:xfrm>
            <a:off x="8823639" y="3757008"/>
            <a:ext cx="45557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7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  <p:sp>
        <p:nvSpPr>
          <p:cNvPr id="44" name="TextBox 43"/>
          <p:cNvSpPr txBox="1"/>
          <p:nvPr/>
        </p:nvSpPr>
        <p:spPr>
          <a:xfrm>
            <a:off x="8811236" y="4405863"/>
            <a:ext cx="482824" cy="83099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800" dirty="0" smtClean="0">
                <a:solidFill>
                  <a:schemeClr val="bg1"/>
                </a:solidFill>
                <a:latin typeface="Berlin Sans FB" panose="020E0602020502020306" pitchFamily="34" charset="0"/>
              </a:rPr>
              <a:t>3</a:t>
            </a:r>
            <a:endParaRPr lang="en-US" sz="4800" dirty="0">
              <a:solidFill>
                <a:schemeClr val="bg1"/>
              </a:solidFill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77340292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4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1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9" fill="hold">
                      <p:stCondLst>
                        <p:cond delay="indefinite"/>
                      </p:stCondLst>
                      <p:childTnLst>
                        <p:par>
                          <p:cTn id="50" fill="hold">
                            <p:stCondLst>
                              <p:cond delay="0"/>
                            </p:stCondLst>
                            <p:childTnLst>
                              <p:par>
                                <p:cTn id="51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3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65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6" fill="hold">
                      <p:stCondLst>
                        <p:cond delay="indefinite"/>
                      </p:stCondLst>
                      <p:childTnLst>
                        <p:par>
                          <p:cTn id="67" fill="hold">
                            <p:stCondLst>
                              <p:cond delay="0"/>
                            </p:stCondLst>
                            <p:childTnLst>
                              <p:par>
                                <p:cTn id="6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10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3" fill="hold">
                      <p:stCondLst>
                        <p:cond delay="indefinite"/>
                      </p:stCondLst>
                      <p:childTnLst>
                        <p:par>
                          <p:cTn id="74" fill="hold">
                            <p:stCondLst>
                              <p:cond delay="0"/>
                            </p:stCondLst>
                            <p:childTnLst>
                              <p:par>
                                <p:cTn id="7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8" fill="hold">
                      <p:stCondLst>
                        <p:cond delay="indefinite"/>
                      </p:stCondLst>
                      <p:childTnLst>
                        <p:par>
                          <p:cTn id="79" fill="hold">
                            <p:stCondLst>
                              <p:cond delay="0"/>
                            </p:stCondLst>
                            <p:childTnLst>
                              <p:par>
                                <p:cTn id="8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8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3" fill="hold">
                      <p:stCondLst>
                        <p:cond delay="indefinite"/>
                      </p:stCondLst>
                      <p:childTnLst>
                        <p:par>
                          <p:cTn id="84" fill="hold">
                            <p:stCondLst>
                              <p:cond delay="0"/>
                            </p:stCondLst>
                            <p:childTnLst>
                              <p:par>
                                <p:cTn id="8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7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8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0" fill="hold">
                      <p:stCondLst>
                        <p:cond delay="indefinite"/>
                      </p:stCondLst>
                      <p:childTnLst>
                        <p:par>
                          <p:cTn id="91" fill="hold">
                            <p:stCondLst>
                              <p:cond delay="0"/>
                            </p:stCondLst>
                            <p:childTnLst>
                              <p:par>
                                <p:cTn id="92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5" fill="hold">
                      <p:stCondLst>
                        <p:cond delay="indefinite"/>
                      </p:stCondLst>
                      <p:childTnLst>
                        <p:par>
                          <p:cTn id="96" fill="hold">
                            <p:stCondLst>
                              <p:cond delay="0"/>
                            </p:stCondLst>
                            <p:childTnLst>
                              <p:par>
                                <p:cTn id="97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9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11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16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7" fill="hold">
                      <p:stCondLst>
                        <p:cond delay="indefinite"/>
                      </p:stCondLst>
                      <p:childTnLst>
                        <p:par>
                          <p:cTn id="118" fill="hold">
                            <p:stCondLst>
                              <p:cond delay="0"/>
                            </p:stCondLst>
                            <p:childTnLst>
                              <p:par>
                                <p:cTn id="1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1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3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breez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4" fill="hold">
                      <p:stCondLst>
                        <p:cond delay="indefinite"/>
                      </p:stCondLst>
                      <p:childTnLst>
                        <p:par>
                          <p:cTn id="125" fill="hold">
                            <p:stCondLst>
                              <p:cond delay="0"/>
                            </p:stCondLst>
                            <p:childTnLst>
                              <p:par>
                                <p:cTn id="126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8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  <p:bldP spid="24" grpId="0"/>
      <p:bldP spid="25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33" grpId="0"/>
      <p:bldP spid="34" grpId="0"/>
      <p:bldP spid="35" grpId="0"/>
      <p:bldP spid="36" grpId="0"/>
      <p:bldP spid="37" grpId="0"/>
      <p:bldP spid="38" grpId="0"/>
      <p:bldP spid="39" grpId="0"/>
      <p:bldP spid="40" grpId="0"/>
      <p:bldP spid="41" grpId="0"/>
      <p:bldP spid="42" grpId="0"/>
      <p:bldP spid="43" grpId="0"/>
      <p:bldP spid="44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图片 7">
            <a:extLst>
              <a:ext uri="{FF2B5EF4-FFF2-40B4-BE49-F238E27FC236}">
                <a16:creationId xmlns:a16="http://schemas.microsoft.com/office/drawing/2014/main" id="{DD67D156-39EF-4895-9EE5-0E10822AD34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0"/>
            <a:ext cx="12192000" cy="6857999"/>
          </a:xfrm>
          <a:prstGeom prst="rect">
            <a:avLst/>
          </a:prstGeom>
        </p:spPr>
      </p:pic>
      <p:pic>
        <p:nvPicPr>
          <p:cNvPr id="4" name="图片 3">
            <a:extLst>
              <a:ext uri="{FF2B5EF4-FFF2-40B4-BE49-F238E27FC236}">
                <a16:creationId xmlns:a16="http://schemas.microsoft.com/office/drawing/2014/main" id="{D8C9FDDC-C62E-417C-A575-5680AA15B4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62046" y="162046"/>
            <a:ext cx="12627980" cy="6149893"/>
          </a:xfrm>
          <a:prstGeom prst="rect">
            <a:avLst/>
          </a:prstGeom>
        </p:spPr>
      </p:pic>
      <p:pic>
        <p:nvPicPr>
          <p:cNvPr id="10" name="图片 9">
            <a:extLst>
              <a:ext uri="{FF2B5EF4-FFF2-40B4-BE49-F238E27FC236}">
                <a16:creationId xmlns:a16="http://schemas.microsoft.com/office/drawing/2014/main" id="{179A249B-79D8-47FC-995D-04C79D47257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343212" y="237013"/>
            <a:ext cx="2792309" cy="1310046"/>
          </a:xfrm>
          <a:prstGeom prst="rect">
            <a:avLst/>
          </a:prstGeom>
        </p:spPr>
      </p:pic>
      <p:sp>
        <p:nvSpPr>
          <p:cNvPr id="6" name="文本框 5">
            <a:extLst>
              <a:ext uri="{FF2B5EF4-FFF2-40B4-BE49-F238E27FC236}">
                <a16:creationId xmlns:a16="http://schemas.microsoft.com/office/drawing/2014/main" id="{03C8CBEC-B9B1-474B-9833-329DE143078A}"/>
              </a:ext>
            </a:extLst>
          </p:cNvPr>
          <p:cNvSpPr txBox="1"/>
          <p:nvPr/>
        </p:nvSpPr>
        <p:spPr>
          <a:xfrm>
            <a:off x="928020" y="669604"/>
            <a:ext cx="4489836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000" dirty="0" err="1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Bài</a:t>
            </a:r>
            <a:r>
              <a:rPr lang="en-US" altLang="zh-CN" sz="4000" dirty="0" smtClean="0">
                <a:solidFill>
                  <a:schemeClr val="bg1"/>
                </a:solidFill>
                <a:effectLst>
                  <a:outerShdw blurRad="25400" dist="25400" dir="2700000" algn="tl" rotWithShape="0">
                    <a:prstClr val="black">
                      <a:alpha val="40000"/>
                    </a:prstClr>
                  </a:outerShdw>
                </a:effectLst>
                <a:latin typeface="#9Slide07 IcielNabila" pitchFamily="2" charset="0"/>
                <a:ea typeface="思源黑体 CN Medium" panose="020B0600000000000000" pitchFamily="34" charset="-122"/>
                <a:cs typeface="+mn-ea"/>
                <a:sym typeface="+mn-lt"/>
              </a:rPr>
              <a:t> 1</a:t>
            </a:r>
            <a:endParaRPr lang="zh-CN" altLang="en-US" sz="4000" dirty="0">
              <a:solidFill>
                <a:schemeClr val="bg1"/>
              </a:solidFill>
              <a:effectLst>
                <a:outerShdw blurRad="25400" dist="25400" dir="2700000" algn="tl" rotWithShape="0">
                  <a:prstClr val="black">
                    <a:alpha val="40000"/>
                  </a:prstClr>
                </a:outerShdw>
              </a:effectLst>
              <a:latin typeface="#9Slide07 IcielNabila" pitchFamily="2" charset="0"/>
              <a:ea typeface="思源黑体 CN Medium" panose="020B0600000000000000" pitchFamily="34" charset="-122"/>
              <a:cs typeface="+mn-ea"/>
              <a:sym typeface="+mn-lt"/>
            </a:endParaRPr>
          </a:p>
        </p:txBody>
      </p:sp>
      <p:sp>
        <p:nvSpPr>
          <p:cNvPr id="11" name="文本框 4">
            <a:extLst>
              <a:ext uri="{FF2B5EF4-FFF2-40B4-BE49-F238E27FC236}">
                <a16:creationId xmlns:a16="http://schemas.microsoft.com/office/drawing/2014/main" id="{E1DABC79-FDEB-4F56-AB81-7AA95E56C3CC}"/>
              </a:ext>
            </a:extLst>
          </p:cNvPr>
          <p:cNvSpPr txBox="1"/>
          <p:nvPr/>
        </p:nvSpPr>
        <p:spPr>
          <a:xfrm>
            <a:off x="3297567" y="452272"/>
            <a:ext cx="5330336" cy="10947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30000"/>
              </a:lnSpc>
            </a:pP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b) </a:t>
            </a:r>
            <a:r>
              <a:rPr lang="en-US" altLang="zh-CN" sz="5400" dirty="0" err="1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Số</a:t>
            </a:r>
            <a:r>
              <a:rPr lang="en-US" altLang="zh-CN" sz="5400" dirty="0" smtClean="0">
                <a:solidFill>
                  <a:schemeClr val="bg1"/>
                </a:solidFill>
                <a:latin typeface="#9Slide05 SVNSteady" pitchFamily="2" charset="0"/>
                <a:ea typeface="思源黑体 CN Normal" panose="020B0400000000000000" pitchFamily="34" charset="-122"/>
                <a:cs typeface="+mn-ea"/>
                <a:sym typeface="+mn-lt"/>
              </a:rPr>
              <a:t>?</a:t>
            </a:r>
            <a:endParaRPr lang="zh-CN" altLang="en-US" sz="5400" dirty="0">
              <a:solidFill>
                <a:schemeClr val="bg1"/>
              </a:solidFill>
              <a:latin typeface="#9Slide05 SVNSteady" pitchFamily="2" charset="0"/>
              <a:ea typeface="思源黑体 CN Normal" panose="020B0400000000000000" pitchFamily="34" charset="-122"/>
              <a:cs typeface="+mn-ea"/>
              <a:sym typeface="+mn-lt"/>
            </a:endParaRPr>
          </a:p>
        </p:txBody>
      </p:sp>
      <p:graphicFrame>
        <p:nvGraphicFramePr>
          <p:cNvPr id="7" name="Table 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610306666"/>
              </p:ext>
            </p:extLst>
          </p:nvPr>
        </p:nvGraphicFramePr>
        <p:xfrm>
          <a:off x="421510" y="2881649"/>
          <a:ext cx="11430000" cy="24688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2286000">
                  <a:extLst>
                    <a:ext uri="{9D8B030D-6E8A-4147-A177-3AD203B41FA5}">
                      <a16:colId xmlns:a16="http://schemas.microsoft.com/office/drawing/2014/main" val="1744164119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550505551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4142832168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3071661657"/>
                    </a:ext>
                  </a:extLst>
                </a:gridCol>
                <a:gridCol w="2286000">
                  <a:extLst>
                    <a:ext uri="{9D8B030D-6E8A-4147-A177-3AD203B41FA5}">
                      <a16:colId xmlns:a16="http://schemas.microsoft.com/office/drawing/2014/main" val="388455437"/>
                    </a:ext>
                  </a:extLst>
                </a:gridCol>
              </a:tblGrid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Phép</a:t>
                      </a:r>
                      <a:r>
                        <a:rPr lang="en-US" sz="3600" baseline="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bị</a:t>
                      </a:r>
                      <a:r>
                        <a:rPr lang="en-US" sz="3600" baseline="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chia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Thương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Số</a:t>
                      </a:r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 </a:t>
                      </a:r>
                      <a:r>
                        <a:rPr lang="en-US" sz="3600" dirty="0" err="1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dư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B0F0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36030391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(A)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6178251"/>
                  </a:ext>
                </a:extLst>
              </a:tr>
              <a:tr h="822960"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(B)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en-US" sz="3600" dirty="0" smtClean="0">
                          <a:latin typeface="Cambria" panose="02040503050406030204" pitchFamily="18" charset="0"/>
                          <a:ea typeface="Cambria" panose="02040503050406030204" pitchFamily="18" charset="0"/>
                        </a:rPr>
                        <a:t>?</a:t>
                      </a:r>
                      <a:endParaRPr lang="en-US" sz="3600" dirty="0">
                        <a:latin typeface="Cambria" panose="02040503050406030204" pitchFamily="18" charset="0"/>
                        <a:ea typeface="Cambria" panose="02040503050406030204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286260895"/>
                  </a:ext>
                </a:extLst>
              </a:tr>
            </a:tbl>
          </a:graphicData>
        </a:graphic>
      </p:graphicFrame>
      <p:pic>
        <p:nvPicPr>
          <p:cNvPr id="12" name="Picture 11"/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1022" y="5220182"/>
            <a:ext cx="12110977" cy="1656852"/>
          </a:xfrm>
          <a:prstGeom prst="rect">
            <a:avLst/>
          </a:prstGeom>
        </p:spPr>
      </p:pic>
      <p:pic>
        <p:nvPicPr>
          <p:cNvPr id="19" name="Picture 1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5776750" y="452272"/>
            <a:ext cx="5878956" cy="2279353"/>
          </a:xfrm>
          <a:prstGeom prst="rect">
            <a:avLst/>
          </a:prstGeom>
        </p:spPr>
      </p:pic>
      <p:sp>
        <p:nvSpPr>
          <p:cNvPr id="20" name="TextBox 19"/>
          <p:cNvSpPr txBox="1"/>
          <p:nvPr/>
        </p:nvSpPr>
        <p:spPr>
          <a:xfrm>
            <a:off x="578734" y="3820227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Berlin Sans FB" panose="020E0602020502020306" pitchFamily="34" charset="0"/>
              </a:rPr>
              <a:t>15 827 : 5</a:t>
            </a:r>
            <a:endParaRPr lang="en-US" sz="3600" dirty="0">
              <a:solidFill>
                <a:srgbClr val="C000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2884025" y="3820226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15 827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166170" y="3820225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5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7367767" y="382022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3 165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9649912" y="382022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2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524234" y="4629057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r>
              <a:rPr lang="en-US" sz="3600" dirty="0" smtClean="0">
                <a:solidFill>
                  <a:srgbClr val="C00000"/>
                </a:solidFill>
                <a:latin typeface="Berlin Sans FB" panose="020E0602020502020306" pitchFamily="34" charset="0"/>
              </a:rPr>
              <a:t>26 167 : 4</a:t>
            </a:r>
            <a:endParaRPr lang="en-US" sz="3600" dirty="0">
              <a:solidFill>
                <a:srgbClr val="C00000"/>
              </a:solidFill>
              <a:latin typeface="Berlin Sans FB" panose="020E0602020502020306" pitchFamily="34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829525" y="4629056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26 167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5111670" y="4629055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4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8" name="TextBox 27"/>
          <p:cNvSpPr txBox="1"/>
          <p:nvPr/>
        </p:nvSpPr>
        <p:spPr>
          <a:xfrm>
            <a:off x="7313267" y="462905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6 541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9595412" y="4629054"/>
            <a:ext cx="2060294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600" dirty="0" smtClean="0">
                <a:solidFill>
                  <a:schemeClr val="accent1">
                    <a:lumMod val="75000"/>
                  </a:schemeClr>
                </a:solidFill>
                <a:latin typeface="Berlin Sans FB" panose="020E0602020502020306" pitchFamily="34" charset="0"/>
              </a:rPr>
              <a:t>3</a:t>
            </a:r>
            <a:endParaRPr lang="en-US" sz="3600" dirty="0">
              <a:solidFill>
                <a:schemeClr val="accent1">
                  <a:lumMod val="75000"/>
                </a:schemeClr>
              </a:solidFill>
              <a:latin typeface="Berlin Sans FB" panose="020E0602020502020306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29660307"/>
      </p:ext>
    </p:extLst>
  </p:cSld>
  <p:clrMapOvr>
    <a:masterClrMapping/>
  </p:clrMapOvr>
  <p:transition spd="slow">
    <p:wheel spokes="1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1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3" grpId="0" animBg="1"/>
      <p:bldP spid="24" grpId="0" animBg="1"/>
      <p:bldP spid="25" grpId="0" animBg="1"/>
      <p:bldP spid="26" grpId="0" animBg="1"/>
      <p:bldP spid="27" grpId="0" animBg="1"/>
      <p:bldP spid="28" grpId="0" animBg="1"/>
      <p:bldP spid="29" grpId="0" animBg="1"/>
    </p:bld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362</TotalTime>
  <Words>538</Words>
  <Application>Microsoft Office PowerPoint</Application>
  <PresentationFormat>Widescreen</PresentationFormat>
  <Paragraphs>164</Paragraphs>
  <Slides>20</Slides>
  <Notes>7</Notes>
  <HiddenSlides>0</HiddenSlides>
  <MMClips>9</MMClips>
  <ScaleCrop>false</ScaleCrop>
  <HeadingPairs>
    <vt:vector size="6" baseType="variant">
      <vt:variant>
        <vt:lpstr>Fonts Used</vt:lpstr>
      </vt:variant>
      <vt:variant>
        <vt:i4>17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20</vt:i4>
      </vt:variant>
    </vt:vector>
  </HeadingPairs>
  <TitlesOfParts>
    <vt:vector size="39" baseType="lpstr">
      <vt:lpstr>Baloo 2</vt:lpstr>
      <vt:lpstr>Caveat Brush</vt:lpstr>
      <vt:lpstr>等线</vt:lpstr>
      <vt:lpstr>等线 Light</vt:lpstr>
      <vt:lpstr>字魂21号-不齐素圆体</vt:lpstr>
      <vt:lpstr>思源黑体 CN Medium</vt:lpstr>
      <vt:lpstr>思源黑体 CN Normal</vt:lpstr>
      <vt:lpstr>#9Slide05 SVNSteady</vt:lpstr>
      <vt:lpstr>#9Slide07 HoneyCream</vt:lpstr>
      <vt:lpstr>#9Slide07 IcielCrocante</vt:lpstr>
      <vt:lpstr>#9Slide07 IcielNabila</vt:lpstr>
      <vt:lpstr>#9Slide07 SVNDessert Menu Scrip</vt:lpstr>
      <vt:lpstr>Arial</vt:lpstr>
      <vt:lpstr>Berlin Sans FB</vt:lpstr>
      <vt:lpstr>Calibri</vt:lpstr>
      <vt:lpstr>Cambria</vt:lpstr>
      <vt:lpstr>UTM Alberta Heavy</vt:lpstr>
      <vt:lpstr>Office 主题​​</vt:lpstr>
      <vt:lpstr>1_Kawaii Bubble Tea Bran MK Plan by Slidesgo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37 869 : 9 = 4 207 (dư 6) Số bị chia là …</vt:lpstr>
      <vt:lpstr>15 765 : 5 = 3 153 Thương của phép chia này là …</vt:lpstr>
      <vt:lpstr>76 569 : 9 = 8 507 (dư 6).  Số dư của phép chia là …</vt:lpstr>
      <vt:lpstr>25 000 : 5 = 5 000 Đây là phép chia hết, vậy số dư là …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xb21cn</dc:creator>
  <cp:lastModifiedBy>Nguyễn Thị Hồng Linh</cp:lastModifiedBy>
  <cp:revision>132</cp:revision>
  <dcterms:created xsi:type="dcterms:W3CDTF">2020-11-20T11:43:00Z</dcterms:created>
  <dcterms:modified xsi:type="dcterms:W3CDTF">2023-04-06T05:24:50Z</dcterms:modified>
</cp:coreProperties>
</file>