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6.xml" ContentType="application/vnd.openxmlformats-officedocument.themeOverride+xml"/>
  <Override PartName="/ppt/notesSlides/notesSlide10.xml" ContentType="application/vnd.openxmlformats-officedocument.presentationml.notesSlide+xml"/>
  <Override PartName="/ppt/theme/themeOverride7.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8.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9.xml" ContentType="application/vnd.openxmlformats-officedocument.themeOverr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62" r:id="rId2"/>
    <p:sldMasterId id="2147483679" r:id="rId3"/>
    <p:sldMasterId id="2147483683" r:id="rId4"/>
    <p:sldMasterId id="2147483685" r:id="rId5"/>
    <p:sldMasterId id="2147483687" r:id="rId6"/>
  </p:sldMasterIdLst>
  <p:notesMasterIdLst>
    <p:notesMasterId r:id="rId25"/>
  </p:notesMasterIdLst>
  <p:sldIdLst>
    <p:sldId id="257" r:id="rId7"/>
    <p:sldId id="258" r:id="rId8"/>
    <p:sldId id="294" r:id="rId9"/>
    <p:sldId id="267" r:id="rId10"/>
    <p:sldId id="269" r:id="rId11"/>
    <p:sldId id="271" r:id="rId12"/>
    <p:sldId id="272" r:id="rId13"/>
    <p:sldId id="295" r:id="rId14"/>
    <p:sldId id="273" r:id="rId15"/>
    <p:sldId id="274" r:id="rId16"/>
    <p:sldId id="275" r:id="rId17"/>
    <p:sldId id="276" r:id="rId18"/>
    <p:sldId id="297" r:id="rId19"/>
    <p:sldId id="277" r:id="rId20"/>
    <p:sldId id="280" r:id="rId21"/>
    <p:sldId id="286" r:id="rId22"/>
    <p:sldId id="296" r:id="rId23"/>
    <p:sldId id="287" r:id="rId24"/>
  </p:sldIdLst>
  <p:sldSz cx="12192000" cy="6858000"/>
  <p:notesSz cx="6858000" cy="9144000"/>
  <p:embeddedFontLst>
    <p:embeddedFont>
      <p:font typeface="等线" panose="02010600030101010101" pitchFamily="2" charset="-122"/>
      <p:regular r:id="rId26"/>
    </p:embeddedFont>
    <p:embeddedFont>
      <p:font typeface="#9Slide07 HoneyCream" panose="020B0604020202020204"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Cambria" panose="02040503050406030204" pitchFamily="18" charset="0"/>
      <p:regular r:id="rId34"/>
      <p:bold r:id="rId35"/>
      <p:italic r:id="rId36"/>
      <p:boldItalic r:id="rId37"/>
    </p:embeddedFont>
    <p:embeddedFont>
      <p:font typeface="Cambria Math" panose="02040503050406030204" pitchFamily="18" charset="0"/>
      <p:regular r:id="rId38"/>
    </p:embeddedFont>
    <p:embeddedFont>
      <p:font typeface="UTM Avo" panose="02040603050506020204" pitchFamily="18"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419"/>
    <a:srgbClr val="3E863C"/>
    <a:srgbClr val="F0593A"/>
    <a:srgbClr val="B1E3FA"/>
    <a:srgbClr val="FFFFFF"/>
    <a:srgbClr val="C6191D"/>
    <a:srgbClr val="C36348"/>
    <a:srgbClr val="E5C5D3"/>
    <a:srgbClr val="F57EA5"/>
    <a:srgbClr val="FED3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5" autoAdjust="0"/>
    <p:restoredTop sz="94660"/>
  </p:normalViewPr>
  <p:slideViewPr>
    <p:cSldViewPr snapToGrid="0">
      <p:cViewPr varScale="1">
        <p:scale>
          <a:sx n="77" d="100"/>
          <a:sy n="77" d="100"/>
        </p:scale>
        <p:origin x="744"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F7912-CB83-4750-974F-6E896A953DD1}" type="datetimeFigureOut">
              <a:rPr lang="en-GB" smtClean="0"/>
              <a:t>18/04/2025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B2AD0-DEFB-4947-9F7B-3FBD5C761839}" type="slidenum">
              <a:rPr lang="en-GB" smtClean="0"/>
              <a:t>‹#›</a:t>
            </a:fld>
            <a:endParaRPr lang="en-GB"/>
          </a:p>
        </p:txBody>
      </p:sp>
    </p:spTree>
    <p:extLst>
      <p:ext uri="{BB962C8B-B14F-4D97-AF65-F5344CB8AC3E}">
        <p14:creationId xmlns:p14="http://schemas.microsoft.com/office/powerpoint/2010/main" val="1615544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950733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30526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57772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88164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53280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5496762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546434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88842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949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45434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80187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24804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473671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369834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911446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06094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Tree>
    <p:extLst>
      <p:ext uri="{BB962C8B-B14F-4D97-AF65-F5344CB8AC3E}">
        <p14:creationId xmlns:p14="http://schemas.microsoft.com/office/powerpoint/2010/main" val="975622215"/>
      </p:ext>
    </p:extLst>
  </p:cSld>
  <p:clrMapOvr>
    <a:masterClrMapping/>
  </p:clrMapOvr>
  <p:transition spd="med" advClick="0" advTm="3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8713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8843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142969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44091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73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6935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314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185905"/>
            <a:ext cx="1509760" cy="1557757"/>
          </a:xfrm>
          <a:prstGeom prst="rect">
            <a:avLst/>
          </a:prstGeom>
        </p:spPr>
      </p:pic>
      <p:pic>
        <p:nvPicPr>
          <p:cNvPr id="3" name="Picture 2">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12192000" y="5300243"/>
            <a:ext cx="1509760" cy="1557757"/>
          </a:xfrm>
          <a:prstGeom prst="rect">
            <a:avLst/>
          </a:prstGeom>
        </p:spPr>
      </p:pic>
      <p:sp>
        <p:nvSpPr>
          <p:cNvPr id="4" name="Rectangle 3"/>
          <p:cNvSpPr/>
          <p:nvPr userDrawn="1"/>
        </p:nvSpPr>
        <p:spPr>
          <a:xfrm>
            <a:off x="0" y="6488668"/>
            <a:ext cx="107593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C000">
                    <a:lumMod val="75000"/>
                  </a:srgbClr>
                </a:solidFill>
                <a:effectLst/>
                <a:uLnTx/>
                <a:uFillTx/>
                <a:latin typeface="#9Slide07 HoneyCream" pitchFamily="2" charset="0"/>
                <a:ea typeface="+mn-ea"/>
                <a:cs typeface="+mn-cs"/>
              </a:rPr>
              <a:t>Măng</a:t>
            </a:r>
            <a:r>
              <a:rPr kumimoji="0" lang="en-US" sz="1800" b="0" i="0" u="none" strike="noStrike" kern="1200" cap="none" spc="0" normalizeH="0" baseline="0" noProof="0" dirty="0">
                <a:ln>
                  <a:noFill/>
                </a:ln>
                <a:solidFill>
                  <a:srgbClr val="FFC000">
                    <a:lumMod val="75000"/>
                  </a:srgbClr>
                </a:solidFill>
                <a:effectLst/>
                <a:uLnTx/>
                <a:uFillTx/>
                <a:latin typeface="#9Slide07 HoneyCream" pitchFamily="2" charset="0"/>
                <a:ea typeface="+mn-ea"/>
                <a:cs typeface="+mn-cs"/>
              </a:rPr>
              <a:t> Non </a:t>
            </a:r>
            <a:endParaRPr kumimoji="0" lang="en-GB" sz="1800" b="0" i="0" u="none" strike="noStrike" kern="1200" cap="none" spc="0" normalizeH="0" baseline="0" noProof="0" dirty="0">
              <a:ln>
                <a:noFill/>
              </a:ln>
              <a:solidFill>
                <a:srgbClr val="FFC000">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3948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02391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Tree>
    <p:extLst>
      <p:ext uri="{BB962C8B-B14F-4D97-AF65-F5344CB8AC3E}">
        <p14:creationId xmlns:p14="http://schemas.microsoft.com/office/powerpoint/2010/main" val="1809687714"/>
      </p:ext>
    </p:extLst>
  </p:cSld>
  <p:clrMapOvr>
    <a:masterClrMapping/>
  </p:clrMapOvr>
  <p:transition spd="med" advClick="0" advTm="3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Tree>
    <p:extLst>
      <p:ext uri="{BB962C8B-B14F-4D97-AF65-F5344CB8AC3E}">
        <p14:creationId xmlns:p14="http://schemas.microsoft.com/office/powerpoint/2010/main" val="4023884855"/>
      </p:ext>
    </p:extLst>
  </p:cSld>
  <p:clrMapOvr>
    <a:masterClrMapping/>
  </p:clrMapOvr>
  <p:transition spd="med" advClick="0" advTm="3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Tree>
    <p:extLst>
      <p:ext uri="{BB962C8B-B14F-4D97-AF65-F5344CB8AC3E}">
        <p14:creationId xmlns:p14="http://schemas.microsoft.com/office/powerpoint/2010/main" val="1066418304"/>
      </p:ext>
    </p:extLst>
  </p:cSld>
  <p:clrMapOvr>
    <a:masterClrMapping/>
  </p:clrMapOvr>
  <p:transition spd="med" advClick="0" advTm="3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Tree>
    <p:extLst>
      <p:ext uri="{BB962C8B-B14F-4D97-AF65-F5344CB8AC3E}">
        <p14:creationId xmlns:p14="http://schemas.microsoft.com/office/powerpoint/2010/main" val="1960631500"/>
      </p:ext>
    </p:extLst>
  </p:cSld>
  <p:clrMapOvr>
    <a:masterClrMapping/>
  </p:clrMapOvr>
  <p:transition spd="med" advClick="0" advTm="3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7849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533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53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32382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microsoft.com/office/2007/relationships/hdphoto" Target="../media/hdphoto1.wdp"/><Relationship Id="rId2" Type="http://schemas.openxmlformats.org/officeDocument/2006/relationships/slideLayout" Target="../slideLayouts/slideLayout7.xml"/><Relationship Id="rId16"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2020213234"/>
      </p:ext>
    </p:extLst>
  </p:cSld>
  <p:clrMap bg1="lt1" tx1="dk1" bg2="lt2" tx2="dk2" accent1="accent1" accent2="accent2" accent3="accent3" accent4="accent4" accent5="accent5" accent6="accent6" hlink="hlink" folHlink="folHlink"/>
  <p:sldLayoutIdLst>
    <p:sldLayoutId id="2147483661"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4028629101"/>
      </p:ext>
    </p:extLst>
  </p:cSld>
  <p:clrMap bg1="lt1" tx1="dk1" bg2="lt2" tx2="dk2" accent1="accent1" accent2="accent2" accent3="accent3" accent4="accent4" accent5="accent5" accent6="accent6" hlink="hlink" folHlink="folHlink"/>
  <p:sldLayoutIdLst>
    <p:sldLayoutId id="2147483663"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2375111353"/>
      </p:ext>
    </p:extLst>
  </p:cSld>
  <p:clrMap bg1="lt1" tx1="dk1" bg2="lt2" tx2="dk2" accent1="accent1" accent2="accent2" accent3="accent3" accent4="accent4" accent5="accent5" accent6="accent6" hlink="hlink" folHlink="folHlink"/>
  <p:sldLayoutIdLst>
    <p:sldLayoutId id="2147483680"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1884263392"/>
      </p:ext>
    </p:extLst>
  </p:cSld>
  <p:clrMap bg1="lt1" tx1="dk1" bg2="lt2" tx2="dk2" accent1="accent1" accent2="accent2" accent3="accent3" accent4="accent4" accent5="accent5" accent6="accent6" hlink="hlink" folHlink="folHlink"/>
  <p:sldLayoutIdLst>
    <p:sldLayoutId id="2147483684"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788A598-A5E3-4113-B3EA-C26EBF4AF2F1}" type="datetimeFigureOut">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2025/4/18</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0AA7C22-AF5D-48FE-BD96-248A02B8AC7F}" type="slidenum">
              <a:rPr kumimoji="0" lang="zh-CN" altLang="en-US" sz="1200" b="0" i="0" u="none" strike="noStrike" kern="1200" cap="none" spc="0" normalizeH="0" baseline="0" noProof="0" smtClean="0">
                <a:ln>
                  <a:noFill/>
                </a:ln>
                <a:solidFill>
                  <a:srgbClr val="000000">
                    <a:tint val="75000"/>
                  </a:srgbClr>
                </a:solidFill>
                <a:effectLst/>
                <a:uLnTx/>
                <a:uFillTx/>
                <a:latin typeface="字魂127号-月岩体"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字魂127号-月岩体" panose="020F0502020204030204"/>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3661625481"/>
      </p:ext>
    </p:extLst>
  </p:cSld>
  <p:clrMap bg1="lt1" tx1="dk1" bg2="lt2" tx2="dk2" accent1="accent1" accent2="accent2" accent3="accent3" accent4="accent4" accent5="accent5" accent6="accent6" hlink="hlink" folHlink="folHlink"/>
  <p:sldLayoutIdLst>
    <p:sldLayoutId id="2147483686" r:id="rId1"/>
  </p:sldLayoutIdLst>
  <p:transition spd="med" advClick="0" advTm="3000">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1A8C7F1-6657-4D0B-9388-EEBBDB97675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18/04/2025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E7B8E6-5772-4DCD-B639-3E67F0F874BB}"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4" y="0"/>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16">
            <a:extLst>
              <a:ext uri="{BEBA8EAE-BF5A-486C-A8C5-ECC9F3942E4B}">
                <a14:imgProps xmlns:a14="http://schemas.microsoft.com/office/drawing/2010/main">
                  <a14:imgLayer r:embed="rId17">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spTree>
    <p:extLst>
      <p:ext uri="{BB962C8B-B14F-4D97-AF65-F5344CB8AC3E}">
        <p14:creationId xmlns:p14="http://schemas.microsoft.com/office/powerpoint/2010/main" val="409718417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6.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hemeOverride" Target="../theme/themeOverride7.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hemeOverride" Target="../theme/themeOverride8.xml"/><Relationship Id="rId6" Type="http://schemas.openxmlformats.org/officeDocument/2006/relationships/image" Target="../media/image21.png"/><Relationship Id="rId5" Type="http://schemas.openxmlformats.org/officeDocument/2006/relationships/image" Target="../media/image11.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29.png"/><Relationship Id="rId7" Type="http://schemas.openxmlformats.org/officeDocument/2006/relationships/image" Target="../media/image16.png"/><Relationship Id="rId2" Type="http://schemas.openxmlformats.org/officeDocument/2006/relationships/image" Target="../media/image28.png"/><Relationship Id="rId1" Type="http://schemas.openxmlformats.org/officeDocument/2006/relationships/slideLayout" Target="../slideLayouts/slideLayout17.xml"/><Relationship Id="rId6" Type="http://schemas.openxmlformats.org/officeDocument/2006/relationships/image" Target="../media/image31.png"/><Relationship Id="rId5" Type="http://schemas.openxmlformats.org/officeDocument/2006/relationships/image" Target="../media/image12.png"/><Relationship Id="rId4" Type="http://schemas.openxmlformats.org/officeDocument/2006/relationships/image" Target="../media/image30.pn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6.xml"/><Relationship Id="rId7" Type="http://schemas.openxmlformats.org/officeDocument/2006/relationships/image" Target="../media/image20.png"/><Relationship Id="rId2" Type="http://schemas.openxmlformats.org/officeDocument/2006/relationships/slideLayout" Target="../slideLayouts/slideLayout5.xml"/><Relationship Id="rId1" Type="http://schemas.openxmlformats.org/officeDocument/2006/relationships/themeOverride" Target="../theme/themeOverride9.xml"/><Relationship Id="rId6" Type="http://schemas.openxmlformats.org/officeDocument/2006/relationships/image" Target="../media/image23.png"/><Relationship Id="rId11" Type="http://schemas.openxmlformats.org/officeDocument/2006/relationships/image" Target="../media/image33.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hemeOverride" Target="../theme/themeOverride3.xm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5.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8.png"/><Relationship Id="rId4" Type="http://schemas.openxmlformats.org/officeDocument/2006/relationships/image" Target="../media/image16.pn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20.png"/><Relationship Id="rId12"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hemeOverride" Target="../theme/themeOverride4.xml"/><Relationship Id="rId6" Type="http://schemas.openxmlformats.org/officeDocument/2006/relationships/image" Target="../media/image23.png"/><Relationship Id="rId11" Type="http://schemas.openxmlformats.org/officeDocument/2006/relationships/image" Target="../media/image48.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1.png"/><Relationship Id="rId3" Type="http://schemas.openxmlformats.org/officeDocument/2006/relationships/notesSlide" Target="../notesSlides/notesSlide8.xml"/><Relationship Id="rId7" Type="http://schemas.openxmlformats.org/officeDocument/2006/relationships/image" Target="../media/image20.png"/><Relationship Id="rId12" Type="http://schemas.openxmlformats.org/officeDocument/2006/relationships/image" Target="../media/image49.png"/><Relationship Id="rId2" Type="http://schemas.openxmlformats.org/officeDocument/2006/relationships/slideLayout" Target="../slideLayouts/slideLayout5.xml"/><Relationship Id="rId1" Type="http://schemas.openxmlformats.org/officeDocument/2006/relationships/themeOverride" Target="../theme/themeOverride5.xml"/><Relationship Id="rId6" Type="http://schemas.openxmlformats.org/officeDocument/2006/relationships/image" Target="../media/image23.png"/><Relationship Id="rId11" Type="http://schemas.openxmlformats.org/officeDocument/2006/relationships/image" Target="../media/image50.png"/><Relationship Id="rId5" Type="http://schemas.openxmlformats.org/officeDocument/2006/relationships/image" Target="../media/image7.png"/><Relationship Id="rId10"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1579922" y="-643810"/>
            <a:ext cx="10243109" cy="582133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2053" y="1937060"/>
            <a:ext cx="2136253" cy="4584700"/>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61316" y="2797712"/>
            <a:ext cx="3409264" cy="3404529"/>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87041" y="3701741"/>
            <a:ext cx="2792707" cy="2779974"/>
          </a:xfrm>
          <a:prstGeom prst="rect">
            <a:avLst/>
          </a:prstGeom>
        </p:spPr>
      </p:pic>
      <p:grpSp>
        <p:nvGrpSpPr>
          <p:cNvPr id="11" name="组合 10">
            <a:extLst>
              <a:ext uri="{FF2B5EF4-FFF2-40B4-BE49-F238E27FC236}">
                <a16:creationId xmlns:a16="http://schemas.microsoft.com/office/drawing/2014/main" id="{0CA2474F-D75C-4C65-BFAF-8D933B7C33C5}"/>
              </a:ext>
            </a:extLst>
          </p:cNvPr>
          <p:cNvGrpSpPr/>
          <p:nvPr/>
        </p:nvGrpSpPr>
        <p:grpSpPr>
          <a:xfrm>
            <a:off x="5841455" y="4025758"/>
            <a:ext cx="608013" cy="97537"/>
            <a:chOff x="5524500" y="3966486"/>
            <a:chExt cx="975146" cy="156432"/>
          </a:xfrm>
        </p:grpSpPr>
        <p:sp>
          <p:nvSpPr>
            <p:cNvPr id="9" name="椭圆 8">
              <a:extLst>
                <a:ext uri="{FF2B5EF4-FFF2-40B4-BE49-F238E27FC236}">
                  <a16:creationId xmlns:a16="http://schemas.microsoft.com/office/drawing/2014/main" id="{2B770785-A033-46D8-8183-22EA7BD66D14}"/>
                </a:ext>
              </a:extLst>
            </p:cNvPr>
            <p:cNvSpPr/>
            <p:nvPr/>
          </p:nvSpPr>
          <p:spPr>
            <a:xfrm>
              <a:off x="5524500" y="3966487"/>
              <a:ext cx="156431" cy="1564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sp>
          <p:nvSpPr>
            <p:cNvPr id="38" name="椭圆 37">
              <a:extLst>
                <a:ext uri="{FF2B5EF4-FFF2-40B4-BE49-F238E27FC236}">
                  <a16:creationId xmlns:a16="http://schemas.microsoft.com/office/drawing/2014/main" id="{F5502F88-0759-4A81-99F2-AB9BE4F6814F}"/>
                </a:ext>
              </a:extLst>
            </p:cNvPr>
            <p:cNvSpPr/>
            <p:nvPr/>
          </p:nvSpPr>
          <p:spPr>
            <a:xfrm>
              <a:off x="5932059" y="3966486"/>
              <a:ext cx="156431" cy="1564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sp>
          <p:nvSpPr>
            <p:cNvPr id="39" name="椭圆 38">
              <a:extLst>
                <a:ext uri="{FF2B5EF4-FFF2-40B4-BE49-F238E27FC236}">
                  <a16:creationId xmlns:a16="http://schemas.microsoft.com/office/drawing/2014/main" id="{1F30B044-450B-4165-B1A9-95EF5068C0FB}"/>
                </a:ext>
              </a:extLst>
            </p:cNvPr>
            <p:cNvSpPr/>
            <p:nvPr/>
          </p:nvSpPr>
          <p:spPr>
            <a:xfrm>
              <a:off x="6343215" y="3966486"/>
              <a:ext cx="156431" cy="1564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grpSp>
      <p:pic>
        <p:nvPicPr>
          <p:cNvPr id="2" name="Picture 1"/>
          <p:cNvPicPr>
            <a:picLocks noChangeAspect="1"/>
          </p:cNvPicPr>
          <p:nvPr/>
        </p:nvPicPr>
        <p:blipFill rotWithShape="1">
          <a:blip r:embed="rId12"/>
          <a:srcRect b="23736"/>
          <a:stretch/>
        </p:blipFill>
        <p:spPr>
          <a:xfrm>
            <a:off x="3030296" y="607033"/>
            <a:ext cx="7632464" cy="2367661"/>
          </a:xfrm>
          <a:prstGeom prst="rect">
            <a:avLst/>
          </a:prstGeom>
        </p:spPr>
      </p:pic>
      <p:sp>
        <p:nvSpPr>
          <p:cNvPr id="4" name="TextBox 3"/>
          <p:cNvSpPr txBox="1"/>
          <p:nvPr/>
        </p:nvSpPr>
        <p:spPr>
          <a:xfrm>
            <a:off x="6102648" y="3048979"/>
            <a:ext cx="2754775" cy="769441"/>
          </a:xfrm>
          <a:prstGeom prst="rect">
            <a:avLst/>
          </a:prstGeom>
          <a:noFill/>
        </p:spPr>
        <p:txBody>
          <a:bodyPr wrap="square" rtlCol="0">
            <a:spAutoFit/>
          </a:bodyPr>
          <a:lstStyle/>
          <a:p>
            <a:r>
              <a:rPr lang="en-GB" sz="4400" dirty="0" err="1">
                <a:solidFill>
                  <a:srgbClr val="0B3419"/>
                </a:solidFill>
                <a:latin typeface="UVF Dartangnon Std" panose="02000306020000020002" pitchFamily="2" charset="0"/>
              </a:rPr>
              <a:t>Trang</a:t>
            </a:r>
            <a:r>
              <a:rPr lang="en-GB" sz="4400" dirty="0">
                <a:solidFill>
                  <a:srgbClr val="0B3419"/>
                </a:solidFill>
                <a:latin typeface="UVF Dartangnon Std" panose="02000306020000020002" pitchFamily="2" charset="0"/>
              </a:rPr>
              <a:t> 96</a:t>
            </a:r>
          </a:p>
        </p:txBody>
      </p:sp>
    </p:spTree>
    <p:extLst>
      <p:ext uri="{BB962C8B-B14F-4D97-AF65-F5344CB8AC3E}">
        <p14:creationId xmlns:p14="http://schemas.microsoft.com/office/powerpoint/2010/main" val="1345738416"/>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19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487" y="169957"/>
            <a:ext cx="696036" cy="696036"/>
            <a:chOff x="1992573" y="641445"/>
            <a:chExt cx="696036" cy="696036"/>
          </a:xfrm>
        </p:grpSpPr>
        <p:sp>
          <p:nvSpPr>
            <p:cNvPr id="3" name="Oval 2"/>
            <p:cNvSpPr/>
            <p:nvPr/>
          </p:nvSpPr>
          <p:spPr>
            <a:xfrm>
              <a:off x="1992573" y="641445"/>
              <a:ext cx="696036" cy="696036"/>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043752" y="692624"/>
              <a:ext cx="593678" cy="59367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mbria" panose="02040503050406030204" pitchFamily="18" charset="0"/>
                  <a:ea typeface="Cambria" panose="02040503050406030204" pitchFamily="18" charset="0"/>
                </a:rPr>
                <a:t>3</a:t>
              </a:r>
            </a:p>
          </p:txBody>
        </p:sp>
      </p:grpSp>
      <p:pic>
        <p:nvPicPr>
          <p:cNvPr id="14" name="图片 11">
            <a:extLst>
              <a:ext uri="{FF2B5EF4-FFF2-40B4-BE49-F238E27FC236}">
                <a16:creationId xmlns:a16="http://schemas.microsoft.com/office/drawing/2014/main" id="{DB562463-4CD5-436E-9147-699896B60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6068" y="2586514"/>
            <a:ext cx="1890229" cy="4056698"/>
          </a:xfrm>
          <a:prstGeom prst="rect">
            <a:avLst/>
          </a:prstGeom>
        </p:spPr>
      </p:pic>
      <p:pic>
        <p:nvPicPr>
          <p:cNvPr id="16"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5">
            <a:extLst>
              <a:ext uri="{28A0092B-C50C-407E-A947-70E740481C1C}">
                <a14:useLocalDpi xmlns:a14="http://schemas.microsoft.com/office/drawing/2010/main" val="0"/>
              </a:ext>
            </a:extLst>
          </a:blip>
          <a:srcRect t="72254" r="76945"/>
          <a:stretch/>
        </p:blipFill>
        <p:spPr>
          <a:xfrm>
            <a:off x="8424595" y="4531871"/>
            <a:ext cx="2027525" cy="1901781"/>
          </a:xfrm>
          <a:prstGeom prst="rect">
            <a:avLst/>
          </a:prstGeom>
        </p:spPr>
      </p:pic>
      <p:pic>
        <p:nvPicPr>
          <p:cNvPr id="17" name="图片 21">
            <a:extLst>
              <a:ext uri="{FF2B5EF4-FFF2-40B4-BE49-F238E27FC236}">
                <a16:creationId xmlns:a16="http://schemas.microsoft.com/office/drawing/2014/main" id="{C7A268B5-D824-42E1-98FE-0875FD2E8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74" y="4578497"/>
            <a:ext cx="2117444" cy="2107790"/>
          </a:xfrm>
          <a:prstGeom prst="rect">
            <a:avLst/>
          </a:prstGeom>
        </p:spPr>
      </p:pic>
      <p:grpSp>
        <p:nvGrpSpPr>
          <p:cNvPr id="18" name="组合 6">
            <a:extLst>
              <a:ext uri="{FF2B5EF4-FFF2-40B4-BE49-F238E27FC236}">
                <a16:creationId xmlns:a16="http://schemas.microsoft.com/office/drawing/2014/main" id="{E47DE130-8E06-434E-86BC-2D7F9360B858}"/>
              </a:ext>
            </a:extLst>
          </p:cNvPr>
          <p:cNvGrpSpPr/>
          <p:nvPr/>
        </p:nvGrpSpPr>
        <p:grpSpPr>
          <a:xfrm>
            <a:off x="9484" y="5003800"/>
            <a:ext cx="6135852" cy="1854200"/>
            <a:chOff x="0" y="5194300"/>
            <a:chExt cx="5505456" cy="1663700"/>
          </a:xfrm>
        </p:grpSpPr>
        <p:pic>
          <p:nvPicPr>
            <p:cNvPr id="19"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0"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21"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22"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sp>
        <p:nvSpPr>
          <p:cNvPr id="24" name="Rectangle 23"/>
          <p:cNvSpPr/>
          <p:nvPr/>
        </p:nvSpPr>
        <p:spPr>
          <a:xfrm>
            <a:off x="1082451" y="221136"/>
            <a:ext cx="10689001" cy="1870705"/>
          </a:xfrm>
          <a:prstGeom prst="rect">
            <a:avLst/>
          </a:prstGeom>
        </p:spPr>
        <p:txBody>
          <a:bodyPr wrap="square">
            <a:spAutoFit/>
          </a:bodyPr>
          <a:lstStyle/>
          <a:p>
            <a:pPr lvl="0" algn="just">
              <a:lnSpc>
                <a:spcPct val="107000"/>
              </a:lnSpc>
              <a:spcAft>
                <a:spcPts val="800"/>
              </a:spcAft>
            </a:pPr>
            <a:r>
              <a:rPr lang="vi-VN"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Việt mua 6 quyển vở, mỗi quyển giá 6 000 đồng. Việt đưa cô bán hàng tờ 100 000 đồng. Hỏi cô bán hàng phải trả lại cho Việt bao nhiêu tiền?</a:t>
            </a:r>
          </a:p>
        </p:txBody>
      </p:sp>
      <p:cxnSp>
        <p:nvCxnSpPr>
          <p:cNvPr id="12" name="Straight Connector 11"/>
          <p:cNvCxnSpPr/>
          <p:nvPr/>
        </p:nvCxnSpPr>
        <p:spPr>
          <a:xfrm>
            <a:off x="5926238" y="780089"/>
            <a:ext cx="56600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275635" y="761525"/>
            <a:ext cx="231493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192192" y="1370397"/>
            <a:ext cx="798496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456515" y="1367993"/>
            <a:ext cx="2314937"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192192" y="1935153"/>
            <a:ext cx="8264323"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39" name="Cloud 38"/>
          <p:cNvSpPr/>
          <p:nvPr/>
        </p:nvSpPr>
        <p:spPr>
          <a:xfrm>
            <a:off x="3230551" y="2698078"/>
            <a:ext cx="5525697" cy="2171414"/>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dirty="0" err="1">
                <a:solidFill>
                  <a:srgbClr val="0B3419"/>
                </a:solidFill>
                <a:latin typeface="Cambria" panose="02040503050406030204" pitchFamily="18" charset="0"/>
                <a:ea typeface="Cambria" panose="02040503050406030204" pitchFamily="18" charset="0"/>
              </a:rPr>
              <a:t>Thảo</a:t>
            </a:r>
            <a:r>
              <a:rPr lang="en-GB" sz="4400" b="1" dirty="0">
                <a:solidFill>
                  <a:srgbClr val="0B3419"/>
                </a:solidFill>
                <a:latin typeface="Cambria" panose="02040503050406030204" pitchFamily="18" charset="0"/>
                <a:ea typeface="Cambria" panose="02040503050406030204" pitchFamily="18" charset="0"/>
              </a:rPr>
              <a:t> </a:t>
            </a:r>
            <a:r>
              <a:rPr lang="en-GB" sz="4400" b="1" dirty="0" err="1">
                <a:solidFill>
                  <a:srgbClr val="0B3419"/>
                </a:solidFill>
                <a:latin typeface="Cambria" panose="02040503050406030204" pitchFamily="18" charset="0"/>
                <a:ea typeface="Cambria" panose="02040503050406030204" pitchFamily="18" charset="0"/>
              </a:rPr>
              <a:t>luận</a:t>
            </a:r>
            <a:r>
              <a:rPr lang="en-GB" sz="4400" b="1" dirty="0">
                <a:solidFill>
                  <a:srgbClr val="0B3419"/>
                </a:solidFill>
                <a:latin typeface="Cambria" panose="02040503050406030204" pitchFamily="18" charset="0"/>
                <a:ea typeface="Cambria" panose="02040503050406030204" pitchFamily="18" charset="0"/>
              </a:rPr>
              <a:t> </a:t>
            </a:r>
            <a:r>
              <a:rPr lang="en-GB" sz="4400" b="1" dirty="0" err="1">
                <a:solidFill>
                  <a:srgbClr val="0B3419"/>
                </a:solidFill>
                <a:latin typeface="Cambria" panose="02040503050406030204" pitchFamily="18" charset="0"/>
                <a:ea typeface="Cambria" panose="02040503050406030204" pitchFamily="18" charset="0"/>
              </a:rPr>
              <a:t>nhóm</a:t>
            </a:r>
            <a:r>
              <a:rPr lang="en-GB" sz="4400" b="1" dirty="0">
                <a:solidFill>
                  <a:srgbClr val="0B3419"/>
                </a:solidFill>
                <a:latin typeface="Cambria" panose="02040503050406030204" pitchFamily="18" charset="0"/>
                <a:ea typeface="Cambria" panose="02040503050406030204" pitchFamily="18" charset="0"/>
              </a:rPr>
              <a:t> </a:t>
            </a:r>
            <a:r>
              <a:rPr lang="en-GB" sz="4400" b="1" dirty="0" err="1">
                <a:solidFill>
                  <a:srgbClr val="0B3419"/>
                </a:solidFill>
                <a:latin typeface="Cambria" panose="02040503050406030204" pitchFamily="18" charset="0"/>
                <a:ea typeface="Cambria" panose="02040503050406030204" pitchFamily="18" charset="0"/>
              </a:rPr>
              <a:t>đôi</a:t>
            </a:r>
            <a:endParaRPr lang="en-GB" sz="4400" b="1" dirty="0">
              <a:solidFill>
                <a:srgbClr val="0B341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961710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par>
                                <p:cTn id="19" presetID="22" presetClass="entr" presetSubtype="8"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par>
                                <p:cTn id="22" presetID="22" presetClass="entr" presetSubtype="8" fill="hold"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left)">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lef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41478" y="447976"/>
            <a:ext cx="10566987" cy="5509200"/>
          </a:xfrm>
          <a:prstGeom prst="rect">
            <a:avLst/>
          </a:prstGeom>
        </p:spPr>
        <p:txBody>
          <a:bodyPr wrap="square">
            <a:spAutoFit/>
          </a:bodyPr>
          <a:lstStyle/>
          <a:p>
            <a:r>
              <a:rPr lang="vi-VN" sz="3200" b="1" dirty="0">
                <a:solidFill>
                  <a:srgbClr val="3E863C"/>
                </a:solidFill>
                <a:latin typeface="Cambria" panose="02040503050406030204" pitchFamily="18" charset="0"/>
                <a:ea typeface="Cambria" panose="02040503050406030204" pitchFamily="18" charset="0"/>
              </a:rPr>
              <a:t>Tóm tắt</a:t>
            </a:r>
            <a:endParaRPr lang="vi-VN" sz="3200" dirty="0">
              <a:solidFill>
                <a:srgbClr val="3E863C"/>
              </a:solidFill>
              <a:latin typeface="Cambria" panose="02040503050406030204" pitchFamily="18" charset="0"/>
              <a:ea typeface="Cambria" panose="02040503050406030204" pitchFamily="18" charset="0"/>
            </a:endParaRPr>
          </a:p>
          <a:p>
            <a:r>
              <a:rPr lang="vi-VN" sz="3200" dirty="0">
                <a:solidFill>
                  <a:srgbClr val="3E863C"/>
                </a:solidFill>
                <a:latin typeface="Cambria" panose="02040503050406030204" pitchFamily="18" charset="0"/>
                <a:ea typeface="Cambria" panose="02040503050406030204" pitchFamily="18" charset="0"/>
              </a:rPr>
              <a:t>Mua: 6 quyển vở</a:t>
            </a:r>
          </a:p>
          <a:p>
            <a:r>
              <a:rPr lang="vi-VN" sz="3200" dirty="0">
                <a:solidFill>
                  <a:srgbClr val="3E863C"/>
                </a:solidFill>
                <a:latin typeface="Cambria" panose="02040503050406030204" pitchFamily="18" charset="0"/>
                <a:ea typeface="Cambria" panose="02040503050406030204" pitchFamily="18" charset="0"/>
              </a:rPr>
              <a:t>Mỗi quyển: 6 000 đồng</a:t>
            </a:r>
          </a:p>
          <a:p>
            <a:r>
              <a:rPr lang="vi-VN" sz="3200" dirty="0">
                <a:solidFill>
                  <a:srgbClr val="3E863C"/>
                </a:solidFill>
                <a:latin typeface="Cambria" panose="02040503050406030204" pitchFamily="18" charset="0"/>
                <a:ea typeface="Cambria" panose="02040503050406030204" pitchFamily="18" charset="0"/>
              </a:rPr>
              <a:t>Đưa: 100 000 đồng</a:t>
            </a:r>
          </a:p>
          <a:p>
            <a:r>
              <a:rPr lang="vi-VN" sz="3200" dirty="0">
                <a:solidFill>
                  <a:srgbClr val="3E863C"/>
                </a:solidFill>
                <a:latin typeface="Cambria" panose="02040503050406030204" pitchFamily="18" charset="0"/>
                <a:ea typeface="Cambria" panose="02040503050406030204" pitchFamily="18" charset="0"/>
              </a:rPr>
              <a:t>Trả lại: … đồng?</a:t>
            </a:r>
          </a:p>
          <a:p>
            <a:pPr algn="ctr"/>
            <a:r>
              <a:rPr lang="vi-VN" sz="3200" b="1" dirty="0">
                <a:solidFill>
                  <a:srgbClr val="F0593A"/>
                </a:solidFill>
                <a:latin typeface="Cambria" panose="02040503050406030204" pitchFamily="18" charset="0"/>
                <a:ea typeface="Cambria" panose="02040503050406030204" pitchFamily="18" charset="0"/>
              </a:rPr>
              <a:t>Bài giải</a:t>
            </a:r>
            <a:endParaRPr lang="vi-VN" sz="3200" dirty="0">
              <a:solidFill>
                <a:srgbClr val="F0593A"/>
              </a:solidFill>
              <a:latin typeface="Cambria" panose="02040503050406030204" pitchFamily="18" charset="0"/>
              <a:ea typeface="Cambria" panose="02040503050406030204" pitchFamily="18" charset="0"/>
            </a:endParaRPr>
          </a:p>
          <a:p>
            <a:pPr algn="ctr"/>
            <a:r>
              <a:rPr lang="vi-VN" sz="3200" dirty="0">
                <a:solidFill>
                  <a:srgbClr val="F0593A"/>
                </a:solidFill>
                <a:latin typeface="Cambria" panose="02040503050406030204" pitchFamily="18" charset="0"/>
                <a:ea typeface="Cambria" panose="02040503050406030204" pitchFamily="18" charset="0"/>
              </a:rPr>
              <a:t>Giá tiền 6 quyển vở là:</a:t>
            </a:r>
          </a:p>
          <a:p>
            <a:pPr algn="ctr"/>
            <a:r>
              <a:rPr lang="vi-VN" sz="3200" dirty="0">
                <a:solidFill>
                  <a:srgbClr val="F0593A"/>
                </a:solidFill>
                <a:latin typeface="Cambria" panose="02040503050406030204" pitchFamily="18" charset="0"/>
                <a:ea typeface="Cambria" panose="02040503050406030204" pitchFamily="18" charset="0"/>
              </a:rPr>
              <a:t>6 000 x 6 = 36 000 (đồng)</a:t>
            </a:r>
          </a:p>
          <a:p>
            <a:pPr algn="ctr"/>
            <a:r>
              <a:rPr lang="vi-VN" sz="3200" dirty="0">
                <a:solidFill>
                  <a:srgbClr val="F0593A"/>
                </a:solidFill>
                <a:latin typeface="Cambria" panose="02040503050406030204" pitchFamily="18" charset="0"/>
                <a:ea typeface="Cambria" panose="02040503050406030204" pitchFamily="18" charset="0"/>
              </a:rPr>
              <a:t>Cô bán hàng phải trả lại Việt số tiền là:</a:t>
            </a:r>
          </a:p>
          <a:p>
            <a:pPr algn="ctr"/>
            <a:r>
              <a:rPr lang="vi-VN" sz="3200" dirty="0">
                <a:solidFill>
                  <a:srgbClr val="F0593A"/>
                </a:solidFill>
                <a:latin typeface="Cambria" panose="02040503050406030204" pitchFamily="18" charset="0"/>
                <a:ea typeface="Cambria" panose="02040503050406030204" pitchFamily="18" charset="0"/>
              </a:rPr>
              <a:t>100 000 – 36 000 = 64 000 (đồng)</a:t>
            </a:r>
          </a:p>
          <a:p>
            <a:pPr algn="ctr"/>
            <a:r>
              <a:rPr lang="vi-VN" sz="3200" dirty="0">
                <a:solidFill>
                  <a:srgbClr val="F0593A"/>
                </a:solidFill>
                <a:latin typeface="Cambria" panose="02040503050406030204" pitchFamily="18" charset="0"/>
                <a:ea typeface="Cambria" panose="02040503050406030204" pitchFamily="18" charset="0"/>
              </a:rPr>
              <a:t>Đáp số: 64 000 đồng.</a:t>
            </a:r>
          </a:p>
        </p:txBody>
      </p:sp>
      <p:pic>
        <p:nvPicPr>
          <p:cNvPr id="3" name="图片 11">
            <a:extLst>
              <a:ext uri="{FF2B5EF4-FFF2-40B4-BE49-F238E27FC236}">
                <a16:creationId xmlns:a16="http://schemas.microsoft.com/office/drawing/2014/main" id="{DB562463-4CD5-436E-9147-699896B60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4948" y="1575422"/>
            <a:ext cx="2361350" cy="5067790"/>
          </a:xfrm>
          <a:prstGeom prst="rect">
            <a:avLst/>
          </a:prstGeom>
        </p:spPr>
      </p:pic>
      <p:pic>
        <p:nvPicPr>
          <p:cNvPr id="4" name="图片 21">
            <a:extLst>
              <a:ext uri="{FF2B5EF4-FFF2-40B4-BE49-F238E27FC236}">
                <a16:creationId xmlns:a16="http://schemas.microsoft.com/office/drawing/2014/main" id="{C7A268B5-D824-42E1-98FE-0875FD2E81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3674" y="4578497"/>
            <a:ext cx="2117444" cy="2107790"/>
          </a:xfrm>
          <a:prstGeom prst="rect">
            <a:avLst/>
          </a:prstGeom>
        </p:spPr>
      </p:pic>
      <p:pic>
        <p:nvPicPr>
          <p:cNvPr id="5"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731" t="-545" r="-2689" b="64569"/>
          <a:stretch/>
        </p:blipFill>
        <p:spPr>
          <a:xfrm>
            <a:off x="6334638" y="644098"/>
            <a:ext cx="1870939" cy="2123101"/>
          </a:xfrm>
          <a:prstGeom prst="rect">
            <a:avLst/>
          </a:prstGeom>
        </p:spPr>
      </p:pic>
    </p:spTree>
    <p:extLst>
      <p:ext uri="{BB962C8B-B14F-4D97-AF65-F5344CB8AC3E}">
        <p14:creationId xmlns:p14="http://schemas.microsoft.com/office/powerpoint/2010/main" val="61318662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0-#ppt_w/2"/>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4676" b="21048"/>
          <a:stretch/>
        </p:blipFill>
        <p:spPr>
          <a:xfrm>
            <a:off x="-1284821" y="-1953931"/>
            <a:ext cx="10461977"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468" y="3540836"/>
            <a:ext cx="3505206" cy="3505206"/>
          </a:xfrm>
          <a:prstGeom prst="rect">
            <a:avLst/>
          </a:prstGeom>
          <a:effectLst>
            <a:outerShdw blurRad="50800" dist="38100" dir="2700000" algn="tl" rotWithShape="0">
              <a:prstClr val="black">
                <a:alpha val="40000"/>
              </a:prstClr>
            </a:outerShdw>
          </a:effectLst>
        </p:spPr>
      </p:pic>
      <p:sp>
        <p:nvSpPr>
          <p:cNvPr id="16" name="Cloud Callout 15"/>
          <p:cNvSpPr/>
          <p:nvPr/>
        </p:nvSpPr>
        <p:spPr>
          <a:xfrm>
            <a:off x="666045" y="0"/>
            <a:ext cx="10385778" cy="4678991"/>
          </a:xfrm>
          <a:prstGeom prst="cloudCallout">
            <a:avLst>
              <a:gd name="adj1" fmla="val -22759"/>
              <a:gd name="adj2" fmla="val 71581"/>
            </a:avLst>
          </a:prstGeom>
          <a:solidFill>
            <a:schemeClr val="accent1">
              <a:alpha val="50000"/>
            </a:schemeClr>
          </a:solidFill>
          <a:effectLst>
            <a:outerShdw blurRad="50800" dist="50800" dir="540000" algn="ctr" rotWithShape="0">
              <a:schemeClr val="accent1">
                <a:lumMod val="75000"/>
                <a:alpha val="8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360000" tIns="252000" rIns="0" rtlCol="0" anchor="ctr"/>
          <a:lstStyle/>
          <a:p>
            <a:pPr algn="ctr"/>
            <a:r>
              <a:rPr lang="vi-VN" sz="3200" dirty="0">
                <a:solidFill>
                  <a:srgbClr val="0B3419"/>
                </a:solidFill>
                <a:latin typeface="Cambria" panose="02040503050406030204" pitchFamily="18" charset="0"/>
                <a:ea typeface="Cambria" panose="02040503050406030204" pitchFamily="18" charset="0"/>
              </a:rPr>
              <a:t>Trong một trại ươm cây giống có hai vườn ươm, mỗi vườn có 14 000 cây giống. Trong một trại ươm khác có 15 000 cây giống. Hỏi cả hai trại ươm đó có bao nhiêu cây giống?</a:t>
            </a:r>
            <a:br>
              <a:rPr lang="vi-VN" sz="3200" dirty="0">
                <a:solidFill>
                  <a:srgbClr val="0B3419"/>
                </a:solidFill>
                <a:latin typeface="Cambria" panose="02040503050406030204" pitchFamily="18" charset="0"/>
                <a:ea typeface="Cambria" panose="02040503050406030204" pitchFamily="18" charset="0"/>
              </a:rPr>
            </a:br>
            <a:endParaRPr lang="en-GB" sz="4800" dirty="0">
              <a:solidFill>
                <a:srgbClr val="0B3419"/>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3" name="Group 12"/>
          <p:cNvGrpSpPr/>
          <p:nvPr/>
        </p:nvGrpSpPr>
        <p:grpSpPr>
          <a:xfrm>
            <a:off x="207487" y="169957"/>
            <a:ext cx="696036" cy="696036"/>
            <a:chOff x="1992573" y="641445"/>
            <a:chExt cx="696036" cy="696036"/>
          </a:xfrm>
        </p:grpSpPr>
        <p:sp>
          <p:nvSpPr>
            <p:cNvPr id="15" name="Oval 14"/>
            <p:cNvSpPr/>
            <p:nvPr/>
          </p:nvSpPr>
          <p:spPr>
            <a:xfrm>
              <a:off x="1992573" y="641445"/>
              <a:ext cx="696036" cy="696036"/>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043752" y="692624"/>
              <a:ext cx="593678" cy="59367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mbria" panose="02040503050406030204" pitchFamily="18" charset="0"/>
                  <a:ea typeface="Cambria" panose="02040503050406030204" pitchFamily="18" charset="0"/>
                </a:rPr>
                <a:t>4</a:t>
              </a:r>
            </a:p>
          </p:txBody>
        </p:sp>
      </p:grpSp>
      <p:sp>
        <p:nvSpPr>
          <p:cNvPr id="18" name="Rounded Rectangle 14"/>
          <p:cNvSpPr/>
          <p:nvPr/>
        </p:nvSpPr>
        <p:spPr>
          <a:xfrm>
            <a:off x="6264498" y="3865352"/>
            <a:ext cx="4624128" cy="1145253"/>
          </a:xfrm>
          <a:prstGeom prst="roundRect">
            <a:avLst/>
          </a:prstGeom>
          <a:solidFill>
            <a:schemeClr val="bg1"/>
          </a:solidFill>
          <a:ln w="28575">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3200" b="1" dirty="0" err="1">
                <a:solidFill>
                  <a:srgbClr val="C00000"/>
                </a:solidFill>
                <a:latin typeface="UTM Avo" panose="02040603050506020204" pitchFamily="18" charset="0"/>
              </a:rPr>
              <a:t>Thảo</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luận</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nhóm</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đôi</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nêu</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các</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bước</a:t>
            </a:r>
            <a:r>
              <a:rPr lang="en-GB" sz="3200" b="1" dirty="0">
                <a:solidFill>
                  <a:srgbClr val="C00000"/>
                </a:solidFill>
                <a:latin typeface="UTM Avo" panose="02040603050506020204" pitchFamily="18" charset="0"/>
              </a:rPr>
              <a:t> </a:t>
            </a:r>
            <a:r>
              <a:rPr lang="en-GB" sz="3200" b="1" dirty="0" err="1">
                <a:solidFill>
                  <a:srgbClr val="C00000"/>
                </a:solidFill>
                <a:latin typeface="UTM Avo" panose="02040603050506020204" pitchFamily="18" charset="0"/>
              </a:rPr>
              <a:t>giải</a:t>
            </a:r>
            <a:r>
              <a:rPr lang="en-GB" sz="3200" b="1" dirty="0">
                <a:solidFill>
                  <a:srgbClr val="C00000"/>
                </a:solidFill>
                <a:latin typeface="UTM Avo" panose="02040603050506020204" pitchFamily="18" charset="0"/>
              </a:rPr>
              <a:t>. </a:t>
            </a:r>
            <a:endParaRPr kumimoji="0" lang="en-GB" sz="3200" b="1" i="0" u="none" strike="noStrike" kern="1200" cap="none" spc="0" normalizeH="0" baseline="0" noProof="0" dirty="0">
              <a:ln>
                <a:noFill/>
              </a:ln>
              <a:solidFill>
                <a:srgbClr val="C00000"/>
              </a:solidFill>
              <a:effectLst/>
              <a:uLnTx/>
              <a:uFillTx/>
              <a:latin typeface="UTM Avo" panose="02040603050506020204" pitchFamily="18" charset="0"/>
            </a:endParaRPr>
          </a:p>
        </p:txBody>
      </p:sp>
      <p:pic>
        <p:nvPicPr>
          <p:cNvPr id="1026" name="Picture 2" descr="https://img.loigiaihay.com/picture/2022/0408/bai-4-tr96.png"/>
          <p:cNvPicPr>
            <a:picLocks noChangeAspect="1" noChangeArrowheads="1"/>
          </p:cNvPicPr>
          <p:nvPr/>
        </p:nvPicPr>
        <p:blipFill rotWithShape="1">
          <a:blip r:embed="rId8">
            <a:extLst>
              <a:ext uri="{28A0092B-C50C-407E-A947-70E740481C1C}">
                <a14:useLocalDpi xmlns:a14="http://schemas.microsoft.com/office/drawing/2010/main" val="0"/>
              </a:ext>
            </a:extLst>
          </a:blip>
          <a:srcRect l="5641" r="2776" b="10971"/>
          <a:stretch/>
        </p:blipFill>
        <p:spPr bwMode="auto">
          <a:xfrm>
            <a:off x="164926" y="3408651"/>
            <a:ext cx="5762576" cy="3394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80080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1000"/>
                                        <p:tgtEl>
                                          <p:spTgt spid="1026"/>
                                        </p:tgtEl>
                                      </p:cBhvr>
                                    </p:animEffect>
                                    <p:anim calcmode="lin" valueType="num">
                                      <p:cBhvr>
                                        <p:cTn id="20" dur="1000" fill="hold"/>
                                        <p:tgtEl>
                                          <p:spTgt spid="1026"/>
                                        </p:tgtEl>
                                        <p:attrNameLst>
                                          <p:attrName>ppt_x</p:attrName>
                                        </p:attrNameLst>
                                      </p:cBhvr>
                                      <p:tavLst>
                                        <p:tav tm="0">
                                          <p:val>
                                            <p:strVal val="#ppt_x"/>
                                          </p:val>
                                        </p:tav>
                                        <p:tav tm="100000">
                                          <p:val>
                                            <p:strVal val="#ppt_x"/>
                                          </p:val>
                                        </p:tav>
                                      </p:tavLst>
                                    </p:anim>
                                    <p:anim calcmode="lin" valueType="num">
                                      <p:cBhvr>
                                        <p:cTn id="21"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4676" b="21048"/>
          <a:stretch/>
        </p:blipFill>
        <p:spPr>
          <a:xfrm>
            <a:off x="-1284821" y="-1953931"/>
            <a:ext cx="10461977"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468" y="3540836"/>
            <a:ext cx="3505206" cy="3505206"/>
          </a:xfrm>
          <a:prstGeom prst="rect">
            <a:avLst/>
          </a:prstGeom>
          <a:effectLst>
            <a:outerShdw blurRad="50800" dist="38100" dir="2700000" algn="tl" rotWithShape="0">
              <a:prstClr val="black">
                <a:alpha val="40000"/>
              </a:prstClr>
            </a:outerShdw>
          </a:effectLst>
        </p:spPr>
      </p:pic>
      <p:grpSp>
        <p:nvGrpSpPr>
          <p:cNvPr id="13" name="Group 12"/>
          <p:cNvGrpSpPr/>
          <p:nvPr/>
        </p:nvGrpSpPr>
        <p:grpSpPr>
          <a:xfrm>
            <a:off x="207487" y="169957"/>
            <a:ext cx="696036" cy="696036"/>
            <a:chOff x="1992573" y="641445"/>
            <a:chExt cx="696036" cy="696036"/>
          </a:xfrm>
        </p:grpSpPr>
        <p:sp>
          <p:nvSpPr>
            <p:cNvPr id="15" name="Oval 14"/>
            <p:cNvSpPr/>
            <p:nvPr/>
          </p:nvSpPr>
          <p:spPr>
            <a:xfrm>
              <a:off x="1992573" y="641445"/>
              <a:ext cx="696036" cy="696036"/>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2043752" y="692624"/>
              <a:ext cx="593678" cy="59367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mbria" panose="02040503050406030204" pitchFamily="18" charset="0"/>
                  <a:ea typeface="Cambria" panose="02040503050406030204" pitchFamily="18" charset="0"/>
                </a:rPr>
                <a:t>4</a:t>
              </a:r>
            </a:p>
          </p:txBody>
        </p:sp>
      </p:grpSp>
      <p:sp>
        <p:nvSpPr>
          <p:cNvPr id="18" name="Rounded Rectangle 14"/>
          <p:cNvSpPr/>
          <p:nvPr/>
        </p:nvSpPr>
        <p:spPr>
          <a:xfrm>
            <a:off x="2112679" y="717839"/>
            <a:ext cx="8319066" cy="1365037"/>
          </a:xfrm>
          <a:prstGeom prst="roundRect">
            <a:avLst/>
          </a:prstGeom>
          <a:solidFill>
            <a:schemeClr val="bg1"/>
          </a:solidFill>
          <a:ln w="28575">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0B3419"/>
                </a:solidFill>
                <a:latin typeface="Cambria" panose="02040503050406030204" pitchFamily="18" charset="0"/>
                <a:ea typeface="Cambria" panose="02040503050406030204" pitchFamily="18" charset="0"/>
              </a:rPr>
              <a:t>Bước 1: Tính số cây giống trong trại ươm có hai vườn ươm.</a:t>
            </a:r>
          </a:p>
        </p:txBody>
      </p:sp>
      <p:sp>
        <p:nvSpPr>
          <p:cNvPr id="19" name="Rounded Rectangle 14"/>
          <p:cNvSpPr/>
          <p:nvPr/>
        </p:nvSpPr>
        <p:spPr>
          <a:xfrm>
            <a:off x="2112679" y="2488563"/>
            <a:ext cx="8319066" cy="1365037"/>
          </a:xfrm>
          <a:prstGeom prst="roundRect">
            <a:avLst/>
          </a:prstGeom>
          <a:solidFill>
            <a:schemeClr val="bg1"/>
          </a:solidFill>
          <a:ln w="28575">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solidFill>
                  <a:srgbClr val="0B3419"/>
                </a:solidFill>
                <a:latin typeface="Cambria" panose="02040503050406030204" pitchFamily="18" charset="0"/>
                <a:ea typeface="Cambria" panose="02040503050406030204" pitchFamily="18" charset="0"/>
              </a:rPr>
              <a:t>Bước 2: Lấy số cây giống ở trại ươm thứ nhất cộng số cây giống ở trại ươm thứ hai.</a:t>
            </a:r>
          </a:p>
        </p:txBody>
      </p:sp>
    </p:spTree>
    <p:extLst>
      <p:ext uri="{BB962C8B-B14F-4D97-AF65-F5344CB8AC3E}">
        <p14:creationId xmlns:p14="http://schemas.microsoft.com/office/powerpoint/2010/main" val="330887627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DB562463-4CD5-436E-9147-699896B60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1734" y="4107093"/>
            <a:ext cx="1201782" cy="2579194"/>
          </a:xfrm>
          <a:prstGeom prst="rect">
            <a:avLst/>
          </a:prstGeom>
        </p:spPr>
      </p:pic>
      <p:pic>
        <p:nvPicPr>
          <p:cNvPr id="16"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5">
            <a:extLst>
              <a:ext uri="{28A0092B-C50C-407E-A947-70E740481C1C}">
                <a14:useLocalDpi xmlns:a14="http://schemas.microsoft.com/office/drawing/2010/main" val="0"/>
              </a:ext>
            </a:extLst>
          </a:blip>
          <a:srcRect t="72254" r="76945"/>
          <a:stretch/>
        </p:blipFill>
        <p:spPr>
          <a:xfrm>
            <a:off x="8897283" y="4975244"/>
            <a:ext cx="1554837" cy="1458408"/>
          </a:xfrm>
          <a:prstGeom prst="rect">
            <a:avLst/>
          </a:prstGeom>
        </p:spPr>
      </p:pic>
      <p:pic>
        <p:nvPicPr>
          <p:cNvPr id="17" name="图片 21">
            <a:extLst>
              <a:ext uri="{FF2B5EF4-FFF2-40B4-BE49-F238E27FC236}">
                <a16:creationId xmlns:a16="http://schemas.microsoft.com/office/drawing/2014/main" id="{C7A268B5-D824-42E1-98FE-0875FD2E8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3674" y="4578497"/>
            <a:ext cx="2117444" cy="2107790"/>
          </a:xfrm>
          <a:prstGeom prst="rect">
            <a:avLst/>
          </a:prstGeom>
        </p:spPr>
      </p:pic>
      <p:grpSp>
        <p:nvGrpSpPr>
          <p:cNvPr id="18" name="组合 6">
            <a:extLst>
              <a:ext uri="{FF2B5EF4-FFF2-40B4-BE49-F238E27FC236}">
                <a16:creationId xmlns:a16="http://schemas.microsoft.com/office/drawing/2014/main" id="{E47DE130-8E06-434E-86BC-2D7F9360B858}"/>
              </a:ext>
            </a:extLst>
          </p:cNvPr>
          <p:cNvGrpSpPr/>
          <p:nvPr/>
        </p:nvGrpSpPr>
        <p:grpSpPr>
          <a:xfrm>
            <a:off x="9484" y="5003800"/>
            <a:ext cx="6135852" cy="1854200"/>
            <a:chOff x="0" y="5194300"/>
            <a:chExt cx="5505456" cy="1663700"/>
          </a:xfrm>
        </p:grpSpPr>
        <p:pic>
          <p:nvPicPr>
            <p:cNvPr id="19"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0"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21" name="组合 7">
            <a:extLst>
              <a:ext uri="{FF2B5EF4-FFF2-40B4-BE49-F238E27FC236}">
                <a16:creationId xmlns:a16="http://schemas.microsoft.com/office/drawing/2014/main" id="{A63ED9F1-5699-4403-B7C6-F09BB6823D64}"/>
              </a:ext>
            </a:extLst>
          </p:cNvPr>
          <p:cNvGrpSpPr/>
          <p:nvPr/>
        </p:nvGrpSpPr>
        <p:grpSpPr>
          <a:xfrm>
            <a:off x="6058544" y="4992981"/>
            <a:ext cx="6135852" cy="1854200"/>
            <a:chOff x="0" y="5194300"/>
            <a:chExt cx="5505456" cy="1663700"/>
          </a:xfrm>
        </p:grpSpPr>
        <p:pic>
          <p:nvPicPr>
            <p:cNvPr id="22"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sp>
        <p:nvSpPr>
          <p:cNvPr id="5" name="Rectangle 4"/>
          <p:cNvSpPr/>
          <p:nvPr/>
        </p:nvSpPr>
        <p:spPr>
          <a:xfrm>
            <a:off x="1690607" y="420063"/>
            <a:ext cx="8761513" cy="4401205"/>
          </a:xfrm>
          <a:prstGeom prst="rect">
            <a:avLst/>
          </a:prstGeom>
        </p:spPr>
        <p:txBody>
          <a:bodyPr wrap="square">
            <a:spAutoFit/>
          </a:bodyPr>
          <a:lstStyle/>
          <a:p>
            <a:pPr algn="ctr"/>
            <a:r>
              <a:rPr lang="en-GB" sz="4000" dirty="0" err="1">
                <a:solidFill>
                  <a:srgbClr val="0B3419"/>
                </a:solidFill>
                <a:latin typeface="Cambria" panose="02040503050406030204" pitchFamily="18" charset="0"/>
                <a:ea typeface="Cambria" panose="02040503050406030204" pitchFamily="18" charset="0"/>
              </a:rPr>
              <a:t>Bài</a:t>
            </a:r>
            <a:r>
              <a:rPr lang="en-GB" sz="4000" dirty="0">
                <a:solidFill>
                  <a:srgbClr val="0B3419"/>
                </a:solidFill>
                <a:latin typeface="Cambria" panose="02040503050406030204" pitchFamily="18" charset="0"/>
                <a:ea typeface="Cambria" panose="02040503050406030204" pitchFamily="18" charset="0"/>
              </a:rPr>
              <a:t> </a:t>
            </a:r>
            <a:r>
              <a:rPr lang="en-GB" sz="4000" dirty="0" err="1">
                <a:solidFill>
                  <a:srgbClr val="0B3419"/>
                </a:solidFill>
                <a:latin typeface="Cambria" panose="02040503050406030204" pitchFamily="18" charset="0"/>
                <a:ea typeface="Cambria" panose="02040503050406030204" pitchFamily="18" charset="0"/>
              </a:rPr>
              <a:t>giải</a:t>
            </a:r>
            <a:r>
              <a:rPr lang="en-GB" sz="4000" dirty="0">
                <a:solidFill>
                  <a:srgbClr val="0B3419"/>
                </a:solidFill>
                <a:latin typeface="Cambria" panose="02040503050406030204" pitchFamily="18" charset="0"/>
                <a:ea typeface="Cambria" panose="02040503050406030204" pitchFamily="18" charset="0"/>
              </a:rPr>
              <a:t>:</a:t>
            </a:r>
          </a:p>
          <a:p>
            <a:pPr algn="ctr"/>
            <a:r>
              <a:rPr lang="vi-VN" sz="4000" dirty="0">
                <a:solidFill>
                  <a:srgbClr val="0B3419"/>
                </a:solidFill>
                <a:latin typeface="Cambria" panose="02040503050406030204" pitchFamily="18" charset="0"/>
                <a:ea typeface="Cambria" panose="02040503050406030204" pitchFamily="18" charset="0"/>
              </a:rPr>
              <a:t>Số cây giống trong trại ươm có hai vườn ươm là:</a:t>
            </a:r>
          </a:p>
          <a:p>
            <a:pPr algn="ctr"/>
            <a:r>
              <a:rPr lang="vi-VN" sz="4000" dirty="0">
                <a:solidFill>
                  <a:srgbClr val="0B3419"/>
                </a:solidFill>
                <a:latin typeface="Cambria" panose="02040503050406030204" pitchFamily="18" charset="0"/>
                <a:ea typeface="Cambria" panose="02040503050406030204" pitchFamily="18" charset="0"/>
              </a:rPr>
              <a:t>14 000 x 2 = 28 000 (cây giống)</a:t>
            </a:r>
          </a:p>
          <a:p>
            <a:pPr algn="ctr"/>
            <a:r>
              <a:rPr lang="vi-VN" sz="4000" dirty="0">
                <a:solidFill>
                  <a:srgbClr val="0B3419"/>
                </a:solidFill>
                <a:latin typeface="Cambria" panose="02040503050406030204" pitchFamily="18" charset="0"/>
                <a:ea typeface="Cambria" panose="02040503050406030204" pitchFamily="18" charset="0"/>
              </a:rPr>
              <a:t>Cả hai trại ươm có số cây giống là</a:t>
            </a:r>
          </a:p>
          <a:p>
            <a:pPr algn="ctr"/>
            <a:r>
              <a:rPr lang="vi-VN" sz="4000" dirty="0">
                <a:solidFill>
                  <a:srgbClr val="0B3419"/>
                </a:solidFill>
                <a:latin typeface="Cambria" panose="02040503050406030204" pitchFamily="18" charset="0"/>
                <a:ea typeface="Cambria" panose="02040503050406030204" pitchFamily="18" charset="0"/>
              </a:rPr>
              <a:t>28 000 + 15 000 = 43 000 (cây giống)</a:t>
            </a:r>
          </a:p>
          <a:p>
            <a:pPr algn="ctr"/>
            <a:r>
              <a:rPr lang="vi-VN" sz="4000" dirty="0">
                <a:solidFill>
                  <a:srgbClr val="0B3419"/>
                </a:solidFill>
                <a:latin typeface="Cambria" panose="02040503050406030204" pitchFamily="18" charset="0"/>
                <a:ea typeface="Cambria" panose="02040503050406030204" pitchFamily="18" charset="0"/>
              </a:rPr>
              <a:t>Đáp số: 43 000 cây giống.</a:t>
            </a:r>
          </a:p>
        </p:txBody>
      </p:sp>
    </p:spTree>
    <p:extLst>
      <p:ext uri="{BB962C8B-B14F-4D97-AF65-F5344CB8AC3E}">
        <p14:creationId xmlns:p14="http://schemas.microsoft.com/office/powerpoint/2010/main" val="192820893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76" b="21048"/>
          <a:stretch/>
        </p:blipFill>
        <p:spPr>
          <a:xfrm>
            <a:off x="-585788" y="-1196622"/>
            <a:ext cx="13687426"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7700" y="3035300"/>
            <a:ext cx="3505206" cy="350520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stretch>
            <a:fillRect/>
          </a:stretch>
        </p:blipFill>
        <p:spPr>
          <a:xfrm>
            <a:off x="854043" y="356686"/>
            <a:ext cx="11991871" cy="5791702"/>
          </a:xfrm>
          <a:prstGeom prst="rect">
            <a:avLst/>
          </a:prstGeom>
        </p:spPr>
      </p:pic>
    </p:spTree>
    <p:extLst>
      <p:ext uri="{BB962C8B-B14F-4D97-AF65-F5344CB8AC3E}">
        <p14:creationId xmlns:p14="http://schemas.microsoft.com/office/powerpoint/2010/main" val="111617688"/>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3255593" y="1267166"/>
            <a:ext cx="6710556" cy="2573161"/>
          </a:xfrm>
          <a:prstGeom prst="roundRect">
            <a:avLst/>
          </a:prstGeom>
          <a:solidFill>
            <a:schemeClr val="bg1"/>
          </a:solidFill>
          <a:ln w="28575">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UTM Avo" panose="02040603050506020204" pitchFamily="18" charset="0"/>
              </a:rPr>
              <a:t>Em</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hãy</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nêu</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các</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bước</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đặ</a:t>
            </a:r>
            <a:r>
              <a:rPr lang="en-GB" sz="4400" b="1" dirty="0">
                <a:solidFill>
                  <a:srgbClr val="C00000"/>
                </a:solidFill>
                <a:latin typeface="UTM Avo" panose="02040603050506020204" pitchFamily="18" charset="0"/>
              </a:rPr>
              <a:t>t </a:t>
            </a:r>
            <a:r>
              <a:rPr lang="en-GB" sz="4400" b="1" dirty="0" err="1">
                <a:solidFill>
                  <a:srgbClr val="C00000"/>
                </a:solidFill>
                <a:latin typeface="UTM Avo" panose="02040603050506020204" pitchFamily="18" charset="0"/>
              </a:rPr>
              <a:t>tính</a:t>
            </a:r>
            <a:r>
              <a:rPr lang="en-GB" sz="4400" b="1" dirty="0">
                <a:solidFill>
                  <a:srgbClr val="C00000"/>
                </a:solidFill>
                <a:latin typeface="UTM Avo" panose="02040603050506020204" pitchFamily="18" charset="0"/>
              </a:rPr>
              <a:t> </a:t>
            </a:r>
            <a:r>
              <a:rPr lang="en-GB" sz="4400" b="1" dirty="0" err="1">
                <a:solidFill>
                  <a:srgbClr val="C00000"/>
                </a:solidFill>
                <a:latin typeface="UTM Avo" panose="02040603050506020204" pitchFamily="18" charset="0"/>
              </a:rPr>
              <a:t>rồi</a:t>
            </a:r>
            <a:r>
              <a:rPr lang="en-GB" sz="4400" b="1" dirty="0">
                <a:solidFill>
                  <a:srgbClr val="C00000"/>
                </a:solidFill>
                <a:latin typeface="UTM Avo" panose="02040603050506020204" pitchFamily="18" charset="0"/>
              </a:rPr>
              <a:t> </a:t>
            </a:r>
            <a:r>
              <a:rPr lang="en-GB" sz="4400" b="1" dirty="0" err="1">
                <a:solidFill>
                  <a:srgbClr val="C00000"/>
                </a:solidFill>
                <a:latin typeface="UTM Avo" panose="02040603050506020204" pitchFamily="18" charset="0"/>
              </a:rPr>
              <a:t>tính</a:t>
            </a:r>
            <a:r>
              <a:rPr lang="en-GB" sz="4400" b="1" dirty="0">
                <a:solidFill>
                  <a:srgbClr val="C00000"/>
                </a:solidFill>
                <a:latin typeface="UTM Avo" panose="02040603050506020204" pitchFamily="18" charset="0"/>
              </a:rPr>
              <a:t>.</a:t>
            </a:r>
            <a:endParaRPr kumimoji="0" lang="en-GB" sz="4400" b="1" i="0" u="none" strike="noStrike" kern="1200" cap="none" spc="0" normalizeH="0" baseline="0" noProof="0" dirty="0">
              <a:ln>
                <a:noFill/>
              </a:ln>
              <a:solidFill>
                <a:srgbClr val="C00000"/>
              </a:solidFill>
              <a:effectLst/>
              <a:uLnTx/>
              <a:uFillTx/>
              <a:latin typeface="UTM Avo" panose="02040603050506020204" pitchFamily="18" charset="0"/>
            </a:endParaRPr>
          </a:p>
        </p:txBody>
      </p:sp>
      <p:pic>
        <p:nvPicPr>
          <p:cNvPr id="13" name="图片 11">
            <a:extLst>
              <a:ext uri="{FF2B5EF4-FFF2-40B4-BE49-F238E27FC236}">
                <a16:creationId xmlns:a16="http://schemas.microsoft.com/office/drawing/2014/main" id="{DB562463-4CD5-436E-9147-699896B60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5142" y="3840327"/>
            <a:ext cx="1339382" cy="287450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4994" y="5138042"/>
            <a:ext cx="1626413" cy="1624154"/>
          </a:xfrm>
          <a:prstGeom prst="rect">
            <a:avLst/>
          </a:prstGeom>
        </p:spPr>
      </p:pic>
      <p:pic>
        <p:nvPicPr>
          <p:cNvPr id="15"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254" r="76945"/>
          <a:stretch/>
        </p:blipFill>
        <p:spPr>
          <a:xfrm>
            <a:off x="10117454" y="5352380"/>
            <a:ext cx="1235919" cy="1372460"/>
          </a:xfrm>
          <a:prstGeom prst="rect">
            <a:avLst/>
          </a:prstGeom>
        </p:spPr>
      </p:pic>
      <p:pic>
        <p:nvPicPr>
          <p:cNvPr id="16"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731" t="-545" r="-2689" b="64569"/>
          <a:stretch/>
        </p:blipFill>
        <p:spPr>
          <a:xfrm flipH="1">
            <a:off x="408536" y="275527"/>
            <a:ext cx="2641816" cy="3136760"/>
          </a:xfrm>
          <a:prstGeom prst="rect">
            <a:avLst/>
          </a:prstGeom>
        </p:spPr>
      </p:pic>
      <p:pic>
        <p:nvPicPr>
          <p:cNvPr id="17" name="图片 21">
            <a:extLst>
              <a:ext uri="{FF2B5EF4-FFF2-40B4-BE49-F238E27FC236}">
                <a16:creationId xmlns:a16="http://schemas.microsoft.com/office/drawing/2014/main" id="{C7A268B5-D824-42E1-98FE-0875FD2E8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8351" y="5671677"/>
            <a:ext cx="1206199" cy="1200700"/>
          </a:xfrm>
          <a:prstGeom prst="rect">
            <a:avLst/>
          </a:prstGeom>
        </p:spPr>
      </p:pic>
      <p:grpSp>
        <p:nvGrpSpPr>
          <p:cNvPr id="18" name="组合 6">
            <a:extLst>
              <a:ext uri="{FF2B5EF4-FFF2-40B4-BE49-F238E27FC236}">
                <a16:creationId xmlns:a16="http://schemas.microsoft.com/office/drawing/2014/main" id="{E47DE130-8E06-434E-86BC-2D7F9360B858}"/>
              </a:ext>
            </a:extLst>
          </p:cNvPr>
          <p:cNvGrpSpPr/>
          <p:nvPr/>
        </p:nvGrpSpPr>
        <p:grpSpPr>
          <a:xfrm>
            <a:off x="35508" y="5018177"/>
            <a:ext cx="6135852" cy="1854200"/>
            <a:chOff x="0" y="5194300"/>
            <a:chExt cx="5505456" cy="1663700"/>
          </a:xfrm>
        </p:grpSpPr>
        <p:pic>
          <p:nvPicPr>
            <p:cNvPr id="19"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0"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21" name="组合 7">
            <a:extLst>
              <a:ext uri="{FF2B5EF4-FFF2-40B4-BE49-F238E27FC236}">
                <a16:creationId xmlns:a16="http://schemas.microsoft.com/office/drawing/2014/main" id="{A63ED9F1-5699-4403-B7C6-F09BB6823D64}"/>
              </a:ext>
            </a:extLst>
          </p:cNvPr>
          <p:cNvGrpSpPr/>
          <p:nvPr/>
        </p:nvGrpSpPr>
        <p:grpSpPr>
          <a:xfrm>
            <a:off x="6056148" y="5021087"/>
            <a:ext cx="6135852" cy="1854200"/>
            <a:chOff x="0" y="5194300"/>
            <a:chExt cx="5505456" cy="1663700"/>
          </a:xfrm>
        </p:grpSpPr>
        <p:pic>
          <p:nvPicPr>
            <p:cNvPr id="22"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914698" y="4665768"/>
            <a:ext cx="1988049" cy="2355520"/>
          </a:xfrm>
          <a:prstGeom prst="rect">
            <a:avLst/>
          </a:prstGeom>
        </p:spPr>
      </p:pic>
    </p:spTree>
    <p:extLst>
      <p:ext uri="{BB962C8B-B14F-4D97-AF65-F5344CB8AC3E}">
        <p14:creationId xmlns:p14="http://schemas.microsoft.com/office/powerpoint/2010/main" val="347737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4"/>
          <p:cNvSpPr/>
          <p:nvPr/>
        </p:nvSpPr>
        <p:spPr>
          <a:xfrm>
            <a:off x="2641278" y="1267166"/>
            <a:ext cx="7898385" cy="3395692"/>
          </a:xfrm>
          <a:prstGeom prst="roundRect">
            <a:avLst/>
          </a:prstGeom>
          <a:solidFill>
            <a:schemeClr val="bg1"/>
          </a:solidFill>
          <a:ln w="28575">
            <a:solidFill>
              <a:schemeClr val="accent6"/>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err="1">
                <a:ln>
                  <a:noFill/>
                </a:ln>
                <a:solidFill>
                  <a:srgbClr val="C00000"/>
                </a:solidFill>
                <a:effectLst/>
                <a:uLnTx/>
                <a:uFillTx/>
                <a:latin typeface="UTM Avo" panose="02040603050506020204" pitchFamily="18" charset="0"/>
              </a:rPr>
              <a:t>Em</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hãy</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thứ</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tự</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thực</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hiện</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các</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phép</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tính</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trong</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biểu</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thức</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trường</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hợp</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có</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phép</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tính</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 </a:t>
            </a:r>
            <a:r>
              <a:rPr kumimoji="0" lang="en-GB" sz="4400" b="1" i="0" u="none" strike="noStrike" kern="1200" cap="none" spc="0" normalizeH="0" noProof="0" dirty="0" err="1">
                <a:ln>
                  <a:noFill/>
                </a:ln>
                <a:solidFill>
                  <a:srgbClr val="C00000"/>
                </a:solidFill>
                <a:effectLst/>
                <a:uLnTx/>
                <a:uFillTx/>
                <a:latin typeface="UTM Avo" panose="02040603050506020204" pitchFamily="18" charset="0"/>
              </a:rPr>
              <a:t>nhân</a:t>
            </a:r>
            <a:r>
              <a:rPr kumimoji="0" lang="en-GB" sz="4400" b="1" i="0" u="none" strike="noStrike" kern="1200" cap="none" spc="0" normalizeH="0" noProof="0" dirty="0">
                <a:ln>
                  <a:noFill/>
                </a:ln>
                <a:solidFill>
                  <a:srgbClr val="C00000"/>
                </a:solidFill>
                <a:effectLst/>
                <a:uLnTx/>
                <a:uFillTx/>
                <a:latin typeface="UTM Avo" panose="02040603050506020204" pitchFamily="18" charset="0"/>
              </a:rPr>
              <a:t>.</a:t>
            </a:r>
            <a:endParaRPr kumimoji="0" lang="en-GB" sz="4400" b="1" i="0" u="none" strike="noStrike" kern="1200" cap="none" spc="0" normalizeH="0" baseline="0" noProof="0" dirty="0">
              <a:ln>
                <a:noFill/>
              </a:ln>
              <a:solidFill>
                <a:srgbClr val="C00000"/>
              </a:solidFill>
              <a:effectLst/>
              <a:uLnTx/>
              <a:uFillTx/>
              <a:latin typeface="UTM Avo" panose="02040603050506020204" pitchFamily="18" charset="0"/>
            </a:endParaRPr>
          </a:p>
        </p:txBody>
      </p:sp>
      <p:pic>
        <p:nvPicPr>
          <p:cNvPr id="13" name="图片 11">
            <a:extLst>
              <a:ext uri="{FF2B5EF4-FFF2-40B4-BE49-F238E27FC236}">
                <a16:creationId xmlns:a16="http://schemas.microsoft.com/office/drawing/2014/main" id="{DB562463-4CD5-436E-9147-699896B604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5142" y="3840327"/>
            <a:ext cx="1339382" cy="287450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64994" y="5138042"/>
            <a:ext cx="1626413" cy="1624154"/>
          </a:xfrm>
          <a:prstGeom prst="rect">
            <a:avLst/>
          </a:prstGeom>
        </p:spPr>
      </p:pic>
      <p:pic>
        <p:nvPicPr>
          <p:cNvPr id="15"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254" r="76945"/>
          <a:stretch/>
        </p:blipFill>
        <p:spPr>
          <a:xfrm>
            <a:off x="10117454" y="5352380"/>
            <a:ext cx="1235919" cy="1372460"/>
          </a:xfrm>
          <a:prstGeom prst="rect">
            <a:avLst/>
          </a:prstGeom>
        </p:spPr>
      </p:pic>
      <p:pic>
        <p:nvPicPr>
          <p:cNvPr id="16"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731" t="-545" r="-2689" b="64569"/>
          <a:stretch/>
        </p:blipFill>
        <p:spPr>
          <a:xfrm flipH="1">
            <a:off x="408536" y="275527"/>
            <a:ext cx="2641816" cy="3136760"/>
          </a:xfrm>
          <a:prstGeom prst="rect">
            <a:avLst/>
          </a:prstGeom>
        </p:spPr>
      </p:pic>
      <p:pic>
        <p:nvPicPr>
          <p:cNvPr id="17" name="图片 21">
            <a:extLst>
              <a:ext uri="{FF2B5EF4-FFF2-40B4-BE49-F238E27FC236}">
                <a16:creationId xmlns:a16="http://schemas.microsoft.com/office/drawing/2014/main" id="{C7A268B5-D824-42E1-98FE-0875FD2E81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08351" y="5671677"/>
            <a:ext cx="1206199" cy="1200700"/>
          </a:xfrm>
          <a:prstGeom prst="rect">
            <a:avLst/>
          </a:prstGeom>
        </p:spPr>
      </p:pic>
      <p:grpSp>
        <p:nvGrpSpPr>
          <p:cNvPr id="18" name="组合 6">
            <a:extLst>
              <a:ext uri="{FF2B5EF4-FFF2-40B4-BE49-F238E27FC236}">
                <a16:creationId xmlns:a16="http://schemas.microsoft.com/office/drawing/2014/main" id="{E47DE130-8E06-434E-86BC-2D7F9360B858}"/>
              </a:ext>
            </a:extLst>
          </p:cNvPr>
          <p:cNvGrpSpPr/>
          <p:nvPr/>
        </p:nvGrpSpPr>
        <p:grpSpPr>
          <a:xfrm>
            <a:off x="35508" y="5018177"/>
            <a:ext cx="6135852" cy="1854200"/>
            <a:chOff x="0" y="5194300"/>
            <a:chExt cx="5505456" cy="1663700"/>
          </a:xfrm>
        </p:grpSpPr>
        <p:pic>
          <p:nvPicPr>
            <p:cNvPr id="19"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0"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21" name="组合 7">
            <a:extLst>
              <a:ext uri="{FF2B5EF4-FFF2-40B4-BE49-F238E27FC236}">
                <a16:creationId xmlns:a16="http://schemas.microsoft.com/office/drawing/2014/main" id="{A63ED9F1-5699-4403-B7C6-F09BB6823D64}"/>
              </a:ext>
            </a:extLst>
          </p:cNvPr>
          <p:cNvGrpSpPr/>
          <p:nvPr/>
        </p:nvGrpSpPr>
        <p:grpSpPr>
          <a:xfrm>
            <a:off x="6056148" y="5021087"/>
            <a:ext cx="6135852" cy="1854200"/>
            <a:chOff x="0" y="5194300"/>
            <a:chExt cx="5505456" cy="1663700"/>
          </a:xfrm>
        </p:grpSpPr>
        <p:pic>
          <p:nvPicPr>
            <p:cNvPr id="22"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2" name="Picture 11">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914698" y="4665768"/>
            <a:ext cx="1988049" cy="2355520"/>
          </a:xfrm>
          <a:prstGeom prst="rect">
            <a:avLst/>
          </a:prstGeom>
        </p:spPr>
      </p:pic>
    </p:spTree>
    <p:extLst>
      <p:ext uri="{BB962C8B-B14F-4D97-AF65-F5344CB8AC3E}">
        <p14:creationId xmlns:p14="http://schemas.microsoft.com/office/powerpoint/2010/main" val="271016484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21267"/>
            <a:ext cx="12192000" cy="3031689"/>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sp>
        <p:nvSpPr>
          <p:cNvPr id="25" name="矩形: 圆角 24">
            <a:extLst>
              <a:ext uri="{FF2B5EF4-FFF2-40B4-BE49-F238E27FC236}">
                <a16:creationId xmlns:a16="http://schemas.microsoft.com/office/drawing/2014/main" id="{E653391E-91A7-4508-BE3E-23ECC2E41331}"/>
              </a:ext>
            </a:extLst>
          </p:cNvPr>
          <p:cNvSpPr/>
          <p:nvPr/>
        </p:nvSpPr>
        <p:spPr>
          <a:xfrm>
            <a:off x="1426652" y="865260"/>
            <a:ext cx="9621786" cy="505598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359" y="3494594"/>
            <a:ext cx="1540674" cy="3306504"/>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6861" y="4488601"/>
            <a:ext cx="1950920" cy="1948210"/>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9178899" y="5012639"/>
            <a:ext cx="1598101" cy="1774655"/>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50057" y="865260"/>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1450" y="5180939"/>
            <a:ext cx="1598102" cy="1590816"/>
          </a:xfrm>
          <a:prstGeom prst="rect">
            <a:avLst/>
          </a:prstGeom>
        </p:spPr>
      </p:pic>
      <p:sp>
        <p:nvSpPr>
          <p:cNvPr id="31" name="Rectangle 30"/>
          <p:cNvSpPr/>
          <p:nvPr/>
        </p:nvSpPr>
        <p:spPr>
          <a:xfrm>
            <a:off x="2594925" y="2342527"/>
            <a:ext cx="7482302" cy="1936428"/>
          </a:xfrm>
          <a:prstGeom prst="rect">
            <a:avLst/>
          </a:prstGeom>
        </p:spPr>
        <p:txBody>
          <a:bodyPr wrap="square">
            <a:spAutoFit/>
          </a:bodyPr>
          <a:lstStyle/>
          <a:p>
            <a:pPr algn="just">
              <a:lnSpc>
                <a:spcPct val="107000"/>
              </a:lnSpc>
              <a:spcAft>
                <a:spcPts val="800"/>
              </a:spcAft>
            </a:pP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T</a:t>
            </a:r>
            <a:r>
              <a:rPr lang="vi-VN"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ìm tình huống thực tế liên quan đến việc thực hành tính trong trường hợp có liên tiếp 2 dấu phép tính trừ và 2 dấu phép tính cộng và chia sẻ cùng bạn vào tiết học sau.</a:t>
            </a:r>
            <a:endPar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1" name="Rectangle 20"/>
          <p:cNvSpPr/>
          <p:nvPr/>
        </p:nvSpPr>
        <p:spPr>
          <a:xfrm>
            <a:off x="4538248" y="4422176"/>
            <a:ext cx="7482302" cy="519758"/>
          </a:xfrm>
          <a:prstGeom prst="rect">
            <a:avLst/>
          </a:prstGeom>
        </p:spPr>
        <p:txBody>
          <a:bodyPr wrap="square">
            <a:spAutoFit/>
          </a:bodyPr>
          <a:lstStyle/>
          <a:p>
            <a:pPr algn="just">
              <a:lnSpc>
                <a:spcPct val="107000"/>
              </a:lnSpc>
              <a:spcAft>
                <a:spcPts val="800"/>
              </a:spcAft>
            </a:pP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Chuẩn</a:t>
            </a: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bị</a:t>
            </a: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bài</a:t>
            </a: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r>
              <a:rPr lang="en-GB" sz="28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sau</a:t>
            </a:r>
            <a:r>
              <a:rPr lang="en-GB" sz="28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2" name="Picture 1"/>
          <p:cNvPicPr>
            <a:picLocks noChangeAspect="1"/>
          </p:cNvPicPr>
          <p:nvPr/>
        </p:nvPicPr>
        <p:blipFill>
          <a:blip r:embed="rId11"/>
          <a:stretch>
            <a:fillRect/>
          </a:stretch>
        </p:blipFill>
        <p:spPr>
          <a:xfrm>
            <a:off x="3911876" y="593229"/>
            <a:ext cx="5212532" cy="2365453"/>
          </a:xfrm>
          <a:prstGeom prst="rect">
            <a:avLst/>
          </a:prstGeom>
        </p:spPr>
      </p:pic>
    </p:spTree>
    <p:extLst>
      <p:ext uri="{BB962C8B-B14F-4D97-AF65-F5344CB8AC3E}">
        <p14:creationId xmlns:p14="http://schemas.microsoft.com/office/powerpoint/2010/main" val="328725253"/>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76" b="21048"/>
          <a:stretch/>
        </p:blipFill>
        <p:spPr>
          <a:xfrm>
            <a:off x="647700" y="-1196622"/>
            <a:ext cx="11255542"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7700" y="3035300"/>
            <a:ext cx="3505206" cy="3505206"/>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7"/>
          <a:stretch>
            <a:fillRect/>
          </a:stretch>
        </p:blipFill>
        <p:spPr>
          <a:xfrm>
            <a:off x="851422" y="774752"/>
            <a:ext cx="11006142" cy="3733751"/>
          </a:xfrm>
          <a:prstGeom prst="rect">
            <a:avLst/>
          </a:prstGeom>
        </p:spPr>
      </p:pic>
    </p:spTree>
    <p:extLst>
      <p:ext uri="{BB962C8B-B14F-4D97-AF65-F5344CB8AC3E}">
        <p14:creationId xmlns:p14="http://schemas.microsoft.com/office/powerpoint/2010/main" val="306037953"/>
      </p:ext>
    </p:extLst>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1579922" y="-643810"/>
            <a:ext cx="10243109" cy="582133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2053" y="1937060"/>
            <a:ext cx="2136253" cy="4584700"/>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61316" y="2797712"/>
            <a:ext cx="3409264" cy="3404529"/>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87041" y="3701741"/>
            <a:ext cx="2792707" cy="2779974"/>
          </a:xfrm>
          <a:prstGeom prst="rect">
            <a:avLst/>
          </a:prstGeom>
        </p:spPr>
      </p:pic>
      <p:grpSp>
        <p:nvGrpSpPr>
          <p:cNvPr id="11" name="组合 10">
            <a:extLst>
              <a:ext uri="{FF2B5EF4-FFF2-40B4-BE49-F238E27FC236}">
                <a16:creationId xmlns:a16="http://schemas.microsoft.com/office/drawing/2014/main" id="{0CA2474F-D75C-4C65-BFAF-8D933B7C33C5}"/>
              </a:ext>
            </a:extLst>
          </p:cNvPr>
          <p:cNvGrpSpPr/>
          <p:nvPr/>
        </p:nvGrpSpPr>
        <p:grpSpPr>
          <a:xfrm>
            <a:off x="5841455" y="4025758"/>
            <a:ext cx="608013" cy="97537"/>
            <a:chOff x="5524500" y="3966486"/>
            <a:chExt cx="975146" cy="156432"/>
          </a:xfrm>
        </p:grpSpPr>
        <p:sp>
          <p:nvSpPr>
            <p:cNvPr id="9" name="椭圆 8">
              <a:extLst>
                <a:ext uri="{FF2B5EF4-FFF2-40B4-BE49-F238E27FC236}">
                  <a16:creationId xmlns:a16="http://schemas.microsoft.com/office/drawing/2014/main" id="{2B770785-A033-46D8-8183-22EA7BD66D14}"/>
                </a:ext>
              </a:extLst>
            </p:cNvPr>
            <p:cNvSpPr/>
            <p:nvPr/>
          </p:nvSpPr>
          <p:spPr>
            <a:xfrm>
              <a:off x="5524500" y="3966487"/>
              <a:ext cx="156431" cy="1564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sp>
          <p:nvSpPr>
            <p:cNvPr id="38" name="椭圆 37">
              <a:extLst>
                <a:ext uri="{FF2B5EF4-FFF2-40B4-BE49-F238E27FC236}">
                  <a16:creationId xmlns:a16="http://schemas.microsoft.com/office/drawing/2014/main" id="{F5502F88-0759-4A81-99F2-AB9BE4F6814F}"/>
                </a:ext>
              </a:extLst>
            </p:cNvPr>
            <p:cNvSpPr/>
            <p:nvPr/>
          </p:nvSpPr>
          <p:spPr>
            <a:xfrm>
              <a:off x="5932059" y="3966486"/>
              <a:ext cx="156431" cy="1564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sp>
          <p:nvSpPr>
            <p:cNvPr id="39" name="椭圆 38">
              <a:extLst>
                <a:ext uri="{FF2B5EF4-FFF2-40B4-BE49-F238E27FC236}">
                  <a16:creationId xmlns:a16="http://schemas.microsoft.com/office/drawing/2014/main" id="{1F30B044-450B-4165-B1A9-95EF5068C0FB}"/>
                </a:ext>
              </a:extLst>
            </p:cNvPr>
            <p:cNvSpPr/>
            <p:nvPr/>
          </p:nvSpPr>
          <p:spPr>
            <a:xfrm>
              <a:off x="6343215" y="3966486"/>
              <a:ext cx="156431" cy="15643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grpSp>
      <p:pic>
        <p:nvPicPr>
          <p:cNvPr id="2" name="Picture 1"/>
          <p:cNvPicPr>
            <a:picLocks noChangeAspect="1"/>
          </p:cNvPicPr>
          <p:nvPr/>
        </p:nvPicPr>
        <p:blipFill rotWithShape="1">
          <a:blip r:embed="rId12"/>
          <a:srcRect b="23736"/>
          <a:stretch/>
        </p:blipFill>
        <p:spPr>
          <a:xfrm>
            <a:off x="3030296" y="607033"/>
            <a:ext cx="7632464" cy="2367661"/>
          </a:xfrm>
          <a:prstGeom prst="rect">
            <a:avLst/>
          </a:prstGeom>
        </p:spPr>
      </p:pic>
      <p:sp>
        <p:nvSpPr>
          <p:cNvPr id="4" name="TextBox 3"/>
          <p:cNvSpPr txBox="1"/>
          <p:nvPr/>
        </p:nvSpPr>
        <p:spPr>
          <a:xfrm>
            <a:off x="6102648" y="3048979"/>
            <a:ext cx="2754775" cy="769441"/>
          </a:xfrm>
          <a:prstGeom prst="rect">
            <a:avLst/>
          </a:prstGeom>
          <a:noFill/>
        </p:spPr>
        <p:txBody>
          <a:bodyPr wrap="square" rtlCol="0">
            <a:spAutoFit/>
          </a:bodyPr>
          <a:lstStyle/>
          <a:p>
            <a:r>
              <a:rPr lang="en-GB" sz="4400" dirty="0" err="1">
                <a:solidFill>
                  <a:srgbClr val="0B3419"/>
                </a:solidFill>
                <a:latin typeface="UVF Dartangnon Std" panose="02000306020000020002" pitchFamily="2" charset="0"/>
              </a:rPr>
              <a:t>Trang</a:t>
            </a:r>
            <a:r>
              <a:rPr lang="en-GB" sz="4400" dirty="0">
                <a:solidFill>
                  <a:srgbClr val="0B3419"/>
                </a:solidFill>
                <a:latin typeface="UVF Dartangnon Std" panose="02000306020000020002" pitchFamily="2" charset="0"/>
              </a:rPr>
              <a:t> 96</a:t>
            </a:r>
          </a:p>
        </p:txBody>
      </p:sp>
    </p:spTree>
    <p:extLst>
      <p:ext uri="{BB962C8B-B14F-4D97-AF65-F5344CB8AC3E}">
        <p14:creationId xmlns:p14="http://schemas.microsoft.com/office/powerpoint/2010/main" val="3404210705"/>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22" presetClass="entr" presetSubtype="8" fill="hold" nodeType="withEffect">
                                  <p:stCondLst>
                                    <p:cond delay="190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par>
                                <p:cTn id="12" presetID="16" presetClass="entr" presetSubtype="21"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7487" y="169957"/>
            <a:ext cx="696036" cy="696036"/>
            <a:chOff x="1992573" y="641445"/>
            <a:chExt cx="696036" cy="696036"/>
          </a:xfrm>
        </p:grpSpPr>
        <p:sp>
          <p:nvSpPr>
            <p:cNvPr id="3" name="Oval 2"/>
            <p:cNvSpPr/>
            <p:nvPr/>
          </p:nvSpPr>
          <p:spPr>
            <a:xfrm>
              <a:off x="1992573" y="641445"/>
              <a:ext cx="696036" cy="696036"/>
            </a:xfrm>
            <a:prstGeom prst="ellipse">
              <a:avLst/>
            </a:prstGeom>
            <a:solidFill>
              <a:schemeClr val="bg1"/>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p:cNvSpPr/>
            <p:nvPr/>
          </p:nvSpPr>
          <p:spPr>
            <a:xfrm>
              <a:off x="2043752" y="692624"/>
              <a:ext cx="593678" cy="59367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mbria" panose="02040503050406030204" pitchFamily="18" charset="0"/>
                  <a:ea typeface="Cambria" panose="02040503050406030204" pitchFamily="18" charset="0"/>
                </a:rPr>
                <a:t>1</a:t>
              </a:r>
            </a:p>
          </p:txBody>
        </p:sp>
      </p:grpSp>
      <p:sp>
        <p:nvSpPr>
          <p:cNvPr id="7" name="Rectangle 6"/>
          <p:cNvSpPr/>
          <p:nvPr/>
        </p:nvSpPr>
        <p:spPr>
          <a:xfrm>
            <a:off x="954701" y="245019"/>
            <a:ext cx="1602761" cy="641971"/>
          </a:xfrm>
          <a:prstGeom prst="rect">
            <a:avLst/>
          </a:prstGeom>
        </p:spPr>
        <p:txBody>
          <a:bodyPr wrap="square">
            <a:spAutoFit/>
          </a:bodyPr>
          <a:lstStyle/>
          <a:p>
            <a:pPr lvl="0" algn="just">
              <a:lnSpc>
                <a:spcPct val="107000"/>
              </a:lnSpc>
              <a:spcAft>
                <a:spcPts val="800"/>
              </a:spcAft>
            </a:pPr>
            <a:r>
              <a:rPr lang="en-GB" sz="3600" b="1" dirty="0" err="1">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Số</a:t>
            </a:r>
            <a:r>
              <a:rPr lang="en-GB" sz="3600" b="1" dirty="0">
                <a:solidFill>
                  <a:schemeClr val="accent6">
                    <a:lumMod val="75000"/>
                  </a:schemeClr>
                </a:solidFill>
                <a:latin typeface="Cambria" panose="02040503050406030204" pitchFamily="18" charset="0"/>
                <a:ea typeface="Cambria" panose="02040503050406030204" pitchFamily="18" charset="0"/>
                <a:cs typeface="Times New Roman" panose="02020603050405020304" pitchFamily="18" charset="0"/>
              </a:rPr>
              <a:t> ?</a:t>
            </a:r>
          </a:p>
        </p:txBody>
      </p:sp>
      <p:pic>
        <p:nvPicPr>
          <p:cNvPr id="14" name="图片 11">
            <a:extLst>
              <a:ext uri="{FF2B5EF4-FFF2-40B4-BE49-F238E27FC236}">
                <a16:creationId xmlns:a16="http://schemas.microsoft.com/office/drawing/2014/main" id="{DB562463-4CD5-436E-9147-699896B604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8192" y="3906221"/>
            <a:ext cx="1334947" cy="2864985"/>
          </a:xfrm>
          <a:prstGeom prst="rect">
            <a:avLst/>
          </a:prstGeom>
        </p:spPr>
      </p:pic>
      <p:pic>
        <p:nvPicPr>
          <p:cNvPr id="15" name="图片 13">
            <a:extLst>
              <a:ext uri="{FF2B5EF4-FFF2-40B4-BE49-F238E27FC236}">
                <a16:creationId xmlns:a16="http://schemas.microsoft.com/office/drawing/2014/main" id="{E0A78922-3ADC-4943-994E-0AF2BE1E8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48039" y="4158768"/>
            <a:ext cx="2513571" cy="2510079"/>
          </a:xfrm>
          <a:prstGeom prst="rect">
            <a:avLst/>
          </a:prstGeom>
        </p:spPr>
      </p:pic>
      <p:pic>
        <p:nvPicPr>
          <p:cNvPr id="16"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6">
            <a:extLst>
              <a:ext uri="{28A0092B-C50C-407E-A947-70E740481C1C}">
                <a14:useLocalDpi xmlns:a14="http://schemas.microsoft.com/office/drawing/2010/main" val="0"/>
              </a:ext>
            </a:extLst>
          </a:blip>
          <a:srcRect t="72254" r="76945"/>
          <a:stretch/>
        </p:blipFill>
        <p:spPr>
          <a:xfrm>
            <a:off x="10010326" y="4956219"/>
            <a:ext cx="2027525" cy="1901781"/>
          </a:xfrm>
          <a:prstGeom prst="rect">
            <a:avLst/>
          </a:prstGeom>
        </p:spPr>
      </p:pic>
      <p:pic>
        <p:nvPicPr>
          <p:cNvPr id="17" name="图片 21">
            <a:extLst>
              <a:ext uri="{FF2B5EF4-FFF2-40B4-BE49-F238E27FC236}">
                <a16:creationId xmlns:a16="http://schemas.microsoft.com/office/drawing/2014/main" id="{C7A268B5-D824-42E1-98FE-0875FD2E81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4534" y="4614863"/>
            <a:ext cx="2117444" cy="2107790"/>
          </a:xfrm>
          <a:prstGeom prst="rect">
            <a:avLst/>
          </a:prstGeom>
        </p:spPr>
      </p:pic>
      <p:grpSp>
        <p:nvGrpSpPr>
          <p:cNvPr id="18" name="组合 6">
            <a:extLst>
              <a:ext uri="{FF2B5EF4-FFF2-40B4-BE49-F238E27FC236}">
                <a16:creationId xmlns:a16="http://schemas.microsoft.com/office/drawing/2014/main" id="{E47DE130-8E06-434E-86BC-2D7F9360B858}"/>
              </a:ext>
            </a:extLst>
          </p:cNvPr>
          <p:cNvGrpSpPr/>
          <p:nvPr/>
        </p:nvGrpSpPr>
        <p:grpSpPr>
          <a:xfrm>
            <a:off x="33910" y="5003800"/>
            <a:ext cx="6135852" cy="1854200"/>
            <a:chOff x="0" y="5194300"/>
            <a:chExt cx="5505456" cy="1663700"/>
          </a:xfrm>
        </p:grpSpPr>
        <p:pic>
          <p:nvPicPr>
            <p:cNvPr id="19"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0"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21" name="组合 7">
            <a:extLst>
              <a:ext uri="{FF2B5EF4-FFF2-40B4-BE49-F238E27FC236}">
                <a16:creationId xmlns:a16="http://schemas.microsoft.com/office/drawing/2014/main" id="{A63ED9F1-5699-4403-B7C6-F09BB6823D64}"/>
              </a:ext>
            </a:extLst>
          </p:cNvPr>
          <p:cNvGrpSpPr/>
          <p:nvPr/>
        </p:nvGrpSpPr>
        <p:grpSpPr>
          <a:xfrm>
            <a:off x="6169762" y="5003800"/>
            <a:ext cx="6135852" cy="1854200"/>
            <a:chOff x="0" y="5194300"/>
            <a:chExt cx="5505456" cy="1663700"/>
          </a:xfrm>
        </p:grpSpPr>
        <p:pic>
          <p:nvPicPr>
            <p:cNvPr id="22"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23"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2" name="Picture 11"/>
          <p:cNvPicPr>
            <a:picLocks noChangeAspect="1"/>
          </p:cNvPicPr>
          <p:nvPr/>
        </p:nvPicPr>
        <p:blipFill rotWithShape="1">
          <a:blip r:embed="rId9"/>
          <a:srcRect l="5501" t="15887" r="7649" b="2913"/>
          <a:stretch/>
        </p:blipFill>
        <p:spPr>
          <a:xfrm>
            <a:off x="2060398" y="636608"/>
            <a:ext cx="8565319" cy="4031948"/>
          </a:xfrm>
          <a:prstGeom prst="rect">
            <a:avLst/>
          </a:prstGeom>
        </p:spPr>
      </p:pic>
      <p:grpSp>
        <p:nvGrpSpPr>
          <p:cNvPr id="29" name="Group 28"/>
          <p:cNvGrpSpPr/>
          <p:nvPr/>
        </p:nvGrpSpPr>
        <p:grpSpPr>
          <a:xfrm>
            <a:off x="4400308" y="4449362"/>
            <a:ext cx="3432745" cy="1928890"/>
            <a:chOff x="6056148" y="2870372"/>
            <a:chExt cx="4231676" cy="3450044"/>
          </a:xfrm>
        </p:grpSpPr>
        <p:sp>
          <p:nvSpPr>
            <p:cNvPr id="30" name="Google Shape;2044;p99"/>
            <p:cNvSpPr/>
            <p:nvPr/>
          </p:nvSpPr>
          <p:spPr>
            <a:xfrm>
              <a:off x="6056148" y="2870372"/>
              <a:ext cx="4231676" cy="3450044"/>
            </a:xfrm>
            <a:prstGeom prst="ellipse">
              <a:avLst/>
            </a:prstGeom>
            <a:gradFill>
              <a:gsLst>
                <a:gs pos="0">
                  <a:schemeClr val="accent6"/>
                </a:gs>
                <a:gs pos="100000">
                  <a:srgbClr val="F57EA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Rectangle 30"/>
            <p:cNvSpPr/>
            <p:nvPr/>
          </p:nvSpPr>
          <p:spPr>
            <a:xfrm>
              <a:off x="6432006" y="3672904"/>
              <a:ext cx="3479960" cy="2146928"/>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Làm</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việc</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nhóm</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đôi</a:t>
              </a:r>
              <a:endParaRPr kumimoji="0" lang="en-GB" sz="1600" b="0" i="0"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16516647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04985C65-32C2-44D0-AD6D-4F62D110FE5B}"/>
              </a:ext>
            </a:extLst>
          </p:cNvPr>
          <p:cNvSpPr/>
          <p:nvPr/>
        </p:nvSpPr>
        <p:spPr>
          <a:xfrm>
            <a:off x="518814" y="-58442"/>
            <a:ext cx="9630134" cy="6916442"/>
          </a:xfrm>
          <a:custGeom>
            <a:avLst/>
            <a:gdLst>
              <a:gd name="connsiteX0" fmla="*/ 2122286 w 11863859"/>
              <a:gd name="connsiteY0" fmla="*/ 1698596 h 7558829"/>
              <a:gd name="connsiteX1" fmla="*/ 3515658 w 11863859"/>
              <a:gd name="connsiteY1" fmla="*/ 87510 h 7558829"/>
              <a:gd name="connsiteX2" fmla="*/ 6737829 w 11863859"/>
              <a:gd name="connsiteY2" fmla="*/ 334253 h 7558829"/>
              <a:gd name="connsiteX3" fmla="*/ 9321372 w 11863859"/>
              <a:gd name="connsiteY3" fmla="*/ 1350253 h 7558829"/>
              <a:gd name="connsiteX4" fmla="*/ 10105143 w 11863859"/>
              <a:gd name="connsiteY4" fmla="*/ 3454824 h 7558829"/>
              <a:gd name="connsiteX5" fmla="*/ 11861372 w 11863859"/>
              <a:gd name="connsiteY5" fmla="*/ 4166024 h 7558829"/>
              <a:gd name="connsiteX6" fmla="*/ 10409943 w 11863859"/>
              <a:gd name="connsiteY6" fmla="*/ 7097910 h 7558829"/>
              <a:gd name="connsiteX7" fmla="*/ 7260343 w 11863859"/>
              <a:gd name="connsiteY7" fmla="*/ 5356196 h 7558829"/>
              <a:gd name="connsiteX8" fmla="*/ 4226858 w 11863859"/>
              <a:gd name="connsiteY8" fmla="*/ 7547853 h 7558829"/>
              <a:gd name="connsiteX9" fmla="*/ 2630286 w 11863859"/>
              <a:gd name="connsiteY9" fmla="*/ 4224081 h 7558829"/>
              <a:gd name="connsiteX10" fmla="*/ 3200 w 11863859"/>
              <a:gd name="connsiteY10" fmla="*/ 3556424 h 7558829"/>
              <a:gd name="connsiteX11" fmla="*/ 2122286 w 11863859"/>
              <a:gd name="connsiteY11" fmla="*/ 1698596 h 7558829"/>
              <a:gd name="connsiteX0" fmla="*/ 2123930 w 11865503"/>
              <a:gd name="connsiteY0" fmla="*/ 1698596 h 7558829"/>
              <a:gd name="connsiteX1" fmla="*/ 3517302 w 11865503"/>
              <a:gd name="connsiteY1" fmla="*/ 87510 h 7558829"/>
              <a:gd name="connsiteX2" fmla="*/ 6739473 w 11865503"/>
              <a:gd name="connsiteY2" fmla="*/ 334253 h 7558829"/>
              <a:gd name="connsiteX3" fmla="*/ 9323016 w 11865503"/>
              <a:gd name="connsiteY3" fmla="*/ 1350253 h 7558829"/>
              <a:gd name="connsiteX4" fmla="*/ 10106787 w 11865503"/>
              <a:gd name="connsiteY4" fmla="*/ 3454824 h 7558829"/>
              <a:gd name="connsiteX5" fmla="*/ 11863016 w 11865503"/>
              <a:gd name="connsiteY5" fmla="*/ 4166024 h 7558829"/>
              <a:gd name="connsiteX6" fmla="*/ 10411587 w 11865503"/>
              <a:gd name="connsiteY6" fmla="*/ 7097910 h 7558829"/>
              <a:gd name="connsiteX7" fmla="*/ 7261987 w 11865503"/>
              <a:gd name="connsiteY7" fmla="*/ 5356196 h 7558829"/>
              <a:gd name="connsiteX8" fmla="*/ 4228502 w 11865503"/>
              <a:gd name="connsiteY8" fmla="*/ 7547853 h 7558829"/>
              <a:gd name="connsiteX9" fmla="*/ 2631930 w 11865503"/>
              <a:gd name="connsiteY9" fmla="*/ 4224081 h 7558829"/>
              <a:gd name="connsiteX10" fmla="*/ 4844 w 11865503"/>
              <a:gd name="connsiteY10" fmla="*/ 3556424 h 7558829"/>
              <a:gd name="connsiteX11" fmla="*/ 2123930 w 11865503"/>
              <a:gd name="connsiteY11" fmla="*/ 1698596 h 7558829"/>
              <a:gd name="connsiteX0" fmla="*/ 2141983 w 11883556"/>
              <a:gd name="connsiteY0" fmla="*/ 1698596 h 7558829"/>
              <a:gd name="connsiteX1" fmla="*/ 3535355 w 11883556"/>
              <a:gd name="connsiteY1" fmla="*/ 87510 h 7558829"/>
              <a:gd name="connsiteX2" fmla="*/ 6757526 w 11883556"/>
              <a:gd name="connsiteY2" fmla="*/ 334253 h 7558829"/>
              <a:gd name="connsiteX3" fmla="*/ 9341069 w 11883556"/>
              <a:gd name="connsiteY3" fmla="*/ 1350253 h 7558829"/>
              <a:gd name="connsiteX4" fmla="*/ 10124840 w 11883556"/>
              <a:gd name="connsiteY4" fmla="*/ 3454824 h 7558829"/>
              <a:gd name="connsiteX5" fmla="*/ 11881069 w 11883556"/>
              <a:gd name="connsiteY5" fmla="*/ 4166024 h 7558829"/>
              <a:gd name="connsiteX6" fmla="*/ 10429640 w 11883556"/>
              <a:gd name="connsiteY6" fmla="*/ 7097910 h 7558829"/>
              <a:gd name="connsiteX7" fmla="*/ 7280040 w 11883556"/>
              <a:gd name="connsiteY7" fmla="*/ 5356196 h 7558829"/>
              <a:gd name="connsiteX8" fmla="*/ 4246555 w 11883556"/>
              <a:gd name="connsiteY8" fmla="*/ 7547853 h 7558829"/>
              <a:gd name="connsiteX9" fmla="*/ 2649983 w 11883556"/>
              <a:gd name="connsiteY9" fmla="*/ 4224081 h 7558829"/>
              <a:gd name="connsiteX10" fmla="*/ 22897 w 11883556"/>
              <a:gd name="connsiteY10" fmla="*/ 3556424 h 7558829"/>
              <a:gd name="connsiteX11" fmla="*/ 2141983 w 11883556"/>
              <a:gd name="connsiteY11" fmla="*/ 1698596 h 7558829"/>
              <a:gd name="connsiteX0" fmla="*/ 2120537 w 11862110"/>
              <a:gd name="connsiteY0" fmla="*/ 1698596 h 7548248"/>
              <a:gd name="connsiteX1" fmla="*/ 3513909 w 11862110"/>
              <a:gd name="connsiteY1" fmla="*/ 87510 h 7548248"/>
              <a:gd name="connsiteX2" fmla="*/ 6736080 w 11862110"/>
              <a:gd name="connsiteY2" fmla="*/ 334253 h 7548248"/>
              <a:gd name="connsiteX3" fmla="*/ 9319623 w 11862110"/>
              <a:gd name="connsiteY3" fmla="*/ 1350253 h 7548248"/>
              <a:gd name="connsiteX4" fmla="*/ 10103394 w 11862110"/>
              <a:gd name="connsiteY4" fmla="*/ 3454824 h 7548248"/>
              <a:gd name="connsiteX5" fmla="*/ 11859623 w 11862110"/>
              <a:gd name="connsiteY5" fmla="*/ 4166024 h 7548248"/>
              <a:gd name="connsiteX6" fmla="*/ 10408194 w 11862110"/>
              <a:gd name="connsiteY6" fmla="*/ 7097910 h 7548248"/>
              <a:gd name="connsiteX7" fmla="*/ 7258594 w 11862110"/>
              <a:gd name="connsiteY7" fmla="*/ 5356196 h 7548248"/>
              <a:gd name="connsiteX8" fmla="*/ 4225109 w 11862110"/>
              <a:gd name="connsiteY8" fmla="*/ 7547853 h 7548248"/>
              <a:gd name="connsiteX9" fmla="*/ 1830251 w 11862110"/>
              <a:gd name="connsiteY9" fmla="*/ 5152996 h 7548248"/>
              <a:gd name="connsiteX10" fmla="*/ 1451 w 11862110"/>
              <a:gd name="connsiteY10" fmla="*/ 3556424 h 7548248"/>
              <a:gd name="connsiteX11" fmla="*/ 2120537 w 11862110"/>
              <a:gd name="connsiteY11" fmla="*/ 1698596 h 7548248"/>
              <a:gd name="connsiteX0" fmla="*/ 2124575 w 11866148"/>
              <a:gd name="connsiteY0" fmla="*/ 1698596 h 7548248"/>
              <a:gd name="connsiteX1" fmla="*/ 3517947 w 11866148"/>
              <a:gd name="connsiteY1" fmla="*/ 87510 h 7548248"/>
              <a:gd name="connsiteX2" fmla="*/ 6740118 w 11866148"/>
              <a:gd name="connsiteY2" fmla="*/ 334253 h 7548248"/>
              <a:gd name="connsiteX3" fmla="*/ 9323661 w 11866148"/>
              <a:gd name="connsiteY3" fmla="*/ 1350253 h 7548248"/>
              <a:gd name="connsiteX4" fmla="*/ 10107432 w 11866148"/>
              <a:gd name="connsiteY4" fmla="*/ 3454824 h 7548248"/>
              <a:gd name="connsiteX5" fmla="*/ 11863661 w 11866148"/>
              <a:gd name="connsiteY5" fmla="*/ 4166024 h 7548248"/>
              <a:gd name="connsiteX6" fmla="*/ 10412232 w 11866148"/>
              <a:gd name="connsiteY6" fmla="*/ 7097910 h 7548248"/>
              <a:gd name="connsiteX7" fmla="*/ 7262632 w 11866148"/>
              <a:gd name="connsiteY7" fmla="*/ 5356196 h 7548248"/>
              <a:gd name="connsiteX8" fmla="*/ 4229147 w 11866148"/>
              <a:gd name="connsiteY8" fmla="*/ 7547853 h 7548248"/>
              <a:gd name="connsiteX9" fmla="*/ 1834289 w 11866148"/>
              <a:gd name="connsiteY9" fmla="*/ 5152996 h 7548248"/>
              <a:gd name="connsiteX10" fmla="*/ 5489 w 11866148"/>
              <a:gd name="connsiteY10" fmla="*/ 3556424 h 7548248"/>
              <a:gd name="connsiteX11" fmla="*/ 2124575 w 11866148"/>
              <a:gd name="connsiteY11" fmla="*/ 1698596 h 7548248"/>
              <a:gd name="connsiteX0" fmla="*/ 2124575 w 11866148"/>
              <a:gd name="connsiteY0" fmla="*/ 1698596 h 7112848"/>
              <a:gd name="connsiteX1" fmla="*/ 3517947 w 11866148"/>
              <a:gd name="connsiteY1" fmla="*/ 87510 h 7112848"/>
              <a:gd name="connsiteX2" fmla="*/ 6740118 w 11866148"/>
              <a:gd name="connsiteY2" fmla="*/ 334253 h 7112848"/>
              <a:gd name="connsiteX3" fmla="*/ 9323661 w 11866148"/>
              <a:gd name="connsiteY3" fmla="*/ 1350253 h 7112848"/>
              <a:gd name="connsiteX4" fmla="*/ 10107432 w 11866148"/>
              <a:gd name="connsiteY4" fmla="*/ 3454824 h 7112848"/>
              <a:gd name="connsiteX5" fmla="*/ 11863661 w 11866148"/>
              <a:gd name="connsiteY5" fmla="*/ 4166024 h 7112848"/>
              <a:gd name="connsiteX6" fmla="*/ 10412232 w 11866148"/>
              <a:gd name="connsiteY6" fmla="*/ 7097910 h 7112848"/>
              <a:gd name="connsiteX7" fmla="*/ 7262632 w 11866148"/>
              <a:gd name="connsiteY7" fmla="*/ 5356196 h 7112848"/>
              <a:gd name="connsiteX8" fmla="*/ 4606519 w 11866148"/>
              <a:gd name="connsiteY8" fmla="*/ 6502825 h 7112848"/>
              <a:gd name="connsiteX9" fmla="*/ 1834289 w 11866148"/>
              <a:gd name="connsiteY9" fmla="*/ 5152996 h 7112848"/>
              <a:gd name="connsiteX10" fmla="*/ 5489 w 11866148"/>
              <a:gd name="connsiteY10" fmla="*/ 3556424 h 7112848"/>
              <a:gd name="connsiteX11" fmla="*/ 2124575 w 11866148"/>
              <a:gd name="connsiteY11" fmla="*/ 1698596 h 7112848"/>
              <a:gd name="connsiteX0" fmla="*/ 2124575 w 11866075"/>
              <a:gd name="connsiteY0" fmla="*/ 1698596 h 7164819"/>
              <a:gd name="connsiteX1" fmla="*/ 3517947 w 11866075"/>
              <a:gd name="connsiteY1" fmla="*/ 87510 h 7164819"/>
              <a:gd name="connsiteX2" fmla="*/ 6740118 w 11866075"/>
              <a:gd name="connsiteY2" fmla="*/ 334253 h 7164819"/>
              <a:gd name="connsiteX3" fmla="*/ 9323661 w 11866075"/>
              <a:gd name="connsiteY3" fmla="*/ 1350253 h 7164819"/>
              <a:gd name="connsiteX4" fmla="*/ 10107432 w 11866075"/>
              <a:gd name="connsiteY4" fmla="*/ 3454824 h 7164819"/>
              <a:gd name="connsiteX5" fmla="*/ 11863661 w 11866075"/>
              <a:gd name="connsiteY5" fmla="*/ 4166024 h 7164819"/>
              <a:gd name="connsiteX6" fmla="*/ 10412232 w 11866075"/>
              <a:gd name="connsiteY6" fmla="*/ 7097910 h 7164819"/>
              <a:gd name="connsiteX7" fmla="*/ 7407775 w 11866075"/>
              <a:gd name="connsiteY7" fmla="*/ 6241567 h 7164819"/>
              <a:gd name="connsiteX8" fmla="*/ 4606519 w 11866075"/>
              <a:gd name="connsiteY8" fmla="*/ 6502825 h 7164819"/>
              <a:gd name="connsiteX9" fmla="*/ 1834289 w 11866075"/>
              <a:gd name="connsiteY9" fmla="*/ 5152996 h 7164819"/>
              <a:gd name="connsiteX10" fmla="*/ 5489 w 11866075"/>
              <a:gd name="connsiteY10" fmla="*/ 3556424 h 7164819"/>
              <a:gd name="connsiteX11" fmla="*/ 2124575 w 11866075"/>
              <a:gd name="connsiteY11" fmla="*/ 1698596 h 7164819"/>
              <a:gd name="connsiteX0" fmla="*/ 2124575 w 11864135"/>
              <a:gd name="connsiteY0" fmla="*/ 1698596 h 7164819"/>
              <a:gd name="connsiteX1" fmla="*/ 3517947 w 11864135"/>
              <a:gd name="connsiteY1" fmla="*/ 87510 h 7164819"/>
              <a:gd name="connsiteX2" fmla="*/ 6740118 w 11864135"/>
              <a:gd name="connsiteY2" fmla="*/ 334253 h 7164819"/>
              <a:gd name="connsiteX3" fmla="*/ 9323661 w 11864135"/>
              <a:gd name="connsiteY3" fmla="*/ 1350253 h 7164819"/>
              <a:gd name="connsiteX4" fmla="*/ 10557374 w 11864135"/>
              <a:gd name="connsiteY4" fmla="*/ 3237110 h 7164819"/>
              <a:gd name="connsiteX5" fmla="*/ 11863661 w 11864135"/>
              <a:gd name="connsiteY5" fmla="*/ 4166024 h 7164819"/>
              <a:gd name="connsiteX6" fmla="*/ 10412232 w 11864135"/>
              <a:gd name="connsiteY6" fmla="*/ 7097910 h 7164819"/>
              <a:gd name="connsiteX7" fmla="*/ 7407775 w 11864135"/>
              <a:gd name="connsiteY7" fmla="*/ 6241567 h 7164819"/>
              <a:gd name="connsiteX8" fmla="*/ 4606519 w 11864135"/>
              <a:gd name="connsiteY8" fmla="*/ 6502825 h 7164819"/>
              <a:gd name="connsiteX9" fmla="*/ 1834289 w 11864135"/>
              <a:gd name="connsiteY9" fmla="*/ 5152996 h 7164819"/>
              <a:gd name="connsiteX10" fmla="*/ 5489 w 11864135"/>
              <a:gd name="connsiteY10" fmla="*/ 3556424 h 7164819"/>
              <a:gd name="connsiteX11" fmla="*/ 2124575 w 11864135"/>
              <a:gd name="connsiteY11" fmla="*/ 1698596 h 7164819"/>
              <a:gd name="connsiteX0" fmla="*/ 2124575 w 11864135"/>
              <a:gd name="connsiteY0" fmla="*/ 1614093 h 7080316"/>
              <a:gd name="connsiteX1" fmla="*/ 3517947 w 11864135"/>
              <a:gd name="connsiteY1" fmla="*/ 3007 h 7080316"/>
              <a:gd name="connsiteX2" fmla="*/ 9323661 w 11864135"/>
              <a:gd name="connsiteY2" fmla="*/ 1265750 h 7080316"/>
              <a:gd name="connsiteX3" fmla="*/ 10557374 w 11864135"/>
              <a:gd name="connsiteY3" fmla="*/ 3152607 h 7080316"/>
              <a:gd name="connsiteX4" fmla="*/ 11863661 w 11864135"/>
              <a:gd name="connsiteY4" fmla="*/ 4081521 h 7080316"/>
              <a:gd name="connsiteX5" fmla="*/ 10412232 w 11864135"/>
              <a:gd name="connsiteY5" fmla="*/ 7013407 h 7080316"/>
              <a:gd name="connsiteX6" fmla="*/ 7407775 w 11864135"/>
              <a:gd name="connsiteY6" fmla="*/ 6157064 h 7080316"/>
              <a:gd name="connsiteX7" fmla="*/ 4606519 w 11864135"/>
              <a:gd name="connsiteY7" fmla="*/ 6418322 h 7080316"/>
              <a:gd name="connsiteX8" fmla="*/ 1834289 w 11864135"/>
              <a:gd name="connsiteY8" fmla="*/ 5068493 h 7080316"/>
              <a:gd name="connsiteX9" fmla="*/ 5489 w 11864135"/>
              <a:gd name="connsiteY9" fmla="*/ 3471921 h 7080316"/>
              <a:gd name="connsiteX10" fmla="*/ 2124575 w 11864135"/>
              <a:gd name="connsiteY10" fmla="*/ 1614093 h 7080316"/>
              <a:gd name="connsiteX0" fmla="*/ 2124575 w 11864135"/>
              <a:gd name="connsiteY0" fmla="*/ 2106593 h 7572816"/>
              <a:gd name="connsiteX1" fmla="*/ 4998404 w 11864135"/>
              <a:gd name="connsiteY1" fmla="*/ 2021 h 7572816"/>
              <a:gd name="connsiteX2" fmla="*/ 9323661 w 11864135"/>
              <a:gd name="connsiteY2" fmla="*/ 1758250 h 7572816"/>
              <a:gd name="connsiteX3" fmla="*/ 10557374 w 11864135"/>
              <a:gd name="connsiteY3" fmla="*/ 3645107 h 7572816"/>
              <a:gd name="connsiteX4" fmla="*/ 11863661 w 11864135"/>
              <a:gd name="connsiteY4" fmla="*/ 4574021 h 7572816"/>
              <a:gd name="connsiteX5" fmla="*/ 10412232 w 11864135"/>
              <a:gd name="connsiteY5" fmla="*/ 7505907 h 7572816"/>
              <a:gd name="connsiteX6" fmla="*/ 7407775 w 11864135"/>
              <a:gd name="connsiteY6" fmla="*/ 6649564 h 7572816"/>
              <a:gd name="connsiteX7" fmla="*/ 4606519 w 11864135"/>
              <a:gd name="connsiteY7" fmla="*/ 6910822 h 7572816"/>
              <a:gd name="connsiteX8" fmla="*/ 1834289 w 11864135"/>
              <a:gd name="connsiteY8" fmla="*/ 5560993 h 7572816"/>
              <a:gd name="connsiteX9" fmla="*/ 5489 w 11864135"/>
              <a:gd name="connsiteY9" fmla="*/ 3964421 h 7572816"/>
              <a:gd name="connsiteX10" fmla="*/ 2124575 w 11864135"/>
              <a:gd name="connsiteY10" fmla="*/ 2106593 h 7572816"/>
              <a:gd name="connsiteX0" fmla="*/ 2425899 w 11875174"/>
              <a:gd name="connsiteY0" fmla="*/ 2283114 h 7575165"/>
              <a:gd name="connsiteX1" fmla="*/ 5009443 w 11875174"/>
              <a:gd name="connsiteY1" fmla="*/ 4370 h 7575165"/>
              <a:gd name="connsiteX2" fmla="*/ 9334700 w 11875174"/>
              <a:gd name="connsiteY2" fmla="*/ 1760599 h 7575165"/>
              <a:gd name="connsiteX3" fmla="*/ 10568413 w 11875174"/>
              <a:gd name="connsiteY3" fmla="*/ 3647456 h 7575165"/>
              <a:gd name="connsiteX4" fmla="*/ 11874700 w 11875174"/>
              <a:gd name="connsiteY4" fmla="*/ 4576370 h 7575165"/>
              <a:gd name="connsiteX5" fmla="*/ 10423271 w 11875174"/>
              <a:gd name="connsiteY5" fmla="*/ 7508256 h 7575165"/>
              <a:gd name="connsiteX6" fmla="*/ 7418814 w 11875174"/>
              <a:gd name="connsiteY6" fmla="*/ 6651913 h 7575165"/>
              <a:gd name="connsiteX7" fmla="*/ 4617558 w 11875174"/>
              <a:gd name="connsiteY7" fmla="*/ 6913171 h 7575165"/>
              <a:gd name="connsiteX8" fmla="*/ 1845328 w 11875174"/>
              <a:gd name="connsiteY8" fmla="*/ 5563342 h 7575165"/>
              <a:gd name="connsiteX9" fmla="*/ 16528 w 11875174"/>
              <a:gd name="connsiteY9" fmla="*/ 3966770 h 7575165"/>
              <a:gd name="connsiteX10" fmla="*/ 2425899 w 11875174"/>
              <a:gd name="connsiteY10" fmla="*/ 2283114 h 7575165"/>
              <a:gd name="connsiteX0" fmla="*/ 2425899 w 11875174"/>
              <a:gd name="connsiteY0" fmla="*/ 2283114 h 7575165"/>
              <a:gd name="connsiteX1" fmla="*/ 5009443 w 11875174"/>
              <a:gd name="connsiteY1" fmla="*/ 4370 h 7575165"/>
              <a:gd name="connsiteX2" fmla="*/ 9334700 w 11875174"/>
              <a:gd name="connsiteY2" fmla="*/ 1760599 h 7575165"/>
              <a:gd name="connsiteX3" fmla="*/ 10568413 w 11875174"/>
              <a:gd name="connsiteY3" fmla="*/ 3647456 h 7575165"/>
              <a:gd name="connsiteX4" fmla="*/ 11874700 w 11875174"/>
              <a:gd name="connsiteY4" fmla="*/ 4576370 h 7575165"/>
              <a:gd name="connsiteX5" fmla="*/ 10423271 w 11875174"/>
              <a:gd name="connsiteY5" fmla="*/ 7508256 h 7575165"/>
              <a:gd name="connsiteX6" fmla="*/ 7418814 w 11875174"/>
              <a:gd name="connsiteY6" fmla="*/ 6651913 h 7575165"/>
              <a:gd name="connsiteX7" fmla="*/ 4617558 w 11875174"/>
              <a:gd name="connsiteY7" fmla="*/ 6913171 h 7575165"/>
              <a:gd name="connsiteX8" fmla="*/ 1845328 w 11875174"/>
              <a:gd name="connsiteY8" fmla="*/ 5563342 h 7575165"/>
              <a:gd name="connsiteX9" fmla="*/ 16528 w 11875174"/>
              <a:gd name="connsiteY9" fmla="*/ 3966770 h 7575165"/>
              <a:gd name="connsiteX10" fmla="*/ 2425899 w 11875174"/>
              <a:gd name="connsiteY10" fmla="*/ 2283114 h 7575165"/>
              <a:gd name="connsiteX0" fmla="*/ 2425899 w 11875174"/>
              <a:gd name="connsiteY0" fmla="*/ 2283114 h 7575165"/>
              <a:gd name="connsiteX1" fmla="*/ 5009443 w 11875174"/>
              <a:gd name="connsiteY1" fmla="*/ 4370 h 7575165"/>
              <a:gd name="connsiteX2" fmla="*/ 9334700 w 11875174"/>
              <a:gd name="connsiteY2" fmla="*/ 1760599 h 7575165"/>
              <a:gd name="connsiteX3" fmla="*/ 10568413 w 11875174"/>
              <a:gd name="connsiteY3" fmla="*/ 3647456 h 7575165"/>
              <a:gd name="connsiteX4" fmla="*/ 11874700 w 11875174"/>
              <a:gd name="connsiteY4" fmla="*/ 4576370 h 7575165"/>
              <a:gd name="connsiteX5" fmla="*/ 10423271 w 11875174"/>
              <a:gd name="connsiteY5" fmla="*/ 7508256 h 7575165"/>
              <a:gd name="connsiteX6" fmla="*/ 7418814 w 11875174"/>
              <a:gd name="connsiteY6" fmla="*/ 6651913 h 7575165"/>
              <a:gd name="connsiteX7" fmla="*/ 4617558 w 11875174"/>
              <a:gd name="connsiteY7" fmla="*/ 6913171 h 7575165"/>
              <a:gd name="connsiteX8" fmla="*/ 1845328 w 11875174"/>
              <a:gd name="connsiteY8" fmla="*/ 5563342 h 7575165"/>
              <a:gd name="connsiteX9" fmla="*/ 16528 w 11875174"/>
              <a:gd name="connsiteY9" fmla="*/ 3966770 h 7575165"/>
              <a:gd name="connsiteX10" fmla="*/ 2425899 w 11875174"/>
              <a:gd name="connsiteY10" fmla="*/ 2283114 h 7575165"/>
              <a:gd name="connsiteX0" fmla="*/ 2425899 w 11875174"/>
              <a:gd name="connsiteY0" fmla="*/ 2283114 h 7575165"/>
              <a:gd name="connsiteX1" fmla="*/ 4762700 w 11875174"/>
              <a:gd name="connsiteY1" fmla="*/ 4370 h 7575165"/>
              <a:gd name="connsiteX2" fmla="*/ 9334700 w 11875174"/>
              <a:gd name="connsiteY2" fmla="*/ 1760599 h 7575165"/>
              <a:gd name="connsiteX3" fmla="*/ 10568413 w 11875174"/>
              <a:gd name="connsiteY3" fmla="*/ 3647456 h 7575165"/>
              <a:gd name="connsiteX4" fmla="*/ 11874700 w 11875174"/>
              <a:gd name="connsiteY4" fmla="*/ 4576370 h 7575165"/>
              <a:gd name="connsiteX5" fmla="*/ 10423271 w 11875174"/>
              <a:gd name="connsiteY5" fmla="*/ 7508256 h 7575165"/>
              <a:gd name="connsiteX6" fmla="*/ 7418814 w 11875174"/>
              <a:gd name="connsiteY6" fmla="*/ 6651913 h 7575165"/>
              <a:gd name="connsiteX7" fmla="*/ 4617558 w 11875174"/>
              <a:gd name="connsiteY7" fmla="*/ 6913171 h 7575165"/>
              <a:gd name="connsiteX8" fmla="*/ 1845328 w 11875174"/>
              <a:gd name="connsiteY8" fmla="*/ 5563342 h 7575165"/>
              <a:gd name="connsiteX9" fmla="*/ 16528 w 11875174"/>
              <a:gd name="connsiteY9" fmla="*/ 3966770 h 7575165"/>
              <a:gd name="connsiteX10" fmla="*/ 2425899 w 11875174"/>
              <a:gd name="connsiteY10" fmla="*/ 2283114 h 7575165"/>
              <a:gd name="connsiteX0" fmla="*/ 2425899 w 11875174"/>
              <a:gd name="connsiteY0" fmla="*/ 2337951 h 7630002"/>
              <a:gd name="connsiteX1" fmla="*/ 4762700 w 11875174"/>
              <a:gd name="connsiteY1" fmla="*/ 59207 h 7630002"/>
              <a:gd name="connsiteX2" fmla="*/ 9334700 w 11875174"/>
              <a:gd name="connsiteY2" fmla="*/ 1815436 h 7630002"/>
              <a:gd name="connsiteX3" fmla="*/ 10568413 w 11875174"/>
              <a:gd name="connsiteY3" fmla="*/ 3702293 h 7630002"/>
              <a:gd name="connsiteX4" fmla="*/ 11874700 w 11875174"/>
              <a:gd name="connsiteY4" fmla="*/ 4631207 h 7630002"/>
              <a:gd name="connsiteX5" fmla="*/ 10423271 w 11875174"/>
              <a:gd name="connsiteY5" fmla="*/ 7563093 h 7630002"/>
              <a:gd name="connsiteX6" fmla="*/ 7418814 w 11875174"/>
              <a:gd name="connsiteY6" fmla="*/ 6706750 h 7630002"/>
              <a:gd name="connsiteX7" fmla="*/ 4617558 w 11875174"/>
              <a:gd name="connsiteY7" fmla="*/ 6968008 h 7630002"/>
              <a:gd name="connsiteX8" fmla="*/ 1845328 w 11875174"/>
              <a:gd name="connsiteY8" fmla="*/ 5618179 h 7630002"/>
              <a:gd name="connsiteX9" fmla="*/ 16528 w 11875174"/>
              <a:gd name="connsiteY9" fmla="*/ 4021607 h 7630002"/>
              <a:gd name="connsiteX10" fmla="*/ 2425899 w 11875174"/>
              <a:gd name="connsiteY10" fmla="*/ 2337951 h 7630002"/>
              <a:gd name="connsiteX0" fmla="*/ 2425899 w 11875316"/>
              <a:gd name="connsiteY0" fmla="*/ 2344262 h 7636313"/>
              <a:gd name="connsiteX1" fmla="*/ 4762700 w 11875316"/>
              <a:gd name="connsiteY1" fmla="*/ 65518 h 7636313"/>
              <a:gd name="connsiteX2" fmla="*/ 8042928 w 11875316"/>
              <a:gd name="connsiteY2" fmla="*/ 892833 h 7636313"/>
              <a:gd name="connsiteX3" fmla="*/ 10568413 w 11875316"/>
              <a:gd name="connsiteY3" fmla="*/ 3708604 h 7636313"/>
              <a:gd name="connsiteX4" fmla="*/ 11874700 w 11875316"/>
              <a:gd name="connsiteY4" fmla="*/ 4637518 h 7636313"/>
              <a:gd name="connsiteX5" fmla="*/ 10423271 w 11875316"/>
              <a:gd name="connsiteY5" fmla="*/ 7569404 h 7636313"/>
              <a:gd name="connsiteX6" fmla="*/ 7418814 w 11875316"/>
              <a:gd name="connsiteY6" fmla="*/ 6713061 h 7636313"/>
              <a:gd name="connsiteX7" fmla="*/ 4617558 w 11875316"/>
              <a:gd name="connsiteY7" fmla="*/ 6974319 h 7636313"/>
              <a:gd name="connsiteX8" fmla="*/ 1845328 w 11875316"/>
              <a:gd name="connsiteY8" fmla="*/ 5624490 h 7636313"/>
              <a:gd name="connsiteX9" fmla="*/ 16528 w 11875316"/>
              <a:gd name="connsiteY9" fmla="*/ 4027918 h 7636313"/>
              <a:gd name="connsiteX10" fmla="*/ 2425899 w 11875316"/>
              <a:gd name="connsiteY10" fmla="*/ 2344262 h 7636313"/>
              <a:gd name="connsiteX0" fmla="*/ 2425899 w 11875316"/>
              <a:gd name="connsiteY0" fmla="*/ 2398314 h 7690365"/>
              <a:gd name="connsiteX1" fmla="*/ 4762700 w 11875316"/>
              <a:gd name="connsiteY1" fmla="*/ 119570 h 7690365"/>
              <a:gd name="connsiteX2" fmla="*/ 8042928 w 11875316"/>
              <a:gd name="connsiteY2" fmla="*/ 946885 h 7690365"/>
              <a:gd name="connsiteX3" fmla="*/ 10568413 w 11875316"/>
              <a:gd name="connsiteY3" fmla="*/ 3762656 h 7690365"/>
              <a:gd name="connsiteX4" fmla="*/ 11874700 w 11875316"/>
              <a:gd name="connsiteY4" fmla="*/ 4691570 h 7690365"/>
              <a:gd name="connsiteX5" fmla="*/ 10423271 w 11875316"/>
              <a:gd name="connsiteY5" fmla="*/ 7623456 h 7690365"/>
              <a:gd name="connsiteX6" fmla="*/ 7418814 w 11875316"/>
              <a:gd name="connsiteY6" fmla="*/ 6767113 h 7690365"/>
              <a:gd name="connsiteX7" fmla="*/ 4617558 w 11875316"/>
              <a:gd name="connsiteY7" fmla="*/ 7028371 h 7690365"/>
              <a:gd name="connsiteX8" fmla="*/ 1845328 w 11875316"/>
              <a:gd name="connsiteY8" fmla="*/ 5678542 h 7690365"/>
              <a:gd name="connsiteX9" fmla="*/ 16528 w 11875316"/>
              <a:gd name="connsiteY9" fmla="*/ 4081970 h 7690365"/>
              <a:gd name="connsiteX10" fmla="*/ 2425899 w 11875316"/>
              <a:gd name="connsiteY10" fmla="*/ 2398314 h 7690365"/>
              <a:gd name="connsiteX0" fmla="*/ 2425899 w 11875316"/>
              <a:gd name="connsiteY0" fmla="*/ 2526849 h 7818900"/>
              <a:gd name="connsiteX1" fmla="*/ 4762700 w 11875316"/>
              <a:gd name="connsiteY1" fmla="*/ 248105 h 7818900"/>
              <a:gd name="connsiteX2" fmla="*/ 8042928 w 11875316"/>
              <a:gd name="connsiteY2" fmla="*/ 1075420 h 7818900"/>
              <a:gd name="connsiteX3" fmla="*/ 10568413 w 11875316"/>
              <a:gd name="connsiteY3" fmla="*/ 3891191 h 7818900"/>
              <a:gd name="connsiteX4" fmla="*/ 11874700 w 11875316"/>
              <a:gd name="connsiteY4" fmla="*/ 4820105 h 7818900"/>
              <a:gd name="connsiteX5" fmla="*/ 10423271 w 11875316"/>
              <a:gd name="connsiteY5" fmla="*/ 7751991 h 7818900"/>
              <a:gd name="connsiteX6" fmla="*/ 7418814 w 11875316"/>
              <a:gd name="connsiteY6" fmla="*/ 6895648 h 7818900"/>
              <a:gd name="connsiteX7" fmla="*/ 4617558 w 11875316"/>
              <a:gd name="connsiteY7" fmla="*/ 7156906 h 7818900"/>
              <a:gd name="connsiteX8" fmla="*/ 1845328 w 11875316"/>
              <a:gd name="connsiteY8" fmla="*/ 5807077 h 7818900"/>
              <a:gd name="connsiteX9" fmla="*/ 16528 w 11875316"/>
              <a:gd name="connsiteY9" fmla="*/ 4210505 h 7818900"/>
              <a:gd name="connsiteX10" fmla="*/ 2425899 w 11875316"/>
              <a:gd name="connsiteY10" fmla="*/ 2526849 h 7818900"/>
              <a:gd name="connsiteX0" fmla="*/ 2958947 w 11900364"/>
              <a:gd name="connsiteY0" fmla="*/ 2039926 h 7665806"/>
              <a:gd name="connsiteX1" fmla="*/ 4787748 w 11900364"/>
              <a:gd name="connsiteY1" fmla="*/ 95011 h 7665806"/>
              <a:gd name="connsiteX2" fmla="*/ 8067976 w 11900364"/>
              <a:gd name="connsiteY2" fmla="*/ 922326 h 7665806"/>
              <a:gd name="connsiteX3" fmla="*/ 10593461 w 11900364"/>
              <a:gd name="connsiteY3" fmla="*/ 3738097 h 7665806"/>
              <a:gd name="connsiteX4" fmla="*/ 11899748 w 11900364"/>
              <a:gd name="connsiteY4" fmla="*/ 4667011 h 7665806"/>
              <a:gd name="connsiteX5" fmla="*/ 10448319 w 11900364"/>
              <a:gd name="connsiteY5" fmla="*/ 7598897 h 7665806"/>
              <a:gd name="connsiteX6" fmla="*/ 7443862 w 11900364"/>
              <a:gd name="connsiteY6" fmla="*/ 6742554 h 7665806"/>
              <a:gd name="connsiteX7" fmla="*/ 4642606 w 11900364"/>
              <a:gd name="connsiteY7" fmla="*/ 7003812 h 7665806"/>
              <a:gd name="connsiteX8" fmla="*/ 1870376 w 11900364"/>
              <a:gd name="connsiteY8" fmla="*/ 5653983 h 7665806"/>
              <a:gd name="connsiteX9" fmla="*/ 41576 w 11900364"/>
              <a:gd name="connsiteY9" fmla="*/ 4057411 h 7665806"/>
              <a:gd name="connsiteX10" fmla="*/ 2958947 w 11900364"/>
              <a:gd name="connsiteY10" fmla="*/ 2039926 h 7665806"/>
              <a:gd name="connsiteX0" fmla="*/ 3141348 w 12082765"/>
              <a:gd name="connsiteY0" fmla="*/ 2039926 h 7665806"/>
              <a:gd name="connsiteX1" fmla="*/ 4970149 w 12082765"/>
              <a:gd name="connsiteY1" fmla="*/ 95011 h 7665806"/>
              <a:gd name="connsiteX2" fmla="*/ 8250377 w 12082765"/>
              <a:gd name="connsiteY2" fmla="*/ 922326 h 7665806"/>
              <a:gd name="connsiteX3" fmla="*/ 10775862 w 12082765"/>
              <a:gd name="connsiteY3" fmla="*/ 3738097 h 7665806"/>
              <a:gd name="connsiteX4" fmla="*/ 12082149 w 12082765"/>
              <a:gd name="connsiteY4" fmla="*/ 4667011 h 7665806"/>
              <a:gd name="connsiteX5" fmla="*/ 10630720 w 12082765"/>
              <a:gd name="connsiteY5" fmla="*/ 7598897 h 7665806"/>
              <a:gd name="connsiteX6" fmla="*/ 7626263 w 12082765"/>
              <a:gd name="connsiteY6" fmla="*/ 6742554 h 7665806"/>
              <a:gd name="connsiteX7" fmla="*/ 4825007 w 12082765"/>
              <a:gd name="connsiteY7" fmla="*/ 7003812 h 7665806"/>
              <a:gd name="connsiteX8" fmla="*/ 2052777 w 12082765"/>
              <a:gd name="connsiteY8" fmla="*/ 5653983 h 7665806"/>
              <a:gd name="connsiteX9" fmla="*/ 223977 w 12082765"/>
              <a:gd name="connsiteY9" fmla="*/ 4057411 h 7665806"/>
              <a:gd name="connsiteX10" fmla="*/ 3141348 w 12082765"/>
              <a:gd name="connsiteY10" fmla="*/ 2039926 h 7665806"/>
              <a:gd name="connsiteX0" fmla="*/ 3074222 w 12015639"/>
              <a:gd name="connsiteY0" fmla="*/ 2039926 h 7665806"/>
              <a:gd name="connsiteX1" fmla="*/ 4903023 w 12015639"/>
              <a:gd name="connsiteY1" fmla="*/ 95011 h 7665806"/>
              <a:gd name="connsiteX2" fmla="*/ 8183251 w 12015639"/>
              <a:gd name="connsiteY2" fmla="*/ 922326 h 7665806"/>
              <a:gd name="connsiteX3" fmla="*/ 10708736 w 12015639"/>
              <a:gd name="connsiteY3" fmla="*/ 3738097 h 7665806"/>
              <a:gd name="connsiteX4" fmla="*/ 12015023 w 12015639"/>
              <a:gd name="connsiteY4" fmla="*/ 4667011 h 7665806"/>
              <a:gd name="connsiteX5" fmla="*/ 10563594 w 12015639"/>
              <a:gd name="connsiteY5" fmla="*/ 7598897 h 7665806"/>
              <a:gd name="connsiteX6" fmla="*/ 7559137 w 12015639"/>
              <a:gd name="connsiteY6" fmla="*/ 6742554 h 7665806"/>
              <a:gd name="connsiteX7" fmla="*/ 4757881 w 12015639"/>
              <a:gd name="connsiteY7" fmla="*/ 7003812 h 7665806"/>
              <a:gd name="connsiteX8" fmla="*/ 1985651 w 12015639"/>
              <a:gd name="connsiteY8" fmla="*/ 5653983 h 7665806"/>
              <a:gd name="connsiteX9" fmla="*/ 156851 w 12015639"/>
              <a:gd name="connsiteY9" fmla="*/ 4057411 h 7665806"/>
              <a:gd name="connsiteX10" fmla="*/ 3074222 w 12015639"/>
              <a:gd name="connsiteY10" fmla="*/ 2039926 h 7665806"/>
              <a:gd name="connsiteX0" fmla="*/ 1142460 w 10083877"/>
              <a:gd name="connsiteY0" fmla="*/ 2039926 h 7665806"/>
              <a:gd name="connsiteX1" fmla="*/ 2971261 w 10083877"/>
              <a:gd name="connsiteY1" fmla="*/ 95011 h 7665806"/>
              <a:gd name="connsiteX2" fmla="*/ 6251489 w 10083877"/>
              <a:gd name="connsiteY2" fmla="*/ 922326 h 7665806"/>
              <a:gd name="connsiteX3" fmla="*/ 8776974 w 10083877"/>
              <a:gd name="connsiteY3" fmla="*/ 3738097 h 7665806"/>
              <a:gd name="connsiteX4" fmla="*/ 10083261 w 10083877"/>
              <a:gd name="connsiteY4" fmla="*/ 4667011 h 7665806"/>
              <a:gd name="connsiteX5" fmla="*/ 8631832 w 10083877"/>
              <a:gd name="connsiteY5" fmla="*/ 7598897 h 7665806"/>
              <a:gd name="connsiteX6" fmla="*/ 5627375 w 10083877"/>
              <a:gd name="connsiteY6" fmla="*/ 6742554 h 7665806"/>
              <a:gd name="connsiteX7" fmla="*/ 2826119 w 10083877"/>
              <a:gd name="connsiteY7" fmla="*/ 7003812 h 7665806"/>
              <a:gd name="connsiteX8" fmla="*/ 53889 w 10083877"/>
              <a:gd name="connsiteY8" fmla="*/ 5653983 h 7665806"/>
              <a:gd name="connsiteX9" fmla="*/ 1142460 w 10083877"/>
              <a:gd name="connsiteY9" fmla="*/ 2039926 h 7665806"/>
              <a:gd name="connsiteX0" fmla="*/ 580156 w 10145687"/>
              <a:gd name="connsiteY0" fmla="*/ 2164577 h 7674342"/>
              <a:gd name="connsiteX1" fmla="*/ 3033071 w 10145687"/>
              <a:gd name="connsiteY1" fmla="*/ 103547 h 7674342"/>
              <a:gd name="connsiteX2" fmla="*/ 6313299 w 10145687"/>
              <a:gd name="connsiteY2" fmla="*/ 930862 h 7674342"/>
              <a:gd name="connsiteX3" fmla="*/ 8838784 w 10145687"/>
              <a:gd name="connsiteY3" fmla="*/ 3746633 h 7674342"/>
              <a:gd name="connsiteX4" fmla="*/ 10145071 w 10145687"/>
              <a:gd name="connsiteY4" fmla="*/ 4675547 h 7674342"/>
              <a:gd name="connsiteX5" fmla="*/ 8693642 w 10145687"/>
              <a:gd name="connsiteY5" fmla="*/ 7607433 h 7674342"/>
              <a:gd name="connsiteX6" fmla="*/ 5689185 w 10145687"/>
              <a:gd name="connsiteY6" fmla="*/ 6751090 h 7674342"/>
              <a:gd name="connsiteX7" fmla="*/ 2887929 w 10145687"/>
              <a:gd name="connsiteY7" fmla="*/ 7012348 h 7674342"/>
              <a:gd name="connsiteX8" fmla="*/ 115699 w 10145687"/>
              <a:gd name="connsiteY8" fmla="*/ 5662519 h 7674342"/>
              <a:gd name="connsiteX9" fmla="*/ 580156 w 10145687"/>
              <a:gd name="connsiteY9" fmla="*/ 2164577 h 7674342"/>
              <a:gd name="connsiteX0" fmla="*/ 1398508 w 10964039"/>
              <a:gd name="connsiteY0" fmla="*/ 2164577 h 7674342"/>
              <a:gd name="connsiteX1" fmla="*/ 3851423 w 10964039"/>
              <a:gd name="connsiteY1" fmla="*/ 103547 h 7674342"/>
              <a:gd name="connsiteX2" fmla="*/ 7131651 w 10964039"/>
              <a:gd name="connsiteY2" fmla="*/ 930862 h 7674342"/>
              <a:gd name="connsiteX3" fmla="*/ 9657136 w 10964039"/>
              <a:gd name="connsiteY3" fmla="*/ 3746633 h 7674342"/>
              <a:gd name="connsiteX4" fmla="*/ 10963423 w 10964039"/>
              <a:gd name="connsiteY4" fmla="*/ 4675547 h 7674342"/>
              <a:gd name="connsiteX5" fmla="*/ 9511994 w 10964039"/>
              <a:gd name="connsiteY5" fmla="*/ 7607433 h 7674342"/>
              <a:gd name="connsiteX6" fmla="*/ 6507537 w 10964039"/>
              <a:gd name="connsiteY6" fmla="*/ 6751090 h 7674342"/>
              <a:gd name="connsiteX7" fmla="*/ 3706281 w 10964039"/>
              <a:gd name="connsiteY7" fmla="*/ 7012348 h 7674342"/>
              <a:gd name="connsiteX8" fmla="*/ 48679 w 10964039"/>
              <a:gd name="connsiteY8" fmla="*/ 5154519 h 7674342"/>
              <a:gd name="connsiteX9" fmla="*/ 1398508 w 10964039"/>
              <a:gd name="connsiteY9" fmla="*/ 2164577 h 7674342"/>
              <a:gd name="connsiteX0" fmla="*/ 1398508 w 10964039"/>
              <a:gd name="connsiteY0" fmla="*/ 2164577 h 7674342"/>
              <a:gd name="connsiteX1" fmla="*/ 3851423 w 10964039"/>
              <a:gd name="connsiteY1" fmla="*/ 103547 h 7674342"/>
              <a:gd name="connsiteX2" fmla="*/ 7131651 w 10964039"/>
              <a:gd name="connsiteY2" fmla="*/ 930862 h 7674342"/>
              <a:gd name="connsiteX3" fmla="*/ 9657136 w 10964039"/>
              <a:gd name="connsiteY3" fmla="*/ 3746633 h 7674342"/>
              <a:gd name="connsiteX4" fmla="*/ 10963423 w 10964039"/>
              <a:gd name="connsiteY4" fmla="*/ 4675547 h 7674342"/>
              <a:gd name="connsiteX5" fmla="*/ 9511994 w 10964039"/>
              <a:gd name="connsiteY5" fmla="*/ 7607433 h 7674342"/>
              <a:gd name="connsiteX6" fmla="*/ 6507537 w 10964039"/>
              <a:gd name="connsiteY6" fmla="*/ 6751090 h 7674342"/>
              <a:gd name="connsiteX7" fmla="*/ 3706281 w 10964039"/>
              <a:gd name="connsiteY7" fmla="*/ 7012348 h 7674342"/>
              <a:gd name="connsiteX8" fmla="*/ 48679 w 10964039"/>
              <a:gd name="connsiteY8" fmla="*/ 5154519 h 7674342"/>
              <a:gd name="connsiteX9" fmla="*/ 1398508 w 10964039"/>
              <a:gd name="connsiteY9" fmla="*/ 2164577 h 7674342"/>
              <a:gd name="connsiteX0" fmla="*/ 1778686 w 10952332"/>
              <a:gd name="connsiteY0" fmla="*/ 2258069 h 7680749"/>
              <a:gd name="connsiteX1" fmla="*/ 3839716 w 10952332"/>
              <a:gd name="connsiteY1" fmla="*/ 109954 h 7680749"/>
              <a:gd name="connsiteX2" fmla="*/ 7119944 w 10952332"/>
              <a:gd name="connsiteY2" fmla="*/ 937269 h 7680749"/>
              <a:gd name="connsiteX3" fmla="*/ 9645429 w 10952332"/>
              <a:gd name="connsiteY3" fmla="*/ 3753040 h 7680749"/>
              <a:gd name="connsiteX4" fmla="*/ 10951716 w 10952332"/>
              <a:gd name="connsiteY4" fmla="*/ 4681954 h 7680749"/>
              <a:gd name="connsiteX5" fmla="*/ 9500287 w 10952332"/>
              <a:gd name="connsiteY5" fmla="*/ 7613840 h 7680749"/>
              <a:gd name="connsiteX6" fmla="*/ 6495830 w 10952332"/>
              <a:gd name="connsiteY6" fmla="*/ 6757497 h 7680749"/>
              <a:gd name="connsiteX7" fmla="*/ 3694574 w 10952332"/>
              <a:gd name="connsiteY7" fmla="*/ 7018755 h 7680749"/>
              <a:gd name="connsiteX8" fmla="*/ 36972 w 10952332"/>
              <a:gd name="connsiteY8" fmla="*/ 5160926 h 7680749"/>
              <a:gd name="connsiteX9" fmla="*/ 1778686 w 10952332"/>
              <a:gd name="connsiteY9" fmla="*/ 2258069 h 7680749"/>
              <a:gd name="connsiteX0" fmla="*/ 1766178 w 10939824"/>
              <a:gd name="connsiteY0" fmla="*/ 2258069 h 7680749"/>
              <a:gd name="connsiteX1" fmla="*/ 3827208 w 10939824"/>
              <a:gd name="connsiteY1" fmla="*/ 109954 h 7680749"/>
              <a:gd name="connsiteX2" fmla="*/ 7107436 w 10939824"/>
              <a:gd name="connsiteY2" fmla="*/ 937269 h 7680749"/>
              <a:gd name="connsiteX3" fmla="*/ 9632921 w 10939824"/>
              <a:gd name="connsiteY3" fmla="*/ 3753040 h 7680749"/>
              <a:gd name="connsiteX4" fmla="*/ 10939208 w 10939824"/>
              <a:gd name="connsiteY4" fmla="*/ 4681954 h 7680749"/>
              <a:gd name="connsiteX5" fmla="*/ 9487779 w 10939824"/>
              <a:gd name="connsiteY5" fmla="*/ 7613840 h 7680749"/>
              <a:gd name="connsiteX6" fmla="*/ 6483322 w 10939824"/>
              <a:gd name="connsiteY6" fmla="*/ 6757497 h 7680749"/>
              <a:gd name="connsiteX7" fmla="*/ 3682066 w 10939824"/>
              <a:gd name="connsiteY7" fmla="*/ 7018755 h 7680749"/>
              <a:gd name="connsiteX8" fmla="*/ 24464 w 10939824"/>
              <a:gd name="connsiteY8" fmla="*/ 5160926 h 7680749"/>
              <a:gd name="connsiteX9" fmla="*/ 1766178 w 10939824"/>
              <a:gd name="connsiteY9" fmla="*/ 2258069 h 7680749"/>
              <a:gd name="connsiteX0" fmla="*/ 1743878 w 10917524"/>
              <a:gd name="connsiteY0" fmla="*/ 2258069 h 7680749"/>
              <a:gd name="connsiteX1" fmla="*/ 3804908 w 10917524"/>
              <a:gd name="connsiteY1" fmla="*/ 109954 h 7680749"/>
              <a:gd name="connsiteX2" fmla="*/ 7085136 w 10917524"/>
              <a:gd name="connsiteY2" fmla="*/ 937269 h 7680749"/>
              <a:gd name="connsiteX3" fmla="*/ 9610621 w 10917524"/>
              <a:gd name="connsiteY3" fmla="*/ 3753040 h 7680749"/>
              <a:gd name="connsiteX4" fmla="*/ 10916908 w 10917524"/>
              <a:gd name="connsiteY4" fmla="*/ 4681954 h 7680749"/>
              <a:gd name="connsiteX5" fmla="*/ 9465479 w 10917524"/>
              <a:gd name="connsiteY5" fmla="*/ 7613840 h 7680749"/>
              <a:gd name="connsiteX6" fmla="*/ 6461022 w 10917524"/>
              <a:gd name="connsiteY6" fmla="*/ 6757497 h 7680749"/>
              <a:gd name="connsiteX7" fmla="*/ 3659766 w 10917524"/>
              <a:gd name="connsiteY7" fmla="*/ 7018755 h 7680749"/>
              <a:gd name="connsiteX8" fmla="*/ 2164 w 10917524"/>
              <a:gd name="connsiteY8" fmla="*/ 5160926 h 7680749"/>
              <a:gd name="connsiteX9" fmla="*/ 1743878 w 10917524"/>
              <a:gd name="connsiteY9" fmla="*/ 2258069 h 7680749"/>
              <a:gd name="connsiteX0" fmla="*/ 1743878 w 10917524"/>
              <a:gd name="connsiteY0" fmla="*/ 2258069 h 7680749"/>
              <a:gd name="connsiteX1" fmla="*/ 3804908 w 10917524"/>
              <a:gd name="connsiteY1" fmla="*/ 109954 h 7680749"/>
              <a:gd name="connsiteX2" fmla="*/ 7085136 w 10917524"/>
              <a:gd name="connsiteY2" fmla="*/ 937269 h 7680749"/>
              <a:gd name="connsiteX3" fmla="*/ 9610621 w 10917524"/>
              <a:gd name="connsiteY3" fmla="*/ 3753040 h 7680749"/>
              <a:gd name="connsiteX4" fmla="*/ 10916908 w 10917524"/>
              <a:gd name="connsiteY4" fmla="*/ 4681954 h 7680749"/>
              <a:gd name="connsiteX5" fmla="*/ 9465479 w 10917524"/>
              <a:gd name="connsiteY5" fmla="*/ 7613840 h 7680749"/>
              <a:gd name="connsiteX6" fmla="*/ 6461022 w 10917524"/>
              <a:gd name="connsiteY6" fmla="*/ 6757497 h 7680749"/>
              <a:gd name="connsiteX7" fmla="*/ 3659766 w 10917524"/>
              <a:gd name="connsiteY7" fmla="*/ 7018755 h 7680749"/>
              <a:gd name="connsiteX8" fmla="*/ 2164 w 10917524"/>
              <a:gd name="connsiteY8" fmla="*/ 5160926 h 7680749"/>
              <a:gd name="connsiteX9" fmla="*/ 1743878 w 10917524"/>
              <a:gd name="connsiteY9" fmla="*/ 2258069 h 7680749"/>
              <a:gd name="connsiteX0" fmla="*/ 1743878 w 10917524"/>
              <a:gd name="connsiteY0" fmla="*/ 2185368 h 7608048"/>
              <a:gd name="connsiteX1" fmla="*/ 3804908 w 10917524"/>
              <a:gd name="connsiteY1" fmla="*/ 37253 h 7608048"/>
              <a:gd name="connsiteX2" fmla="*/ 7085136 w 10917524"/>
              <a:gd name="connsiteY2" fmla="*/ 864568 h 7608048"/>
              <a:gd name="connsiteX3" fmla="*/ 9610621 w 10917524"/>
              <a:gd name="connsiteY3" fmla="*/ 3680339 h 7608048"/>
              <a:gd name="connsiteX4" fmla="*/ 10916908 w 10917524"/>
              <a:gd name="connsiteY4" fmla="*/ 4609253 h 7608048"/>
              <a:gd name="connsiteX5" fmla="*/ 9465479 w 10917524"/>
              <a:gd name="connsiteY5" fmla="*/ 7541139 h 7608048"/>
              <a:gd name="connsiteX6" fmla="*/ 6461022 w 10917524"/>
              <a:gd name="connsiteY6" fmla="*/ 6684796 h 7608048"/>
              <a:gd name="connsiteX7" fmla="*/ 3659766 w 10917524"/>
              <a:gd name="connsiteY7" fmla="*/ 6946054 h 7608048"/>
              <a:gd name="connsiteX8" fmla="*/ 2164 w 10917524"/>
              <a:gd name="connsiteY8" fmla="*/ 5088225 h 7608048"/>
              <a:gd name="connsiteX9" fmla="*/ 1743878 w 10917524"/>
              <a:gd name="connsiteY9" fmla="*/ 2185368 h 7608048"/>
              <a:gd name="connsiteX0" fmla="*/ 1743878 w 10917524"/>
              <a:gd name="connsiteY0" fmla="*/ 2177443 h 7600123"/>
              <a:gd name="connsiteX1" fmla="*/ 3804908 w 10917524"/>
              <a:gd name="connsiteY1" fmla="*/ 29328 h 7600123"/>
              <a:gd name="connsiteX2" fmla="*/ 7085136 w 10917524"/>
              <a:gd name="connsiteY2" fmla="*/ 856643 h 7600123"/>
              <a:gd name="connsiteX3" fmla="*/ 9610621 w 10917524"/>
              <a:gd name="connsiteY3" fmla="*/ 3672414 h 7600123"/>
              <a:gd name="connsiteX4" fmla="*/ 10916908 w 10917524"/>
              <a:gd name="connsiteY4" fmla="*/ 4601328 h 7600123"/>
              <a:gd name="connsiteX5" fmla="*/ 9465479 w 10917524"/>
              <a:gd name="connsiteY5" fmla="*/ 7533214 h 7600123"/>
              <a:gd name="connsiteX6" fmla="*/ 6461022 w 10917524"/>
              <a:gd name="connsiteY6" fmla="*/ 6676871 h 7600123"/>
              <a:gd name="connsiteX7" fmla="*/ 3659766 w 10917524"/>
              <a:gd name="connsiteY7" fmla="*/ 6938129 h 7600123"/>
              <a:gd name="connsiteX8" fmla="*/ 2164 w 10917524"/>
              <a:gd name="connsiteY8" fmla="*/ 5080300 h 7600123"/>
              <a:gd name="connsiteX9" fmla="*/ 1743878 w 10917524"/>
              <a:gd name="connsiteY9" fmla="*/ 2177443 h 7600123"/>
              <a:gd name="connsiteX0" fmla="*/ 1743878 w 10917524"/>
              <a:gd name="connsiteY0" fmla="*/ 2177443 h 7600123"/>
              <a:gd name="connsiteX1" fmla="*/ 3804908 w 10917524"/>
              <a:gd name="connsiteY1" fmla="*/ 29328 h 7600123"/>
              <a:gd name="connsiteX2" fmla="*/ 7085136 w 10917524"/>
              <a:gd name="connsiteY2" fmla="*/ 856643 h 7600123"/>
              <a:gd name="connsiteX3" fmla="*/ 9610621 w 10917524"/>
              <a:gd name="connsiteY3" fmla="*/ 3672414 h 7600123"/>
              <a:gd name="connsiteX4" fmla="*/ 10916908 w 10917524"/>
              <a:gd name="connsiteY4" fmla="*/ 4601328 h 7600123"/>
              <a:gd name="connsiteX5" fmla="*/ 9465479 w 10917524"/>
              <a:gd name="connsiteY5" fmla="*/ 7533214 h 7600123"/>
              <a:gd name="connsiteX6" fmla="*/ 6461022 w 10917524"/>
              <a:gd name="connsiteY6" fmla="*/ 6676871 h 7600123"/>
              <a:gd name="connsiteX7" fmla="*/ 3659766 w 10917524"/>
              <a:gd name="connsiteY7" fmla="*/ 6938129 h 7600123"/>
              <a:gd name="connsiteX8" fmla="*/ 2164 w 10917524"/>
              <a:gd name="connsiteY8" fmla="*/ 5080300 h 7600123"/>
              <a:gd name="connsiteX9" fmla="*/ 1743878 w 10917524"/>
              <a:gd name="connsiteY9" fmla="*/ 2177443 h 7600123"/>
              <a:gd name="connsiteX0" fmla="*/ 1743878 w 10917524"/>
              <a:gd name="connsiteY0" fmla="*/ 2177443 h 7600123"/>
              <a:gd name="connsiteX1" fmla="*/ 3804908 w 10917524"/>
              <a:gd name="connsiteY1" fmla="*/ 29328 h 7600123"/>
              <a:gd name="connsiteX2" fmla="*/ 7085136 w 10917524"/>
              <a:gd name="connsiteY2" fmla="*/ 856643 h 7600123"/>
              <a:gd name="connsiteX3" fmla="*/ 9610621 w 10917524"/>
              <a:gd name="connsiteY3" fmla="*/ 3672414 h 7600123"/>
              <a:gd name="connsiteX4" fmla="*/ 10916908 w 10917524"/>
              <a:gd name="connsiteY4" fmla="*/ 4601328 h 7600123"/>
              <a:gd name="connsiteX5" fmla="*/ 9465479 w 10917524"/>
              <a:gd name="connsiteY5" fmla="*/ 7533214 h 7600123"/>
              <a:gd name="connsiteX6" fmla="*/ 6461022 w 10917524"/>
              <a:gd name="connsiteY6" fmla="*/ 6676871 h 7600123"/>
              <a:gd name="connsiteX7" fmla="*/ 3659766 w 10917524"/>
              <a:gd name="connsiteY7" fmla="*/ 6938129 h 7600123"/>
              <a:gd name="connsiteX8" fmla="*/ 2164 w 10917524"/>
              <a:gd name="connsiteY8" fmla="*/ 5080300 h 7600123"/>
              <a:gd name="connsiteX9" fmla="*/ 1743878 w 10917524"/>
              <a:gd name="connsiteY9" fmla="*/ 2177443 h 7600123"/>
              <a:gd name="connsiteX0" fmla="*/ 1743878 w 11046899"/>
              <a:gd name="connsiteY0" fmla="*/ 2177443 h 7004504"/>
              <a:gd name="connsiteX1" fmla="*/ 3804908 w 11046899"/>
              <a:gd name="connsiteY1" fmla="*/ 29328 h 7004504"/>
              <a:gd name="connsiteX2" fmla="*/ 7085136 w 11046899"/>
              <a:gd name="connsiteY2" fmla="*/ 856643 h 7004504"/>
              <a:gd name="connsiteX3" fmla="*/ 9610621 w 11046899"/>
              <a:gd name="connsiteY3" fmla="*/ 3672414 h 7004504"/>
              <a:gd name="connsiteX4" fmla="*/ 10916908 w 11046899"/>
              <a:gd name="connsiteY4" fmla="*/ 4601328 h 7004504"/>
              <a:gd name="connsiteX5" fmla="*/ 6461022 w 11046899"/>
              <a:gd name="connsiteY5" fmla="*/ 6676871 h 7004504"/>
              <a:gd name="connsiteX6" fmla="*/ 3659766 w 11046899"/>
              <a:gd name="connsiteY6" fmla="*/ 6938129 h 7004504"/>
              <a:gd name="connsiteX7" fmla="*/ 2164 w 11046899"/>
              <a:gd name="connsiteY7" fmla="*/ 5080300 h 7004504"/>
              <a:gd name="connsiteX8" fmla="*/ 1743878 w 11046899"/>
              <a:gd name="connsiteY8" fmla="*/ 2177443 h 7004504"/>
              <a:gd name="connsiteX0" fmla="*/ 1743878 w 9648361"/>
              <a:gd name="connsiteY0" fmla="*/ 2177443 h 7004504"/>
              <a:gd name="connsiteX1" fmla="*/ 3804908 w 9648361"/>
              <a:gd name="connsiteY1" fmla="*/ 29328 h 7004504"/>
              <a:gd name="connsiteX2" fmla="*/ 7085136 w 9648361"/>
              <a:gd name="connsiteY2" fmla="*/ 856643 h 7004504"/>
              <a:gd name="connsiteX3" fmla="*/ 9610621 w 9648361"/>
              <a:gd name="connsiteY3" fmla="*/ 3672414 h 7004504"/>
              <a:gd name="connsiteX4" fmla="*/ 6461022 w 9648361"/>
              <a:gd name="connsiteY4" fmla="*/ 6676871 h 7004504"/>
              <a:gd name="connsiteX5" fmla="*/ 3659766 w 9648361"/>
              <a:gd name="connsiteY5" fmla="*/ 6938129 h 7004504"/>
              <a:gd name="connsiteX6" fmla="*/ 2164 w 9648361"/>
              <a:gd name="connsiteY6" fmla="*/ 5080300 h 7004504"/>
              <a:gd name="connsiteX7" fmla="*/ 1743878 w 9648361"/>
              <a:gd name="connsiteY7" fmla="*/ 2177443 h 7004504"/>
              <a:gd name="connsiteX0" fmla="*/ 1743878 w 9615281"/>
              <a:gd name="connsiteY0" fmla="*/ 2177443 h 7118438"/>
              <a:gd name="connsiteX1" fmla="*/ 3804908 w 9615281"/>
              <a:gd name="connsiteY1" fmla="*/ 29328 h 7118438"/>
              <a:gd name="connsiteX2" fmla="*/ 7085136 w 9615281"/>
              <a:gd name="connsiteY2" fmla="*/ 856643 h 7118438"/>
              <a:gd name="connsiteX3" fmla="*/ 9610621 w 9615281"/>
              <a:gd name="connsiteY3" fmla="*/ 3672414 h 7118438"/>
              <a:gd name="connsiteX4" fmla="*/ 6461022 w 9615281"/>
              <a:gd name="connsiteY4" fmla="*/ 6676871 h 7118438"/>
              <a:gd name="connsiteX5" fmla="*/ 3659766 w 9615281"/>
              <a:gd name="connsiteY5" fmla="*/ 6938129 h 7118438"/>
              <a:gd name="connsiteX6" fmla="*/ 2164 w 9615281"/>
              <a:gd name="connsiteY6" fmla="*/ 5080300 h 7118438"/>
              <a:gd name="connsiteX7" fmla="*/ 1743878 w 9615281"/>
              <a:gd name="connsiteY7" fmla="*/ 2177443 h 7118438"/>
              <a:gd name="connsiteX0" fmla="*/ 1743878 w 9615281"/>
              <a:gd name="connsiteY0" fmla="*/ 2177443 h 7118438"/>
              <a:gd name="connsiteX1" fmla="*/ 3804908 w 9615281"/>
              <a:gd name="connsiteY1" fmla="*/ 29328 h 7118438"/>
              <a:gd name="connsiteX2" fmla="*/ 7085136 w 9615281"/>
              <a:gd name="connsiteY2" fmla="*/ 856643 h 7118438"/>
              <a:gd name="connsiteX3" fmla="*/ 9610621 w 9615281"/>
              <a:gd name="connsiteY3" fmla="*/ 3672414 h 7118438"/>
              <a:gd name="connsiteX4" fmla="*/ 6461022 w 9615281"/>
              <a:gd name="connsiteY4" fmla="*/ 6676871 h 7118438"/>
              <a:gd name="connsiteX5" fmla="*/ 3659766 w 9615281"/>
              <a:gd name="connsiteY5" fmla="*/ 6938129 h 7118438"/>
              <a:gd name="connsiteX6" fmla="*/ 2164 w 9615281"/>
              <a:gd name="connsiteY6" fmla="*/ 5080300 h 7118438"/>
              <a:gd name="connsiteX7" fmla="*/ 1743878 w 9615281"/>
              <a:gd name="connsiteY7" fmla="*/ 2177443 h 7118438"/>
              <a:gd name="connsiteX0" fmla="*/ 1743878 w 9615281"/>
              <a:gd name="connsiteY0" fmla="*/ 2177443 h 6983998"/>
              <a:gd name="connsiteX1" fmla="*/ 3804908 w 9615281"/>
              <a:gd name="connsiteY1" fmla="*/ 29328 h 6983998"/>
              <a:gd name="connsiteX2" fmla="*/ 7085136 w 9615281"/>
              <a:gd name="connsiteY2" fmla="*/ 856643 h 6983998"/>
              <a:gd name="connsiteX3" fmla="*/ 9610621 w 9615281"/>
              <a:gd name="connsiteY3" fmla="*/ 3672414 h 6983998"/>
              <a:gd name="connsiteX4" fmla="*/ 6461022 w 9615281"/>
              <a:gd name="connsiteY4" fmla="*/ 6676871 h 6983998"/>
              <a:gd name="connsiteX5" fmla="*/ 3659766 w 9615281"/>
              <a:gd name="connsiteY5" fmla="*/ 6938129 h 6983998"/>
              <a:gd name="connsiteX6" fmla="*/ 2164 w 9615281"/>
              <a:gd name="connsiteY6" fmla="*/ 5080300 h 6983998"/>
              <a:gd name="connsiteX7" fmla="*/ 1743878 w 9615281"/>
              <a:gd name="connsiteY7" fmla="*/ 2177443 h 6983998"/>
              <a:gd name="connsiteX0" fmla="*/ 1743878 w 9615281"/>
              <a:gd name="connsiteY0" fmla="*/ 2177443 h 6964236"/>
              <a:gd name="connsiteX1" fmla="*/ 3804908 w 9615281"/>
              <a:gd name="connsiteY1" fmla="*/ 29328 h 6964236"/>
              <a:gd name="connsiteX2" fmla="*/ 7085136 w 9615281"/>
              <a:gd name="connsiteY2" fmla="*/ 856643 h 6964236"/>
              <a:gd name="connsiteX3" fmla="*/ 9610621 w 9615281"/>
              <a:gd name="connsiteY3" fmla="*/ 3672414 h 6964236"/>
              <a:gd name="connsiteX4" fmla="*/ 6461022 w 9615281"/>
              <a:gd name="connsiteY4" fmla="*/ 6676871 h 6964236"/>
              <a:gd name="connsiteX5" fmla="*/ 2817937 w 9615281"/>
              <a:gd name="connsiteY5" fmla="*/ 6662357 h 6964236"/>
              <a:gd name="connsiteX6" fmla="*/ 2164 w 9615281"/>
              <a:gd name="connsiteY6" fmla="*/ 5080300 h 6964236"/>
              <a:gd name="connsiteX7" fmla="*/ 1743878 w 9615281"/>
              <a:gd name="connsiteY7" fmla="*/ 2177443 h 6964236"/>
              <a:gd name="connsiteX0" fmla="*/ 1743878 w 9615281"/>
              <a:gd name="connsiteY0" fmla="*/ 2177443 h 6968560"/>
              <a:gd name="connsiteX1" fmla="*/ 3804908 w 9615281"/>
              <a:gd name="connsiteY1" fmla="*/ 29328 h 6968560"/>
              <a:gd name="connsiteX2" fmla="*/ 7085136 w 9615281"/>
              <a:gd name="connsiteY2" fmla="*/ 856643 h 6968560"/>
              <a:gd name="connsiteX3" fmla="*/ 9610621 w 9615281"/>
              <a:gd name="connsiteY3" fmla="*/ 3672414 h 6968560"/>
              <a:gd name="connsiteX4" fmla="*/ 6461022 w 9615281"/>
              <a:gd name="connsiteY4" fmla="*/ 6676871 h 6968560"/>
              <a:gd name="connsiteX5" fmla="*/ 2817937 w 9615281"/>
              <a:gd name="connsiteY5" fmla="*/ 6662357 h 6968560"/>
              <a:gd name="connsiteX6" fmla="*/ 2164 w 9615281"/>
              <a:gd name="connsiteY6" fmla="*/ 5080300 h 6968560"/>
              <a:gd name="connsiteX7" fmla="*/ 1743878 w 9615281"/>
              <a:gd name="connsiteY7" fmla="*/ 2177443 h 6968560"/>
              <a:gd name="connsiteX0" fmla="*/ 1743878 w 9884723"/>
              <a:gd name="connsiteY0" fmla="*/ 2177443 h 6968560"/>
              <a:gd name="connsiteX1" fmla="*/ 3804908 w 9884723"/>
              <a:gd name="connsiteY1" fmla="*/ 29328 h 6968560"/>
              <a:gd name="connsiteX2" fmla="*/ 7085136 w 9884723"/>
              <a:gd name="connsiteY2" fmla="*/ 856643 h 6968560"/>
              <a:gd name="connsiteX3" fmla="*/ 9610621 w 9884723"/>
              <a:gd name="connsiteY3" fmla="*/ 3672414 h 6968560"/>
              <a:gd name="connsiteX4" fmla="*/ 6461022 w 9884723"/>
              <a:gd name="connsiteY4" fmla="*/ 6676871 h 6968560"/>
              <a:gd name="connsiteX5" fmla="*/ 2817937 w 9884723"/>
              <a:gd name="connsiteY5" fmla="*/ 6662357 h 6968560"/>
              <a:gd name="connsiteX6" fmla="*/ 2164 w 9884723"/>
              <a:gd name="connsiteY6" fmla="*/ 5080300 h 6968560"/>
              <a:gd name="connsiteX7" fmla="*/ 1743878 w 9884723"/>
              <a:gd name="connsiteY7" fmla="*/ 2177443 h 6968560"/>
              <a:gd name="connsiteX0" fmla="*/ 1743878 w 9810821"/>
              <a:gd name="connsiteY0" fmla="*/ 2177443 h 6968560"/>
              <a:gd name="connsiteX1" fmla="*/ 3804908 w 9810821"/>
              <a:gd name="connsiteY1" fmla="*/ 29328 h 6968560"/>
              <a:gd name="connsiteX2" fmla="*/ 7085136 w 9810821"/>
              <a:gd name="connsiteY2" fmla="*/ 856643 h 6968560"/>
              <a:gd name="connsiteX3" fmla="*/ 9610621 w 9810821"/>
              <a:gd name="connsiteY3" fmla="*/ 3672414 h 6968560"/>
              <a:gd name="connsiteX4" fmla="*/ 6461022 w 9810821"/>
              <a:gd name="connsiteY4" fmla="*/ 6676871 h 6968560"/>
              <a:gd name="connsiteX5" fmla="*/ 2817937 w 9810821"/>
              <a:gd name="connsiteY5" fmla="*/ 6662357 h 6968560"/>
              <a:gd name="connsiteX6" fmla="*/ 2164 w 9810821"/>
              <a:gd name="connsiteY6" fmla="*/ 5080300 h 6968560"/>
              <a:gd name="connsiteX7" fmla="*/ 1743878 w 9810821"/>
              <a:gd name="connsiteY7" fmla="*/ 2177443 h 6968560"/>
              <a:gd name="connsiteX0" fmla="*/ 1743878 w 9615281"/>
              <a:gd name="connsiteY0" fmla="*/ 2205677 h 6996794"/>
              <a:gd name="connsiteX1" fmla="*/ 3804908 w 9615281"/>
              <a:gd name="connsiteY1" fmla="*/ 57562 h 6996794"/>
              <a:gd name="connsiteX2" fmla="*/ 7085136 w 9615281"/>
              <a:gd name="connsiteY2" fmla="*/ 884877 h 6996794"/>
              <a:gd name="connsiteX3" fmla="*/ 9610621 w 9615281"/>
              <a:gd name="connsiteY3" fmla="*/ 3700648 h 6996794"/>
              <a:gd name="connsiteX4" fmla="*/ 6461022 w 9615281"/>
              <a:gd name="connsiteY4" fmla="*/ 6705105 h 6996794"/>
              <a:gd name="connsiteX5" fmla="*/ 2817937 w 9615281"/>
              <a:gd name="connsiteY5" fmla="*/ 6690591 h 6996794"/>
              <a:gd name="connsiteX6" fmla="*/ 2164 w 9615281"/>
              <a:gd name="connsiteY6" fmla="*/ 5108534 h 6996794"/>
              <a:gd name="connsiteX7" fmla="*/ 1743878 w 9615281"/>
              <a:gd name="connsiteY7" fmla="*/ 2205677 h 6996794"/>
              <a:gd name="connsiteX0" fmla="*/ 1743878 w 9623450"/>
              <a:gd name="connsiteY0" fmla="*/ 2171764 h 6962881"/>
              <a:gd name="connsiteX1" fmla="*/ 3804908 w 9623450"/>
              <a:gd name="connsiteY1" fmla="*/ 23649 h 6962881"/>
              <a:gd name="connsiteX2" fmla="*/ 7085136 w 9623450"/>
              <a:gd name="connsiteY2" fmla="*/ 850964 h 6962881"/>
              <a:gd name="connsiteX3" fmla="*/ 9610621 w 9623450"/>
              <a:gd name="connsiteY3" fmla="*/ 3666735 h 6962881"/>
              <a:gd name="connsiteX4" fmla="*/ 6461022 w 9623450"/>
              <a:gd name="connsiteY4" fmla="*/ 6671192 h 6962881"/>
              <a:gd name="connsiteX5" fmla="*/ 2817937 w 9623450"/>
              <a:gd name="connsiteY5" fmla="*/ 6656678 h 6962881"/>
              <a:gd name="connsiteX6" fmla="*/ 2164 w 9623450"/>
              <a:gd name="connsiteY6" fmla="*/ 5074621 h 6962881"/>
              <a:gd name="connsiteX7" fmla="*/ 1743878 w 9623450"/>
              <a:gd name="connsiteY7" fmla="*/ 2171764 h 6962881"/>
              <a:gd name="connsiteX0" fmla="*/ 1745112 w 9616735"/>
              <a:gd name="connsiteY0" fmla="*/ 2138738 h 6929855"/>
              <a:gd name="connsiteX1" fmla="*/ 3327170 w 9616735"/>
              <a:gd name="connsiteY1" fmla="*/ 63195 h 6929855"/>
              <a:gd name="connsiteX2" fmla="*/ 7086370 w 9616735"/>
              <a:gd name="connsiteY2" fmla="*/ 817938 h 6929855"/>
              <a:gd name="connsiteX3" fmla="*/ 9611855 w 9616735"/>
              <a:gd name="connsiteY3" fmla="*/ 3633709 h 6929855"/>
              <a:gd name="connsiteX4" fmla="*/ 6462256 w 9616735"/>
              <a:gd name="connsiteY4" fmla="*/ 6638166 h 6929855"/>
              <a:gd name="connsiteX5" fmla="*/ 2819171 w 9616735"/>
              <a:gd name="connsiteY5" fmla="*/ 6623652 h 6929855"/>
              <a:gd name="connsiteX6" fmla="*/ 3398 w 9616735"/>
              <a:gd name="connsiteY6" fmla="*/ 5041595 h 6929855"/>
              <a:gd name="connsiteX7" fmla="*/ 1745112 w 9616735"/>
              <a:gd name="connsiteY7" fmla="*/ 2138738 h 6929855"/>
              <a:gd name="connsiteX0" fmla="*/ 1745112 w 9616735"/>
              <a:gd name="connsiteY0" fmla="*/ 2172791 h 6963908"/>
              <a:gd name="connsiteX1" fmla="*/ 3327170 w 9616735"/>
              <a:gd name="connsiteY1" fmla="*/ 97248 h 6963908"/>
              <a:gd name="connsiteX2" fmla="*/ 7086370 w 9616735"/>
              <a:gd name="connsiteY2" fmla="*/ 851991 h 6963908"/>
              <a:gd name="connsiteX3" fmla="*/ 9611855 w 9616735"/>
              <a:gd name="connsiteY3" fmla="*/ 3667762 h 6963908"/>
              <a:gd name="connsiteX4" fmla="*/ 6462256 w 9616735"/>
              <a:gd name="connsiteY4" fmla="*/ 6672219 h 6963908"/>
              <a:gd name="connsiteX5" fmla="*/ 2819171 w 9616735"/>
              <a:gd name="connsiteY5" fmla="*/ 6657705 h 6963908"/>
              <a:gd name="connsiteX6" fmla="*/ 3398 w 9616735"/>
              <a:gd name="connsiteY6" fmla="*/ 5075648 h 6963908"/>
              <a:gd name="connsiteX7" fmla="*/ 1745112 w 9616735"/>
              <a:gd name="connsiteY7" fmla="*/ 2172791 h 6963908"/>
              <a:gd name="connsiteX0" fmla="*/ 1745112 w 9630134"/>
              <a:gd name="connsiteY0" fmla="*/ 2125325 h 6916442"/>
              <a:gd name="connsiteX1" fmla="*/ 3327170 w 9630134"/>
              <a:gd name="connsiteY1" fmla="*/ 49782 h 6916442"/>
              <a:gd name="connsiteX2" fmla="*/ 7086370 w 9630134"/>
              <a:gd name="connsiteY2" fmla="*/ 804525 h 6916442"/>
              <a:gd name="connsiteX3" fmla="*/ 9611855 w 9630134"/>
              <a:gd name="connsiteY3" fmla="*/ 3620296 h 6916442"/>
              <a:gd name="connsiteX4" fmla="*/ 6462256 w 9630134"/>
              <a:gd name="connsiteY4" fmla="*/ 6624753 h 6916442"/>
              <a:gd name="connsiteX5" fmla="*/ 2819171 w 9630134"/>
              <a:gd name="connsiteY5" fmla="*/ 6610239 h 6916442"/>
              <a:gd name="connsiteX6" fmla="*/ 3398 w 9630134"/>
              <a:gd name="connsiteY6" fmla="*/ 5028182 h 6916442"/>
              <a:gd name="connsiteX7" fmla="*/ 1745112 w 9630134"/>
              <a:gd name="connsiteY7" fmla="*/ 2125325 h 6916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30134" h="6916442">
                <a:moveTo>
                  <a:pt x="1745112" y="2125325"/>
                </a:moveTo>
                <a:cubicBezTo>
                  <a:pt x="2299074" y="1295592"/>
                  <a:pt x="1420960" y="357001"/>
                  <a:pt x="3327170" y="49782"/>
                </a:cubicBezTo>
                <a:cubicBezTo>
                  <a:pt x="5233380" y="-257437"/>
                  <a:pt x="4732637" y="964182"/>
                  <a:pt x="7086370" y="804525"/>
                </a:cubicBezTo>
                <a:cubicBezTo>
                  <a:pt x="9440103" y="644868"/>
                  <a:pt x="9715874" y="2650258"/>
                  <a:pt x="9611855" y="3620296"/>
                </a:cubicBezTo>
                <a:cubicBezTo>
                  <a:pt x="9507836" y="4590334"/>
                  <a:pt x="7594370" y="6126429"/>
                  <a:pt x="6462256" y="6624753"/>
                </a:cubicBezTo>
                <a:cubicBezTo>
                  <a:pt x="5330142" y="7123077"/>
                  <a:pt x="5100332" y="5715191"/>
                  <a:pt x="2819171" y="6610239"/>
                </a:cubicBezTo>
                <a:cubicBezTo>
                  <a:pt x="538010" y="7505287"/>
                  <a:pt x="271912" y="6273992"/>
                  <a:pt x="3398" y="5028182"/>
                </a:cubicBezTo>
                <a:cubicBezTo>
                  <a:pt x="-74012" y="2734925"/>
                  <a:pt x="1191150" y="2955058"/>
                  <a:pt x="1745112" y="212532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pic>
        <p:nvPicPr>
          <p:cNvPr id="8" name="图片 7">
            <a:extLst>
              <a:ext uri="{FF2B5EF4-FFF2-40B4-BE49-F238E27FC236}">
                <a16:creationId xmlns:a16="http://schemas.microsoft.com/office/drawing/2014/main" id="{238F03C1-E3D1-4571-ACB3-A777132232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2827" y="3922295"/>
            <a:ext cx="2659761" cy="2656067"/>
          </a:xfrm>
          <a:prstGeom prst="rect">
            <a:avLst/>
          </a:prstGeom>
        </p:spPr>
      </p:pic>
      <p:pic>
        <p:nvPicPr>
          <p:cNvPr id="17"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4731" t="-545" r="-2689" b="64569"/>
          <a:stretch/>
        </p:blipFill>
        <p:spPr>
          <a:xfrm>
            <a:off x="9817344" y="204260"/>
            <a:ext cx="1870939" cy="2123101"/>
          </a:xfrm>
          <a:prstGeom prst="rect">
            <a:avLst/>
          </a:prstGeom>
        </p:spPr>
      </p:pic>
      <p:pic>
        <p:nvPicPr>
          <p:cNvPr id="9" name="Picture 8"/>
          <p:cNvPicPr>
            <a:picLocks noChangeAspect="1"/>
          </p:cNvPicPr>
          <p:nvPr/>
        </p:nvPicPr>
        <p:blipFill rotWithShape="1">
          <a:blip r:embed="rId5"/>
          <a:srcRect l="5501" t="15887" r="7649" b="2913"/>
          <a:stretch/>
        </p:blipFill>
        <p:spPr>
          <a:xfrm>
            <a:off x="364483" y="758847"/>
            <a:ext cx="8766617" cy="5281863"/>
          </a:xfrm>
          <a:prstGeom prst="rect">
            <a:avLst/>
          </a:prstGeom>
        </p:spPr>
      </p:pic>
      <p:sp>
        <p:nvSpPr>
          <p:cNvPr id="5" name="Oval 4"/>
          <p:cNvSpPr/>
          <p:nvPr/>
        </p:nvSpPr>
        <p:spPr>
          <a:xfrm>
            <a:off x="4235116" y="2021305"/>
            <a:ext cx="1925051" cy="1251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B3419"/>
                </a:solidFill>
              </a:rPr>
              <a:t>45 000</a:t>
            </a:r>
          </a:p>
        </p:txBody>
      </p:sp>
      <p:sp>
        <p:nvSpPr>
          <p:cNvPr id="6" name="Cloud 5"/>
          <p:cNvSpPr/>
          <p:nvPr/>
        </p:nvSpPr>
        <p:spPr>
          <a:xfrm>
            <a:off x="6629400" y="758847"/>
            <a:ext cx="2839453" cy="1671532"/>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solidFill>
                  <a:srgbClr val="0B3419"/>
                </a:solidFill>
              </a:rPr>
              <a:t>90 000</a:t>
            </a:r>
          </a:p>
        </p:txBody>
      </p:sp>
      <p:sp>
        <p:nvSpPr>
          <p:cNvPr id="12" name="Cloud 11"/>
          <p:cNvSpPr/>
          <p:nvPr/>
        </p:nvSpPr>
        <p:spPr>
          <a:xfrm>
            <a:off x="3898598" y="3699281"/>
            <a:ext cx="2261569" cy="1671532"/>
          </a:xfrm>
          <a:prstGeom prst="cloud">
            <a:avLst/>
          </a:prstGeom>
          <a:solidFill>
            <a:schemeClr val="tx2">
              <a:lumMod val="40000"/>
              <a:lumOff val="6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B3419"/>
                </a:solidFill>
              </a:rPr>
              <a:t>30 000</a:t>
            </a:r>
          </a:p>
        </p:txBody>
      </p:sp>
      <p:sp>
        <p:nvSpPr>
          <p:cNvPr id="7" name="Oval 6"/>
          <p:cNvSpPr/>
          <p:nvPr/>
        </p:nvSpPr>
        <p:spPr>
          <a:xfrm>
            <a:off x="7014411" y="4439653"/>
            <a:ext cx="1900990" cy="1167063"/>
          </a:xfrm>
          <a:prstGeom prst="ellipse">
            <a:avLst/>
          </a:prstGeom>
          <a:solidFill>
            <a:srgbClr val="B1E3FA"/>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0B3419"/>
                </a:solidFill>
              </a:rPr>
              <a:t>90 000</a:t>
            </a:r>
          </a:p>
        </p:txBody>
      </p:sp>
    </p:spTree>
    <p:extLst>
      <p:ext uri="{BB962C8B-B14F-4D97-AF65-F5344CB8AC3E}">
        <p14:creationId xmlns:p14="http://schemas.microsoft.com/office/powerpoint/2010/main" val="3162352951"/>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676" b="21048"/>
          <a:stretch/>
        </p:blipFill>
        <p:spPr>
          <a:xfrm>
            <a:off x="1531234" y="-896755"/>
            <a:ext cx="9646517"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47700" y="3035300"/>
            <a:ext cx="3505206" cy="3505206"/>
          </a:xfrm>
          <a:prstGeom prst="rect">
            <a:avLst/>
          </a:prstGeom>
          <a:effectLst>
            <a:outerShdw blurRad="50800" dist="38100" dir="2700000" algn="tl" rotWithShape="0">
              <a:prstClr val="black">
                <a:alpha val="40000"/>
              </a:prstClr>
            </a:outerShdw>
          </a:effectLst>
        </p:spPr>
      </p:pic>
      <p:sp>
        <p:nvSpPr>
          <p:cNvPr id="13" name="Rectangle 12"/>
          <p:cNvSpPr/>
          <p:nvPr/>
        </p:nvSpPr>
        <p:spPr>
          <a:xfrm>
            <a:off x="916182" y="336427"/>
            <a:ext cx="4227119" cy="685124"/>
          </a:xfrm>
          <a:prstGeom prst="rect">
            <a:avLst/>
          </a:prstGeom>
        </p:spPr>
        <p:txBody>
          <a:bodyPr wrap="none">
            <a:spAutoFit/>
          </a:bodyPr>
          <a:lstStyle/>
          <a:p>
            <a:pPr lvl="0" algn="just">
              <a:lnSpc>
                <a:spcPct val="107000"/>
              </a:lnSpc>
              <a:spcAft>
                <a:spcPts val="800"/>
              </a:spcAft>
            </a:pP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Đặt</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rồi</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5" name="Rectangle 14"/>
              <p:cNvSpPr/>
              <p:nvPr/>
            </p:nvSpPr>
            <p:spPr>
              <a:xfrm>
                <a:off x="2396200" y="1292417"/>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3</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𝟏</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𝟔𝟐𝟒</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9</a:t>
                </a:r>
              </a:p>
            </p:txBody>
          </p:sp>
        </mc:Choice>
        <mc:Fallback xmlns="">
          <p:sp>
            <p:nvSpPr>
              <p:cNvPr id="15" name="Rectangle 14"/>
              <p:cNvSpPr>
                <a:spLocks noRot="1" noChangeAspect="1" noMove="1" noResize="1" noEditPoints="1" noAdjustHandles="1" noChangeArrowheads="1" noChangeShapeType="1" noTextEdit="1"/>
              </p:cNvSpPr>
              <p:nvPr/>
            </p:nvSpPr>
            <p:spPr>
              <a:xfrm>
                <a:off x="2396200" y="1292417"/>
                <a:ext cx="2724015" cy="750975"/>
              </a:xfrm>
              <a:prstGeom prst="rect">
                <a:avLst/>
              </a:prstGeom>
              <a:blipFill>
                <a:blip r:embed="rId7"/>
                <a:stretch>
                  <a:fillRect l="-7830" t="-15447" r="-6935" b="-27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6552835" y="1241761"/>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1</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𝟓</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𝟎𝟒𝟏</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5</a:t>
                </a:r>
              </a:p>
            </p:txBody>
          </p:sp>
        </mc:Choice>
        <mc:Fallback xmlns="">
          <p:sp>
            <p:nvSpPr>
              <p:cNvPr id="16" name="Rectangle 15"/>
              <p:cNvSpPr>
                <a:spLocks noRot="1" noChangeAspect="1" noMove="1" noResize="1" noEditPoints="1" noAdjustHandles="1" noChangeArrowheads="1" noChangeShapeType="1" noTextEdit="1"/>
              </p:cNvSpPr>
              <p:nvPr/>
            </p:nvSpPr>
            <p:spPr>
              <a:xfrm>
                <a:off x="6552835" y="1241761"/>
                <a:ext cx="2724015" cy="750975"/>
              </a:xfrm>
              <a:prstGeom prst="rect">
                <a:avLst/>
              </a:prstGeom>
              <a:blipFill>
                <a:blip r:embed="rId8"/>
                <a:stretch>
                  <a:fillRect l="-8054" t="-15447" r="-6711" b="-27642"/>
                </a:stretch>
              </a:blipFill>
            </p:spPr>
            <p:txBody>
              <a:bodyPr/>
              <a:lstStyle/>
              <a:p>
                <a:r>
                  <a:rPr lang="en-GB">
                    <a:noFill/>
                  </a:rPr>
                  <a:t> </a:t>
                </a:r>
              </a:p>
            </p:txBody>
          </p:sp>
        </mc:Fallback>
      </mc:AlternateContent>
      <p:grpSp>
        <p:nvGrpSpPr>
          <p:cNvPr id="17" name="Group 16"/>
          <p:cNvGrpSpPr/>
          <p:nvPr/>
        </p:nvGrpSpPr>
        <p:grpSpPr>
          <a:xfrm>
            <a:off x="168967" y="285248"/>
            <a:ext cx="696036" cy="696036"/>
            <a:chOff x="1992573" y="641445"/>
            <a:chExt cx="696036" cy="696036"/>
          </a:xfrm>
        </p:grpSpPr>
        <p:sp>
          <p:nvSpPr>
            <p:cNvPr id="18" name="Oval 17"/>
            <p:cNvSpPr/>
            <p:nvPr/>
          </p:nvSpPr>
          <p:spPr>
            <a:xfrm>
              <a:off x="1992573" y="641445"/>
              <a:ext cx="696036" cy="69603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2043752" y="692624"/>
              <a:ext cx="593678" cy="593678"/>
            </a:xfrm>
            <a:prstGeom prst="ellipse">
              <a:avLst/>
            </a:prstGeom>
            <a:solidFill>
              <a:srgbClr val="CC76A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latin typeface="Cambria" panose="02040503050406030204" pitchFamily="18" charset="0"/>
                  <a:ea typeface="Cambria" panose="02040503050406030204" pitchFamily="18" charset="0"/>
                </a:rPr>
                <a:t>2</a:t>
              </a:r>
            </a:p>
          </p:txBody>
        </p:sp>
      </p:grpSp>
      <p:sp>
        <p:nvSpPr>
          <p:cNvPr id="21" name="Rectangle 20"/>
          <p:cNvSpPr/>
          <p:nvPr/>
        </p:nvSpPr>
        <p:spPr>
          <a:xfrm>
            <a:off x="3469706" y="2595423"/>
            <a:ext cx="697627" cy="702949"/>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b)</a:t>
            </a:r>
          </a:p>
        </p:txBody>
      </p:sp>
      <p:sp>
        <p:nvSpPr>
          <p:cNvPr id="24" name="Rectangle 23"/>
          <p:cNvSpPr/>
          <p:nvPr/>
        </p:nvSpPr>
        <p:spPr>
          <a:xfrm>
            <a:off x="4152906" y="2627477"/>
            <a:ext cx="4771178" cy="685124"/>
          </a:xfrm>
          <a:prstGeom prst="rect">
            <a:avLst/>
          </a:prstGeom>
        </p:spPr>
        <p:txBody>
          <a:bodyPr wrap="none">
            <a:spAutoFit/>
          </a:bodyPr>
          <a:lstStyle/>
          <a:p>
            <a:pPr lvl="0" algn="just">
              <a:lnSpc>
                <a:spcPct val="107000"/>
              </a:lnSpc>
              <a:spcAft>
                <a:spcPts val="800"/>
              </a:spcAft>
            </a:pP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giá</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trị</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biểu</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thức</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5" name="Rectangle 24"/>
              <p:cNvSpPr/>
              <p:nvPr/>
            </p:nvSpPr>
            <p:spPr>
              <a:xfrm>
                <a:off x="5118724" y="3629689"/>
                <a:ext cx="4978222"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2</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𝟔</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𝟕𝟒𝟓</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𝟏𝟐</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𝟎𝟕𝟏</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6</a:t>
                </a:r>
              </a:p>
            </p:txBody>
          </p:sp>
        </mc:Choice>
        <mc:Fallback xmlns="">
          <p:sp>
            <p:nvSpPr>
              <p:cNvPr id="25" name="Rectangle 24"/>
              <p:cNvSpPr>
                <a:spLocks noRot="1" noChangeAspect="1" noMove="1" noResize="1" noEditPoints="1" noAdjustHandles="1" noChangeArrowheads="1" noChangeShapeType="1" noTextEdit="1"/>
              </p:cNvSpPr>
              <p:nvPr/>
            </p:nvSpPr>
            <p:spPr>
              <a:xfrm>
                <a:off x="5118724" y="3629689"/>
                <a:ext cx="4978222" cy="750975"/>
              </a:xfrm>
              <a:prstGeom prst="rect">
                <a:avLst/>
              </a:prstGeom>
              <a:blipFill>
                <a:blip r:embed="rId9"/>
                <a:stretch>
                  <a:fillRect l="-4412" t="-15323" r="-3431" b="-26613"/>
                </a:stretch>
              </a:blipFill>
            </p:spPr>
            <p:txBody>
              <a:bodyPr/>
              <a:lstStyle/>
              <a:p>
                <a:r>
                  <a:rPr lang="en-GB">
                    <a:noFill/>
                  </a:rPr>
                  <a:t> </a:t>
                </a:r>
              </a:p>
            </p:txBody>
          </p:sp>
        </mc:Fallback>
      </mc:AlternateContent>
    </p:spTree>
    <p:extLst>
      <p:ext uri="{BB962C8B-B14F-4D97-AF65-F5344CB8AC3E}">
        <p14:creationId xmlns:p14="http://schemas.microsoft.com/office/powerpoint/2010/main" val="507466212"/>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anim calcmode="lin" valueType="num">
                                      <p:cBhvr>
                                        <p:cTn id="39" dur="1000" fill="hold"/>
                                        <p:tgtEl>
                                          <p:spTgt spid="24"/>
                                        </p:tgtEl>
                                        <p:attrNameLst>
                                          <p:attrName>ppt_x</p:attrName>
                                        </p:attrNameLst>
                                      </p:cBhvr>
                                      <p:tavLst>
                                        <p:tav tm="0">
                                          <p:val>
                                            <p:strVal val="#ppt_x"/>
                                          </p:val>
                                        </p:tav>
                                        <p:tav tm="100000">
                                          <p:val>
                                            <p:strVal val="#ppt_x"/>
                                          </p:val>
                                        </p:tav>
                                      </p:tavLst>
                                    </p:anim>
                                    <p:anim calcmode="lin" valueType="num">
                                      <p:cBhvr>
                                        <p:cTn id="4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84151"/>
            <a:ext cx="12192000" cy="3031689"/>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sp>
        <p:nvSpPr>
          <p:cNvPr id="25" name="矩形: 圆角 24">
            <a:extLst>
              <a:ext uri="{FF2B5EF4-FFF2-40B4-BE49-F238E27FC236}">
                <a16:creationId xmlns:a16="http://schemas.microsoft.com/office/drawing/2014/main" id="{E653391E-91A7-4508-BE3E-23ECC2E41331}"/>
              </a:ext>
            </a:extLst>
          </p:cNvPr>
          <p:cNvSpPr/>
          <p:nvPr/>
        </p:nvSpPr>
        <p:spPr>
          <a:xfrm>
            <a:off x="1426652" y="865260"/>
            <a:ext cx="9621786" cy="505598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359" y="3494594"/>
            <a:ext cx="1540674" cy="3306504"/>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6861" y="4488601"/>
            <a:ext cx="1950920" cy="1948210"/>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9178899" y="5012639"/>
            <a:ext cx="1598101" cy="1774655"/>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50057" y="865260"/>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1450" y="5180939"/>
            <a:ext cx="1598102" cy="1590816"/>
          </a:xfrm>
          <a:prstGeom prst="rect">
            <a:avLst/>
          </a:prstGeom>
        </p:spPr>
      </p:pic>
      <p:sp>
        <p:nvSpPr>
          <p:cNvPr id="15" name="Rectangle 14"/>
          <p:cNvSpPr/>
          <p:nvPr/>
        </p:nvSpPr>
        <p:spPr>
          <a:xfrm>
            <a:off x="3695477" y="1118548"/>
            <a:ext cx="4227119" cy="685124"/>
          </a:xfrm>
          <a:prstGeom prst="rect">
            <a:avLst/>
          </a:prstGeom>
        </p:spPr>
        <p:txBody>
          <a:bodyPr wrap="none">
            <a:spAutoFit/>
          </a:bodyPr>
          <a:lstStyle/>
          <a:p>
            <a:pPr lvl="0" algn="just">
              <a:lnSpc>
                <a:spcPct val="107000"/>
              </a:lnSpc>
              <a:spcAft>
                <a:spcPts val="800"/>
              </a:spcAft>
            </a:pP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Đặt</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rồi</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6" name="Rectangle 15"/>
              <p:cNvSpPr/>
              <p:nvPr/>
            </p:nvSpPr>
            <p:spPr>
              <a:xfrm>
                <a:off x="2608727" y="2187126"/>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3</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𝟏</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𝟔𝟐𝟒</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9</a:t>
                </a:r>
              </a:p>
            </p:txBody>
          </p:sp>
        </mc:Choice>
        <mc:Fallback xmlns="">
          <p:sp>
            <p:nvSpPr>
              <p:cNvPr id="16" name="Rectangle 15"/>
              <p:cNvSpPr>
                <a:spLocks noRot="1" noChangeAspect="1" noMove="1" noResize="1" noEditPoints="1" noAdjustHandles="1" noChangeArrowheads="1" noChangeShapeType="1" noTextEdit="1"/>
              </p:cNvSpPr>
              <p:nvPr/>
            </p:nvSpPr>
            <p:spPr>
              <a:xfrm>
                <a:off x="2608727" y="2187126"/>
                <a:ext cx="2724015" cy="750975"/>
              </a:xfrm>
              <a:prstGeom prst="rect">
                <a:avLst/>
              </a:prstGeom>
              <a:blipFill>
                <a:blip r:embed="rId11"/>
                <a:stretch>
                  <a:fillRect l="-8054" t="-15447" r="-6711" b="-27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681106" y="2141088"/>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1</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𝟓</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𝟎𝟒𝟏</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5</a:t>
                </a:r>
              </a:p>
            </p:txBody>
          </p:sp>
        </mc:Choice>
        <mc:Fallback xmlns="">
          <p:sp>
            <p:nvSpPr>
              <p:cNvPr id="17" name="Rectangle 16"/>
              <p:cNvSpPr>
                <a:spLocks noRot="1" noChangeAspect="1" noMove="1" noResize="1" noEditPoints="1" noAdjustHandles="1" noChangeArrowheads="1" noChangeShapeType="1" noTextEdit="1"/>
              </p:cNvSpPr>
              <p:nvPr/>
            </p:nvSpPr>
            <p:spPr>
              <a:xfrm>
                <a:off x="6681106" y="2141088"/>
                <a:ext cx="2724015" cy="750975"/>
              </a:xfrm>
              <a:prstGeom prst="rect">
                <a:avLst/>
              </a:prstGeom>
              <a:blipFill>
                <a:blip r:embed="rId12"/>
                <a:stretch>
                  <a:fillRect l="-8054" t="-15447" r="-6711" b="-27642"/>
                </a:stretch>
              </a:blipFill>
            </p:spPr>
            <p:txBody>
              <a:bodyPr/>
              <a:lstStyle/>
              <a:p>
                <a:r>
                  <a:rPr lang="en-GB">
                    <a:noFill/>
                  </a:rPr>
                  <a:t> </a:t>
                </a:r>
              </a:p>
            </p:txBody>
          </p:sp>
        </mc:Fallback>
      </mc:AlternateContent>
      <p:sp>
        <p:nvSpPr>
          <p:cNvPr id="21" name="Cloud 20"/>
          <p:cNvSpPr/>
          <p:nvPr/>
        </p:nvSpPr>
        <p:spPr>
          <a:xfrm>
            <a:off x="3542338" y="3441682"/>
            <a:ext cx="5005853" cy="1671532"/>
          </a:xfrm>
          <a:prstGeom prst="cloud">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err="1">
                <a:solidFill>
                  <a:srgbClr val="0B3419"/>
                </a:solidFill>
                <a:latin typeface="Cambria" panose="02040503050406030204" pitchFamily="18" charset="0"/>
                <a:ea typeface="Cambria" panose="02040503050406030204" pitchFamily="18" charset="0"/>
              </a:rPr>
              <a:t>Nêu</a:t>
            </a:r>
            <a:r>
              <a:rPr lang="en-GB" sz="4000" b="1" dirty="0">
                <a:solidFill>
                  <a:srgbClr val="0B3419"/>
                </a:solidFill>
                <a:latin typeface="Cambria" panose="02040503050406030204" pitchFamily="18" charset="0"/>
                <a:ea typeface="Cambria" panose="02040503050406030204" pitchFamily="18" charset="0"/>
              </a:rPr>
              <a:t> </a:t>
            </a:r>
            <a:r>
              <a:rPr lang="en-GB" sz="4000" b="1" dirty="0" err="1">
                <a:solidFill>
                  <a:srgbClr val="0B3419"/>
                </a:solidFill>
                <a:latin typeface="Cambria" panose="02040503050406030204" pitchFamily="18" charset="0"/>
                <a:ea typeface="Cambria" panose="02040503050406030204" pitchFamily="18" charset="0"/>
              </a:rPr>
              <a:t>cách</a:t>
            </a:r>
            <a:r>
              <a:rPr lang="en-GB" sz="4000" b="1" dirty="0">
                <a:solidFill>
                  <a:srgbClr val="0B3419"/>
                </a:solidFill>
                <a:latin typeface="Cambria" panose="02040503050406030204" pitchFamily="18" charset="0"/>
                <a:ea typeface="Cambria" panose="02040503050406030204" pitchFamily="18" charset="0"/>
              </a:rPr>
              <a:t> </a:t>
            </a:r>
            <a:r>
              <a:rPr lang="en-GB" sz="4000" b="1" dirty="0" err="1">
                <a:solidFill>
                  <a:srgbClr val="0B3419"/>
                </a:solidFill>
                <a:latin typeface="Cambria" panose="02040503050406030204" pitchFamily="18" charset="0"/>
                <a:ea typeface="Cambria" panose="02040503050406030204" pitchFamily="18" charset="0"/>
              </a:rPr>
              <a:t>đặt</a:t>
            </a:r>
            <a:r>
              <a:rPr lang="en-GB" sz="4000" b="1" dirty="0">
                <a:solidFill>
                  <a:srgbClr val="0B3419"/>
                </a:solidFill>
                <a:latin typeface="Cambria" panose="02040503050406030204" pitchFamily="18" charset="0"/>
                <a:ea typeface="Cambria" panose="02040503050406030204" pitchFamily="18" charset="0"/>
              </a:rPr>
              <a:t> </a:t>
            </a:r>
            <a:r>
              <a:rPr lang="en-GB" sz="4000" b="1" dirty="0" err="1">
                <a:solidFill>
                  <a:srgbClr val="0B3419"/>
                </a:solidFill>
                <a:latin typeface="Cambria" panose="02040503050406030204" pitchFamily="18" charset="0"/>
                <a:ea typeface="Cambria" panose="02040503050406030204" pitchFamily="18" charset="0"/>
              </a:rPr>
              <a:t>tính</a:t>
            </a:r>
            <a:r>
              <a:rPr lang="en-GB" sz="4000" b="1" dirty="0">
                <a:solidFill>
                  <a:srgbClr val="0B3419"/>
                </a:solidFill>
                <a:latin typeface="Cambria" panose="02040503050406030204" pitchFamily="18" charset="0"/>
                <a:ea typeface="Cambria" panose="02040503050406030204" pitchFamily="18" charset="0"/>
              </a:rPr>
              <a:t> </a:t>
            </a:r>
            <a:r>
              <a:rPr lang="en-GB" sz="4000" b="1" dirty="0" err="1">
                <a:solidFill>
                  <a:srgbClr val="0B3419"/>
                </a:solidFill>
                <a:latin typeface="Cambria" panose="02040503050406030204" pitchFamily="18" charset="0"/>
                <a:ea typeface="Cambria" panose="02040503050406030204" pitchFamily="18" charset="0"/>
              </a:rPr>
              <a:t>rồi</a:t>
            </a:r>
            <a:r>
              <a:rPr lang="en-GB" sz="4000" b="1" dirty="0">
                <a:solidFill>
                  <a:srgbClr val="0B3419"/>
                </a:solidFill>
                <a:latin typeface="Cambria" panose="02040503050406030204" pitchFamily="18" charset="0"/>
                <a:ea typeface="Cambria" panose="02040503050406030204" pitchFamily="18" charset="0"/>
              </a:rPr>
              <a:t> </a:t>
            </a:r>
            <a:r>
              <a:rPr lang="en-GB" sz="4000" b="1" dirty="0" err="1">
                <a:solidFill>
                  <a:srgbClr val="0B3419"/>
                </a:solidFill>
                <a:latin typeface="Cambria" panose="02040503050406030204" pitchFamily="18" charset="0"/>
                <a:ea typeface="Cambria" panose="02040503050406030204" pitchFamily="18" charset="0"/>
              </a:rPr>
              <a:t>tính</a:t>
            </a:r>
            <a:endParaRPr lang="en-GB" sz="4000" b="1" dirty="0">
              <a:solidFill>
                <a:srgbClr val="0B3419"/>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6832887"/>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 y="-84151"/>
            <a:ext cx="12192000" cy="3031689"/>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sp>
        <p:nvSpPr>
          <p:cNvPr id="25" name="矩形: 圆角 24">
            <a:extLst>
              <a:ext uri="{FF2B5EF4-FFF2-40B4-BE49-F238E27FC236}">
                <a16:creationId xmlns:a16="http://schemas.microsoft.com/office/drawing/2014/main" id="{E653391E-91A7-4508-BE3E-23ECC2E41331}"/>
              </a:ext>
            </a:extLst>
          </p:cNvPr>
          <p:cNvSpPr/>
          <p:nvPr/>
        </p:nvSpPr>
        <p:spPr>
          <a:xfrm>
            <a:off x="1426652" y="865260"/>
            <a:ext cx="9621786" cy="5055982"/>
          </a:xfrm>
          <a:prstGeom prst="round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27号-月岩体" panose="020F0502020204030204"/>
              <a:cs typeface="+mn-ea"/>
              <a:sym typeface="+mn-lt"/>
            </a:endParaRPr>
          </a:p>
        </p:txBody>
      </p:sp>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4359" y="3494594"/>
            <a:ext cx="1540674" cy="3306504"/>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6861" y="4488601"/>
            <a:ext cx="1950920" cy="1948210"/>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9178899" y="5012639"/>
            <a:ext cx="1598101" cy="1774655"/>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50057" y="865260"/>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1450" y="5180939"/>
            <a:ext cx="1598102" cy="1590816"/>
          </a:xfrm>
          <a:prstGeom prst="rect">
            <a:avLst/>
          </a:prstGeom>
        </p:spPr>
      </p:pic>
      <p:sp>
        <p:nvSpPr>
          <p:cNvPr id="15" name="Rectangle 14"/>
          <p:cNvSpPr/>
          <p:nvPr/>
        </p:nvSpPr>
        <p:spPr>
          <a:xfrm>
            <a:off x="3695477" y="1118548"/>
            <a:ext cx="4227119" cy="685124"/>
          </a:xfrm>
          <a:prstGeom prst="rect">
            <a:avLst/>
          </a:prstGeom>
        </p:spPr>
        <p:txBody>
          <a:bodyPr wrap="none">
            <a:spAutoFit/>
          </a:bodyPr>
          <a:lstStyle/>
          <a:p>
            <a:pPr lvl="0" algn="just">
              <a:lnSpc>
                <a:spcPct val="107000"/>
              </a:lnSpc>
              <a:spcAft>
                <a:spcPts val="800"/>
              </a:spcAft>
            </a:pP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Đặt</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rồi</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6" name="Rectangle 15"/>
              <p:cNvSpPr/>
              <p:nvPr/>
            </p:nvSpPr>
            <p:spPr>
              <a:xfrm>
                <a:off x="3200902" y="2128741"/>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3</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𝟏</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𝟔𝟐𝟒</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3</a:t>
                </a:r>
              </a:p>
            </p:txBody>
          </p:sp>
        </mc:Choice>
        <mc:Fallback xmlns="">
          <p:sp>
            <p:nvSpPr>
              <p:cNvPr id="16" name="Rectangle 15"/>
              <p:cNvSpPr>
                <a:spLocks noRot="1" noChangeAspect="1" noMove="1" noResize="1" noEditPoints="1" noAdjustHandles="1" noChangeArrowheads="1" noChangeShapeType="1" noTextEdit="1"/>
              </p:cNvSpPr>
              <p:nvPr/>
            </p:nvSpPr>
            <p:spPr>
              <a:xfrm>
                <a:off x="3200902" y="2128741"/>
                <a:ext cx="2724015" cy="750975"/>
              </a:xfrm>
              <a:prstGeom prst="rect">
                <a:avLst/>
              </a:prstGeom>
              <a:blipFill>
                <a:blip r:embed="rId11"/>
                <a:stretch>
                  <a:fillRect l="-7830" t="-15447" r="-6935" b="-276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6681106" y="2141088"/>
                <a:ext cx="2724015"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1</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𝟓</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𝟎𝟒𝟏</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5</a:t>
                </a:r>
              </a:p>
            </p:txBody>
          </p:sp>
        </mc:Choice>
        <mc:Fallback xmlns="">
          <p:sp>
            <p:nvSpPr>
              <p:cNvPr id="17" name="Rectangle 16"/>
              <p:cNvSpPr>
                <a:spLocks noRot="1" noChangeAspect="1" noMove="1" noResize="1" noEditPoints="1" noAdjustHandles="1" noChangeArrowheads="1" noChangeShapeType="1" noTextEdit="1"/>
              </p:cNvSpPr>
              <p:nvPr/>
            </p:nvSpPr>
            <p:spPr>
              <a:xfrm>
                <a:off x="6681106" y="2141088"/>
                <a:ext cx="2724015" cy="750975"/>
              </a:xfrm>
              <a:prstGeom prst="rect">
                <a:avLst/>
              </a:prstGeom>
              <a:blipFill>
                <a:blip r:embed="rId12"/>
                <a:stretch>
                  <a:fillRect l="-8054" t="-15447" r="-6711" b="-2764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3474027" y="2978934"/>
                <a:ext cx="2268570" cy="1512209"/>
              </a:xfrm>
              <a:prstGeom prst="rect">
                <a:avLst/>
              </a:prstGeom>
            </p:spPr>
            <p:txBody>
              <a:bodyPr wrap="none">
                <a:spAutoFit/>
              </a:bodyPr>
              <a:lstStyle/>
              <a:p>
                <a:pPr lvl="0" algn="just">
                  <a:lnSpc>
                    <a:spcPct val="107000"/>
                  </a:lnSpc>
                  <a:spcAft>
                    <a:spcPts val="800"/>
                  </a:spcAft>
                </a:pPr>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   31 624</a:t>
                </a:r>
                <a:endParaRPr lang="en-GB" sz="4000" b="1" i="1" dirty="0">
                  <a:solidFill>
                    <a:srgbClr val="F0593A"/>
                  </a:solidFill>
                  <a:latin typeface="Cambria Math" panose="02040503050406030204" pitchFamily="18" charset="0"/>
                  <a:ea typeface="Cambria Math" panose="02040503050406030204" pitchFamily="18" charset="0"/>
                  <a:cs typeface="Times New Roman" panose="02020603050405020304" pitchFamily="18" charset="0"/>
                </a:endParaRPr>
              </a:p>
              <a:p>
                <a:pPr lvl="0" algn="just">
                  <a:lnSpc>
                    <a:spcPct val="107000"/>
                  </a:lnSpc>
                  <a:spcAft>
                    <a:spcPts val="800"/>
                  </a:spcAft>
                </a:pPr>
                <a14:m>
                  <m:oMath xmlns:m="http://schemas.openxmlformats.org/officeDocument/2006/math">
                    <m:r>
                      <a:rPr lang="en-GB" sz="4000" b="1" i="1" dirty="0" smtClean="0">
                        <a:solidFill>
                          <a:srgbClr val="F0593A"/>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            3</a:t>
                </a:r>
              </a:p>
            </p:txBody>
          </p:sp>
        </mc:Choice>
        <mc:Fallback xmlns="">
          <p:sp>
            <p:nvSpPr>
              <p:cNvPr id="23" name="Rectangle 22"/>
              <p:cNvSpPr>
                <a:spLocks noRot="1" noChangeAspect="1" noMove="1" noResize="1" noEditPoints="1" noAdjustHandles="1" noChangeArrowheads="1" noChangeShapeType="1" noTextEdit="1"/>
              </p:cNvSpPr>
              <p:nvPr/>
            </p:nvSpPr>
            <p:spPr>
              <a:xfrm>
                <a:off x="3474027" y="2978934"/>
                <a:ext cx="2268570" cy="1512209"/>
              </a:xfrm>
              <a:prstGeom prst="rect">
                <a:avLst/>
              </a:prstGeom>
              <a:blipFill>
                <a:blip r:embed="rId13"/>
                <a:stretch>
                  <a:fillRect t="-7661" r="-5645" b="-133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p:cNvSpPr/>
              <p:nvPr/>
            </p:nvSpPr>
            <p:spPr>
              <a:xfrm>
                <a:off x="7022539" y="2989285"/>
                <a:ext cx="2156360" cy="1512209"/>
              </a:xfrm>
              <a:prstGeom prst="rect">
                <a:avLst/>
              </a:prstGeom>
            </p:spPr>
            <p:txBody>
              <a:bodyPr wrap="none">
                <a:spAutoFit/>
              </a:bodyPr>
              <a:lstStyle/>
              <a:p>
                <a:pPr lvl="0" algn="just">
                  <a:lnSpc>
                    <a:spcPct val="107000"/>
                  </a:lnSpc>
                  <a:spcAft>
                    <a:spcPts val="800"/>
                  </a:spcAft>
                </a:pPr>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  15 041</a:t>
                </a:r>
                <a:endParaRPr lang="en-GB" sz="4000" b="1" i="1" dirty="0">
                  <a:solidFill>
                    <a:srgbClr val="F0593A"/>
                  </a:solidFill>
                  <a:latin typeface="Cambria Math" panose="02040503050406030204" pitchFamily="18" charset="0"/>
                  <a:ea typeface="Cambria Math" panose="02040503050406030204" pitchFamily="18" charset="0"/>
                  <a:cs typeface="Times New Roman" panose="02020603050405020304" pitchFamily="18" charset="0"/>
                </a:endParaRPr>
              </a:p>
              <a:p>
                <a:pPr lvl="0" algn="just">
                  <a:lnSpc>
                    <a:spcPct val="107000"/>
                  </a:lnSpc>
                  <a:spcAft>
                    <a:spcPts val="800"/>
                  </a:spcAft>
                </a:pPr>
                <a14:m>
                  <m:oMath xmlns:m="http://schemas.openxmlformats.org/officeDocument/2006/math">
                    <m:r>
                      <a:rPr lang="en-GB" sz="4000" b="1" i="1" dirty="0" smtClean="0">
                        <a:solidFill>
                          <a:srgbClr val="F0593A"/>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          5 </a:t>
                </a:r>
              </a:p>
            </p:txBody>
          </p:sp>
        </mc:Choice>
        <mc:Fallback xmlns="">
          <p:sp>
            <p:nvSpPr>
              <p:cNvPr id="24" name="Rectangle 23"/>
              <p:cNvSpPr>
                <a:spLocks noRot="1" noChangeAspect="1" noMove="1" noResize="1" noEditPoints="1" noAdjustHandles="1" noChangeArrowheads="1" noChangeShapeType="1" noTextEdit="1"/>
              </p:cNvSpPr>
              <p:nvPr/>
            </p:nvSpPr>
            <p:spPr>
              <a:xfrm>
                <a:off x="7022539" y="2989285"/>
                <a:ext cx="2156360" cy="1512209"/>
              </a:xfrm>
              <a:prstGeom prst="rect">
                <a:avLst/>
              </a:prstGeom>
              <a:blipFill>
                <a:blip r:embed="rId14"/>
                <a:stretch>
                  <a:fillRect t="-7661" r="-3390" b="-13306"/>
                </a:stretch>
              </a:blipFill>
            </p:spPr>
            <p:txBody>
              <a:bodyPr/>
              <a:lstStyle/>
              <a:p>
                <a:r>
                  <a:rPr lang="en-GB">
                    <a:noFill/>
                  </a:rPr>
                  <a:t> </a:t>
                </a:r>
              </a:p>
            </p:txBody>
          </p:sp>
        </mc:Fallback>
      </mc:AlternateContent>
      <p:cxnSp>
        <p:nvCxnSpPr>
          <p:cNvPr id="26" name="Straight Connector 25"/>
          <p:cNvCxnSpPr/>
          <p:nvPr/>
        </p:nvCxnSpPr>
        <p:spPr>
          <a:xfrm>
            <a:off x="3779080" y="4491142"/>
            <a:ext cx="175661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222414" y="4428201"/>
            <a:ext cx="175661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779080" y="4602193"/>
            <a:ext cx="1819729" cy="702949"/>
          </a:xfrm>
          <a:prstGeom prst="rect">
            <a:avLst/>
          </a:prstGeom>
        </p:spPr>
        <p:txBody>
          <a:bodyPr wrap="none">
            <a:spAutoFit/>
          </a:bodyPr>
          <a:lstStyle/>
          <a:p>
            <a:pPr lvl="0" algn="just">
              <a:lnSpc>
                <a:spcPct val="107000"/>
              </a:lnSpc>
              <a:spcAft>
                <a:spcPts val="800"/>
              </a:spcAft>
            </a:pPr>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94 872</a:t>
            </a:r>
          </a:p>
        </p:txBody>
      </p:sp>
      <p:sp>
        <p:nvSpPr>
          <p:cNvPr id="29" name="Rectangle 28"/>
          <p:cNvSpPr/>
          <p:nvPr/>
        </p:nvSpPr>
        <p:spPr>
          <a:xfrm>
            <a:off x="7196911" y="4508418"/>
            <a:ext cx="1819729" cy="702949"/>
          </a:xfrm>
          <a:prstGeom prst="rect">
            <a:avLst/>
          </a:prstGeom>
        </p:spPr>
        <p:txBody>
          <a:bodyPr wrap="none">
            <a:spAutoFit/>
          </a:bodyPr>
          <a:lstStyle/>
          <a:p>
            <a:pPr lvl="0" algn="just">
              <a:lnSpc>
                <a:spcPct val="107000"/>
              </a:lnSpc>
              <a:spcAft>
                <a:spcPts val="800"/>
              </a:spcAft>
            </a:pPr>
            <a:r>
              <a:rPr lang="en-GB" sz="4000" b="1" dirty="0">
                <a:solidFill>
                  <a:srgbClr val="F0593A"/>
                </a:solidFill>
                <a:latin typeface="Cambria" panose="02040503050406030204" pitchFamily="18" charset="0"/>
                <a:ea typeface="Cambria" panose="02040503050406030204" pitchFamily="18" charset="0"/>
                <a:cs typeface="Times New Roman" panose="02020603050405020304" pitchFamily="18" charset="0"/>
              </a:rPr>
              <a:t>75 205</a:t>
            </a:r>
          </a:p>
        </p:txBody>
      </p:sp>
    </p:spTree>
    <p:extLst>
      <p:ext uri="{BB962C8B-B14F-4D97-AF65-F5344CB8AC3E}">
        <p14:creationId xmlns:p14="http://schemas.microsoft.com/office/powerpoint/2010/main" val="1377247769"/>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23" grpId="0"/>
      <p:bldP spid="24"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5CA0094-98E5-4267-84BF-A7616E6259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428"/>
          <a:stretch/>
        </p:blipFill>
        <p:spPr>
          <a:xfrm>
            <a:off x="8257735" y="4508503"/>
            <a:ext cx="3934265" cy="2349497"/>
          </a:xfrm>
          <a:prstGeom prst="rect">
            <a:avLst/>
          </a:prstGeom>
        </p:spPr>
      </p:pic>
      <p:grpSp>
        <p:nvGrpSpPr>
          <p:cNvPr id="7" name="组合 6">
            <a:extLst>
              <a:ext uri="{FF2B5EF4-FFF2-40B4-BE49-F238E27FC236}">
                <a16:creationId xmlns:a16="http://schemas.microsoft.com/office/drawing/2014/main" id="{E47DE130-8E06-434E-86BC-2D7F9360B858}"/>
              </a:ext>
            </a:extLst>
          </p:cNvPr>
          <p:cNvGrpSpPr/>
          <p:nvPr/>
        </p:nvGrpSpPr>
        <p:grpSpPr>
          <a:xfrm>
            <a:off x="0" y="5003800"/>
            <a:ext cx="6135852" cy="1854200"/>
            <a:chOff x="0" y="5194300"/>
            <a:chExt cx="5505456" cy="1663700"/>
          </a:xfrm>
        </p:grpSpPr>
        <p:pic>
          <p:nvPicPr>
            <p:cNvPr id="5" name="图片 4">
              <a:extLst>
                <a:ext uri="{FF2B5EF4-FFF2-40B4-BE49-F238E27FC236}">
                  <a16:creationId xmlns:a16="http://schemas.microsoft.com/office/drawing/2014/main" id="{B08527EE-C996-437A-ABBB-C853C8373C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6" name="图片 5">
              <a:extLst>
                <a:ext uri="{FF2B5EF4-FFF2-40B4-BE49-F238E27FC236}">
                  <a16:creationId xmlns:a16="http://schemas.microsoft.com/office/drawing/2014/main" id="{668CD992-0C51-4056-ACB9-E027F379B5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grpSp>
        <p:nvGrpSpPr>
          <p:cNvPr id="8" name="组合 7">
            <a:extLst>
              <a:ext uri="{FF2B5EF4-FFF2-40B4-BE49-F238E27FC236}">
                <a16:creationId xmlns:a16="http://schemas.microsoft.com/office/drawing/2014/main" id="{A63ED9F1-5699-4403-B7C6-F09BB6823D64}"/>
              </a:ext>
            </a:extLst>
          </p:cNvPr>
          <p:cNvGrpSpPr/>
          <p:nvPr/>
        </p:nvGrpSpPr>
        <p:grpSpPr>
          <a:xfrm>
            <a:off x="6056148" y="5003800"/>
            <a:ext cx="6135852" cy="1854200"/>
            <a:chOff x="0" y="5194300"/>
            <a:chExt cx="5505456" cy="1663700"/>
          </a:xfrm>
        </p:grpSpPr>
        <p:pic>
          <p:nvPicPr>
            <p:cNvPr id="9" name="图片 8">
              <a:extLst>
                <a:ext uri="{FF2B5EF4-FFF2-40B4-BE49-F238E27FC236}">
                  <a16:creationId xmlns:a16="http://schemas.microsoft.com/office/drawing/2014/main" id="{90057129-6533-4CC9-9FE3-A954A36113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0" y="5194300"/>
              <a:ext cx="2705100" cy="1663700"/>
            </a:xfrm>
            <a:prstGeom prst="rect">
              <a:avLst/>
            </a:prstGeom>
          </p:spPr>
        </p:pic>
        <p:pic>
          <p:nvPicPr>
            <p:cNvPr id="10" name="图片 9">
              <a:extLst>
                <a:ext uri="{FF2B5EF4-FFF2-40B4-BE49-F238E27FC236}">
                  <a16:creationId xmlns:a16="http://schemas.microsoft.com/office/drawing/2014/main" id="{651316D0-8C92-492E-85FF-07B61C407E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498"/>
            <a:stretch/>
          </p:blipFill>
          <p:spPr>
            <a:xfrm>
              <a:off x="2800356" y="5194300"/>
              <a:ext cx="2705100" cy="1663700"/>
            </a:xfrm>
            <a:prstGeom prst="rect">
              <a:avLst/>
            </a:prstGeom>
          </p:spPr>
        </p:pic>
      </p:grpSp>
      <p:pic>
        <p:nvPicPr>
          <p:cNvPr id="14" name="图片 13">
            <a:extLst>
              <a:ext uri="{FF2B5EF4-FFF2-40B4-BE49-F238E27FC236}">
                <a16:creationId xmlns:a16="http://schemas.microsoft.com/office/drawing/2014/main" id="{A5BFBB39-4E35-40DE-8CA6-8542173BC1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14676" b="21048"/>
          <a:stretch/>
        </p:blipFill>
        <p:spPr>
          <a:xfrm>
            <a:off x="-731369" y="-1691919"/>
            <a:ext cx="10461977" cy="6200422"/>
          </a:xfrm>
          <a:prstGeom prst="rect">
            <a:avLst/>
          </a:prstGeom>
        </p:spPr>
      </p:pic>
      <p:pic>
        <p:nvPicPr>
          <p:cNvPr id="3" name="图片 2">
            <a:extLst>
              <a:ext uri="{FF2B5EF4-FFF2-40B4-BE49-F238E27FC236}">
                <a16:creationId xmlns:a16="http://schemas.microsoft.com/office/drawing/2014/main" id="{5B9CBAB4-9FCC-4C45-8B31-6BA808E5F7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21468" y="3540836"/>
            <a:ext cx="3505206" cy="3505206"/>
          </a:xfrm>
          <a:prstGeom prst="rect">
            <a:avLst/>
          </a:prstGeom>
          <a:effectLst>
            <a:outerShdw blurRad="50800" dist="38100" dir="2700000" algn="tl" rotWithShape="0">
              <a:prstClr val="black">
                <a:alpha val="40000"/>
              </a:prstClr>
            </a:outerShdw>
          </a:effectLst>
        </p:spPr>
      </p:pic>
      <p:sp>
        <p:nvSpPr>
          <p:cNvPr id="13" name="TextBox 12"/>
          <p:cNvSpPr txBox="1"/>
          <p:nvPr/>
        </p:nvSpPr>
        <p:spPr>
          <a:xfrm>
            <a:off x="0" y="2084632"/>
            <a:ext cx="6472304" cy="1446550"/>
          </a:xfrm>
          <a:prstGeom prst="rect">
            <a:avLst/>
          </a:prstGeom>
          <a:noFill/>
        </p:spPr>
        <p:txBody>
          <a:bodyPr wrap="square" rtlCol="0">
            <a:spAutoFit/>
          </a:bodyPr>
          <a:lstStyle/>
          <a:p>
            <a:pPr algn="ctr"/>
            <a:r>
              <a:rPr lang="en-GB" sz="4400" b="1" dirty="0">
                <a:solidFill>
                  <a:srgbClr val="F0593A"/>
                </a:solidFill>
                <a:latin typeface="Cambria" panose="02040503050406030204" pitchFamily="18" charset="0"/>
                <a:ea typeface="Cambria" panose="02040503050406030204" pitchFamily="18" charset="0"/>
              </a:rPr>
              <a:t>= 27 745 + 72 426 </a:t>
            </a:r>
          </a:p>
          <a:p>
            <a:pPr algn="just"/>
            <a:r>
              <a:rPr lang="en-GB" sz="4400" b="1" dirty="0">
                <a:solidFill>
                  <a:srgbClr val="F0593A"/>
                </a:solidFill>
                <a:latin typeface="Cambria" panose="02040503050406030204" pitchFamily="18" charset="0"/>
                <a:ea typeface="Cambria" panose="02040503050406030204" pitchFamily="18" charset="0"/>
              </a:rPr>
              <a:t>       = 99 171</a:t>
            </a:r>
          </a:p>
        </p:txBody>
      </p:sp>
      <p:grpSp>
        <p:nvGrpSpPr>
          <p:cNvPr id="4" name="Group 3"/>
          <p:cNvGrpSpPr/>
          <p:nvPr/>
        </p:nvGrpSpPr>
        <p:grpSpPr>
          <a:xfrm>
            <a:off x="5993191" y="1553756"/>
            <a:ext cx="4231676" cy="3450044"/>
            <a:chOff x="6056148" y="2870372"/>
            <a:chExt cx="4231676" cy="3450044"/>
          </a:xfrm>
        </p:grpSpPr>
        <p:sp>
          <p:nvSpPr>
            <p:cNvPr id="28" name="Google Shape;2044;p99"/>
            <p:cNvSpPr/>
            <p:nvPr/>
          </p:nvSpPr>
          <p:spPr>
            <a:xfrm>
              <a:off x="6056148" y="2870372"/>
              <a:ext cx="4231676" cy="3450044"/>
            </a:xfrm>
            <a:prstGeom prst="ellipse">
              <a:avLst/>
            </a:prstGeom>
            <a:gradFill>
              <a:gsLst>
                <a:gs pos="0">
                  <a:schemeClr val="accent6"/>
                </a:gs>
                <a:gs pos="100000">
                  <a:srgbClr val="F57EA5"/>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p:cNvSpPr/>
            <p:nvPr/>
          </p:nvSpPr>
          <p:spPr>
            <a:xfrm>
              <a:off x="6424433" y="3312054"/>
              <a:ext cx="3479960" cy="230832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6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rPr>
                <a:t>Nêu</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thứ</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tự</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thực</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hiện</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các</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phép</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tính</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ở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biểu</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thức</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 </a:t>
              </a:r>
              <a:r>
                <a:rPr kumimoji="0" lang="en-GB" sz="36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rPr>
                <a:t>trên</a:t>
              </a:r>
              <a:r>
                <a:rPr kumimoji="0" lang="en-GB" sz="36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rPr>
                <a:t>.</a:t>
              </a:r>
              <a:endParaRPr kumimoji="0" lang="en-GB" sz="1600" b="0" i="0" u="none" strike="noStrike" kern="0" cap="none" spc="0" normalizeH="0" baseline="0" noProof="0" dirty="0">
                <a:ln>
                  <a:noFill/>
                </a:ln>
                <a:solidFill>
                  <a:schemeClr val="bg1"/>
                </a:solidFill>
                <a:effectLst/>
                <a:uLnTx/>
                <a:uFillTx/>
              </a:endParaRPr>
            </a:p>
          </p:txBody>
        </p:sp>
      </p:grpSp>
      <p:sp>
        <p:nvSpPr>
          <p:cNvPr id="16" name="Rectangle 15"/>
          <p:cNvSpPr/>
          <p:nvPr/>
        </p:nvSpPr>
        <p:spPr>
          <a:xfrm>
            <a:off x="341495" y="429911"/>
            <a:ext cx="697627" cy="702949"/>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b)</a:t>
            </a:r>
          </a:p>
        </p:txBody>
      </p:sp>
      <p:sp>
        <p:nvSpPr>
          <p:cNvPr id="17" name="Rectangle 16"/>
          <p:cNvSpPr/>
          <p:nvPr/>
        </p:nvSpPr>
        <p:spPr>
          <a:xfrm>
            <a:off x="1024695" y="461965"/>
            <a:ext cx="4771178" cy="685124"/>
          </a:xfrm>
          <a:prstGeom prst="rect">
            <a:avLst/>
          </a:prstGeom>
        </p:spPr>
        <p:txBody>
          <a:bodyPr wrap="none">
            <a:spAutoFit/>
          </a:bodyPr>
          <a:lstStyle/>
          <a:p>
            <a:pPr lvl="0" algn="just">
              <a:lnSpc>
                <a:spcPct val="107000"/>
              </a:lnSpc>
              <a:spcAft>
                <a:spcPts val="800"/>
              </a:spcAft>
            </a:pP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Tính</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giá</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trị</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biểu</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a:t>
            </a:r>
            <a:r>
              <a:rPr lang="en-GB" sz="3600" b="1" dirty="0" err="1">
                <a:solidFill>
                  <a:srgbClr val="0B3419"/>
                </a:solidFill>
                <a:latin typeface="Cambria" panose="02040503050406030204" pitchFamily="18" charset="0"/>
                <a:ea typeface="Cambria" panose="02040503050406030204" pitchFamily="18" charset="0"/>
                <a:cs typeface="Times New Roman" panose="02020603050405020304" pitchFamily="18" charset="0"/>
              </a:rPr>
              <a:t>thức</a:t>
            </a:r>
            <a:r>
              <a:rPr lang="en-GB" sz="36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8" name="Rectangle 17"/>
              <p:cNvSpPr/>
              <p:nvPr/>
            </p:nvSpPr>
            <p:spPr>
              <a:xfrm>
                <a:off x="846543" y="1289520"/>
                <a:ext cx="4978222" cy="750975"/>
              </a:xfrm>
              <a:prstGeom prst="rect">
                <a:avLst/>
              </a:prstGeom>
            </p:spPr>
            <p:txBody>
              <a:bodyPr wrap="none">
                <a:spAutoFit/>
              </a:bodyPr>
              <a:lstStyle/>
              <a:p>
                <a:pPr lvl="0" algn="just">
                  <a:lnSpc>
                    <a:spcPct val="107000"/>
                  </a:lnSpc>
                  <a:spcAft>
                    <a:spcPts val="800"/>
                  </a:spcAft>
                </a:pPr>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2</a:t>
                </a:r>
                <a14:m>
                  <m:oMath xmlns:m="http://schemas.openxmlformats.org/officeDocument/2006/math">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𝟔</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𝟕𝟒𝟓</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𝟏𝟐</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 </m:t>
                    </m:r>
                    <m:r>
                      <a:rPr lang="en-GB" sz="4000" b="1" i="0"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𝟎𝟕𝟏</m:t>
                    </m:r>
                    <m:r>
                      <a:rPr lang="en-GB" sz="4000" b="1" i="1" dirty="0" smtClean="0">
                        <a:solidFill>
                          <a:srgbClr val="0B3419"/>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GB" sz="4000" b="1" dirty="0">
                    <a:solidFill>
                      <a:srgbClr val="0B3419"/>
                    </a:solidFill>
                    <a:latin typeface="Cambria" panose="02040503050406030204" pitchFamily="18" charset="0"/>
                    <a:ea typeface="Cambria" panose="02040503050406030204" pitchFamily="18" charset="0"/>
                    <a:cs typeface="Times New Roman" panose="02020603050405020304" pitchFamily="18" charset="0"/>
                  </a:rPr>
                  <a:t> 6</a:t>
                </a:r>
              </a:p>
            </p:txBody>
          </p:sp>
        </mc:Choice>
        <mc:Fallback xmlns="">
          <p:sp>
            <p:nvSpPr>
              <p:cNvPr id="18" name="Rectangle 17"/>
              <p:cNvSpPr>
                <a:spLocks noRot="1" noChangeAspect="1" noMove="1" noResize="1" noEditPoints="1" noAdjustHandles="1" noChangeArrowheads="1" noChangeShapeType="1" noTextEdit="1"/>
              </p:cNvSpPr>
              <p:nvPr/>
            </p:nvSpPr>
            <p:spPr>
              <a:xfrm>
                <a:off x="846543" y="1289520"/>
                <a:ext cx="4978222" cy="750975"/>
              </a:xfrm>
              <a:prstGeom prst="rect">
                <a:avLst/>
              </a:prstGeom>
              <a:blipFill>
                <a:blip r:embed="rId8"/>
                <a:stretch>
                  <a:fillRect l="-4406" t="-15447" r="-3305" b="-27642"/>
                </a:stretch>
              </a:blipFill>
            </p:spPr>
            <p:txBody>
              <a:bodyPr/>
              <a:lstStyle/>
              <a:p>
                <a:r>
                  <a:rPr lang="en-GB">
                    <a:noFill/>
                  </a:rPr>
                  <a:t> </a:t>
                </a:r>
              </a:p>
            </p:txBody>
          </p:sp>
        </mc:Fallback>
      </mc:AlternateContent>
    </p:spTree>
    <p:extLst>
      <p:ext uri="{BB962C8B-B14F-4D97-AF65-F5344CB8AC3E}">
        <p14:creationId xmlns:p14="http://schemas.microsoft.com/office/powerpoint/2010/main" val="932818664"/>
      </p:ext>
    </p:extLst>
  </p:cSld>
  <p:clrMapOvr>
    <a:masterClrMapping/>
  </p:clrMapOvr>
  <p:transition spd="med" advClick="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Lst>
  </p:timing>
</p:sld>
</file>

<file path=ppt/theme/_rels/theme6.xml.rels><?xml version="1.0" encoding="UTF-8" standalone="yes"?>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a:solidFill>
            <a:schemeClr val="accent5"/>
          </a:solidFill>
          <a:prstDash val="lgDashDot"/>
        </a:ln>
      </a:spPr>
      <a:bodyPr rtlCol="0" anchor="ctr"/>
      <a:lstStyle>
        <a:defPPr algn="ctr">
          <a:defRPr sz="3600" dirty="0" smtClean="0">
            <a:latin typeface="Broadway" panose="04040905080B02020502" pitchFamily="82"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prstTxWarp prst="textArchDown">
          <a:avLst>
            <a:gd name="adj" fmla="val 17091711"/>
          </a:avLst>
        </a:prstTxWarp>
        <a:spAutoFit/>
      </a:bodyPr>
      <a:lstStyle>
        <a:defPPr algn="ctr">
          <a:defRPr sz="3200" b="1" dirty="0" err="1" smtClean="0">
            <a:solidFill>
              <a:schemeClr val="accent4">
                <a:lumMod val="50000"/>
              </a:schemeClr>
            </a:solidFill>
            <a:effectLst>
              <a:outerShdw blurRad="38100" dist="38100" dir="2700000" algn="tl">
                <a:srgbClr val="000000">
                  <a:alpha val="43137"/>
                </a:srgbClr>
              </a:outerShdw>
            </a:effectLst>
            <a:latin typeface="#9Slide07 IcielHelena"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352</TotalTime>
  <Words>497</Words>
  <Application>Microsoft Office PowerPoint</Application>
  <PresentationFormat>Widescreen</PresentationFormat>
  <Paragraphs>81</Paragraphs>
  <Slides>18</Slides>
  <Notes>16</Notes>
  <HiddenSlides>0</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18</vt:i4>
      </vt:variant>
    </vt:vector>
  </HeadingPairs>
  <TitlesOfParts>
    <vt:vector size="34" baseType="lpstr">
      <vt:lpstr>UVF Dartangnon Std</vt:lpstr>
      <vt:lpstr>Cambria</vt:lpstr>
      <vt:lpstr>Calibri</vt:lpstr>
      <vt:lpstr>等线</vt:lpstr>
      <vt:lpstr>UTM Avo</vt:lpstr>
      <vt:lpstr>字魂127号-月岩体</vt:lpstr>
      <vt:lpstr>#9Slide07 HoneyCream</vt:lpstr>
      <vt:lpstr>Arial</vt:lpstr>
      <vt:lpstr>Cambria Math</vt:lpstr>
      <vt:lpstr>Calibri Light</vt:lpstr>
      <vt:lpstr>Office 主题​​</vt:lpstr>
      <vt:lpstr>1_Office 主题​​</vt:lpstr>
      <vt:lpstr>2_Office 主题​​</vt:lpstr>
      <vt:lpstr>4_Office 主题​​</vt:lpstr>
      <vt:lpstr>3_Office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Sinh Chu</cp:lastModifiedBy>
  <cp:revision>46</cp:revision>
  <dcterms:created xsi:type="dcterms:W3CDTF">2022-12-06T11:40:58Z</dcterms:created>
  <dcterms:modified xsi:type="dcterms:W3CDTF">2025-04-18T09:40:25Z</dcterms:modified>
</cp:coreProperties>
</file>