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4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15" r:id="rId2"/>
    <p:sldMasterId id="2147483770" r:id="rId3"/>
    <p:sldMasterId id="2147483825" r:id="rId4"/>
    <p:sldMasterId id="2147483950" r:id="rId5"/>
    <p:sldMasterId id="2147484005" r:id="rId6"/>
  </p:sldMasterIdLst>
  <p:notesMasterIdLst>
    <p:notesMasterId r:id="rId29"/>
  </p:notesMasterIdLst>
  <p:sldIdLst>
    <p:sldId id="257" r:id="rId7"/>
    <p:sldId id="258" r:id="rId8"/>
    <p:sldId id="259" r:id="rId9"/>
    <p:sldId id="261" r:id="rId10"/>
    <p:sldId id="260" r:id="rId11"/>
    <p:sldId id="298" r:id="rId12"/>
    <p:sldId id="266" r:id="rId13"/>
    <p:sldId id="265" r:id="rId14"/>
    <p:sldId id="267" r:id="rId15"/>
    <p:sldId id="268" r:id="rId16"/>
    <p:sldId id="272" r:id="rId17"/>
    <p:sldId id="299" r:id="rId18"/>
    <p:sldId id="273" r:id="rId19"/>
    <p:sldId id="300" r:id="rId20"/>
    <p:sldId id="278" r:id="rId21"/>
    <p:sldId id="279" r:id="rId22"/>
    <p:sldId id="277" r:id="rId23"/>
    <p:sldId id="301" r:id="rId24"/>
    <p:sldId id="289" r:id="rId25"/>
    <p:sldId id="302" r:id="rId26"/>
    <p:sldId id="288" r:id="rId27"/>
    <p:sldId id="290" r:id="rId28"/>
  </p:sldIdLst>
  <p:sldSz cx="12192000" cy="6858000"/>
  <p:notesSz cx="6858000" cy="9144000"/>
  <p:embeddedFontLst>
    <p:embeddedFont>
      <p:font typeface="#9Slide07 IcielBC Cubano Normal" panose="000005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#9Slide07 IcielPony" panose="02000000000000000000" pitchFamily="2" charset="0"/>
      <p:regular r:id="rId41"/>
    </p:embeddedFont>
    <p:embeddedFont>
      <p:font typeface="#9Slide05 Bodega Script" pitchFamily="2" charset="0"/>
      <p:regular r:id="rId42"/>
    </p:embeddedFont>
    <p:embeddedFont>
      <p:font typeface="UTM Isadora" panose="02040603050506020204" pitchFamily="18" charset="0"/>
      <p:regular r:id="rId43"/>
      <p:bold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SVN-Poky's" panose="020B0606040200020203" pitchFamily="3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93A"/>
    <a:srgbClr val="C33226"/>
    <a:srgbClr val="FFE2A6"/>
    <a:srgbClr val="9E5B7E"/>
    <a:srgbClr val="EF593A"/>
    <a:srgbClr val="CC76AD"/>
    <a:srgbClr val="675DA7"/>
    <a:srgbClr val="FAB21B"/>
    <a:srgbClr val="51B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B3FE-7DE9-4C0B-8005-9F862A34CAEF}" type="datetimeFigureOut">
              <a:rPr lang="en-GB" smtClean="0"/>
              <a:t>10/04/2023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5BDE3-9212-4DCC-B54F-5F148DE6D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0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86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111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619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93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10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508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601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995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8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d2aea77ef_0_2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d2aea77ef_0_2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08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9d2aea77ef_0_3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9d2aea77ef_0_3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63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d2aea77ef_0_2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d2aea77ef_0_2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16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9d2aea77ef_0_3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9d2aea77ef_0_3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299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64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9d2aea77ef_0_3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9d2aea77ef_0_3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90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9d2aea77ef_0_3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9d2aea77ef_0_3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50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9d2aea77ef_0_3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9d2aea77ef_0_3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63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885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12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d2aea77ef_0_2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d2aea77ef_0_2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07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16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04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8118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8084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0035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263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5313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1543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037342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039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278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7832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68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706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0009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4057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1430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9871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2785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0129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7030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1868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2259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63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0623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9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62949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478231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8393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34481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019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0850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677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5586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459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00313" y="-257175"/>
            <a:ext cx="17102138" cy="738663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480007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4800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7537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6730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6023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3258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7285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2996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5879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0443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052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43693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5389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331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678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0041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7074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3702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3206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280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5576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116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5066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8962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6303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9460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6618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717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4976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0489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2438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1621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5652695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041538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0653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6814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757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919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2463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8024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6690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2604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6957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41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4773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3298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5332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4491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87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5835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53335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34276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4528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22040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989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976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7666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665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2049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688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3020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1542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988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3036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6791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11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8127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7878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8238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6736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6286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29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6095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3487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31125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84602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82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934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4651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044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4459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5393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6573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4267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4548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5906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23874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8307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56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9992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7450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8185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15046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2728515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76673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6199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78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15422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2219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579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4038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1129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465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44363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1654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6482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5618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1965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3548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2888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57400" y="-315685"/>
            <a:ext cx="16671757" cy="753088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2191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4559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943174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2883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501305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2052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2032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94629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4573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7648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31206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12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86464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7840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27191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65259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98472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8170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87011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3310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9340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875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480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7012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05172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55269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64388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723011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226793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16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3114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94166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570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12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70821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08044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15701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5328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6583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7409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6752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9675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227689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19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3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67013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856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53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1052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3430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04120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09974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95661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02366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34991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16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81183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26437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49699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62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141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57400" y="-315685"/>
            <a:ext cx="16671757" cy="753088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753096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44847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72084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311106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95834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178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6095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62705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20535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2415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94208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60311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22818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033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5837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01771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80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893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27471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810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99928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74047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3667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5253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1175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02412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918907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4378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06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88576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41075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04697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05989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03793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79188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9015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59647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33260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24806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85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96327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55562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0547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4900448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461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62608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494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215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859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676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672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72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48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842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321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913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539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091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361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275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916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218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03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586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734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1370874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877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66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75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175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047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594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763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17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547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649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270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70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302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248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704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6245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4668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7669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52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028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70195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6195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6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914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61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1685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662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1301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7527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75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9897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255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169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9230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5125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926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8409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52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081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5134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09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8494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2793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6388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8159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5208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2253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9770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9084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8429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317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41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42" Type="http://schemas.openxmlformats.org/officeDocument/2006/relationships/slideLayout" Target="../slideLayouts/slideLayout150.xml"/><Relationship Id="rId47" Type="http://schemas.openxmlformats.org/officeDocument/2006/relationships/slideLayout" Target="../slideLayouts/slideLayout155.xml"/><Relationship Id="rId50" Type="http://schemas.openxmlformats.org/officeDocument/2006/relationships/slideLayout" Target="../slideLayouts/slideLayout158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40" Type="http://schemas.openxmlformats.org/officeDocument/2006/relationships/slideLayout" Target="../slideLayouts/slideLayout148.xml"/><Relationship Id="rId45" Type="http://schemas.openxmlformats.org/officeDocument/2006/relationships/slideLayout" Target="../slideLayouts/slideLayout153.xml"/><Relationship Id="rId53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4" Type="http://schemas.openxmlformats.org/officeDocument/2006/relationships/slideLayout" Target="../slideLayouts/slideLayout152.xml"/><Relationship Id="rId52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51.xml"/><Relationship Id="rId48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16.xml"/><Relationship Id="rId51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Relationship Id="rId4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9.xml"/><Relationship Id="rId54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5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9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183.xml"/><Relationship Id="rId34" Type="http://schemas.openxmlformats.org/officeDocument/2006/relationships/slideLayout" Target="../slideLayouts/slideLayout196.xml"/><Relationship Id="rId42" Type="http://schemas.openxmlformats.org/officeDocument/2006/relationships/slideLayout" Target="../slideLayouts/slideLayout204.xml"/><Relationship Id="rId47" Type="http://schemas.openxmlformats.org/officeDocument/2006/relationships/slideLayout" Target="../slideLayouts/slideLayout209.xml"/><Relationship Id="rId50" Type="http://schemas.openxmlformats.org/officeDocument/2006/relationships/slideLayout" Target="../slideLayouts/slideLayout212.xml"/><Relationship Id="rId55" Type="http://schemas.openxmlformats.org/officeDocument/2006/relationships/theme" Target="../theme/theme4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9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32" Type="http://schemas.openxmlformats.org/officeDocument/2006/relationships/slideLayout" Target="../slideLayouts/slideLayout194.xml"/><Relationship Id="rId37" Type="http://schemas.openxmlformats.org/officeDocument/2006/relationships/slideLayout" Target="../slideLayouts/slideLayout199.xml"/><Relationship Id="rId40" Type="http://schemas.openxmlformats.org/officeDocument/2006/relationships/slideLayout" Target="../slideLayouts/slideLayout202.xml"/><Relationship Id="rId45" Type="http://schemas.openxmlformats.org/officeDocument/2006/relationships/slideLayout" Target="../slideLayouts/slideLayout207.xml"/><Relationship Id="rId53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31" Type="http://schemas.openxmlformats.org/officeDocument/2006/relationships/slideLayout" Target="../slideLayouts/slideLayout193.xml"/><Relationship Id="rId44" Type="http://schemas.openxmlformats.org/officeDocument/2006/relationships/slideLayout" Target="../slideLayouts/slideLayout206.xml"/><Relationship Id="rId52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Relationship Id="rId30" Type="http://schemas.openxmlformats.org/officeDocument/2006/relationships/slideLayout" Target="../slideLayouts/slideLayout192.xml"/><Relationship Id="rId35" Type="http://schemas.openxmlformats.org/officeDocument/2006/relationships/slideLayout" Target="../slideLayouts/slideLayout197.xml"/><Relationship Id="rId43" Type="http://schemas.openxmlformats.org/officeDocument/2006/relationships/slideLayout" Target="../slideLayouts/slideLayout205.xml"/><Relationship Id="rId48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170.xml"/><Relationship Id="rId51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33" Type="http://schemas.openxmlformats.org/officeDocument/2006/relationships/slideLayout" Target="../slideLayouts/slideLayout195.xml"/><Relationship Id="rId38" Type="http://schemas.openxmlformats.org/officeDocument/2006/relationships/slideLayout" Target="../slideLayouts/slideLayout200.xml"/><Relationship Id="rId46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182.xml"/><Relationship Id="rId41" Type="http://schemas.openxmlformats.org/officeDocument/2006/relationships/slideLayout" Target="../slideLayouts/slideLayout203.xml"/><Relationship Id="rId54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slideLayout" Target="../slideLayouts/slideLayout190.xml"/><Relationship Id="rId36" Type="http://schemas.openxmlformats.org/officeDocument/2006/relationships/slideLayout" Target="../slideLayouts/slideLayout198.xml"/><Relationship Id="rId49" Type="http://schemas.openxmlformats.org/officeDocument/2006/relationships/slideLayout" Target="../slideLayouts/slideLayout21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slideLayout" Target="../slideLayouts/slideLayout242.xml"/><Relationship Id="rId39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37.xml"/><Relationship Id="rId34" Type="http://schemas.openxmlformats.org/officeDocument/2006/relationships/slideLayout" Target="../slideLayouts/slideLayout250.xml"/><Relationship Id="rId42" Type="http://schemas.openxmlformats.org/officeDocument/2006/relationships/slideLayout" Target="../slideLayouts/slideLayout258.xml"/><Relationship Id="rId47" Type="http://schemas.openxmlformats.org/officeDocument/2006/relationships/slideLayout" Target="../slideLayouts/slideLayout263.xml"/><Relationship Id="rId50" Type="http://schemas.openxmlformats.org/officeDocument/2006/relationships/slideLayout" Target="../slideLayouts/slideLayout266.xml"/><Relationship Id="rId55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9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248.xml"/><Relationship Id="rId37" Type="http://schemas.openxmlformats.org/officeDocument/2006/relationships/slideLayout" Target="../slideLayouts/slideLayout253.xml"/><Relationship Id="rId40" Type="http://schemas.openxmlformats.org/officeDocument/2006/relationships/slideLayout" Target="../slideLayouts/slideLayout256.xml"/><Relationship Id="rId45" Type="http://schemas.openxmlformats.org/officeDocument/2006/relationships/slideLayout" Target="../slideLayouts/slideLayout261.xml"/><Relationship Id="rId53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31" Type="http://schemas.openxmlformats.org/officeDocument/2006/relationships/slideLayout" Target="../slideLayouts/slideLayout247.xml"/><Relationship Id="rId44" Type="http://schemas.openxmlformats.org/officeDocument/2006/relationships/slideLayout" Target="../slideLayouts/slideLayout260.xml"/><Relationship Id="rId52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Relationship Id="rId30" Type="http://schemas.openxmlformats.org/officeDocument/2006/relationships/slideLayout" Target="../slideLayouts/slideLayout246.xml"/><Relationship Id="rId35" Type="http://schemas.openxmlformats.org/officeDocument/2006/relationships/slideLayout" Target="../slideLayouts/slideLayout251.xml"/><Relationship Id="rId43" Type="http://schemas.openxmlformats.org/officeDocument/2006/relationships/slideLayout" Target="../slideLayouts/slideLayout259.xml"/><Relationship Id="rId48" Type="http://schemas.openxmlformats.org/officeDocument/2006/relationships/slideLayout" Target="../slideLayouts/slideLayout264.xml"/><Relationship Id="rId56" Type="http://schemas.openxmlformats.org/officeDocument/2006/relationships/theme" Target="../theme/theme5.xml"/><Relationship Id="rId8" Type="http://schemas.openxmlformats.org/officeDocument/2006/relationships/slideLayout" Target="../slideLayouts/slideLayout224.xml"/><Relationship Id="rId51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41.xml"/><Relationship Id="rId33" Type="http://schemas.openxmlformats.org/officeDocument/2006/relationships/slideLayout" Target="../slideLayouts/slideLayout249.xml"/><Relationship Id="rId38" Type="http://schemas.openxmlformats.org/officeDocument/2006/relationships/slideLayout" Target="../slideLayouts/slideLayout254.xml"/><Relationship Id="rId46" Type="http://schemas.openxmlformats.org/officeDocument/2006/relationships/slideLayout" Target="../slideLayouts/slideLayout262.xml"/><Relationship Id="rId20" Type="http://schemas.openxmlformats.org/officeDocument/2006/relationships/slideLayout" Target="../slideLayouts/slideLayout236.xml"/><Relationship Id="rId41" Type="http://schemas.openxmlformats.org/officeDocument/2006/relationships/slideLayout" Target="../slideLayouts/slideLayout257.xml"/><Relationship Id="rId54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slideLayout" Target="../slideLayouts/slideLayout244.xml"/><Relationship Id="rId36" Type="http://schemas.openxmlformats.org/officeDocument/2006/relationships/slideLayout" Target="../slideLayouts/slideLayout252.xml"/><Relationship Id="rId49" Type="http://schemas.openxmlformats.org/officeDocument/2006/relationships/slideLayout" Target="../slideLayouts/slideLayout26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4.xml"/><Relationship Id="rId18" Type="http://schemas.openxmlformats.org/officeDocument/2006/relationships/slideLayout" Target="../slideLayouts/slideLayout289.xml"/><Relationship Id="rId26" Type="http://schemas.openxmlformats.org/officeDocument/2006/relationships/slideLayout" Target="../slideLayouts/slideLayout297.xml"/><Relationship Id="rId39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292.xml"/><Relationship Id="rId34" Type="http://schemas.openxmlformats.org/officeDocument/2006/relationships/slideLayout" Target="../slideLayouts/slideLayout305.xml"/><Relationship Id="rId42" Type="http://schemas.openxmlformats.org/officeDocument/2006/relationships/slideLayout" Target="../slideLayouts/slideLayout313.xml"/><Relationship Id="rId47" Type="http://schemas.openxmlformats.org/officeDocument/2006/relationships/slideLayout" Target="../slideLayouts/slideLayout318.xml"/><Relationship Id="rId50" Type="http://schemas.openxmlformats.org/officeDocument/2006/relationships/slideLayout" Target="../slideLayouts/slideLayout321.xml"/><Relationship Id="rId55" Type="http://schemas.openxmlformats.org/officeDocument/2006/relationships/theme" Target="../theme/theme6.xml"/><Relationship Id="rId7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29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282.xml"/><Relationship Id="rId24" Type="http://schemas.openxmlformats.org/officeDocument/2006/relationships/slideLayout" Target="../slideLayouts/slideLayout295.xml"/><Relationship Id="rId32" Type="http://schemas.openxmlformats.org/officeDocument/2006/relationships/slideLayout" Target="../slideLayouts/slideLayout303.xml"/><Relationship Id="rId37" Type="http://schemas.openxmlformats.org/officeDocument/2006/relationships/slideLayout" Target="../slideLayouts/slideLayout308.xml"/><Relationship Id="rId40" Type="http://schemas.openxmlformats.org/officeDocument/2006/relationships/slideLayout" Target="../slideLayouts/slideLayout311.xml"/><Relationship Id="rId45" Type="http://schemas.openxmlformats.org/officeDocument/2006/relationships/slideLayout" Target="../slideLayouts/slideLayout316.xml"/><Relationship Id="rId53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19" Type="http://schemas.openxmlformats.org/officeDocument/2006/relationships/slideLayout" Target="../slideLayouts/slideLayout290.xml"/><Relationship Id="rId31" Type="http://schemas.openxmlformats.org/officeDocument/2006/relationships/slideLayout" Target="../slideLayouts/slideLayout302.xml"/><Relationship Id="rId44" Type="http://schemas.openxmlformats.org/officeDocument/2006/relationships/slideLayout" Target="../slideLayouts/slideLayout315.xml"/><Relationship Id="rId52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Relationship Id="rId22" Type="http://schemas.openxmlformats.org/officeDocument/2006/relationships/slideLayout" Target="../slideLayouts/slideLayout293.xml"/><Relationship Id="rId27" Type="http://schemas.openxmlformats.org/officeDocument/2006/relationships/slideLayout" Target="../slideLayouts/slideLayout298.xml"/><Relationship Id="rId30" Type="http://schemas.openxmlformats.org/officeDocument/2006/relationships/slideLayout" Target="../slideLayouts/slideLayout301.xml"/><Relationship Id="rId35" Type="http://schemas.openxmlformats.org/officeDocument/2006/relationships/slideLayout" Target="../slideLayouts/slideLayout306.xml"/><Relationship Id="rId43" Type="http://schemas.openxmlformats.org/officeDocument/2006/relationships/slideLayout" Target="../slideLayouts/slideLayout314.xml"/><Relationship Id="rId48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279.xml"/><Relationship Id="rId51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8.xml"/><Relationship Id="rId25" Type="http://schemas.openxmlformats.org/officeDocument/2006/relationships/slideLayout" Target="../slideLayouts/slideLayout296.xml"/><Relationship Id="rId33" Type="http://schemas.openxmlformats.org/officeDocument/2006/relationships/slideLayout" Target="../slideLayouts/slideLayout304.xml"/><Relationship Id="rId38" Type="http://schemas.openxmlformats.org/officeDocument/2006/relationships/slideLayout" Target="../slideLayouts/slideLayout309.xml"/><Relationship Id="rId46" Type="http://schemas.openxmlformats.org/officeDocument/2006/relationships/slideLayout" Target="../slideLayouts/slideLayout317.xml"/><Relationship Id="rId20" Type="http://schemas.openxmlformats.org/officeDocument/2006/relationships/slideLayout" Target="../slideLayouts/slideLayout291.xml"/><Relationship Id="rId41" Type="http://schemas.openxmlformats.org/officeDocument/2006/relationships/slideLayout" Target="../slideLayouts/slideLayout312.xml"/><Relationship Id="rId54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6.xml"/><Relationship Id="rId23" Type="http://schemas.openxmlformats.org/officeDocument/2006/relationships/slideLayout" Target="../slideLayouts/slideLayout294.xml"/><Relationship Id="rId28" Type="http://schemas.openxmlformats.org/officeDocument/2006/relationships/slideLayout" Target="../slideLayouts/slideLayout299.xml"/><Relationship Id="rId36" Type="http://schemas.openxmlformats.org/officeDocument/2006/relationships/slideLayout" Target="../slideLayouts/slideLayout307.xml"/><Relationship Id="rId49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085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977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40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8" r:id="rId38"/>
    <p:sldLayoutId id="2147483809" r:id="rId39"/>
    <p:sldLayoutId id="2147483810" r:id="rId40"/>
    <p:sldLayoutId id="2147483811" r:id="rId41"/>
    <p:sldLayoutId id="2147483812" r:id="rId42"/>
    <p:sldLayoutId id="2147483813" r:id="rId43"/>
    <p:sldLayoutId id="2147483814" r:id="rId44"/>
    <p:sldLayoutId id="2147483815" r:id="rId45"/>
    <p:sldLayoutId id="2147483816" r:id="rId46"/>
    <p:sldLayoutId id="2147483817" r:id="rId47"/>
    <p:sldLayoutId id="2147483818" r:id="rId48"/>
    <p:sldLayoutId id="2147483819" r:id="rId49"/>
    <p:sldLayoutId id="2147483820" r:id="rId50"/>
    <p:sldLayoutId id="2147483821" r:id="rId51"/>
    <p:sldLayoutId id="2147483822" r:id="rId52"/>
    <p:sldLayoutId id="2147483823" r:id="rId53"/>
    <p:sldLayoutId id="2147483824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42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7" r:id="rId52"/>
    <p:sldLayoutId id="2147483878" r:id="rId53"/>
    <p:sldLayoutId id="2147483879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858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  <p:sldLayoutId id="2147483987" r:id="rId37"/>
    <p:sldLayoutId id="2147483988" r:id="rId38"/>
    <p:sldLayoutId id="2147483989" r:id="rId39"/>
    <p:sldLayoutId id="2147483990" r:id="rId40"/>
    <p:sldLayoutId id="2147483991" r:id="rId41"/>
    <p:sldLayoutId id="2147483992" r:id="rId42"/>
    <p:sldLayoutId id="2147483993" r:id="rId43"/>
    <p:sldLayoutId id="2147483994" r:id="rId44"/>
    <p:sldLayoutId id="2147483995" r:id="rId45"/>
    <p:sldLayoutId id="2147483996" r:id="rId46"/>
    <p:sldLayoutId id="2147483997" r:id="rId47"/>
    <p:sldLayoutId id="2147483998" r:id="rId48"/>
    <p:sldLayoutId id="2147483999" r:id="rId49"/>
    <p:sldLayoutId id="2147484000" r:id="rId50"/>
    <p:sldLayoutId id="2147484001" r:id="rId51"/>
    <p:sldLayoutId id="2147484002" r:id="rId52"/>
    <p:sldLayoutId id="2147484003" r:id="rId53"/>
    <p:sldLayoutId id="2147484004" r:id="rId54"/>
    <p:sldLayoutId id="2147484060" r:id="rId55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479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2" r:id="rId27"/>
    <p:sldLayoutId id="2147484033" r:id="rId28"/>
    <p:sldLayoutId id="2147484034" r:id="rId29"/>
    <p:sldLayoutId id="2147484035" r:id="rId30"/>
    <p:sldLayoutId id="2147484036" r:id="rId31"/>
    <p:sldLayoutId id="2147484037" r:id="rId32"/>
    <p:sldLayoutId id="2147484038" r:id="rId33"/>
    <p:sldLayoutId id="2147484039" r:id="rId34"/>
    <p:sldLayoutId id="2147484040" r:id="rId35"/>
    <p:sldLayoutId id="2147484041" r:id="rId36"/>
    <p:sldLayoutId id="2147484042" r:id="rId37"/>
    <p:sldLayoutId id="2147484043" r:id="rId38"/>
    <p:sldLayoutId id="2147484044" r:id="rId39"/>
    <p:sldLayoutId id="2147484045" r:id="rId40"/>
    <p:sldLayoutId id="2147484046" r:id="rId41"/>
    <p:sldLayoutId id="2147484047" r:id="rId42"/>
    <p:sldLayoutId id="2147484048" r:id="rId43"/>
    <p:sldLayoutId id="2147484049" r:id="rId44"/>
    <p:sldLayoutId id="2147484050" r:id="rId45"/>
    <p:sldLayoutId id="2147484051" r:id="rId46"/>
    <p:sldLayoutId id="2147484052" r:id="rId47"/>
    <p:sldLayoutId id="2147484053" r:id="rId48"/>
    <p:sldLayoutId id="2147484054" r:id="rId49"/>
    <p:sldLayoutId id="2147484055" r:id="rId50"/>
    <p:sldLayoutId id="2147484056" r:id="rId51"/>
    <p:sldLayoutId id="2147484057" r:id="rId52"/>
    <p:sldLayoutId id="2147484058" r:id="rId53"/>
    <p:sldLayoutId id="2147484059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2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-18523" y="0"/>
            <a:ext cx="8380027" cy="685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294125" y="416284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323" b="27506"/>
          <a:stretch/>
        </p:blipFill>
        <p:spPr>
          <a:xfrm>
            <a:off x="7743463" y="0"/>
            <a:ext cx="4696746" cy="4525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861564">
            <a:off x="6462905" y="4933984"/>
            <a:ext cx="422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9E5B7E"/>
                </a:solidFill>
                <a:latin typeface="UTM Isadora" panose="02040603050506020204" pitchFamily="18" charset="0"/>
              </a:rPr>
              <a:t>Trang</a:t>
            </a:r>
            <a:r>
              <a:rPr lang="en-GB" sz="4400" b="1" dirty="0" smtClean="0">
                <a:solidFill>
                  <a:srgbClr val="9E5B7E"/>
                </a:solidFill>
                <a:latin typeface="UTM Isadora" panose="02040603050506020204" pitchFamily="18" charset="0"/>
              </a:rPr>
              <a:t> 95</a:t>
            </a:r>
            <a:endParaRPr lang="en-GB" sz="4400" b="1" dirty="0">
              <a:solidFill>
                <a:srgbClr val="9E5B7E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2;p24"/>
          <p:cNvSpPr/>
          <p:nvPr/>
        </p:nvSpPr>
        <p:spPr>
          <a:xfrm flipH="1">
            <a:off x="4141782" y="3098032"/>
            <a:ext cx="3801486" cy="2715117"/>
          </a:xfrm>
          <a:prstGeom prst="ellipse">
            <a:avLst/>
          </a:prstGeom>
          <a:solidFill>
            <a:srgbClr val="FFFFFF">
              <a:alpha val="76470"/>
            </a:srgbClr>
          </a:solidFill>
          <a:ln w="47625">
            <a:solidFill>
              <a:srgbClr val="9E5B7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b="1" dirty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600" b="1" dirty="0">
              <a:solidFill>
                <a:srgbClr val="EF59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Google Shape;59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671249"/>
            <a:ext cx="2442949" cy="32959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325501"/>
              </p:ext>
            </p:extLst>
          </p:nvPr>
        </p:nvGraphicFramePr>
        <p:xfrm>
          <a:off x="1978525" y="1285587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946970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624614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8279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0003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GB" sz="2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18 171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13 061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12 140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59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GB" sz="2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99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GB" sz="2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90 855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60505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43651" y="2303210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C332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78 366</a:t>
            </a:r>
            <a:endParaRPr lang="en-GB" sz="3200" b="1" dirty="0">
              <a:solidFill>
                <a:srgbClr val="C332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3901" y="2298219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C332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84 980</a:t>
            </a:r>
            <a:endParaRPr lang="en-GB" sz="3200" b="1" dirty="0">
              <a:solidFill>
                <a:srgbClr val="C332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4775" y="641444"/>
            <a:ext cx="696036" cy="696036"/>
            <a:chOff x="1992573" y="641445"/>
            <a:chExt cx="696036" cy="696036"/>
          </a:xfrm>
        </p:grpSpPr>
        <p:sp>
          <p:nvSpPr>
            <p:cNvPr id="3" name="Oval 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GB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11990" y="660299"/>
            <a:ext cx="3690113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10223" y="2793056"/>
            <a:ext cx="5582290" cy="2200591"/>
            <a:chOff x="4722126" y="4135096"/>
            <a:chExt cx="5582290" cy="2200591"/>
          </a:xfrm>
        </p:grpSpPr>
        <p:sp>
          <p:nvSpPr>
            <p:cNvPr id="18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22126" y="4584863"/>
              <a:ext cx="55110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793423" y="1644381"/>
                <a:ext cx="2715808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10 706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423" y="1644381"/>
                <a:ext cx="2715808" cy="750975"/>
              </a:xfrm>
              <a:prstGeom prst="rect">
                <a:avLst/>
              </a:prstGeom>
              <a:blipFill>
                <a:blip r:embed="rId3"/>
                <a:stretch>
                  <a:fillRect l="-7848" t="-15447" r="-6951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855460" y="1644380"/>
                <a:ext cx="2715808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12 061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460" y="1644380"/>
                <a:ext cx="2715808" cy="750975"/>
              </a:xfrm>
              <a:prstGeom prst="rect">
                <a:avLst/>
              </a:prstGeom>
              <a:blipFill>
                <a:blip r:embed="rId4"/>
                <a:stretch>
                  <a:fillRect l="-7848" t="-15447" r="-6951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917498" y="1644381"/>
                <a:ext cx="2715808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15 108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498" y="1644381"/>
                <a:ext cx="2715808" cy="750975"/>
              </a:xfrm>
              <a:prstGeom prst="rect">
                <a:avLst/>
              </a:prstGeom>
              <a:blipFill>
                <a:blip r:embed="rId5"/>
                <a:stretch>
                  <a:fillRect l="-8090" t="-15447" r="-6966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57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4775" y="641444"/>
            <a:ext cx="696036" cy="696036"/>
            <a:chOff x="1992573" y="641445"/>
            <a:chExt cx="696036" cy="696036"/>
          </a:xfrm>
        </p:grpSpPr>
        <p:sp>
          <p:nvSpPr>
            <p:cNvPr id="3" name="Oval 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GB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11990" y="660299"/>
            <a:ext cx="3690113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93423" y="1644381"/>
                <a:ext cx="2715808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10 706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423" y="1644381"/>
                <a:ext cx="2715808" cy="750975"/>
              </a:xfrm>
              <a:prstGeom prst="rect">
                <a:avLst/>
              </a:prstGeom>
              <a:blipFill>
                <a:blip r:embed="rId3"/>
                <a:stretch>
                  <a:fillRect l="-7848" t="-15447" r="-6951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55460" y="1644380"/>
                <a:ext cx="2715808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12 061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460" y="1644380"/>
                <a:ext cx="2715808" cy="750975"/>
              </a:xfrm>
              <a:prstGeom prst="rect">
                <a:avLst/>
              </a:prstGeom>
              <a:blipFill>
                <a:blip r:embed="rId4"/>
                <a:stretch>
                  <a:fillRect l="-7848" t="-15447" r="-6951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917498" y="1644381"/>
                <a:ext cx="2715808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15 108 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498" y="1644381"/>
                <a:ext cx="2715808" cy="750975"/>
              </a:xfrm>
              <a:prstGeom prst="rect">
                <a:avLst/>
              </a:prstGeom>
              <a:blipFill>
                <a:blip r:embed="rId5"/>
                <a:stretch>
                  <a:fillRect l="-8090" t="-15447" r="-6966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017042" y="2474065"/>
                <a:ext cx="2268570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10 706 </a:t>
                </a:r>
                <a:endParaRPr lang="en-GB" sz="4000" b="1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  9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042" y="2474065"/>
                <a:ext cx="2268570" cy="1512209"/>
              </a:xfrm>
              <a:prstGeom prst="rect">
                <a:avLst/>
              </a:prstGeom>
              <a:blipFill>
                <a:blip r:embed="rId6"/>
                <a:stretch>
                  <a:fillRect t="-7661" r="-5645" b="-13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135184" y="2474064"/>
                <a:ext cx="2156360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12 061</a:t>
                </a:r>
                <a:endParaRPr lang="en-GB" sz="4000" b="1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8 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184" y="2474064"/>
                <a:ext cx="2156360" cy="1512209"/>
              </a:xfrm>
              <a:prstGeom prst="rect">
                <a:avLst/>
              </a:prstGeom>
              <a:blipFill>
                <a:blip r:embed="rId7"/>
                <a:stretch>
                  <a:fillRect t="-7661" r="-3672" b="-13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197221" y="2395355"/>
                <a:ext cx="2156360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15 108 </a:t>
                </a:r>
                <a:endParaRPr lang="en-GB" sz="4000" b="1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 5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21" y="2395355"/>
                <a:ext cx="2156360" cy="1512209"/>
              </a:xfrm>
              <a:prstGeom prst="rect">
                <a:avLst/>
              </a:prstGeom>
              <a:blipFill>
                <a:blip r:embed="rId8"/>
                <a:stretch>
                  <a:fillRect t="-7661" r="-6232" b="-13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2322095" y="3986273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5059" y="3911384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97096" y="3896653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322095" y="4097324"/>
            <a:ext cx="1819729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 smtClean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96 354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35059" y="4106573"/>
            <a:ext cx="1819729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 smtClean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96 488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28656" y="4081705"/>
            <a:ext cx="1819729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 smtClean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75 540</a:t>
            </a:r>
          </a:p>
        </p:txBody>
      </p:sp>
    </p:spTree>
    <p:extLst>
      <p:ext uri="{BB962C8B-B14F-4D97-AF65-F5344CB8AC3E}">
        <p14:creationId xmlns:p14="http://schemas.microsoft.com/office/powerpoint/2010/main" val="137179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4775" y="641444"/>
            <a:ext cx="696036" cy="696036"/>
            <a:chOff x="1992573" y="641445"/>
            <a:chExt cx="696036" cy="696036"/>
          </a:xfrm>
        </p:grpSpPr>
        <p:sp>
          <p:nvSpPr>
            <p:cNvPr id="3" name="Oval 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093662" y="655099"/>
            <a:ext cx="5166799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nhẩm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31281" y="1435986"/>
                <a:ext cx="4291559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12 000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 = ?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281" y="1435986"/>
                <a:ext cx="4291559" cy="685124"/>
              </a:xfrm>
              <a:prstGeom prst="rect">
                <a:avLst/>
              </a:prstGeom>
              <a:blipFill>
                <a:blip r:embed="rId3"/>
                <a:stretch>
                  <a:fillRect l="-4261" t="-15179" r="-3551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055369" y="2781065"/>
                <a:ext cx="4410182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 = 48 000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69" y="2781065"/>
                <a:ext cx="4410182" cy="685124"/>
              </a:xfrm>
              <a:prstGeom prst="rect">
                <a:avLst/>
              </a:prstGeom>
              <a:blipFill>
                <a:blip r:embed="rId4"/>
                <a:stretch>
                  <a:fillRect l="-4144" t="-14159" r="-3039" b="-256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96654" y="2060644"/>
                <a:ext cx="6676956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Nhẩm</a:t>
                </a: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12 </a:t>
                </a: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 = 48 </a:t>
                </a: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endParaRPr lang="en-GB" sz="3600" b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654" y="2060644"/>
                <a:ext cx="6676956" cy="685124"/>
              </a:xfrm>
              <a:prstGeom prst="rect">
                <a:avLst/>
              </a:prstGeom>
              <a:blipFill>
                <a:blip r:embed="rId5"/>
                <a:stretch>
                  <a:fillRect l="-2740" t="-14286" r="-1826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74033" y="3680716"/>
                <a:ext cx="2999539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11 000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033" y="3680716"/>
                <a:ext cx="2999539" cy="685124"/>
              </a:xfrm>
              <a:prstGeom prst="rect">
                <a:avLst/>
              </a:prstGeom>
              <a:blipFill>
                <a:blip r:embed="rId6"/>
                <a:stretch>
                  <a:fillRect l="-6098" t="-15179" r="-5285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06951" y="3680715"/>
                <a:ext cx="3025187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21 000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951" y="3680715"/>
                <a:ext cx="3025187" cy="685124"/>
              </a:xfrm>
              <a:prstGeom prst="rect">
                <a:avLst/>
              </a:prstGeom>
              <a:blipFill>
                <a:blip r:embed="rId7"/>
                <a:stretch>
                  <a:fillRect l="-6036" t="-15179" r="-5030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374033" y="4683233"/>
                <a:ext cx="2969083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15 000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033" y="4683233"/>
                <a:ext cx="2969083" cy="685124"/>
              </a:xfrm>
              <a:prstGeom prst="rect">
                <a:avLst/>
              </a:prstGeom>
              <a:blipFill>
                <a:blip r:embed="rId8"/>
                <a:stretch>
                  <a:fillRect l="-6160" t="-14159" r="-5339" b="-256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212;p24"/>
          <p:cNvSpPr/>
          <p:nvPr/>
        </p:nvSpPr>
        <p:spPr>
          <a:xfrm flipH="1">
            <a:off x="5900821" y="4409257"/>
            <a:ext cx="4712734" cy="1783058"/>
          </a:xfrm>
          <a:prstGeom prst="cloudCallout">
            <a:avLst>
              <a:gd name="adj1" fmla="val 54929"/>
              <a:gd name="adj2" fmla="val 38160"/>
            </a:avLst>
          </a:prstGeom>
          <a:solidFill>
            <a:srgbClr val="FFFFFF">
              <a:alpha val="76470"/>
            </a:srgbClr>
          </a:solidFill>
          <a:ln w="47625">
            <a:solidFill>
              <a:srgbClr val="9E5B7E"/>
            </a:solidFill>
          </a:ln>
        </p:spPr>
        <p:txBody>
          <a:bodyPr spcFirstLastPara="1" wrap="square" lIns="72000" tIns="91425" rIns="91425" bIns="91425" anchor="ctr" anchorCtr="0">
            <a:noAutofit/>
          </a:bodyPr>
          <a:lstStyle/>
          <a:p>
            <a:pPr lvl="0" algn="ctr"/>
            <a:r>
              <a:rPr lang="en-GB" sz="40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0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GB" sz="40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sz="4800" b="1" dirty="0">
              <a:solidFill>
                <a:srgbClr val="EF59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14" grpId="0"/>
      <p:bldP spid="13" grpId="0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364775" y="712584"/>
                <a:ext cx="2999539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11 000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775" y="712584"/>
                <a:ext cx="2999539" cy="685124"/>
              </a:xfrm>
              <a:prstGeom prst="rect">
                <a:avLst/>
              </a:prstGeom>
              <a:blipFill>
                <a:blip r:embed="rId3"/>
                <a:stretch>
                  <a:fillRect l="-6301" t="-15179" r="-5081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764820" y="1850509"/>
                <a:ext cx="4410182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9 = 99 000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20" y="1850509"/>
                <a:ext cx="4410182" cy="685124"/>
              </a:xfrm>
              <a:prstGeom prst="rect">
                <a:avLst/>
              </a:prstGeom>
              <a:blipFill>
                <a:blip r:embed="rId4"/>
                <a:stretch>
                  <a:fillRect l="-4288" t="-15179" r="-3043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64820" y="1273691"/>
                <a:ext cx="5198987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 </a:t>
                </a: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9 = 99 </a:t>
                </a: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endParaRPr lang="en-GB" sz="3600" b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20" y="1273691"/>
                <a:ext cx="5198987" cy="685124"/>
              </a:xfrm>
              <a:prstGeom prst="rect">
                <a:avLst/>
              </a:prstGeom>
              <a:blipFill>
                <a:blip r:embed="rId5"/>
                <a:stretch>
                  <a:fillRect l="-3638" t="-15179" r="-2582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733903" y="2515000"/>
                <a:ext cx="3025187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21 000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rgbClr val="F0593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03" y="2515000"/>
                <a:ext cx="3025187" cy="685124"/>
              </a:xfrm>
              <a:prstGeom prst="rect">
                <a:avLst/>
              </a:prstGeom>
              <a:blipFill>
                <a:blip r:embed="rId6"/>
                <a:stretch>
                  <a:fillRect l="-6250" t="-15179" r="-5040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270851" y="3627370"/>
                <a:ext cx="4410182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21 000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rgbClr val="F0593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63 000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851" y="3627370"/>
                <a:ext cx="4410182" cy="685124"/>
              </a:xfrm>
              <a:prstGeom prst="rect">
                <a:avLst/>
              </a:prstGeom>
              <a:blipFill>
                <a:blip r:embed="rId7"/>
                <a:stretch>
                  <a:fillRect l="-4288" t="-14286" r="-3043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270851" y="3071185"/>
                <a:ext cx="5198987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21 </a:t>
                </a:r>
                <a:r>
                  <a:rPr lang="en-GB" sz="3600" b="1" dirty="0" err="1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rgbClr val="F0593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63 </a:t>
                </a:r>
                <a:r>
                  <a:rPr lang="en-GB" sz="3600" b="1" dirty="0" err="1" smtClean="0">
                    <a:solidFill>
                      <a:srgbClr val="F059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endParaRPr lang="en-GB" sz="3600" b="1" dirty="0" smtClean="0">
                  <a:solidFill>
                    <a:srgbClr val="F0593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851" y="3071185"/>
                <a:ext cx="5198987" cy="685124"/>
              </a:xfrm>
              <a:prstGeom prst="rect">
                <a:avLst/>
              </a:prstGeom>
              <a:blipFill>
                <a:blip r:embed="rId8"/>
                <a:stretch>
                  <a:fillRect l="-3638" t="-15179" r="-2582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64820" y="4049053"/>
                <a:ext cx="2969083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15 000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20" y="4049053"/>
                <a:ext cx="2969083" cy="685124"/>
              </a:xfrm>
              <a:prstGeom prst="rect">
                <a:avLst/>
              </a:prstGeom>
              <a:blipFill>
                <a:blip r:embed="rId9"/>
                <a:stretch>
                  <a:fillRect l="-6366" t="-14159" r="-5133" b="-256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367136" y="5290362"/>
                <a:ext cx="4410182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15 000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90 000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36" y="5290362"/>
                <a:ext cx="4410182" cy="685124"/>
              </a:xfrm>
              <a:prstGeom prst="rect">
                <a:avLst/>
              </a:prstGeom>
              <a:blipFill>
                <a:blip r:embed="rId10"/>
                <a:stretch>
                  <a:fillRect l="-4144" t="-15179" r="-3039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67136" y="4669708"/>
                <a:ext cx="5198987" cy="685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90 </a:t>
                </a:r>
                <a:r>
                  <a:rPr lang="en-GB" sz="3600" b="1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nghìn</a:t>
                </a:r>
                <a:endParaRPr lang="en-GB" sz="3600" b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36" y="4669708"/>
                <a:ext cx="5198987" cy="685124"/>
              </a:xfrm>
              <a:prstGeom prst="rect">
                <a:avLst/>
              </a:prstGeom>
              <a:blipFill>
                <a:blip r:embed="rId11"/>
                <a:stretch>
                  <a:fillRect l="-3517" t="-14286" r="-2579" b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1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4" grpId="0"/>
      <p:bldP spid="17" grpId="0"/>
      <p:bldP spid="15" grpId="0"/>
      <p:bldP spid="16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55178" y="666824"/>
            <a:ext cx="1250663" cy="580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8325" y="1286096"/>
            <a:ext cx="894133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ba kho chứa dầu, mỗi kho chứ 12 000 </a:t>
            </a:r>
            <a:r>
              <a:rPr lang="vi-V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ℓ</a:t>
            </a:r>
            <a:r>
              <a:rPr lang="en-GB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dầu.</a:t>
            </a:r>
            <a:r>
              <a:rPr lang="en-GB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</a:t>
            </a:r>
            <a:r>
              <a:rPr lang="vi-V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đã chuyển đi 21 000 </a:t>
            </a:r>
            <a:r>
              <a:rPr lang="vi-V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ℓ</a:t>
            </a:r>
            <a:r>
              <a:rPr lang="en-GB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dầu</a:t>
            </a:r>
            <a:r>
              <a:rPr lang="vi-V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Hỏi ba kho đó còn lại bao nhiêu lít dầu</a:t>
            </a:r>
            <a:r>
              <a:rPr lang="vi-VN" sz="32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01590" y="3106352"/>
            <a:ext cx="4018546" cy="2423637"/>
            <a:chOff x="4722126" y="4135097"/>
            <a:chExt cx="4270215" cy="1790976"/>
          </a:xfrm>
        </p:grpSpPr>
        <p:sp>
          <p:nvSpPr>
            <p:cNvPr id="8" name="Rounded Rectangle 17"/>
            <p:cNvSpPr/>
            <p:nvPr/>
          </p:nvSpPr>
          <p:spPr>
            <a:xfrm>
              <a:off x="4722126" y="4135097"/>
              <a:ext cx="4270215" cy="1790976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9916" y="4356412"/>
              <a:ext cx="40546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347067" y="1138989"/>
            <a:ext cx="125830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4731" r="99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716" y="3232527"/>
            <a:ext cx="5782312" cy="26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9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671249"/>
            <a:ext cx="2442949" cy="32959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1651819" y="989072"/>
            <a:ext cx="9129252" cy="1867647"/>
            <a:chOff x="4722126" y="3966979"/>
            <a:chExt cx="4270215" cy="1591666"/>
          </a:xfrm>
        </p:grpSpPr>
        <p:sp>
          <p:nvSpPr>
            <p:cNvPr id="12" name="Rounded Rectangle 17"/>
            <p:cNvSpPr/>
            <p:nvPr/>
          </p:nvSpPr>
          <p:spPr>
            <a:xfrm>
              <a:off x="4722126" y="3966979"/>
              <a:ext cx="4270215" cy="1591666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829916" y="4251333"/>
                  <a:ext cx="4054635" cy="918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Bước 1: </a:t>
                  </a:r>
                  <a:endParaRPr lang="en-GB" sz="3200" b="1" dirty="0" smtClean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vi-VN" sz="3200" b="1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vi-VN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lít dầu ở ba kho = Số lít dầu ở một kho </a:t>
                  </a:r>
                  <a14:m>
                    <m:oMath xmlns:m="http://schemas.openxmlformats.org/officeDocument/2006/math">
                      <m:r>
                        <a:rPr lang="vi-VN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200" b="1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9916" y="4251333"/>
                  <a:ext cx="4054635" cy="918038"/>
                </a:xfrm>
                <a:prstGeom prst="rect">
                  <a:avLst/>
                </a:prstGeom>
                <a:blipFill>
                  <a:blip r:embed="rId4"/>
                  <a:stretch>
                    <a:fillRect l="-844" t="-7345" r="-703" b="-17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442949" y="3171833"/>
            <a:ext cx="7512212" cy="2713512"/>
            <a:chOff x="4722126" y="3966979"/>
            <a:chExt cx="4270215" cy="2312538"/>
          </a:xfrm>
        </p:grpSpPr>
        <p:sp>
          <p:nvSpPr>
            <p:cNvPr id="8" name="Rounded Rectangle 17"/>
            <p:cNvSpPr/>
            <p:nvPr/>
          </p:nvSpPr>
          <p:spPr>
            <a:xfrm>
              <a:off x="4722126" y="3966979"/>
              <a:ext cx="4270215" cy="2135942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9916" y="4102455"/>
              <a:ext cx="4054635" cy="217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endPara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Số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lít dầu còn lại </a:t>
              </a:r>
              <a:endPara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Số lít dầu ở 3 kho – Số lít dầu chuyển đi</a:t>
              </a:r>
            </a:p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9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7910" y="1277714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GB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3 = 36 000 (l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21 000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36 000 – 21 000 = 15 000 (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15 000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5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410" y="3934168"/>
            <a:ext cx="1703383" cy="293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728" y="3934168"/>
            <a:ext cx="1670763" cy="292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7229475" y="3100389"/>
            <a:ext cx="5128087" cy="375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659" y="158365"/>
            <a:ext cx="3333154" cy="277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101" y="818279"/>
            <a:ext cx="998611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38898" y="1034263"/>
            <a:ext cx="2067125" cy="32775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180251" y="3275112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GB" dirty="0"/>
          </a:p>
        </p:txBody>
      </p:sp>
      <p:sp>
        <p:nvSpPr>
          <p:cNvPr id="8" name="Google Shape;212;p24"/>
          <p:cNvSpPr/>
          <p:nvPr/>
        </p:nvSpPr>
        <p:spPr>
          <a:xfrm flipH="1">
            <a:off x="4884028" y="1034264"/>
            <a:ext cx="6752448" cy="4961344"/>
          </a:xfrm>
          <a:prstGeom prst="cloudCallout">
            <a:avLst>
              <a:gd name="adj1" fmla="val 69428"/>
              <a:gd name="adj2" fmla="val -23210"/>
            </a:avLst>
          </a:prstGeom>
          <a:solidFill>
            <a:srgbClr val="FFFFFF">
              <a:alpha val="76470"/>
            </a:srgbClr>
          </a:solidFill>
          <a:ln w="47625">
            <a:solidFill>
              <a:srgbClr val="9E5B7E"/>
            </a:solidFill>
          </a:ln>
        </p:spPr>
        <p:txBody>
          <a:bodyPr spcFirstLastPara="1" wrap="square" lIns="72000" tIns="91425" rIns="91425" bIns="91425" anchor="ctr" anchorCtr="0">
            <a:noAutofit/>
          </a:bodyPr>
          <a:lstStyle/>
          <a:p>
            <a:pPr lvl="0" algn="ctr"/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6000" b="1" dirty="0">
              <a:solidFill>
                <a:srgbClr val="EF59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410" y="3934168"/>
            <a:ext cx="1703383" cy="293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728" y="3934168"/>
            <a:ext cx="1670763" cy="292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7229475" y="3100389"/>
            <a:ext cx="5128087" cy="375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659" y="158365"/>
            <a:ext cx="3333154" cy="277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0813" y="930521"/>
            <a:ext cx="894970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38898" y="1034263"/>
            <a:ext cx="2067125" cy="32775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180251" y="3275112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GB" dirty="0"/>
          </a:p>
        </p:txBody>
      </p:sp>
      <p:sp>
        <p:nvSpPr>
          <p:cNvPr id="8" name="Google Shape;212;p24"/>
          <p:cNvSpPr/>
          <p:nvPr/>
        </p:nvSpPr>
        <p:spPr>
          <a:xfrm flipH="1">
            <a:off x="4884028" y="1034264"/>
            <a:ext cx="6752448" cy="4961344"/>
          </a:xfrm>
          <a:prstGeom prst="cloudCallout">
            <a:avLst>
              <a:gd name="adj1" fmla="val 69428"/>
              <a:gd name="adj2" fmla="val -23210"/>
            </a:avLst>
          </a:prstGeom>
          <a:solidFill>
            <a:srgbClr val="FFFFFF">
              <a:alpha val="76470"/>
            </a:srgbClr>
          </a:solidFill>
          <a:ln w="47625">
            <a:solidFill>
              <a:srgbClr val="9E5B7E"/>
            </a:solidFill>
          </a:ln>
        </p:spPr>
        <p:txBody>
          <a:bodyPr spcFirstLastPara="1" wrap="square" lIns="72000" tIns="91425" rIns="91425" bIns="91425" anchor="ctr" anchorCtr="0">
            <a:noAutofit/>
          </a:bodyPr>
          <a:lstStyle/>
          <a:p>
            <a:pPr lvl="0" algn="ctr"/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6000" b="1" dirty="0">
              <a:solidFill>
                <a:srgbClr val="EF59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9243" y="2134561"/>
            <a:ext cx="6384757" cy="1991686"/>
            <a:chOff x="3048000" y="2063825"/>
            <a:chExt cx="6384757" cy="1991686"/>
          </a:xfrm>
        </p:grpSpPr>
        <p:sp>
          <p:nvSpPr>
            <p:cNvPr id="13" name="Rounded Rectangle 17"/>
            <p:cNvSpPr/>
            <p:nvPr/>
          </p:nvSpPr>
          <p:spPr>
            <a:xfrm>
              <a:off x="3293180" y="2063825"/>
              <a:ext cx="6139577" cy="1991686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2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48000" y="2274838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59243" y="4385607"/>
            <a:ext cx="6384757" cy="1321059"/>
            <a:chOff x="3048000" y="2063825"/>
            <a:chExt cx="6384757" cy="1321059"/>
          </a:xfrm>
        </p:grpSpPr>
        <p:sp>
          <p:nvSpPr>
            <p:cNvPr id="16" name="Rounded Rectangle 17"/>
            <p:cNvSpPr/>
            <p:nvPr/>
          </p:nvSpPr>
          <p:spPr>
            <a:xfrm>
              <a:off x="3293180" y="2063825"/>
              <a:ext cx="6139577" cy="1321059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0" y="2274838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97" y="399629"/>
            <a:ext cx="539542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667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1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0" name="Google Shape;660;p73"/>
          <p:cNvCxnSpPr/>
          <p:nvPr/>
        </p:nvCxnSpPr>
        <p:spPr>
          <a:xfrm>
            <a:off x="817800" y="3184633"/>
            <a:ext cx="1055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0" name="Google Shape;67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609301" y="3131433"/>
            <a:ext cx="1271833" cy="27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6533" y="504650"/>
            <a:ext cx="1355467" cy="267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25" y="721376"/>
            <a:ext cx="7754784" cy="2591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403" y="3641245"/>
            <a:ext cx="7974259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212;p24"/>
          <p:cNvSpPr/>
          <p:nvPr/>
        </p:nvSpPr>
        <p:spPr>
          <a:xfrm flipH="1">
            <a:off x="2937644" y="3470524"/>
            <a:ext cx="4917215" cy="2715117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30 248</a:t>
            </a:r>
            <a:endParaRPr sz="7200" b="1" dirty="0">
              <a:solidFill>
                <a:srgbClr val="EF59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89" name="Google Shape;78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9267" y="3187850"/>
            <a:ext cx="1585967" cy="3514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0" name="Google Shape;790;p78"/>
          <p:cNvGrpSpPr/>
          <p:nvPr/>
        </p:nvGrpSpPr>
        <p:grpSpPr>
          <a:xfrm rot="328865">
            <a:off x="10243757" y="628180"/>
            <a:ext cx="1065080" cy="1312267"/>
            <a:chOff x="3923175" y="418925"/>
            <a:chExt cx="1186625" cy="1530775"/>
          </a:xfrm>
        </p:grpSpPr>
        <p:sp>
          <p:nvSpPr>
            <p:cNvPr id="791" name="Google Shape;791;p78"/>
            <p:cNvSpPr/>
            <p:nvPr/>
          </p:nvSpPr>
          <p:spPr>
            <a:xfrm>
              <a:off x="3949000" y="563250"/>
              <a:ext cx="1160800" cy="1386450"/>
            </a:xfrm>
            <a:custGeom>
              <a:avLst/>
              <a:gdLst/>
              <a:ahLst/>
              <a:cxnLst/>
              <a:rect l="l" t="t" r="r" b="b"/>
              <a:pathLst>
                <a:path w="46432" h="55458" extrusionOk="0">
                  <a:moveTo>
                    <a:pt x="35918" y="1"/>
                  </a:moveTo>
                  <a:lnTo>
                    <a:pt x="0" y="7901"/>
                  </a:lnTo>
                  <a:lnTo>
                    <a:pt x="9907" y="53361"/>
                  </a:lnTo>
                  <a:cubicBezTo>
                    <a:pt x="10150" y="54333"/>
                    <a:pt x="10879" y="55123"/>
                    <a:pt x="11851" y="55366"/>
                  </a:cubicBezTo>
                  <a:cubicBezTo>
                    <a:pt x="12064" y="55427"/>
                    <a:pt x="12277" y="55457"/>
                    <a:pt x="12489" y="55457"/>
                  </a:cubicBezTo>
                  <a:cubicBezTo>
                    <a:pt x="12702" y="55457"/>
                    <a:pt x="12915" y="55427"/>
                    <a:pt x="13128" y="55366"/>
                  </a:cubicBezTo>
                  <a:lnTo>
                    <a:pt x="46432" y="48012"/>
                  </a:lnTo>
                  <a:lnTo>
                    <a:pt x="35918" y="1"/>
                  </a:ln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8"/>
            <p:cNvSpPr/>
            <p:nvPr/>
          </p:nvSpPr>
          <p:spPr>
            <a:xfrm>
              <a:off x="4225525" y="1654150"/>
              <a:ext cx="876675" cy="261950"/>
            </a:xfrm>
            <a:custGeom>
              <a:avLst/>
              <a:gdLst/>
              <a:ahLst/>
              <a:cxnLst/>
              <a:rect l="l" t="t" r="r" b="b"/>
              <a:pathLst>
                <a:path w="35067" h="10478" extrusionOk="0">
                  <a:moveTo>
                    <a:pt x="34398" y="1"/>
                  </a:moveTo>
                  <a:lnTo>
                    <a:pt x="973" y="7294"/>
                  </a:lnTo>
                  <a:cubicBezTo>
                    <a:pt x="365" y="7476"/>
                    <a:pt x="0" y="8023"/>
                    <a:pt x="122" y="8631"/>
                  </a:cubicBezTo>
                  <a:lnTo>
                    <a:pt x="365" y="9603"/>
                  </a:lnTo>
                  <a:cubicBezTo>
                    <a:pt x="471" y="10132"/>
                    <a:pt x="899" y="10477"/>
                    <a:pt x="1409" y="10477"/>
                  </a:cubicBezTo>
                  <a:cubicBezTo>
                    <a:pt x="1485" y="10477"/>
                    <a:pt x="1563" y="10470"/>
                    <a:pt x="1641" y="10454"/>
                  </a:cubicBezTo>
                  <a:lnTo>
                    <a:pt x="35067" y="3100"/>
                  </a:lnTo>
                  <a:lnTo>
                    <a:pt x="34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8"/>
            <p:cNvSpPr/>
            <p:nvPr/>
          </p:nvSpPr>
          <p:spPr>
            <a:xfrm>
              <a:off x="3923175" y="418925"/>
              <a:ext cx="1154725" cy="1399350"/>
            </a:xfrm>
            <a:custGeom>
              <a:avLst/>
              <a:gdLst/>
              <a:ahLst/>
              <a:cxnLst/>
              <a:rect l="l" t="t" r="r" b="b"/>
              <a:pathLst>
                <a:path w="46189" h="55974" extrusionOk="0">
                  <a:moveTo>
                    <a:pt x="35735" y="0"/>
                  </a:moveTo>
                  <a:lnTo>
                    <a:pt x="1945" y="7415"/>
                  </a:lnTo>
                  <a:cubicBezTo>
                    <a:pt x="729" y="7658"/>
                    <a:pt x="0" y="8873"/>
                    <a:pt x="243" y="10089"/>
                  </a:cubicBezTo>
                  <a:lnTo>
                    <a:pt x="10271" y="55973"/>
                  </a:lnTo>
                  <a:lnTo>
                    <a:pt x="46189" y="48073"/>
                  </a:lnTo>
                  <a:lnTo>
                    <a:pt x="35735" y="0"/>
                  </a:ln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8"/>
            <p:cNvSpPr/>
            <p:nvPr/>
          </p:nvSpPr>
          <p:spPr>
            <a:xfrm>
              <a:off x="3924675" y="611875"/>
              <a:ext cx="290225" cy="1206400"/>
            </a:xfrm>
            <a:custGeom>
              <a:avLst/>
              <a:gdLst/>
              <a:ahLst/>
              <a:cxnLst/>
              <a:rect l="l" t="t" r="r" b="b"/>
              <a:pathLst>
                <a:path w="11609" h="48256" extrusionOk="0">
                  <a:moveTo>
                    <a:pt x="1156" y="0"/>
                  </a:moveTo>
                  <a:cubicBezTo>
                    <a:pt x="366" y="547"/>
                    <a:pt x="1" y="1459"/>
                    <a:pt x="183" y="2371"/>
                  </a:cubicBezTo>
                  <a:lnTo>
                    <a:pt x="10211" y="48255"/>
                  </a:lnTo>
                  <a:lnTo>
                    <a:pt x="11609" y="47891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8"/>
            <p:cNvSpPr/>
            <p:nvPr/>
          </p:nvSpPr>
          <p:spPr>
            <a:xfrm>
              <a:off x="4184500" y="613400"/>
              <a:ext cx="502925" cy="275025"/>
            </a:xfrm>
            <a:custGeom>
              <a:avLst/>
              <a:gdLst/>
              <a:ahLst/>
              <a:cxnLst/>
              <a:rect l="l" t="t" r="r" b="b"/>
              <a:pathLst>
                <a:path w="20117" h="11001" extrusionOk="0">
                  <a:moveTo>
                    <a:pt x="18597" y="0"/>
                  </a:moveTo>
                  <a:lnTo>
                    <a:pt x="0" y="4072"/>
                  </a:lnTo>
                  <a:lnTo>
                    <a:pt x="1520" y="11000"/>
                  </a:lnTo>
                  <a:lnTo>
                    <a:pt x="20117" y="6929"/>
                  </a:lnTo>
                  <a:lnTo>
                    <a:pt x="18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8"/>
            <p:cNvSpPr/>
            <p:nvPr/>
          </p:nvSpPr>
          <p:spPr>
            <a:xfrm>
              <a:off x="4336425" y="923350"/>
              <a:ext cx="302375" cy="124600"/>
            </a:xfrm>
            <a:custGeom>
              <a:avLst/>
              <a:gdLst/>
              <a:ahLst/>
              <a:cxnLst/>
              <a:rect l="l" t="t" r="r" b="b"/>
              <a:pathLst>
                <a:path w="12095" h="4984" extrusionOk="0">
                  <a:moveTo>
                    <a:pt x="11548" y="0"/>
                  </a:moveTo>
                  <a:lnTo>
                    <a:pt x="1" y="2553"/>
                  </a:lnTo>
                  <a:lnTo>
                    <a:pt x="487" y="4984"/>
                  </a:lnTo>
                  <a:lnTo>
                    <a:pt x="12095" y="2431"/>
                  </a:lnTo>
                  <a:lnTo>
                    <a:pt x="11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78"/>
          <p:cNvGrpSpPr/>
          <p:nvPr/>
        </p:nvGrpSpPr>
        <p:grpSpPr>
          <a:xfrm>
            <a:off x="8950656" y="1916933"/>
            <a:ext cx="1093064" cy="1096161"/>
            <a:chOff x="5301225" y="362700"/>
            <a:chExt cx="931377" cy="1046888"/>
          </a:xfrm>
        </p:grpSpPr>
        <p:sp>
          <p:nvSpPr>
            <p:cNvPr id="798" name="Google Shape;798;p78"/>
            <p:cNvSpPr/>
            <p:nvPr/>
          </p:nvSpPr>
          <p:spPr>
            <a:xfrm>
              <a:off x="5355925" y="362713"/>
              <a:ext cx="876677" cy="1046875"/>
            </a:xfrm>
            <a:custGeom>
              <a:avLst/>
              <a:gdLst/>
              <a:ahLst/>
              <a:cxnLst/>
              <a:rect l="l" t="t" r="r" b="b"/>
              <a:pathLst>
                <a:path w="35493" h="41875" extrusionOk="0">
                  <a:moveTo>
                    <a:pt x="3890" y="0"/>
                  </a:moveTo>
                  <a:lnTo>
                    <a:pt x="1" y="38653"/>
                  </a:lnTo>
                  <a:lnTo>
                    <a:pt x="31603" y="41874"/>
                  </a:lnTo>
                  <a:lnTo>
                    <a:pt x="35493" y="3222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8"/>
            <p:cNvSpPr/>
            <p:nvPr/>
          </p:nvSpPr>
          <p:spPr>
            <a:xfrm>
              <a:off x="5345275" y="362700"/>
              <a:ext cx="237050" cy="980000"/>
            </a:xfrm>
            <a:custGeom>
              <a:avLst/>
              <a:gdLst/>
              <a:ahLst/>
              <a:cxnLst/>
              <a:rect l="l" t="t" r="r" b="b"/>
              <a:pathLst>
                <a:path w="9482" h="39200" extrusionOk="0">
                  <a:moveTo>
                    <a:pt x="3890" y="0"/>
                  </a:moveTo>
                  <a:lnTo>
                    <a:pt x="1" y="38653"/>
                  </a:lnTo>
                  <a:lnTo>
                    <a:pt x="5592" y="39200"/>
                  </a:lnTo>
                  <a:lnTo>
                    <a:pt x="9482" y="547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8"/>
            <p:cNvSpPr/>
            <p:nvPr/>
          </p:nvSpPr>
          <p:spPr>
            <a:xfrm>
              <a:off x="5377200" y="446275"/>
              <a:ext cx="139800" cy="50350"/>
            </a:xfrm>
            <a:custGeom>
              <a:avLst/>
              <a:gdLst/>
              <a:ahLst/>
              <a:cxnLst/>
              <a:rect l="l" t="t" r="r" b="b"/>
              <a:pathLst>
                <a:path w="5592" h="2014" extrusionOk="0">
                  <a:moveTo>
                    <a:pt x="851" y="0"/>
                  </a:moveTo>
                  <a:cubicBezTo>
                    <a:pt x="486" y="0"/>
                    <a:pt x="122" y="304"/>
                    <a:pt x="61" y="669"/>
                  </a:cubicBezTo>
                  <a:lnTo>
                    <a:pt x="61" y="790"/>
                  </a:lnTo>
                  <a:cubicBezTo>
                    <a:pt x="0" y="1216"/>
                    <a:pt x="304" y="1580"/>
                    <a:pt x="729" y="1580"/>
                  </a:cubicBezTo>
                  <a:lnTo>
                    <a:pt x="4740" y="2006"/>
                  </a:lnTo>
                  <a:cubicBezTo>
                    <a:pt x="4772" y="2011"/>
                    <a:pt x="4803" y="2013"/>
                    <a:pt x="4834" y="2013"/>
                  </a:cubicBezTo>
                  <a:cubicBezTo>
                    <a:pt x="5165" y="2013"/>
                    <a:pt x="5475" y="1726"/>
                    <a:pt x="5531" y="1337"/>
                  </a:cubicBezTo>
                  <a:lnTo>
                    <a:pt x="5531" y="1276"/>
                  </a:lnTo>
                  <a:cubicBezTo>
                    <a:pt x="5591" y="851"/>
                    <a:pt x="5287" y="486"/>
                    <a:pt x="4862" y="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8"/>
            <p:cNvSpPr/>
            <p:nvPr/>
          </p:nvSpPr>
          <p:spPr>
            <a:xfrm>
              <a:off x="5368075" y="540475"/>
              <a:ext cx="139800" cy="50350"/>
            </a:xfrm>
            <a:custGeom>
              <a:avLst/>
              <a:gdLst/>
              <a:ahLst/>
              <a:cxnLst/>
              <a:rect l="l" t="t" r="r" b="b"/>
              <a:pathLst>
                <a:path w="5592" h="2014" extrusionOk="0">
                  <a:moveTo>
                    <a:pt x="851" y="0"/>
                  </a:moveTo>
                  <a:cubicBezTo>
                    <a:pt x="487" y="0"/>
                    <a:pt x="122" y="304"/>
                    <a:pt x="61" y="669"/>
                  </a:cubicBezTo>
                  <a:lnTo>
                    <a:pt x="61" y="790"/>
                  </a:lnTo>
                  <a:cubicBezTo>
                    <a:pt x="0" y="1216"/>
                    <a:pt x="304" y="1580"/>
                    <a:pt x="730" y="1580"/>
                  </a:cubicBezTo>
                  <a:lnTo>
                    <a:pt x="4680" y="2006"/>
                  </a:lnTo>
                  <a:cubicBezTo>
                    <a:pt x="4717" y="2011"/>
                    <a:pt x="4753" y="2013"/>
                    <a:pt x="4788" y="2013"/>
                  </a:cubicBezTo>
                  <a:cubicBezTo>
                    <a:pt x="5166" y="2013"/>
                    <a:pt x="5475" y="1726"/>
                    <a:pt x="5531" y="1337"/>
                  </a:cubicBezTo>
                  <a:lnTo>
                    <a:pt x="5531" y="1216"/>
                  </a:lnTo>
                  <a:cubicBezTo>
                    <a:pt x="5592" y="851"/>
                    <a:pt x="5288" y="486"/>
                    <a:pt x="4862" y="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8"/>
            <p:cNvSpPr/>
            <p:nvPr/>
          </p:nvSpPr>
          <p:spPr>
            <a:xfrm>
              <a:off x="5358950" y="634675"/>
              <a:ext cx="138300" cy="50150"/>
            </a:xfrm>
            <a:custGeom>
              <a:avLst/>
              <a:gdLst/>
              <a:ahLst/>
              <a:cxnLst/>
              <a:rect l="l" t="t" r="r" b="b"/>
              <a:pathLst>
                <a:path w="5532" h="2006" extrusionOk="0">
                  <a:moveTo>
                    <a:pt x="852" y="0"/>
                  </a:moveTo>
                  <a:cubicBezTo>
                    <a:pt x="426" y="0"/>
                    <a:pt x="62" y="243"/>
                    <a:pt x="62" y="669"/>
                  </a:cubicBezTo>
                  <a:lnTo>
                    <a:pt x="1" y="790"/>
                  </a:lnTo>
                  <a:cubicBezTo>
                    <a:pt x="1" y="1155"/>
                    <a:pt x="305" y="1519"/>
                    <a:pt x="669" y="1580"/>
                  </a:cubicBezTo>
                  <a:lnTo>
                    <a:pt x="4680" y="2006"/>
                  </a:lnTo>
                  <a:cubicBezTo>
                    <a:pt x="5106" y="2006"/>
                    <a:pt x="5470" y="1763"/>
                    <a:pt x="5470" y="1337"/>
                  </a:cubicBezTo>
                  <a:lnTo>
                    <a:pt x="5531" y="1216"/>
                  </a:lnTo>
                  <a:cubicBezTo>
                    <a:pt x="5531" y="851"/>
                    <a:pt x="5227" y="486"/>
                    <a:pt x="4863" y="426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8"/>
            <p:cNvSpPr/>
            <p:nvPr/>
          </p:nvSpPr>
          <p:spPr>
            <a:xfrm>
              <a:off x="5349850" y="728675"/>
              <a:ext cx="138275" cy="50350"/>
            </a:xfrm>
            <a:custGeom>
              <a:avLst/>
              <a:gdLst/>
              <a:ahLst/>
              <a:cxnLst/>
              <a:rect l="l" t="t" r="r" b="b"/>
              <a:pathLst>
                <a:path w="5531" h="2014" extrusionOk="0">
                  <a:moveTo>
                    <a:pt x="743" y="0"/>
                  </a:moveTo>
                  <a:cubicBezTo>
                    <a:pt x="365" y="0"/>
                    <a:pt x="56" y="288"/>
                    <a:pt x="0" y="677"/>
                  </a:cubicBezTo>
                  <a:lnTo>
                    <a:pt x="0" y="737"/>
                  </a:lnTo>
                  <a:cubicBezTo>
                    <a:pt x="0" y="1163"/>
                    <a:pt x="243" y="1527"/>
                    <a:pt x="669" y="1588"/>
                  </a:cubicBezTo>
                  <a:lnTo>
                    <a:pt x="4680" y="2014"/>
                  </a:lnTo>
                  <a:cubicBezTo>
                    <a:pt x="5105" y="2014"/>
                    <a:pt x="5470" y="1710"/>
                    <a:pt x="5470" y="1345"/>
                  </a:cubicBezTo>
                  <a:lnTo>
                    <a:pt x="5470" y="1224"/>
                  </a:lnTo>
                  <a:cubicBezTo>
                    <a:pt x="5531" y="798"/>
                    <a:pt x="5227" y="434"/>
                    <a:pt x="4801" y="434"/>
                  </a:cubicBezTo>
                  <a:lnTo>
                    <a:pt x="851" y="8"/>
                  </a:lnTo>
                  <a:cubicBezTo>
                    <a:pt x="814" y="3"/>
                    <a:pt x="778" y="0"/>
                    <a:pt x="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8"/>
            <p:cNvSpPr/>
            <p:nvPr/>
          </p:nvSpPr>
          <p:spPr>
            <a:xfrm>
              <a:off x="5339200" y="822875"/>
              <a:ext cx="139800" cy="49025"/>
            </a:xfrm>
            <a:custGeom>
              <a:avLst/>
              <a:gdLst/>
              <a:ahLst/>
              <a:cxnLst/>
              <a:rect l="l" t="t" r="r" b="b"/>
              <a:pathLst>
                <a:path w="5592" h="1961" extrusionOk="0">
                  <a:moveTo>
                    <a:pt x="804" y="0"/>
                  </a:moveTo>
                  <a:cubicBezTo>
                    <a:pt x="427" y="0"/>
                    <a:pt x="117" y="288"/>
                    <a:pt x="61" y="677"/>
                  </a:cubicBezTo>
                  <a:lnTo>
                    <a:pt x="61" y="737"/>
                  </a:lnTo>
                  <a:cubicBezTo>
                    <a:pt x="1" y="1163"/>
                    <a:pt x="305" y="1527"/>
                    <a:pt x="730" y="1588"/>
                  </a:cubicBezTo>
                  <a:lnTo>
                    <a:pt x="4741" y="1953"/>
                  </a:lnTo>
                  <a:cubicBezTo>
                    <a:pt x="4772" y="1958"/>
                    <a:pt x="4804" y="1961"/>
                    <a:pt x="4835" y="1961"/>
                  </a:cubicBezTo>
                  <a:cubicBezTo>
                    <a:pt x="5166" y="1961"/>
                    <a:pt x="5476" y="1673"/>
                    <a:pt x="5531" y="1284"/>
                  </a:cubicBezTo>
                  <a:lnTo>
                    <a:pt x="5531" y="1224"/>
                  </a:lnTo>
                  <a:cubicBezTo>
                    <a:pt x="5592" y="798"/>
                    <a:pt x="5288" y="434"/>
                    <a:pt x="4863" y="373"/>
                  </a:cubicBezTo>
                  <a:lnTo>
                    <a:pt x="912" y="8"/>
                  </a:lnTo>
                  <a:cubicBezTo>
                    <a:pt x="876" y="3"/>
                    <a:pt x="840" y="0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8"/>
            <p:cNvSpPr/>
            <p:nvPr/>
          </p:nvSpPr>
          <p:spPr>
            <a:xfrm>
              <a:off x="5330100" y="917075"/>
              <a:ext cx="139800" cy="49025"/>
            </a:xfrm>
            <a:custGeom>
              <a:avLst/>
              <a:gdLst/>
              <a:ahLst/>
              <a:cxnLst/>
              <a:rect l="l" t="t" r="r" b="b"/>
              <a:pathLst>
                <a:path w="5592" h="1961" extrusionOk="0">
                  <a:moveTo>
                    <a:pt x="744" y="0"/>
                  </a:moveTo>
                  <a:cubicBezTo>
                    <a:pt x="375" y="0"/>
                    <a:pt x="116" y="288"/>
                    <a:pt x="61" y="677"/>
                  </a:cubicBezTo>
                  <a:lnTo>
                    <a:pt x="61" y="737"/>
                  </a:lnTo>
                  <a:cubicBezTo>
                    <a:pt x="0" y="1163"/>
                    <a:pt x="304" y="1528"/>
                    <a:pt x="729" y="1588"/>
                  </a:cubicBezTo>
                  <a:lnTo>
                    <a:pt x="4680" y="1953"/>
                  </a:lnTo>
                  <a:cubicBezTo>
                    <a:pt x="4716" y="1958"/>
                    <a:pt x="4752" y="1961"/>
                    <a:pt x="4788" y="1961"/>
                  </a:cubicBezTo>
                  <a:cubicBezTo>
                    <a:pt x="5165" y="1961"/>
                    <a:pt x="5475" y="1673"/>
                    <a:pt x="5531" y="1284"/>
                  </a:cubicBezTo>
                  <a:lnTo>
                    <a:pt x="5531" y="1224"/>
                  </a:lnTo>
                  <a:cubicBezTo>
                    <a:pt x="5591" y="798"/>
                    <a:pt x="5287" y="434"/>
                    <a:pt x="4862" y="373"/>
                  </a:cubicBezTo>
                  <a:lnTo>
                    <a:pt x="851" y="8"/>
                  </a:lnTo>
                  <a:cubicBezTo>
                    <a:pt x="814" y="3"/>
                    <a:pt x="779" y="0"/>
                    <a:pt x="7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8"/>
            <p:cNvSpPr/>
            <p:nvPr/>
          </p:nvSpPr>
          <p:spPr>
            <a:xfrm>
              <a:off x="5320975" y="1011275"/>
              <a:ext cx="138275" cy="49025"/>
            </a:xfrm>
            <a:custGeom>
              <a:avLst/>
              <a:gdLst/>
              <a:ahLst/>
              <a:cxnLst/>
              <a:rect l="l" t="t" r="r" b="b"/>
              <a:pathLst>
                <a:path w="5531" h="1961" extrusionOk="0">
                  <a:moveTo>
                    <a:pt x="743" y="0"/>
                  </a:moveTo>
                  <a:cubicBezTo>
                    <a:pt x="366" y="0"/>
                    <a:pt x="61" y="288"/>
                    <a:pt x="61" y="677"/>
                  </a:cubicBezTo>
                  <a:lnTo>
                    <a:pt x="0" y="737"/>
                  </a:lnTo>
                  <a:cubicBezTo>
                    <a:pt x="0" y="1163"/>
                    <a:pt x="304" y="1528"/>
                    <a:pt x="669" y="1528"/>
                  </a:cubicBezTo>
                  <a:lnTo>
                    <a:pt x="4680" y="1953"/>
                  </a:lnTo>
                  <a:cubicBezTo>
                    <a:pt x="4717" y="1958"/>
                    <a:pt x="4753" y="1961"/>
                    <a:pt x="4788" y="1961"/>
                  </a:cubicBezTo>
                  <a:cubicBezTo>
                    <a:pt x="5166" y="1961"/>
                    <a:pt x="5475" y="1673"/>
                    <a:pt x="5531" y="1284"/>
                  </a:cubicBezTo>
                  <a:lnTo>
                    <a:pt x="5531" y="1224"/>
                  </a:lnTo>
                  <a:cubicBezTo>
                    <a:pt x="5531" y="798"/>
                    <a:pt x="5227" y="434"/>
                    <a:pt x="4862" y="373"/>
                  </a:cubicBezTo>
                  <a:lnTo>
                    <a:pt x="851" y="8"/>
                  </a:lnTo>
                  <a:cubicBezTo>
                    <a:pt x="815" y="3"/>
                    <a:pt x="779" y="0"/>
                    <a:pt x="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8"/>
            <p:cNvSpPr/>
            <p:nvPr/>
          </p:nvSpPr>
          <p:spPr>
            <a:xfrm>
              <a:off x="5310350" y="1104150"/>
              <a:ext cx="139800" cy="50350"/>
            </a:xfrm>
            <a:custGeom>
              <a:avLst/>
              <a:gdLst/>
              <a:ahLst/>
              <a:cxnLst/>
              <a:rect l="l" t="t" r="r" b="b"/>
              <a:pathLst>
                <a:path w="5592" h="2014" extrusionOk="0">
                  <a:moveTo>
                    <a:pt x="912" y="0"/>
                  </a:moveTo>
                  <a:cubicBezTo>
                    <a:pt x="486" y="0"/>
                    <a:pt x="122" y="304"/>
                    <a:pt x="61" y="669"/>
                  </a:cubicBezTo>
                  <a:lnTo>
                    <a:pt x="61" y="790"/>
                  </a:lnTo>
                  <a:cubicBezTo>
                    <a:pt x="0" y="1216"/>
                    <a:pt x="304" y="1581"/>
                    <a:pt x="729" y="1581"/>
                  </a:cubicBezTo>
                  <a:lnTo>
                    <a:pt x="4740" y="2006"/>
                  </a:lnTo>
                  <a:cubicBezTo>
                    <a:pt x="4777" y="2011"/>
                    <a:pt x="4813" y="2014"/>
                    <a:pt x="4848" y="2014"/>
                  </a:cubicBezTo>
                  <a:cubicBezTo>
                    <a:pt x="5226" y="2014"/>
                    <a:pt x="5530" y="1726"/>
                    <a:pt x="5530" y="1337"/>
                  </a:cubicBezTo>
                  <a:lnTo>
                    <a:pt x="5530" y="1216"/>
                  </a:lnTo>
                  <a:cubicBezTo>
                    <a:pt x="5591" y="851"/>
                    <a:pt x="5287" y="487"/>
                    <a:pt x="4862" y="426"/>
                  </a:cubicBezTo>
                  <a:lnTo>
                    <a:pt x="9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8"/>
            <p:cNvSpPr/>
            <p:nvPr/>
          </p:nvSpPr>
          <p:spPr>
            <a:xfrm>
              <a:off x="5301225" y="1198350"/>
              <a:ext cx="139800" cy="50150"/>
            </a:xfrm>
            <a:custGeom>
              <a:avLst/>
              <a:gdLst/>
              <a:ahLst/>
              <a:cxnLst/>
              <a:rect l="l" t="t" r="r" b="b"/>
              <a:pathLst>
                <a:path w="5592" h="2006" extrusionOk="0">
                  <a:moveTo>
                    <a:pt x="851" y="0"/>
                  </a:moveTo>
                  <a:cubicBezTo>
                    <a:pt x="487" y="0"/>
                    <a:pt x="122" y="243"/>
                    <a:pt x="61" y="669"/>
                  </a:cubicBezTo>
                  <a:lnTo>
                    <a:pt x="61" y="790"/>
                  </a:lnTo>
                  <a:cubicBezTo>
                    <a:pt x="0" y="1155"/>
                    <a:pt x="304" y="1520"/>
                    <a:pt x="730" y="1581"/>
                  </a:cubicBezTo>
                  <a:lnTo>
                    <a:pt x="4680" y="2006"/>
                  </a:lnTo>
                  <a:cubicBezTo>
                    <a:pt x="5105" y="2006"/>
                    <a:pt x="5470" y="1763"/>
                    <a:pt x="5531" y="1337"/>
                  </a:cubicBezTo>
                  <a:lnTo>
                    <a:pt x="5531" y="1216"/>
                  </a:lnTo>
                  <a:cubicBezTo>
                    <a:pt x="5592" y="851"/>
                    <a:pt x="5288" y="487"/>
                    <a:pt x="4862" y="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8"/>
            <p:cNvSpPr/>
            <p:nvPr/>
          </p:nvSpPr>
          <p:spPr>
            <a:xfrm>
              <a:off x="6022925" y="431075"/>
              <a:ext cx="144350" cy="970900"/>
            </a:xfrm>
            <a:custGeom>
              <a:avLst/>
              <a:gdLst/>
              <a:ahLst/>
              <a:cxnLst/>
              <a:rect l="l" t="t" r="r" b="b"/>
              <a:pathLst>
                <a:path w="5774" h="38836" extrusionOk="0">
                  <a:moveTo>
                    <a:pt x="3890" y="0"/>
                  </a:moveTo>
                  <a:lnTo>
                    <a:pt x="0" y="38653"/>
                  </a:lnTo>
                  <a:lnTo>
                    <a:pt x="1884" y="38835"/>
                  </a:lnTo>
                  <a:lnTo>
                    <a:pt x="5774" y="183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8"/>
            <p:cNvSpPr/>
            <p:nvPr/>
          </p:nvSpPr>
          <p:spPr>
            <a:xfrm>
              <a:off x="5761575" y="1189225"/>
              <a:ext cx="208175" cy="104875"/>
            </a:xfrm>
            <a:custGeom>
              <a:avLst/>
              <a:gdLst/>
              <a:ahLst/>
              <a:cxnLst/>
              <a:rect l="l" t="t" r="r" b="b"/>
              <a:pathLst>
                <a:path w="8327" h="4195" extrusionOk="0">
                  <a:moveTo>
                    <a:pt x="366" y="1"/>
                  </a:moveTo>
                  <a:lnTo>
                    <a:pt x="1" y="3404"/>
                  </a:lnTo>
                  <a:lnTo>
                    <a:pt x="7962" y="4194"/>
                  </a:lnTo>
                  <a:lnTo>
                    <a:pt x="8327" y="791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5602" y="2548732"/>
            <a:ext cx="6107991" cy="1488952"/>
            <a:chOff x="3862533" y="2746000"/>
            <a:chExt cx="4636071" cy="1291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2533" y="2746000"/>
              <a:ext cx="4494370" cy="12916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4297012" y="2954491"/>
                  <a:ext cx="4201592" cy="93717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6000" b="1" dirty="0" smtClean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15 124 </a:t>
                  </a:r>
                  <a14:m>
                    <m:oMath xmlns:m="http://schemas.openxmlformats.org/officeDocument/2006/math">
                      <m:r>
                        <a:rPr lang="en-GB" sz="6000" b="1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a14:m>
                  <a:r>
                    <a:rPr lang="en-GB" sz="6000" b="1" dirty="0" smtClean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2 = ?</a:t>
                  </a: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012" y="2954491"/>
                  <a:ext cx="4201592" cy="937170"/>
                </a:xfrm>
                <a:prstGeom prst="rect">
                  <a:avLst/>
                </a:prstGeom>
                <a:blipFill>
                  <a:blip r:embed="rId5"/>
                  <a:stretch>
                    <a:fillRect l="-6601" t="-18079" b="-310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95" y="271326"/>
            <a:ext cx="729144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9267" y="3187850"/>
            <a:ext cx="1585967" cy="3514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0" name="Google Shape;790;p78"/>
          <p:cNvGrpSpPr/>
          <p:nvPr/>
        </p:nvGrpSpPr>
        <p:grpSpPr>
          <a:xfrm rot="328865">
            <a:off x="10243757" y="628180"/>
            <a:ext cx="1065080" cy="1312267"/>
            <a:chOff x="3923175" y="418925"/>
            <a:chExt cx="1186625" cy="1530775"/>
          </a:xfrm>
        </p:grpSpPr>
        <p:sp>
          <p:nvSpPr>
            <p:cNvPr id="791" name="Google Shape;791;p78"/>
            <p:cNvSpPr/>
            <p:nvPr/>
          </p:nvSpPr>
          <p:spPr>
            <a:xfrm>
              <a:off x="3949000" y="563250"/>
              <a:ext cx="1160800" cy="1386450"/>
            </a:xfrm>
            <a:custGeom>
              <a:avLst/>
              <a:gdLst/>
              <a:ahLst/>
              <a:cxnLst/>
              <a:rect l="l" t="t" r="r" b="b"/>
              <a:pathLst>
                <a:path w="46432" h="55458" extrusionOk="0">
                  <a:moveTo>
                    <a:pt x="35918" y="1"/>
                  </a:moveTo>
                  <a:lnTo>
                    <a:pt x="0" y="7901"/>
                  </a:lnTo>
                  <a:lnTo>
                    <a:pt x="9907" y="53361"/>
                  </a:lnTo>
                  <a:cubicBezTo>
                    <a:pt x="10150" y="54333"/>
                    <a:pt x="10879" y="55123"/>
                    <a:pt x="11851" y="55366"/>
                  </a:cubicBezTo>
                  <a:cubicBezTo>
                    <a:pt x="12064" y="55427"/>
                    <a:pt x="12277" y="55457"/>
                    <a:pt x="12489" y="55457"/>
                  </a:cubicBezTo>
                  <a:cubicBezTo>
                    <a:pt x="12702" y="55457"/>
                    <a:pt x="12915" y="55427"/>
                    <a:pt x="13128" y="55366"/>
                  </a:cubicBezTo>
                  <a:lnTo>
                    <a:pt x="46432" y="48012"/>
                  </a:lnTo>
                  <a:lnTo>
                    <a:pt x="35918" y="1"/>
                  </a:ln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8"/>
            <p:cNvSpPr/>
            <p:nvPr/>
          </p:nvSpPr>
          <p:spPr>
            <a:xfrm>
              <a:off x="4225525" y="1654150"/>
              <a:ext cx="876675" cy="261950"/>
            </a:xfrm>
            <a:custGeom>
              <a:avLst/>
              <a:gdLst/>
              <a:ahLst/>
              <a:cxnLst/>
              <a:rect l="l" t="t" r="r" b="b"/>
              <a:pathLst>
                <a:path w="35067" h="10478" extrusionOk="0">
                  <a:moveTo>
                    <a:pt x="34398" y="1"/>
                  </a:moveTo>
                  <a:lnTo>
                    <a:pt x="973" y="7294"/>
                  </a:lnTo>
                  <a:cubicBezTo>
                    <a:pt x="365" y="7476"/>
                    <a:pt x="0" y="8023"/>
                    <a:pt x="122" y="8631"/>
                  </a:cubicBezTo>
                  <a:lnTo>
                    <a:pt x="365" y="9603"/>
                  </a:lnTo>
                  <a:cubicBezTo>
                    <a:pt x="471" y="10132"/>
                    <a:pt x="899" y="10477"/>
                    <a:pt x="1409" y="10477"/>
                  </a:cubicBezTo>
                  <a:cubicBezTo>
                    <a:pt x="1485" y="10477"/>
                    <a:pt x="1563" y="10470"/>
                    <a:pt x="1641" y="10454"/>
                  </a:cubicBezTo>
                  <a:lnTo>
                    <a:pt x="35067" y="3100"/>
                  </a:lnTo>
                  <a:lnTo>
                    <a:pt x="343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8"/>
            <p:cNvSpPr/>
            <p:nvPr/>
          </p:nvSpPr>
          <p:spPr>
            <a:xfrm>
              <a:off x="3923175" y="418925"/>
              <a:ext cx="1154725" cy="1399350"/>
            </a:xfrm>
            <a:custGeom>
              <a:avLst/>
              <a:gdLst/>
              <a:ahLst/>
              <a:cxnLst/>
              <a:rect l="l" t="t" r="r" b="b"/>
              <a:pathLst>
                <a:path w="46189" h="55974" extrusionOk="0">
                  <a:moveTo>
                    <a:pt x="35735" y="0"/>
                  </a:moveTo>
                  <a:lnTo>
                    <a:pt x="1945" y="7415"/>
                  </a:lnTo>
                  <a:cubicBezTo>
                    <a:pt x="729" y="7658"/>
                    <a:pt x="0" y="8873"/>
                    <a:pt x="243" y="10089"/>
                  </a:cubicBezTo>
                  <a:lnTo>
                    <a:pt x="10271" y="55973"/>
                  </a:lnTo>
                  <a:lnTo>
                    <a:pt x="46189" y="48073"/>
                  </a:lnTo>
                  <a:lnTo>
                    <a:pt x="35735" y="0"/>
                  </a:ln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8"/>
            <p:cNvSpPr/>
            <p:nvPr/>
          </p:nvSpPr>
          <p:spPr>
            <a:xfrm>
              <a:off x="3924675" y="611875"/>
              <a:ext cx="290225" cy="1206400"/>
            </a:xfrm>
            <a:custGeom>
              <a:avLst/>
              <a:gdLst/>
              <a:ahLst/>
              <a:cxnLst/>
              <a:rect l="l" t="t" r="r" b="b"/>
              <a:pathLst>
                <a:path w="11609" h="48256" extrusionOk="0">
                  <a:moveTo>
                    <a:pt x="1156" y="0"/>
                  </a:moveTo>
                  <a:cubicBezTo>
                    <a:pt x="366" y="547"/>
                    <a:pt x="1" y="1459"/>
                    <a:pt x="183" y="2371"/>
                  </a:cubicBezTo>
                  <a:lnTo>
                    <a:pt x="10211" y="48255"/>
                  </a:lnTo>
                  <a:lnTo>
                    <a:pt x="11609" y="47891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8"/>
            <p:cNvSpPr/>
            <p:nvPr/>
          </p:nvSpPr>
          <p:spPr>
            <a:xfrm>
              <a:off x="4184500" y="613400"/>
              <a:ext cx="502925" cy="275025"/>
            </a:xfrm>
            <a:custGeom>
              <a:avLst/>
              <a:gdLst/>
              <a:ahLst/>
              <a:cxnLst/>
              <a:rect l="l" t="t" r="r" b="b"/>
              <a:pathLst>
                <a:path w="20117" h="11001" extrusionOk="0">
                  <a:moveTo>
                    <a:pt x="18597" y="0"/>
                  </a:moveTo>
                  <a:lnTo>
                    <a:pt x="0" y="4072"/>
                  </a:lnTo>
                  <a:lnTo>
                    <a:pt x="1520" y="11000"/>
                  </a:lnTo>
                  <a:lnTo>
                    <a:pt x="20117" y="6929"/>
                  </a:lnTo>
                  <a:lnTo>
                    <a:pt x="18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8"/>
            <p:cNvSpPr/>
            <p:nvPr/>
          </p:nvSpPr>
          <p:spPr>
            <a:xfrm>
              <a:off x="4336425" y="923350"/>
              <a:ext cx="302375" cy="124600"/>
            </a:xfrm>
            <a:custGeom>
              <a:avLst/>
              <a:gdLst/>
              <a:ahLst/>
              <a:cxnLst/>
              <a:rect l="l" t="t" r="r" b="b"/>
              <a:pathLst>
                <a:path w="12095" h="4984" extrusionOk="0">
                  <a:moveTo>
                    <a:pt x="11548" y="0"/>
                  </a:moveTo>
                  <a:lnTo>
                    <a:pt x="1" y="2553"/>
                  </a:lnTo>
                  <a:lnTo>
                    <a:pt x="487" y="4984"/>
                  </a:lnTo>
                  <a:lnTo>
                    <a:pt x="12095" y="2431"/>
                  </a:lnTo>
                  <a:lnTo>
                    <a:pt x="11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78"/>
          <p:cNvGrpSpPr/>
          <p:nvPr/>
        </p:nvGrpSpPr>
        <p:grpSpPr>
          <a:xfrm>
            <a:off x="8950656" y="1916933"/>
            <a:ext cx="1093064" cy="1096161"/>
            <a:chOff x="5301225" y="362700"/>
            <a:chExt cx="931377" cy="1046888"/>
          </a:xfrm>
        </p:grpSpPr>
        <p:sp>
          <p:nvSpPr>
            <p:cNvPr id="798" name="Google Shape;798;p78"/>
            <p:cNvSpPr/>
            <p:nvPr/>
          </p:nvSpPr>
          <p:spPr>
            <a:xfrm>
              <a:off x="5355925" y="362713"/>
              <a:ext cx="876677" cy="1046875"/>
            </a:xfrm>
            <a:custGeom>
              <a:avLst/>
              <a:gdLst/>
              <a:ahLst/>
              <a:cxnLst/>
              <a:rect l="l" t="t" r="r" b="b"/>
              <a:pathLst>
                <a:path w="35493" h="41875" extrusionOk="0">
                  <a:moveTo>
                    <a:pt x="3890" y="0"/>
                  </a:moveTo>
                  <a:lnTo>
                    <a:pt x="1" y="38653"/>
                  </a:lnTo>
                  <a:lnTo>
                    <a:pt x="31603" y="41874"/>
                  </a:lnTo>
                  <a:lnTo>
                    <a:pt x="35493" y="3222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8"/>
            <p:cNvSpPr/>
            <p:nvPr/>
          </p:nvSpPr>
          <p:spPr>
            <a:xfrm>
              <a:off x="5345275" y="362700"/>
              <a:ext cx="237050" cy="980000"/>
            </a:xfrm>
            <a:custGeom>
              <a:avLst/>
              <a:gdLst/>
              <a:ahLst/>
              <a:cxnLst/>
              <a:rect l="l" t="t" r="r" b="b"/>
              <a:pathLst>
                <a:path w="9482" h="39200" extrusionOk="0">
                  <a:moveTo>
                    <a:pt x="3890" y="0"/>
                  </a:moveTo>
                  <a:lnTo>
                    <a:pt x="1" y="38653"/>
                  </a:lnTo>
                  <a:lnTo>
                    <a:pt x="5592" y="39200"/>
                  </a:lnTo>
                  <a:lnTo>
                    <a:pt x="9482" y="547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8"/>
            <p:cNvSpPr/>
            <p:nvPr/>
          </p:nvSpPr>
          <p:spPr>
            <a:xfrm>
              <a:off x="5377200" y="446275"/>
              <a:ext cx="139800" cy="50350"/>
            </a:xfrm>
            <a:custGeom>
              <a:avLst/>
              <a:gdLst/>
              <a:ahLst/>
              <a:cxnLst/>
              <a:rect l="l" t="t" r="r" b="b"/>
              <a:pathLst>
                <a:path w="5592" h="2014" extrusionOk="0">
                  <a:moveTo>
                    <a:pt x="851" y="0"/>
                  </a:moveTo>
                  <a:cubicBezTo>
                    <a:pt x="486" y="0"/>
                    <a:pt x="122" y="304"/>
                    <a:pt x="61" y="669"/>
                  </a:cubicBezTo>
                  <a:lnTo>
                    <a:pt x="61" y="790"/>
                  </a:lnTo>
                  <a:cubicBezTo>
                    <a:pt x="0" y="1216"/>
                    <a:pt x="304" y="1580"/>
                    <a:pt x="729" y="1580"/>
                  </a:cubicBezTo>
                  <a:lnTo>
                    <a:pt x="4740" y="2006"/>
                  </a:lnTo>
                  <a:cubicBezTo>
                    <a:pt x="4772" y="2011"/>
                    <a:pt x="4803" y="2013"/>
                    <a:pt x="4834" y="2013"/>
                  </a:cubicBezTo>
                  <a:cubicBezTo>
                    <a:pt x="5165" y="2013"/>
                    <a:pt x="5475" y="1726"/>
                    <a:pt x="5531" y="1337"/>
                  </a:cubicBezTo>
                  <a:lnTo>
                    <a:pt x="5531" y="1276"/>
                  </a:lnTo>
                  <a:cubicBezTo>
                    <a:pt x="5591" y="851"/>
                    <a:pt x="5287" y="486"/>
                    <a:pt x="4862" y="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8"/>
            <p:cNvSpPr/>
            <p:nvPr/>
          </p:nvSpPr>
          <p:spPr>
            <a:xfrm>
              <a:off x="5368075" y="540475"/>
              <a:ext cx="139800" cy="50350"/>
            </a:xfrm>
            <a:custGeom>
              <a:avLst/>
              <a:gdLst/>
              <a:ahLst/>
              <a:cxnLst/>
              <a:rect l="l" t="t" r="r" b="b"/>
              <a:pathLst>
                <a:path w="5592" h="2014" extrusionOk="0">
                  <a:moveTo>
                    <a:pt x="851" y="0"/>
                  </a:moveTo>
                  <a:cubicBezTo>
                    <a:pt x="487" y="0"/>
                    <a:pt x="122" y="304"/>
                    <a:pt x="61" y="669"/>
                  </a:cubicBezTo>
                  <a:lnTo>
                    <a:pt x="61" y="790"/>
                  </a:lnTo>
                  <a:cubicBezTo>
                    <a:pt x="0" y="1216"/>
                    <a:pt x="304" y="1580"/>
                    <a:pt x="730" y="1580"/>
                  </a:cubicBezTo>
                  <a:lnTo>
                    <a:pt x="4680" y="2006"/>
                  </a:lnTo>
                  <a:cubicBezTo>
                    <a:pt x="4717" y="2011"/>
                    <a:pt x="4753" y="2013"/>
                    <a:pt x="4788" y="2013"/>
                  </a:cubicBezTo>
                  <a:cubicBezTo>
                    <a:pt x="5166" y="2013"/>
                    <a:pt x="5475" y="1726"/>
                    <a:pt x="5531" y="1337"/>
                  </a:cubicBezTo>
                  <a:lnTo>
                    <a:pt x="5531" y="1216"/>
                  </a:lnTo>
                  <a:cubicBezTo>
                    <a:pt x="5592" y="851"/>
                    <a:pt x="5288" y="486"/>
                    <a:pt x="4862" y="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8"/>
            <p:cNvSpPr/>
            <p:nvPr/>
          </p:nvSpPr>
          <p:spPr>
            <a:xfrm>
              <a:off x="5358950" y="634675"/>
              <a:ext cx="138300" cy="50150"/>
            </a:xfrm>
            <a:custGeom>
              <a:avLst/>
              <a:gdLst/>
              <a:ahLst/>
              <a:cxnLst/>
              <a:rect l="l" t="t" r="r" b="b"/>
              <a:pathLst>
                <a:path w="5532" h="2006" extrusionOk="0">
                  <a:moveTo>
                    <a:pt x="852" y="0"/>
                  </a:moveTo>
                  <a:cubicBezTo>
                    <a:pt x="426" y="0"/>
                    <a:pt x="62" y="243"/>
                    <a:pt x="62" y="669"/>
                  </a:cubicBezTo>
                  <a:lnTo>
                    <a:pt x="1" y="790"/>
                  </a:lnTo>
                  <a:cubicBezTo>
                    <a:pt x="1" y="1155"/>
                    <a:pt x="305" y="1519"/>
                    <a:pt x="669" y="1580"/>
                  </a:cubicBezTo>
                  <a:lnTo>
                    <a:pt x="4680" y="2006"/>
                  </a:lnTo>
                  <a:cubicBezTo>
                    <a:pt x="5106" y="2006"/>
                    <a:pt x="5470" y="1763"/>
                    <a:pt x="5470" y="1337"/>
                  </a:cubicBezTo>
                  <a:lnTo>
                    <a:pt x="5531" y="1216"/>
                  </a:lnTo>
                  <a:cubicBezTo>
                    <a:pt x="5531" y="851"/>
                    <a:pt x="5227" y="486"/>
                    <a:pt x="4863" y="426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8"/>
            <p:cNvSpPr/>
            <p:nvPr/>
          </p:nvSpPr>
          <p:spPr>
            <a:xfrm>
              <a:off x="5349850" y="728675"/>
              <a:ext cx="138275" cy="50350"/>
            </a:xfrm>
            <a:custGeom>
              <a:avLst/>
              <a:gdLst/>
              <a:ahLst/>
              <a:cxnLst/>
              <a:rect l="l" t="t" r="r" b="b"/>
              <a:pathLst>
                <a:path w="5531" h="2014" extrusionOk="0">
                  <a:moveTo>
                    <a:pt x="743" y="0"/>
                  </a:moveTo>
                  <a:cubicBezTo>
                    <a:pt x="365" y="0"/>
                    <a:pt x="56" y="288"/>
                    <a:pt x="0" y="677"/>
                  </a:cubicBezTo>
                  <a:lnTo>
                    <a:pt x="0" y="737"/>
                  </a:lnTo>
                  <a:cubicBezTo>
                    <a:pt x="0" y="1163"/>
                    <a:pt x="243" y="1527"/>
                    <a:pt x="669" y="1588"/>
                  </a:cubicBezTo>
                  <a:lnTo>
                    <a:pt x="4680" y="2014"/>
                  </a:lnTo>
                  <a:cubicBezTo>
                    <a:pt x="5105" y="2014"/>
                    <a:pt x="5470" y="1710"/>
                    <a:pt x="5470" y="1345"/>
                  </a:cubicBezTo>
                  <a:lnTo>
                    <a:pt x="5470" y="1224"/>
                  </a:lnTo>
                  <a:cubicBezTo>
                    <a:pt x="5531" y="798"/>
                    <a:pt x="5227" y="434"/>
                    <a:pt x="4801" y="434"/>
                  </a:cubicBezTo>
                  <a:lnTo>
                    <a:pt x="851" y="8"/>
                  </a:lnTo>
                  <a:cubicBezTo>
                    <a:pt x="814" y="3"/>
                    <a:pt x="778" y="0"/>
                    <a:pt x="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8"/>
            <p:cNvSpPr/>
            <p:nvPr/>
          </p:nvSpPr>
          <p:spPr>
            <a:xfrm>
              <a:off x="5339200" y="822875"/>
              <a:ext cx="139800" cy="49025"/>
            </a:xfrm>
            <a:custGeom>
              <a:avLst/>
              <a:gdLst/>
              <a:ahLst/>
              <a:cxnLst/>
              <a:rect l="l" t="t" r="r" b="b"/>
              <a:pathLst>
                <a:path w="5592" h="1961" extrusionOk="0">
                  <a:moveTo>
                    <a:pt x="804" y="0"/>
                  </a:moveTo>
                  <a:cubicBezTo>
                    <a:pt x="427" y="0"/>
                    <a:pt x="117" y="288"/>
                    <a:pt x="61" y="677"/>
                  </a:cubicBezTo>
                  <a:lnTo>
                    <a:pt x="61" y="737"/>
                  </a:lnTo>
                  <a:cubicBezTo>
                    <a:pt x="1" y="1163"/>
                    <a:pt x="305" y="1527"/>
                    <a:pt x="730" y="1588"/>
                  </a:cubicBezTo>
                  <a:lnTo>
                    <a:pt x="4741" y="1953"/>
                  </a:lnTo>
                  <a:cubicBezTo>
                    <a:pt x="4772" y="1958"/>
                    <a:pt x="4804" y="1961"/>
                    <a:pt x="4835" y="1961"/>
                  </a:cubicBezTo>
                  <a:cubicBezTo>
                    <a:pt x="5166" y="1961"/>
                    <a:pt x="5476" y="1673"/>
                    <a:pt x="5531" y="1284"/>
                  </a:cubicBezTo>
                  <a:lnTo>
                    <a:pt x="5531" y="1224"/>
                  </a:lnTo>
                  <a:cubicBezTo>
                    <a:pt x="5592" y="798"/>
                    <a:pt x="5288" y="434"/>
                    <a:pt x="4863" y="373"/>
                  </a:cubicBezTo>
                  <a:lnTo>
                    <a:pt x="912" y="8"/>
                  </a:lnTo>
                  <a:cubicBezTo>
                    <a:pt x="876" y="3"/>
                    <a:pt x="840" y="0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8"/>
            <p:cNvSpPr/>
            <p:nvPr/>
          </p:nvSpPr>
          <p:spPr>
            <a:xfrm>
              <a:off x="5330100" y="917075"/>
              <a:ext cx="139800" cy="49025"/>
            </a:xfrm>
            <a:custGeom>
              <a:avLst/>
              <a:gdLst/>
              <a:ahLst/>
              <a:cxnLst/>
              <a:rect l="l" t="t" r="r" b="b"/>
              <a:pathLst>
                <a:path w="5592" h="1961" extrusionOk="0">
                  <a:moveTo>
                    <a:pt x="744" y="0"/>
                  </a:moveTo>
                  <a:cubicBezTo>
                    <a:pt x="375" y="0"/>
                    <a:pt x="116" y="288"/>
                    <a:pt x="61" y="677"/>
                  </a:cubicBezTo>
                  <a:lnTo>
                    <a:pt x="61" y="737"/>
                  </a:lnTo>
                  <a:cubicBezTo>
                    <a:pt x="0" y="1163"/>
                    <a:pt x="304" y="1528"/>
                    <a:pt x="729" y="1588"/>
                  </a:cubicBezTo>
                  <a:lnTo>
                    <a:pt x="4680" y="1953"/>
                  </a:lnTo>
                  <a:cubicBezTo>
                    <a:pt x="4716" y="1958"/>
                    <a:pt x="4752" y="1961"/>
                    <a:pt x="4788" y="1961"/>
                  </a:cubicBezTo>
                  <a:cubicBezTo>
                    <a:pt x="5165" y="1961"/>
                    <a:pt x="5475" y="1673"/>
                    <a:pt x="5531" y="1284"/>
                  </a:cubicBezTo>
                  <a:lnTo>
                    <a:pt x="5531" y="1224"/>
                  </a:lnTo>
                  <a:cubicBezTo>
                    <a:pt x="5591" y="798"/>
                    <a:pt x="5287" y="434"/>
                    <a:pt x="4862" y="373"/>
                  </a:cubicBezTo>
                  <a:lnTo>
                    <a:pt x="851" y="8"/>
                  </a:lnTo>
                  <a:cubicBezTo>
                    <a:pt x="814" y="3"/>
                    <a:pt x="779" y="0"/>
                    <a:pt x="7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8"/>
            <p:cNvSpPr/>
            <p:nvPr/>
          </p:nvSpPr>
          <p:spPr>
            <a:xfrm>
              <a:off x="5320975" y="1011275"/>
              <a:ext cx="138275" cy="49025"/>
            </a:xfrm>
            <a:custGeom>
              <a:avLst/>
              <a:gdLst/>
              <a:ahLst/>
              <a:cxnLst/>
              <a:rect l="l" t="t" r="r" b="b"/>
              <a:pathLst>
                <a:path w="5531" h="1961" extrusionOk="0">
                  <a:moveTo>
                    <a:pt x="743" y="0"/>
                  </a:moveTo>
                  <a:cubicBezTo>
                    <a:pt x="366" y="0"/>
                    <a:pt x="61" y="288"/>
                    <a:pt x="61" y="677"/>
                  </a:cubicBezTo>
                  <a:lnTo>
                    <a:pt x="0" y="737"/>
                  </a:lnTo>
                  <a:cubicBezTo>
                    <a:pt x="0" y="1163"/>
                    <a:pt x="304" y="1528"/>
                    <a:pt x="669" y="1528"/>
                  </a:cubicBezTo>
                  <a:lnTo>
                    <a:pt x="4680" y="1953"/>
                  </a:lnTo>
                  <a:cubicBezTo>
                    <a:pt x="4717" y="1958"/>
                    <a:pt x="4753" y="1961"/>
                    <a:pt x="4788" y="1961"/>
                  </a:cubicBezTo>
                  <a:cubicBezTo>
                    <a:pt x="5166" y="1961"/>
                    <a:pt x="5475" y="1673"/>
                    <a:pt x="5531" y="1284"/>
                  </a:cubicBezTo>
                  <a:lnTo>
                    <a:pt x="5531" y="1224"/>
                  </a:lnTo>
                  <a:cubicBezTo>
                    <a:pt x="5531" y="798"/>
                    <a:pt x="5227" y="434"/>
                    <a:pt x="4862" y="373"/>
                  </a:cubicBezTo>
                  <a:lnTo>
                    <a:pt x="851" y="8"/>
                  </a:lnTo>
                  <a:cubicBezTo>
                    <a:pt x="815" y="3"/>
                    <a:pt x="779" y="0"/>
                    <a:pt x="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8"/>
            <p:cNvSpPr/>
            <p:nvPr/>
          </p:nvSpPr>
          <p:spPr>
            <a:xfrm>
              <a:off x="5310350" y="1104150"/>
              <a:ext cx="139800" cy="50350"/>
            </a:xfrm>
            <a:custGeom>
              <a:avLst/>
              <a:gdLst/>
              <a:ahLst/>
              <a:cxnLst/>
              <a:rect l="l" t="t" r="r" b="b"/>
              <a:pathLst>
                <a:path w="5592" h="2014" extrusionOk="0">
                  <a:moveTo>
                    <a:pt x="912" y="0"/>
                  </a:moveTo>
                  <a:cubicBezTo>
                    <a:pt x="486" y="0"/>
                    <a:pt x="122" y="304"/>
                    <a:pt x="61" y="669"/>
                  </a:cubicBezTo>
                  <a:lnTo>
                    <a:pt x="61" y="790"/>
                  </a:lnTo>
                  <a:cubicBezTo>
                    <a:pt x="0" y="1216"/>
                    <a:pt x="304" y="1581"/>
                    <a:pt x="729" y="1581"/>
                  </a:cubicBezTo>
                  <a:lnTo>
                    <a:pt x="4740" y="2006"/>
                  </a:lnTo>
                  <a:cubicBezTo>
                    <a:pt x="4777" y="2011"/>
                    <a:pt x="4813" y="2014"/>
                    <a:pt x="4848" y="2014"/>
                  </a:cubicBezTo>
                  <a:cubicBezTo>
                    <a:pt x="5226" y="2014"/>
                    <a:pt x="5530" y="1726"/>
                    <a:pt x="5530" y="1337"/>
                  </a:cubicBezTo>
                  <a:lnTo>
                    <a:pt x="5530" y="1216"/>
                  </a:lnTo>
                  <a:cubicBezTo>
                    <a:pt x="5591" y="851"/>
                    <a:pt x="5287" y="487"/>
                    <a:pt x="4862" y="426"/>
                  </a:cubicBezTo>
                  <a:lnTo>
                    <a:pt x="9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8"/>
            <p:cNvSpPr/>
            <p:nvPr/>
          </p:nvSpPr>
          <p:spPr>
            <a:xfrm>
              <a:off x="5301225" y="1198350"/>
              <a:ext cx="139800" cy="50150"/>
            </a:xfrm>
            <a:custGeom>
              <a:avLst/>
              <a:gdLst/>
              <a:ahLst/>
              <a:cxnLst/>
              <a:rect l="l" t="t" r="r" b="b"/>
              <a:pathLst>
                <a:path w="5592" h="2006" extrusionOk="0">
                  <a:moveTo>
                    <a:pt x="851" y="0"/>
                  </a:moveTo>
                  <a:cubicBezTo>
                    <a:pt x="487" y="0"/>
                    <a:pt x="122" y="243"/>
                    <a:pt x="61" y="669"/>
                  </a:cubicBezTo>
                  <a:lnTo>
                    <a:pt x="61" y="790"/>
                  </a:lnTo>
                  <a:cubicBezTo>
                    <a:pt x="0" y="1155"/>
                    <a:pt x="304" y="1520"/>
                    <a:pt x="730" y="1581"/>
                  </a:cubicBezTo>
                  <a:lnTo>
                    <a:pt x="4680" y="2006"/>
                  </a:lnTo>
                  <a:cubicBezTo>
                    <a:pt x="5105" y="2006"/>
                    <a:pt x="5470" y="1763"/>
                    <a:pt x="5531" y="1337"/>
                  </a:cubicBezTo>
                  <a:lnTo>
                    <a:pt x="5531" y="1216"/>
                  </a:lnTo>
                  <a:cubicBezTo>
                    <a:pt x="5592" y="851"/>
                    <a:pt x="5288" y="487"/>
                    <a:pt x="4862" y="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8"/>
            <p:cNvSpPr/>
            <p:nvPr/>
          </p:nvSpPr>
          <p:spPr>
            <a:xfrm>
              <a:off x="6022925" y="431075"/>
              <a:ext cx="144350" cy="970900"/>
            </a:xfrm>
            <a:custGeom>
              <a:avLst/>
              <a:gdLst/>
              <a:ahLst/>
              <a:cxnLst/>
              <a:rect l="l" t="t" r="r" b="b"/>
              <a:pathLst>
                <a:path w="5774" h="38836" extrusionOk="0">
                  <a:moveTo>
                    <a:pt x="3890" y="0"/>
                  </a:moveTo>
                  <a:lnTo>
                    <a:pt x="0" y="38653"/>
                  </a:lnTo>
                  <a:lnTo>
                    <a:pt x="1884" y="38835"/>
                  </a:lnTo>
                  <a:lnTo>
                    <a:pt x="5774" y="183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8"/>
            <p:cNvSpPr/>
            <p:nvPr/>
          </p:nvSpPr>
          <p:spPr>
            <a:xfrm>
              <a:off x="5761575" y="1189225"/>
              <a:ext cx="208175" cy="104875"/>
            </a:xfrm>
            <a:custGeom>
              <a:avLst/>
              <a:gdLst/>
              <a:ahLst/>
              <a:cxnLst/>
              <a:rect l="l" t="t" r="r" b="b"/>
              <a:pathLst>
                <a:path w="8327" h="4195" extrusionOk="0">
                  <a:moveTo>
                    <a:pt x="366" y="1"/>
                  </a:moveTo>
                  <a:lnTo>
                    <a:pt x="1" y="3404"/>
                  </a:lnTo>
                  <a:lnTo>
                    <a:pt x="7962" y="4194"/>
                  </a:lnTo>
                  <a:lnTo>
                    <a:pt x="8327" y="791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12;p24"/>
          <p:cNvSpPr/>
          <p:nvPr/>
        </p:nvSpPr>
        <p:spPr>
          <a:xfrm flipH="1">
            <a:off x="3388093" y="3792267"/>
            <a:ext cx="4851056" cy="2715117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 smtClean="0">
                <a:solidFill>
                  <a:srgbClr val="EF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66 324</a:t>
            </a:r>
            <a:endParaRPr sz="6600" b="1" dirty="0">
              <a:solidFill>
                <a:srgbClr val="EF59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30709" y="2657440"/>
            <a:ext cx="6069262" cy="1447246"/>
            <a:chOff x="3862532" y="2719640"/>
            <a:chExt cx="4494370" cy="12916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2532" y="2719640"/>
              <a:ext cx="4494370" cy="12916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932383" y="2865248"/>
                  <a:ext cx="4156083" cy="10523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6600" b="1" dirty="0" smtClean="0">
                      <a:solidFill>
                        <a:srgbClr val="FFFF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22 108 </a:t>
                  </a:r>
                  <a14:m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a14:m>
                  <a:r>
                    <a:rPr lang="en-GB" sz="6600" b="1" dirty="0" smtClean="0">
                      <a:solidFill>
                        <a:srgbClr val="FFFF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GB" sz="6600" b="1" dirty="0">
                      <a:solidFill>
                        <a:srgbClr val="FFFF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 = ?</a:t>
                  </a: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2383" y="2865248"/>
                  <a:ext cx="4156083" cy="1052365"/>
                </a:xfrm>
                <a:prstGeom prst="rect">
                  <a:avLst/>
                </a:prstGeom>
                <a:blipFill>
                  <a:blip r:embed="rId5"/>
                  <a:stretch>
                    <a:fillRect l="-7500" t="-19171" r="-6522" b="-321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6130"/>
            <a:ext cx="729144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2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-18523" y="0"/>
            <a:ext cx="8380027" cy="685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294125" y="416284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323" b="27506"/>
          <a:stretch/>
        </p:blipFill>
        <p:spPr>
          <a:xfrm>
            <a:off x="7743463" y="0"/>
            <a:ext cx="4696746" cy="4525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861564">
            <a:off x="6462905" y="4933984"/>
            <a:ext cx="422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9E5B7E"/>
                </a:solidFill>
                <a:latin typeface="UTM Isadora" panose="02040603050506020204" pitchFamily="18" charset="0"/>
              </a:rPr>
              <a:t>Trang</a:t>
            </a:r>
            <a:r>
              <a:rPr lang="en-GB" sz="4400" b="1" dirty="0" smtClean="0">
                <a:solidFill>
                  <a:srgbClr val="9E5B7E"/>
                </a:solidFill>
                <a:latin typeface="UTM Isadora" panose="02040603050506020204" pitchFamily="18" charset="0"/>
              </a:rPr>
              <a:t> 95</a:t>
            </a:r>
            <a:endParaRPr lang="en-GB" sz="4400" b="1" dirty="0">
              <a:solidFill>
                <a:srgbClr val="9E5B7E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129508" y="499330"/>
            <a:ext cx="3446072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endParaRPr lang="en-GB" sz="3600" b="1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6536" y="1249585"/>
            <a:ext cx="9301119" cy="422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 Thực hiện được tính nhẩm trong trường hợp đơn giản.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 </a:t>
            </a:r>
            <a:r>
              <a:rPr lang="vi-VN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 thực hành vào giải một số bài tập, bài toán có lời văn ( 2 bước tính) liên quan đến phép nhân số có năm chữ số với số có một chữ số.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Thông qua hoạt động khám phá vận dụng giải một số bài tập, bài toán có tính huống thực tế ( liên quan đến phép nhân số có năm chữ số với số có một chữ số)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năng lực lập luận, tư duy toán học và năng lực giao tiếp toán học</a:t>
            </a:r>
          </a:p>
        </p:txBody>
      </p:sp>
    </p:spTree>
    <p:extLst>
      <p:ext uri="{BB962C8B-B14F-4D97-AF65-F5344CB8AC3E}">
        <p14:creationId xmlns:p14="http://schemas.microsoft.com/office/powerpoint/2010/main" val="37402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410" y="3934168"/>
            <a:ext cx="1703383" cy="293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728" y="3934168"/>
            <a:ext cx="1670763" cy="292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7229475" y="3100389"/>
            <a:ext cx="5128087" cy="375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659" y="158365"/>
            <a:ext cx="3333154" cy="277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329" y="855421"/>
            <a:ext cx="942523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4775" y="641444"/>
            <a:ext cx="696036" cy="696036"/>
            <a:chOff x="1992573" y="641445"/>
            <a:chExt cx="696036" cy="696036"/>
          </a:xfrm>
        </p:grpSpPr>
        <p:sp>
          <p:nvSpPr>
            <p:cNvPr id="3" name="Oval 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GB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93018" y="716506"/>
            <a:ext cx="393056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3852" y="694065"/>
            <a:ext cx="668741" cy="6448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990" y="716506"/>
            <a:ext cx="620683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89459" y="3732550"/>
            <a:ext cx="5582290" cy="1407469"/>
            <a:chOff x="4722126" y="4135096"/>
            <a:chExt cx="5582290" cy="2200591"/>
          </a:xfrm>
        </p:grpSpPr>
        <p:sp>
          <p:nvSpPr>
            <p:cNvPr id="18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22126" y="4204339"/>
              <a:ext cx="5511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85244"/>
              </p:ext>
            </p:extLst>
          </p:nvPr>
        </p:nvGraphicFramePr>
        <p:xfrm>
          <a:off x="2060811" y="1867558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946970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624614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8279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0003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GB" sz="2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18 171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13 061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12 140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59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GB" sz="2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99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GB" sz="2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90 855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605057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062453" y="4510098"/>
            <a:ext cx="5582290" cy="1698559"/>
            <a:chOff x="4722126" y="4135096"/>
            <a:chExt cx="5582290" cy="2655713"/>
          </a:xfrm>
        </p:grpSpPr>
        <p:sp>
          <p:nvSpPr>
            <p:cNvPr id="23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93327" y="4336631"/>
              <a:ext cx="5511089" cy="2454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ctr"/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1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11" grpId="0"/>
    </p:bld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639</Words>
  <Application>Microsoft Office PowerPoint</Application>
  <PresentationFormat>Widescreen</PresentationFormat>
  <Paragraphs>106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Fira Sans Extra Condensed Medium</vt:lpstr>
      <vt:lpstr>#9Slide07 IcielBC Cubano Normal</vt:lpstr>
      <vt:lpstr>Calibri</vt:lpstr>
      <vt:lpstr>Cambria Math</vt:lpstr>
      <vt:lpstr>SVN-Dancing Script</vt:lpstr>
      <vt:lpstr>Arial</vt:lpstr>
      <vt:lpstr>Cambria</vt:lpstr>
      <vt:lpstr>Englebert</vt:lpstr>
      <vt:lpstr>Roboto Condensed Light</vt:lpstr>
      <vt:lpstr>#9Slide07 IcielPony</vt:lpstr>
      <vt:lpstr>Zilla Slab Light</vt:lpstr>
      <vt:lpstr>Oswald Regular</vt:lpstr>
      <vt:lpstr>Zilla Slab</vt:lpstr>
      <vt:lpstr>Livvic</vt:lpstr>
      <vt:lpstr>#9Slide05 Bodega Script</vt:lpstr>
      <vt:lpstr>UTM Isadora</vt:lpstr>
      <vt:lpstr>UTM Avo</vt:lpstr>
      <vt:lpstr>SVN-Poky's</vt:lpstr>
      <vt:lpstr>Times New Roman</vt:lpstr>
      <vt:lpstr>Back to School Social Media XL by Slidesgo</vt:lpstr>
      <vt:lpstr>1_Back to School Social Media XL by Slidesgo</vt:lpstr>
      <vt:lpstr>2_Back to School Social Media XL by Slidesgo</vt:lpstr>
      <vt:lpstr>3_Back to School Social Media XL by Slidesgo</vt:lpstr>
      <vt:lpstr>5_Back to School Social Media XL by Slidesgo</vt:lpstr>
      <vt:lpstr>6_Back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60</cp:revision>
  <dcterms:created xsi:type="dcterms:W3CDTF">2022-12-05T12:50:47Z</dcterms:created>
  <dcterms:modified xsi:type="dcterms:W3CDTF">2023-04-10T07:09:32Z</dcterms:modified>
</cp:coreProperties>
</file>