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0" r:id="rId2"/>
    <p:sldId id="479" r:id="rId3"/>
    <p:sldId id="352" r:id="rId4"/>
    <p:sldId id="480" r:id="rId5"/>
    <p:sldId id="482" r:id="rId6"/>
    <p:sldId id="486" r:id="rId7"/>
    <p:sldId id="481" r:id="rId8"/>
    <p:sldId id="483" r:id="rId9"/>
    <p:sldId id="487" r:id="rId10"/>
    <p:sldId id="488" r:id="rId11"/>
    <p:sldId id="485" r:id="rId12"/>
    <p:sldId id="489" r:id="rId13"/>
    <p:sldId id="490" r:id="rId14"/>
    <p:sldId id="49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0348FE-801D-4034-909C-173D5EB549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350" y="274640"/>
            <a:ext cx="1476077" cy="1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gif"/><Relationship Id="rId5" Type="http://schemas.openxmlformats.org/officeDocument/2006/relationships/image" Target="../media/image10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em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5"/>
          <p:cNvSpPr txBox="1"/>
          <p:nvPr/>
        </p:nvSpPr>
        <p:spPr>
          <a:xfrm>
            <a:off x="2926570" y="869080"/>
            <a:ext cx="676678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Thứ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ngày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tháng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năm</a:t>
            </a:r>
            <a:endParaRPr lang="zh-CN" altLang="en-US" sz="3599" kern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  <a:ea typeface="站酷快乐体2016修订版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E7125-0D76-4392-A9BC-816522E94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890" y="3585129"/>
            <a:ext cx="857171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28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95583"/>
              </p:ext>
            </p:extLst>
          </p:nvPr>
        </p:nvGraphicFramePr>
        <p:xfrm>
          <a:off x="327974" y="1221387"/>
          <a:ext cx="11625901" cy="4592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3905226" y="3316294"/>
            <a:ext cx="7093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188611" y="3281971"/>
            <a:ext cx="7093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035725" y="4366841"/>
            <a:ext cx="7093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098762" y="4547681"/>
            <a:ext cx="7093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054994"/>
              </p:ext>
            </p:extLst>
          </p:nvPr>
        </p:nvGraphicFramePr>
        <p:xfrm>
          <a:off x="327974" y="1221387"/>
          <a:ext cx="11625901" cy="4592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4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419475" y="3400405"/>
            <a:ext cx="3171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677025" y="3400405"/>
            <a:ext cx="507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419475" y="4868014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677025" y="4772764"/>
            <a:ext cx="518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571</Words>
  <Application>Microsoft Office PowerPoint</Application>
  <PresentationFormat>Widescreen</PresentationFormat>
  <Paragraphs>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Patrick Hand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Sinh Chu</cp:lastModifiedBy>
  <cp:revision>19</cp:revision>
  <dcterms:created xsi:type="dcterms:W3CDTF">2022-06-20T01:18:47Z</dcterms:created>
  <dcterms:modified xsi:type="dcterms:W3CDTF">2023-09-29T03:05:18Z</dcterms:modified>
</cp:coreProperties>
</file>