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00" r:id="rId4"/>
  </p:sldMasterIdLst>
  <p:notesMasterIdLst>
    <p:notesMasterId r:id="rId29"/>
  </p:notesMasterIdLst>
  <p:sldIdLst>
    <p:sldId id="8696" r:id="rId5"/>
    <p:sldId id="8697" r:id="rId6"/>
    <p:sldId id="258" r:id="rId7"/>
    <p:sldId id="8698" r:id="rId8"/>
    <p:sldId id="8699" r:id="rId9"/>
    <p:sldId id="8700" r:id="rId10"/>
    <p:sldId id="8701" r:id="rId11"/>
    <p:sldId id="279" r:id="rId12"/>
    <p:sldId id="299" r:id="rId13"/>
    <p:sldId id="307" r:id="rId14"/>
    <p:sldId id="2636" r:id="rId15"/>
    <p:sldId id="285" r:id="rId16"/>
    <p:sldId id="286" r:id="rId17"/>
    <p:sldId id="287" r:id="rId18"/>
    <p:sldId id="290" r:id="rId19"/>
    <p:sldId id="318" r:id="rId20"/>
    <p:sldId id="319" r:id="rId21"/>
    <p:sldId id="320" r:id="rId22"/>
    <p:sldId id="321" r:id="rId23"/>
    <p:sldId id="2637" r:id="rId24"/>
    <p:sldId id="323" r:id="rId25"/>
    <p:sldId id="2638" r:id="rId26"/>
    <p:sldId id="8702" r:id="rId27"/>
    <p:sldId id="32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3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0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2022/7/22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9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0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9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68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6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slide" Target="slide4.xml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slide" Target="slide11.xml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1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E37D1A-896C-4DD5-9E65-988A5E2E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85;p1">
            <a:hlinkClick r:id="rId3" action="ppaction://hlinksldjump"/>
            <a:extLst>
              <a:ext uri="{FF2B5EF4-FFF2-40B4-BE49-F238E27FC236}">
                <a16:creationId xmlns:a16="http://schemas.microsoft.com/office/drawing/2014/main" id="{603D5EBF-972D-4BE1-AB53-353873036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9318761" y="2718149"/>
            <a:ext cx="2873239" cy="38137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8F890-CF01-43C3-A96C-76433AE73F45}"/>
              </a:ext>
            </a:extLst>
          </p:cNvPr>
          <p:cNvSpPr/>
          <p:nvPr/>
        </p:nvSpPr>
        <p:spPr>
          <a:xfrm>
            <a:off x="4152899" y="5854699"/>
            <a:ext cx="3826179" cy="677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B2CE6B02-F0C6-47AF-8B8B-4A1E9DA4F107}"/>
              </a:ext>
            </a:extLst>
          </p:cNvPr>
          <p:cNvSpPr txBox="1">
            <a:spLocks/>
          </p:cNvSpPr>
          <p:nvPr/>
        </p:nvSpPr>
        <p:spPr>
          <a:xfrm>
            <a:off x="2835745" y="6168247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T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ỚI HOA</a:t>
            </a:r>
          </a:p>
        </p:txBody>
      </p:sp>
    </p:spTree>
    <p:extLst>
      <p:ext uri="{BB962C8B-B14F-4D97-AF65-F5344CB8AC3E}">
        <p14:creationId xmlns:p14="http://schemas.microsoft.com/office/powerpoint/2010/main" val="99428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297579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973855" y="351699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9728677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5806981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6856847" y="395944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609600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956364" y="2953846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692576" y="2947091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699607" y="350558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772275" y="4064410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316" y="429246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8081" y="4316855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370" y="390413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616" y="429246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401" y="4278423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8082" y="4316856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64371" y="3904138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18616" y="4278423"/>
            <a:ext cx="100012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1F883479-FD76-4EFC-8965-65C5401401F4}"/>
              </a:ext>
            </a:extLst>
          </p:cNvPr>
          <p:cNvSpPr/>
          <p:nvPr/>
        </p:nvSpPr>
        <p:spPr>
          <a:xfrm>
            <a:off x="11277600" y="6299200"/>
            <a:ext cx="725714" cy="5380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20756-3920-4D01-93A1-8E0341C5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48114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1302 0.0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02 0.09445 L -0.42356 0.1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6 0.13357 L -0.19544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4 0.09653 L 0.0168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oogle Shape;102;p2">
            <a:hlinkClick r:id="rId4" action="ppaction://hlinksldjump"/>
            <a:extLst>
              <a:ext uri="{FF2B5EF4-FFF2-40B4-BE49-F238E27FC236}">
                <a16:creationId xmlns:a16="http://schemas.microsoft.com/office/drawing/2014/main" id="{316A3DE9-81F2-4670-9943-8D8FAFD70F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5" y="4789037"/>
            <a:ext cx="1000125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317610" y="1508721"/>
            <a:ext cx="778275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6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5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2,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3;p2">
            <a:hlinkClick r:id="rId6" action="ppaction://hlinksldjump"/>
            <a:extLst>
              <a:ext uri="{FF2B5EF4-FFF2-40B4-BE49-F238E27FC236}">
                <a16:creationId xmlns:a16="http://schemas.microsoft.com/office/drawing/2014/main" id="{AE474292-A4F5-4F63-90AE-48932D97A2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771" y="4557486"/>
            <a:ext cx="1341068" cy="232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3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461053" y="1148923"/>
            <a:ext cx="827347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4;p2">
            <a:hlinkClick r:id="rId6" action="ppaction://hlinksldjump"/>
            <a:extLst>
              <a:ext uri="{FF2B5EF4-FFF2-40B4-BE49-F238E27FC236}">
                <a16:creationId xmlns:a16="http://schemas.microsoft.com/office/drawing/2014/main" id="{0EF200E7-218A-4798-87B6-268BF30C4A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6" y="4484576"/>
            <a:ext cx="1700213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thích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nhất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Vì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sao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105;p2">
            <a:hlinkClick r:id="rId6" action="ppaction://hlinksldjump"/>
            <a:extLst>
              <a:ext uri="{FF2B5EF4-FFF2-40B4-BE49-F238E27FC236}">
                <a16:creationId xmlns:a16="http://schemas.microsoft.com/office/drawing/2014/main" id="{3F88AF93-92A0-45EE-B51B-A488DD1517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85" y="4666883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582</Words>
  <Application>Microsoft Office PowerPoint</Application>
  <PresentationFormat>Widescreen</PresentationFormat>
  <Paragraphs>103</Paragraphs>
  <Slides>24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等线</vt:lpstr>
      <vt:lpstr>Gloria Hallelujah</vt:lpstr>
      <vt:lpstr>微软雅黑</vt:lpstr>
      <vt:lpstr>Odibee Sans</vt:lpstr>
      <vt:lpstr>字魂59号-创粗黑</vt:lpstr>
      <vt:lpstr>字魂70号-灵悦黑体</vt:lpstr>
      <vt:lpstr>Arial</vt:lpstr>
      <vt:lpstr>Arial-Rounded</vt:lpstr>
      <vt:lpstr>Calibri</vt:lpstr>
      <vt:lpstr>Coiny</vt:lpstr>
      <vt:lpstr>HP001 4 hàng</vt:lpstr>
      <vt:lpstr>第一PPT，www.1ppt.com</vt:lpstr>
      <vt:lpstr>千图网海量PPT模板www.58pic.com​​</vt:lpstr>
      <vt:lpstr>1_千图网海量PPT模板www.58pic.com​​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20</cp:revision>
  <dcterms:created xsi:type="dcterms:W3CDTF">2022-06-15T08:05:13Z</dcterms:created>
  <dcterms:modified xsi:type="dcterms:W3CDTF">2022-07-22T07:47:53Z</dcterms:modified>
</cp:coreProperties>
</file>