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sldIdLst>
    <p:sldId id="262" r:id="rId2"/>
    <p:sldId id="257" r:id="rId3"/>
    <p:sldId id="261" r:id="rId4"/>
    <p:sldId id="260" r:id="rId5"/>
    <p:sldId id="259" r:id="rId6"/>
    <p:sldId id="263" r:id="rId7"/>
    <p:sldId id="265" r:id="rId8"/>
    <p:sldId id="271" r:id="rId9"/>
    <p:sldId id="268" r:id="rId10"/>
    <p:sldId id="267" r:id="rId11"/>
    <p:sldId id="269" r:id="rId12"/>
    <p:sldId id="275" r:id="rId13"/>
  </p:sldIdLst>
  <p:sldSz cx="12192000" cy="6858000"/>
  <p:notesSz cx="6858000" cy="9144000"/>
  <p:embeddedFontLst>
    <p:embeddedFont>
      <p:font typeface="#9Slide05 ViceroyJF" panose="020B0604020202020204" charset="0"/>
      <p:regular r:id="rId15"/>
    </p:embeddedFont>
    <p:embeddedFont>
      <p:font typeface="#9Slide07 HoneyCream" panose="020B0604020202020204" charset="0"/>
      <p:regular r:id="rId16"/>
    </p:embeddedFont>
    <p:embeddedFont>
      <p:font typeface="Calibri" panose="020F05020202040302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
      <p:font typeface="Montserrat Light" panose="00000400000000000000" pitchFamily="2" charset="0"/>
      <p:regular r:id="rId25"/>
      <p:italic r:id="rId26"/>
    </p:embeddedFont>
  </p:embeddedFont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F3E"/>
    <a:srgbClr val="F19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21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gs" Target="tags/tag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5DF69-9066-4B7B-BCD9-AFD29BF6E898}" type="datetimeFigureOut">
              <a:rPr lang="en-US" smtClean="0"/>
              <a:t>13/04/2025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46F3C-BF19-44C6-8EE1-9E44D9D1C329}" type="slidenum">
              <a:rPr lang="en-US" smtClean="0"/>
              <a:t>‹#›</a:t>
            </a:fld>
            <a:endParaRPr lang="en-US"/>
          </a:p>
        </p:txBody>
      </p:sp>
    </p:spTree>
    <p:extLst>
      <p:ext uri="{BB962C8B-B14F-4D97-AF65-F5344CB8AC3E}">
        <p14:creationId xmlns:p14="http://schemas.microsoft.com/office/powerpoint/2010/main" val="32122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nêu</a:t>
            </a:r>
            <a:r>
              <a:rPr lang="en-US" dirty="0"/>
              <a:t>,</a:t>
            </a:r>
            <a:r>
              <a:rPr lang="en-US" baseline="0" dirty="0"/>
              <a:t> </a:t>
            </a:r>
            <a:r>
              <a:rPr lang="en-US" baseline="0" dirty="0" err="1"/>
              <a:t>sau</a:t>
            </a:r>
            <a:r>
              <a:rPr lang="en-US" baseline="0" dirty="0"/>
              <a:t> </a:t>
            </a:r>
            <a:r>
              <a:rPr lang="en-US" baseline="0" dirty="0" err="1"/>
              <a:t>đó</a:t>
            </a:r>
            <a:r>
              <a:rPr lang="en-US" baseline="0" dirty="0"/>
              <a:t> </a:t>
            </a:r>
            <a:r>
              <a:rPr lang="en-US" baseline="0" dirty="0" err="1"/>
              <a:t>chốt</a:t>
            </a:r>
            <a:r>
              <a:rPr lang="en-US" baseline="0" dirty="0"/>
              <a:t> </a:t>
            </a:r>
            <a:r>
              <a:rPr lang="en-US" baseline="0" dirty="0" err="1"/>
              <a:t>lại</a:t>
            </a:r>
            <a:r>
              <a:rPr lang="en-US" baseline="0" dirty="0"/>
              <a:t> </a:t>
            </a:r>
            <a:r>
              <a:rPr lang="en-US" baseline="0" dirty="0" err="1"/>
              <a:t>từ</a:t>
            </a:r>
            <a:r>
              <a:rPr lang="en-US" baseline="0" dirty="0"/>
              <a:t> </a:t>
            </a:r>
            <a:r>
              <a:rPr lang="en-US" baseline="0" dirty="0" err="1"/>
              <a:t>và</a:t>
            </a:r>
            <a:r>
              <a:rPr lang="en-US" baseline="0" dirty="0"/>
              <a:t> </a:t>
            </a:r>
            <a:r>
              <a:rPr lang="en-US" baseline="0" dirty="0" err="1"/>
              <a:t>lấy</a:t>
            </a:r>
            <a:r>
              <a:rPr lang="en-US" baseline="0" dirty="0"/>
              <a:t> </a:t>
            </a:r>
            <a:r>
              <a:rPr lang="en-US" baseline="0" dirty="0" err="1"/>
              <a:t>bảng</a:t>
            </a:r>
            <a:r>
              <a:rPr lang="en-US" baseline="0" dirty="0"/>
              <a:t> con </a:t>
            </a:r>
            <a:r>
              <a:rPr lang="en-US" baseline="0" dirty="0" err="1"/>
              <a:t>viết</a:t>
            </a:r>
            <a:r>
              <a:rPr lang="en-US" baseline="0" dirty="0"/>
              <a:t> </a:t>
            </a:r>
            <a:r>
              <a:rPr lang="en-US" baseline="0" dirty="0" err="1"/>
              <a:t>từ</a:t>
            </a:r>
            <a:r>
              <a:rPr lang="en-US" baseline="0" dirty="0"/>
              <a:t> </a:t>
            </a:r>
            <a:r>
              <a:rPr lang="en-US" baseline="0" dirty="0" err="1"/>
              <a:t>khó</a:t>
            </a:r>
            <a:r>
              <a:rPr lang="en-US" baseline="0" dirty="0"/>
              <a:t>, Hs </a:t>
            </a:r>
            <a:r>
              <a:rPr lang="en-US" baseline="0" dirty="0" err="1"/>
              <a:t>viết</a:t>
            </a:r>
            <a:r>
              <a:rPr lang="en-US" baseline="0" dirty="0"/>
              <a:t> </a:t>
            </a:r>
            <a:r>
              <a:rPr lang="en-US" baseline="0" dirty="0" err="1"/>
              <a:t>xong</a:t>
            </a:r>
            <a:r>
              <a:rPr lang="en-US" baseline="0" dirty="0"/>
              <a:t> </a:t>
            </a:r>
            <a:r>
              <a:rPr lang="en-US" baseline="0" dirty="0" err="1"/>
              <a:t>giáo</a:t>
            </a:r>
            <a:r>
              <a:rPr lang="en-US" baseline="0" dirty="0"/>
              <a:t> </a:t>
            </a:r>
            <a:r>
              <a:rPr lang="en-US" baseline="0" dirty="0" err="1"/>
              <a:t>viên</a:t>
            </a:r>
            <a:r>
              <a:rPr lang="en-US" baseline="0" dirty="0"/>
              <a:t> </a:t>
            </a:r>
            <a:r>
              <a:rPr lang="en-US" baseline="0" dirty="0" err="1"/>
              <a:t>chiếu</a:t>
            </a:r>
            <a:r>
              <a:rPr lang="en-US" baseline="0" dirty="0"/>
              <a:t> </a:t>
            </a:r>
            <a:r>
              <a:rPr lang="en-US" baseline="0" dirty="0" err="1"/>
              <a:t>các</a:t>
            </a:r>
            <a:r>
              <a:rPr lang="en-US" baseline="0" dirty="0"/>
              <a:t> </a:t>
            </a:r>
            <a:r>
              <a:rPr lang="en-US" baseline="0" dirty="0" err="1"/>
              <a:t>từ</a:t>
            </a:r>
            <a:r>
              <a:rPr lang="en-US" baseline="0" dirty="0"/>
              <a:t> </a:t>
            </a:r>
            <a:r>
              <a:rPr lang="en-US" baseline="0" dirty="0" err="1"/>
              <a:t>lên</a:t>
            </a:r>
            <a:r>
              <a:rPr lang="en-US" baseline="0" dirty="0"/>
              <a:t> </a:t>
            </a:r>
            <a:r>
              <a:rPr lang="en-US" baseline="0" dirty="0" err="1"/>
              <a:t>màn</a:t>
            </a:r>
            <a:r>
              <a:rPr lang="en-US" baseline="0" dirty="0"/>
              <a:t> </a:t>
            </a:r>
            <a:r>
              <a:rPr lang="en-US" baseline="0" dirty="0" err="1"/>
              <a:t>hình</a:t>
            </a:r>
            <a:r>
              <a:rPr lang="en-US" baseline="0" dirty="0"/>
              <a:t>. </a:t>
            </a:r>
            <a:endParaRPr lang="en-US" dirty="0"/>
          </a:p>
        </p:txBody>
      </p:sp>
      <p:sp>
        <p:nvSpPr>
          <p:cNvPr id="4" name="Slide Number Placeholder 3"/>
          <p:cNvSpPr>
            <a:spLocks noGrp="1"/>
          </p:cNvSpPr>
          <p:nvPr>
            <p:ph type="sldNum" sz="quarter" idx="10"/>
          </p:nvPr>
        </p:nvSpPr>
        <p:spPr/>
        <p:txBody>
          <a:bodyPr/>
          <a:lstStyle/>
          <a:p>
            <a:fld id="{A0746F3C-BF19-44C6-8EE1-9E44D9D1C329}" type="slidenum">
              <a:rPr lang="en-US" smtClean="0"/>
              <a:t>4</a:t>
            </a:fld>
            <a:endParaRPr lang="en-US"/>
          </a:p>
        </p:txBody>
      </p:sp>
    </p:spTree>
    <p:extLst>
      <p:ext uri="{BB962C8B-B14F-4D97-AF65-F5344CB8AC3E}">
        <p14:creationId xmlns:p14="http://schemas.microsoft.com/office/powerpoint/2010/main" val="233005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trình</a:t>
            </a:r>
            <a:r>
              <a:rPr lang="en-US" baseline="0" dirty="0"/>
              <a:t> </a:t>
            </a:r>
            <a:r>
              <a:rPr lang="en-US" baseline="0" dirty="0" err="1"/>
              <a:t>chiếu</a:t>
            </a:r>
            <a:r>
              <a:rPr lang="en-US" baseline="0" dirty="0"/>
              <a:t> </a:t>
            </a:r>
            <a:r>
              <a:rPr lang="en-US" baseline="0" dirty="0" err="1"/>
              <a:t>màn</a:t>
            </a:r>
            <a:r>
              <a:rPr lang="en-US" baseline="0" dirty="0"/>
              <a:t> </a:t>
            </a:r>
            <a:r>
              <a:rPr lang="en-US" baseline="0" dirty="0" err="1"/>
              <a:t>hình</a:t>
            </a:r>
            <a:r>
              <a:rPr lang="en-US" baseline="0" dirty="0"/>
              <a:t> </a:t>
            </a:r>
            <a:r>
              <a:rPr lang="en-US" baseline="0" dirty="0" err="1"/>
              <a:t>và</a:t>
            </a:r>
            <a:r>
              <a:rPr lang="en-US" baseline="0" dirty="0"/>
              <a:t> </a:t>
            </a:r>
            <a:r>
              <a:rPr lang="en-US" baseline="0" dirty="0" err="1"/>
              <a:t>có</a:t>
            </a:r>
            <a:r>
              <a:rPr lang="en-US" baseline="0" dirty="0"/>
              <a:t> </a:t>
            </a:r>
            <a:r>
              <a:rPr lang="en-US" baseline="0" dirty="0" err="1"/>
              <a:t>thể</a:t>
            </a:r>
            <a:r>
              <a:rPr lang="en-US" baseline="0" dirty="0"/>
              <a:t> </a:t>
            </a:r>
            <a:r>
              <a:rPr lang="en-US" baseline="0" dirty="0" err="1"/>
              <a:t>gõ</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trực</a:t>
            </a:r>
            <a:r>
              <a:rPr lang="en-US" baseline="0" dirty="0"/>
              <a:t> </a:t>
            </a:r>
            <a:r>
              <a:rPr lang="en-US" baseline="0" dirty="0" err="1"/>
              <a:t>tiếp</a:t>
            </a:r>
            <a:r>
              <a:rPr lang="en-US" baseline="0" dirty="0"/>
              <a:t> </a:t>
            </a:r>
            <a:r>
              <a:rPr lang="en-US" baseline="0" dirty="0" err="1"/>
              <a:t>lúc</a:t>
            </a:r>
            <a:r>
              <a:rPr lang="en-US" baseline="0" dirty="0"/>
              <a:t> </a:t>
            </a:r>
            <a:r>
              <a:rPr lang="en-US" baseline="0" dirty="0" err="1"/>
              <a:t>trình</a:t>
            </a:r>
            <a:r>
              <a:rPr lang="en-US" baseline="0" dirty="0"/>
              <a:t> </a:t>
            </a:r>
            <a:r>
              <a:rPr lang="en-US" baseline="0" dirty="0" err="1"/>
              <a:t>chiếu</a:t>
            </a:r>
            <a:r>
              <a:rPr lang="en-US" baseline="0" dirty="0"/>
              <a:t>. </a:t>
            </a:r>
            <a:endParaRPr lang="en-US" dirty="0"/>
          </a:p>
        </p:txBody>
      </p:sp>
      <p:sp>
        <p:nvSpPr>
          <p:cNvPr id="4" name="Slide Number Placeholder 3"/>
          <p:cNvSpPr>
            <a:spLocks noGrp="1"/>
          </p:cNvSpPr>
          <p:nvPr>
            <p:ph type="sldNum" sz="quarter" idx="10"/>
          </p:nvPr>
        </p:nvSpPr>
        <p:spPr/>
        <p:txBody>
          <a:bodyPr/>
          <a:lstStyle/>
          <a:p>
            <a:fld id="{A0746F3C-BF19-44C6-8EE1-9E44D9D1C329}" type="slidenum">
              <a:rPr lang="en-US" smtClean="0"/>
              <a:t>8</a:t>
            </a:fld>
            <a:endParaRPr lang="en-US"/>
          </a:p>
        </p:txBody>
      </p:sp>
    </p:spTree>
    <p:extLst>
      <p:ext uri="{BB962C8B-B14F-4D97-AF65-F5344CB8AC3E}">
        <p14:creationId xmlns:p14="http://schemas.microsoft.com/office/powerpoint/2010/main" val="6099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chọn</a:t>
            </a:r>
            <a:r>
              <a:rPr lang="en-US" baseline="0" dirty="0"/>
              <a:t> </a:t>
            </a:r>
            <a:r>
              <a:rPr lang="en-US" baseline="0" dirty="0" err="1"/>
              <a:t>bt</a:t>
            </a:r>
            <a:r>
              <a:rPr lang="en-US" baseline="0" dirty="0"/>
              <a:t> 3 a </a:t>
            </a:r>
            <a:r>
              <a:rPr lang="en-US" baseline="0" dirty="0" err="1"/>
              <a:t>hoặc</a:t>
            </a:r>
            <a:r>
              <a:rPr lang="en-US" baseline="0" dirty="0"/>
              <a:t> 3b </a:t>
            </a:r>
            <a:r>
              <a:rPr lang="en-US" baseline="0" dirty="0" err="1"/>
              <a:t>để</a:t>
            </a:r>
            <a:r>
              <a:rPr lang="en-US" baseline="0" dirty="0"/>
              <a:t> HS </a:t>
            </a:r>
            <a:r>
              <a:rPr lang="en-US" baseline="0" dirty="0" err="1"/>
              <a:t>làm</a:t>
            </a:r>
            <a:r>
              <a:rPr lang="en-US" baseline="0" dirty="0"/>
              <a:t>.</a:t>
            </a:r>
            <a:endParaRPr lang="en-US" dirty="0"/>
          </a:p>
        </p:txBody>
      </p:sp>
      <p:sp>
        <p:nvSpPr>
          <p:cNvPr id="4" name="Slide Number Placeholder 3"/>
          <p:cNvSpPr>
            <a:spLocks noGrp="1"/>
          </p:cNvSpPr>
          <p:nvPr>
            <p:ph type="sldNum" sz="quarter" idx="10"/>
          </p:nvPr>
        </p:nvSpPr>
        <p:spPr/>
        <p:txBody>
          <a:bodyPr/>
          <a:lstStyle/>
          <a:p>
            <a:fld id="{A0746F3C-BF19-44C6-8EE1-9E44D9D1C329}" type="slidenum">
              <a:rPr lang="en-US" smtClean="0"/>
              <a:t>9</a:t>
            </a:fld>
            <a:endParaRPr lang="en-US"/>
          </a:p>
        </p:txBody>
      </p:sp>
    </p:spTree>
    <p:extLst>
      <p:ext uri="{BB962C8B-B14F-4D97-AF65-F5344CB8AC3E}">
        <p14:creationId xmlns:p14="http://schemas.microsoft.com/office/powerpoint/2010/main" val="81696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Đố</a:t>
            </a:r>
            <a:r>
              <a:rPr lang="en-US" baseline="0" dirty="0"/>
              <a:t> </a:t>
            </a:r>
            <a:r>
              <a:rPr lang="en-US" baseline="0" dirty="0" err="1"/>
              <a:t>nhanh</a:t>
            </a:r>
            <a:r>
              <a:rPr lang="en-US" baseline="0" dirty="0"/>
              <a:t> </a:t>
            </a:r>
            <a:endParaRPr lang="en-US" dirty="0"/>
          </a:p>
        </p:txBody>
      </p:sp>
      <p:sp>
        <p:nvSpPr>
          <p:cNvPr id="4" name="Slide Number Placeholder 3"/>
          <p:cNvSpPr>
            <a:spLocks noGrp="1"/>
          </p:cNvSpPr>
          <p:nvPr>
            <p:ph type="sldNum" sz="quarter" idx="10"/>
          </p:nvPr>
        </p:nvSpPr>
        <p:spPr/>
        <p:txBody>
          <a:bodyPr/>
          <a:lstStyle/>
          <a:p>
            <a:fld id="{A0746F3C-BF19-44C6-8EE1-9E44D9D1C329}" type="slidenum">
              <a:rPr lang="en-US" smtClean="0"/>
              <a:t>10</a:t>
            </a:fld>
            <a:endParaRPr lang="en-US"/>
          </a:p>
        </p:txBody>
      </p:sp>
    </p:spTree>
    <p:extLst>
      <p:ext uri="{BB962C8B-B14F-4D97-AF65-F5344CB8AC3E}">
        <p14:creationId xmlns:p14="http://schemas.microsoft.com/office/powerpoint/2010/main" val="303593377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24.svg"/><Relationship Id="rId21" Type="http://schemas.openxmlformats.org/officeDocument/2006/relationships/image" Target="../media/image34.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3.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8.svg"/><Relationship Id="rId24" Type="http://schemas.openxmlformats.org/officeDocument/2006/relationships/image" Target="../media/image89.png"/><Relationship Id="rId5" Type="http://schemas.openxmlformats.org/officeDocument/2006/relationships/image" Target="../media/image86.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7.png"/><Relationship Id="rId19" Type="http://schemas.openxmlformats.org/officeDocument/2006/relationships/image" Target="../media/image10.svg"/><Relationship Id="rId4" Type="http://schemas.openxmlformats.org/officeDocument/2006/relationships/image" Target="../media/image85.png"/><Relationship Id="rId9" Type="http://schemas.openxmlformats.org/officeDocument/2006/relationships/image" Target="../media/image88.svg"/><Relationship Id="rId14" Type="http://schemas.openxmlformats.org/officeDocument/2006/relationships/image" Target="../media/image29.png"/><Relationship Id="rId22"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image" Target="../media/image26.svg"/><Relationship Id="rId21" Type="http://schemas.openxmlformats.org/officeDocument/2006/relationships/image" Target="../media/image96.svg"/><Relationship Id="rId7" Type="http://schemas.openxmlformats.org/officeDocument/2006/relationships/image" Target="../media/image24.svg"/><Relationship Id="rId12" Type="http://schemas.openxmlformats.org/officeDocument/2006/relationships/image" Target="../media/image45.png"/><Relationship Id="rId17" Type="http://schemas.openxmlformats.org/officeDocument/2006/relationships/image" Target="../media/image94.svg"/><Relationship Id="rId2" Type="http://schemas.openxmlformats.org/officeDocument/2006/relationships/image" Target="../media/image25.png"/><Relationship Id="rId16" Type="http://schemas.openxmlformats.org/officeDocument/2006/relationships/image" Target="../media/image93.png"/><Relationship Id="rId20"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92.svg"/><Relationship Id="rId23" Type="http://schemas.openxmlformats.org/officeDocument/2006/relationships/image" Target="../media/image56.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91.png"/><Relationship Id="rId22" Type="http://schemas.openxmlformats.org/officeDocument/2006/relationships/image" Target="../media/image5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8.svg"/><Relationship Id="rId18" Type="http://schemas.openxmlformats.org/officeDocument/2006/relationships/image" Target="../media/image69.png"/><Relationship Id="rId26" Type="http://schemas.openxmlformats.org/officeDocument/2006/relationships/image" Target="../media/image73.png"/><Relationship Id="rId3" Type="http://schemas.openxmlformats.org/officeDocument/2006/relationships/image" Target="../media/image58.svg"/><Relationship Id="rId21" Type="http://schemas.openxmlformats.org/officeDocument/2006/relationships/image" Target="../media/image66.svg"/><Relationship Id="rId7" Type="http://schemas.openxmlformats.org/officeDocument/2006/relationships/image" Target="../media/image98.svg"/><Relationship Id="rId12" Type="http://schemas.openxmlformats.org/officeDocument/2006/relationships/image" Target="../media/image67.png"/><Relationship Id="rId17" Type="http://schemas.openxmlformats.org/officeDocument/2006/relationships/image" Target="../media/image100.svg"/><Relationship Id="rId25" Type="http://schemas.openxmlformats.org/officeDocument/2006/relationships/image" Target="../media/image72.svg"/><Relationship Id="rId2" Type="http://schemas.openxmlformats.org/officeDocument/2006/relationships/image" Target="../media/image57.png"/><Relationship Id="rId16" Type="http://schemas.openxmlformats.org/officeDocument/2006/relationships/image" Target="../media/image99.png"/><Relationship Id="rId20" Type="http://schemas.openxmlformats.org/officeDocument/2006/relationships/image" Target="../media/image65.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7.png"/><Relationship Id="rId11" Type="http://schemas.openxmlformats.org/officeDocument/2006/relationships/image" Target="../media/image64.svg"/><Relationship Id="rId24" Type="http://schemas.openxmlformats.org/officeDocument/2006/relationships/image" Target="../media/image71.png"/><Relationship Id="rId5" Type="http://schemas.openxmlformats.org/officeDocument/2006/relationships/image" Target="../media/image60.svg"/><Relationship Id="rId15" Type="http://schemas.openxmlformats.org/officeDocument/2006/relationships/image" Target="../media/image34.svg"/><Relationship Id="rId23" Type="http://schemas.openxmlformats.org/officeDocument/2006/relationships/image" Target="../media/image30.svg"/><Relationship Id="rId28" Type="http://schemas.openxmlformats.org/officeDocument/2006/relationships/image" Target="../media/image1.png"/><Relationship Id="rId10" Type="http://schemas.openxmlformats.org/officeDocument/2006/relationships/image" Target="../media/image63.png"/><Relationship Id="rId19" Type="http://schemas.openxmlformats.org/officeDocument/2006/relationships/image" Target="../media/image70.svg"/><Relationship Id="rId4" Type="http://schemas.openxmlformats.org/officeDocument/2006/relationships/image" Target="../media/image59.png"/><Relationship Id="rId9" Type="http://schemas.openxmlformats.org/officeDocument/2006/relationships/image" Target="../media/image12.svg"/><Relationship Id="rId14" Type="http://schemas.openxmlformats.org/officeDocument/2006/relationships/image" Target="../media/image33.png"/><Relationship Id="rId22" Type="http://schemas.openxmlformats.org/officeDocument/2006/relationships/image" Target="../media/image29.png"/><Relationship Id="rId27" Type="http://schemas.openxmlformats.org/officeDocument/2006/relationships/image" Target="../media/image74.svg"/><Relationship Id="rId30"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77.png"/><Relationship Id="rId3" Type="http://schemas.openxmlformats.org/officeDocument/2006/relationships/image" Target="../media/image40.svg"/><Relationship Id="rId21"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7.png"/><Relationship Id="rId17" Type="http://schemas.openxmlformats.org/officeDocument/2006/relationships/image" Target="../media/image48.svg"/><Relationship Id="rId2" Type="http://schemas.openxmlformats.org/officeDocument/2006/relationships/image" Target="../media/image39.png"/><Relationship Id="rId16" Type="http://schemas.openxmlformats.org/officeDocument/2006/relationships/image" Target="../media/image47.png"/><Relationship Id="rId20"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102.svg"/><Relationship Id="rId15" Type="http://schemas.openxmlformats.org/officeDocument/2006/relationships/image" Target="../media/image46.svg"/><Relationship Id="rId10" Type="http://schemas.openxmlformats.org/officeDocument/2006/relationships/image" Target="../media/image75.png"/><Relationship Id="rId19" Type="http://schemas.openxmlformats.org/officeDocument/2006/relationships/image" Target="../media/image78.svg"/><Relationship Id="rId4" Type="http://schemas.openxmlformats.org/officeDocument/2006/relationships/image" Target="../media/image101.png"/><Relationship Id="rId9" Type="http://schemas.openxmlformats.org/officeDocument/2006/relationships/image" Target="../media/image12.svg"/><Relationship Id="rId14" Type="http://schemas.openxmlformats.org/officeDocument/2006/relationships/image" Target="../media/image45.png"/><Relationship Id="rId22"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4.svg"/><Relationship Id="rId18" Type="http://schemas.openxmlformats.org/officeDocument/2006/relationships/image" Target="../media/image25.png"/><Relationship Id="rId3" Type="http://schemas.openxmlformats.org/officeDocument/2006/relationships/image" Target="../media/image80.svg"/><Relationship Id="rId21" Type="http://schemas.openxmlformats.org/officeDocument/2006/relationships/image" Target="../media/image38.svg"/><Relationship Id="rId7" Type="http://schemas.openxmlformats.org/officeDocument/2006/relationships/image" Target="../media/image62.svg"/><Relationship Id="rId12" Type="http://schemas.openxmlformats.org/officeDocument/2006/relationships/image" Target="../media/image13.png"/><Relationship Id="rId17" Type="http://schemas.openxmlformats.org/officeDocument/2006/relationships/image" Target="../media/image30.svg"/><Relationship Id="rId2" Type="http://schemas.openxmlformats.org/officeDocument/2006/relationships/image" Target="../media/image79.png"/><Relationship Id="rId16" Type="http://schemas.openxmlformats.org/officeDocument/2006/relationships/image" Target="../media/image29.png"/><Relationship Id="rId20"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28.svg"/><Relationship Id="rId5" Type="http://schemas.openxmlformats.org/officeDocument/2006/relationships/image" Target="../media/image82.svg"/><Relationship Id="rId15" Type="http://schemas.openxmlformats.org/officeDocument/2006/relationships/image" Target="../media/image56.svg"/><Relationship Id="rId23" Type="http://schemas.openxmlformats.org/officeDocument/2006/relationships/image" Target="../media/image46.svg"/><Relationship Id="rId10" Type="http://schemas.openxmlformats.org/officeDocument/2006/relationships/image" Target="../media/image27.png"/><Relationship Id="rId19" Type="http://schemas.openxmlformats.org/officeDocument/2006/relationships/image" Target="../media/image26.svg"/><Relationship Id="rId4" Type="http://schemas.openxmlformats.org/officeDocument/2006/relationships/image" Target="../media/image81.png"/><Relationship Id="rId9" Type="http://schemas.openxmlformats.org/officeDocument/2006/relationships/image" Target="../media/image84.svg"/><Relationship Id="rId14" Type="http://schemas.openxmlformats.org/officeDocument/2006/relationships/image" Target="../media/image55.png"/><Relationship Id="rId22" Type="http://schemas.openxmlformats.org/officeDocument/2006/relationships/image" Target="../media/image4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4.svg"/><Relationship Id="rId18" Type="http://schemas.openxmlformats.org/officeDocument/2006/relationships/image" Target="../media/image25.png"/><Relationship Id="rId3" Type="http://schemas.openxmlformats.org/officeDocument/2006/relationships/image" Target="../media/image80.svg"/><Relationship Id="rId21" Type="http://schemas.openxmlformats.org/officeDocument/2006/relationships/image" Target="../media/image38.svg"/><Relationship Id="rId7" Type="http://schemas.openxmlformats.org/officeDocument/2006/relationships/image" Target="../media/image62.svg"/><Relationship Id="rId12" Type="http://schemas.openxmlformats.org/officeDocument/2006/relationships/image" Target="../media/image13.png"/><Relationship Id="rId17" Type="http://schemas.openxmlformats.org/officeDocument/2006/relationships/image" Target="../media/image30.svg"/><Relationship Id="rId2" Type="http://schemas.openxmlformats.org/officeDocument/2006/relationships/image" Target="../media/image79.png"/><Relationship Id="rId16" Type="http://schemas.openxmlformats.org/officeDocument/2006/relationships/image" Target="../media/image29.png"/><Relationship Id="rId20"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28.svg"/><Relationship Id="rId5" Type="http://schemas.openxmlformats.org/officeDocument/2006/relationships/image" Target="../media/image82.svg"/><Relationship Id="rId15" Type="http://schemas.openxmlformats.org/officeDocument/2006/relationships/image" Target="../media/image56.svg"/><Relationship Id="rId23" Type="http://schemas.openxmlformats.org/officeDocument/2006/relationships/image" Target="../media/image46.svg"/><Relationship Id="rId10" Type="http://schemas.openxmlformats.org/officeDocument/2006/relationships/image" Target="../media/image27.png"/><Relationship Id="rId19" Type="http://schemas.openxmlformats.org/officeDocument/2006/relationships/image" Target="../media/image26.svg"/><Relationship Id="rId4" Type="http://schemas.openxmlformats.org/officeDocument/2006/relationships/image" Target="../media/image81.png"/><Relationship Id="rId9" Type="http://schemas.openxmlformats.org/officeDocument/2006/relationships/image" Target="../media/image84.svg"/><Relationship Id="rId14" Type="http://schemas.openxmlformats.org/officeDocument/2006/relationships/image" Target="../media/image55.png"/><Relationship Id="rId22" Type="http://schemas.openxmlformats.org/officeDocument/2006/relationships/image" Target="../media/image4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24.svg"/><Relationship Id="rId21" Type="http://schemas.openxmlformats.org/officeDocument/2006/relationships/image" Target="../media/image34.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3.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8.svg"/><Relationship Id="rId24" Type="http://schemas.openxmlformats.org/officeDocument/2006/relationships/image" Target="../media/image89.png"/><Relationship Id="rId5" Type="http://schemas.openxmlformats.org/officeDocument/2006/relationships/image" Target="../media/image86.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7.png"/><Relationship Id="rId19" Type="http://schemas.openxmlformats.org/officeDocument/2006/relationships/image" Target="../media/image10.svg"/><Relationship Id="rId4" Type="http://schemas.openxmlformats.org/officeDocument/2006/relationships/image" Target="../media/image85.png"/><Relationship Id="rId9" Type="http://schemas.openxmlformats.org/officeDocument/2006/relationships/image" Target="../media/image88.svg"/><Relationship Id="rId14" Type="http://schemas.openxmlformats.org/officeDocument/2006/relationships/image" Target="../media/image29.png"/><Relationship Id="rId22"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26" Type="http://schemas.openxmlformats.org/officeDocument/2006/relationships/hyperlink" Target="https://www.facebook.com/groups/629898828017053" TargetMode="External"/><Relationship Id="rId3" Type="http://schemas.openxmlformats.org/officeDocument/2006/relationships/image" Target="../media/image26.svg"/><Relationship Id="rId21" Type="http://schemas.openxmlformats.org/officeDocument/2006/relationships/image" Target="../media/image96.svg"/><Relationship Id="rId7" Type="http://schemas.openxmlformats.org/officeDocument/2006/relationships/image" Target="../media/image24.svg"/><Relationship Id="rId12" Type="http://schemas.openxmlformats.org/officeDocument/2006/relationships/image" Target="../media/image45.png"/><Relationship Id="rId17" Type="http://schemas.openxmlformats.org/officeDocument/2006/relationships/image" Target="../media/image94.svg"/><Relationship Id="rId25" Type="http://schemas.openxmlformats.org/officeDocument/2006/relationships/image" Target="../media/image2.png"/><Relationship Id="rId2" Type="http://schemas.openxmlformats.org/officeDocument/2006/relationships/image" Target="../media/image25.png"/><Relationship Id="rId16" Type="http://schemas.openxmlformats.org/officeDocument/2006/relationships/image" Target="../media/image93.png"/><Relationship Id="rId20"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44.svg"/><Relationship Id="rId24" Type="http://schemas.openxmlformats.org/officeDocument/2006/relationships/image" Target="../media/image1.png"/><Relationship Id="rId5" Type="http://schemas.openxmlformats.org/officeDocument/2006/relationships/image" Target="../media/image40.svg"/><Relationship Id="rId15" Type="http://schemas.openxmlformats.org/officeDocument/2006/relationships/image" Target="../media/image92.svg"/><Relationship Id="rId23" Type="http://schemas.openxmlformats.org/officeDocument/2006/relationships/image" Target="../media/image56.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91.png"/><Relationship Id="rId22" Type="http://schemas.openxmlformats.org/officeDocument/2006/relationships/image" Target="../media/image55.png"/><Relationship Id="rId27" Type="http://schemas.openxmlformats.org/officeDocument/2006/relationships/image" Target="../media/image10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26" Type="http://schemas.openxmlformats.org/officeDocument/2006/relationships/hyperlink" Target="https://www.facebook.com/groups/629898828017053" TargetMode="External"/><Relationship Id="rId3" Type="http://schemas.openxmlformats.org/officeDocument/2006/relationships/image" Target="../media/image26.svg"/><Relationship Id="rId21" Type="http://schemas.openxmlformats.org/officeDocument/2006/relationships/image" Target="../media/image96.svg"/><Relationship Id="rId7" Type="http://schemas.openxmlformats.org/officeDocument/2006/relationships/image" Target="../media/image24.svg"/><Relationship Id="rId12" Type="http://schemas.openxmlformats.org/officeDocument/2006/relationships/image" Target="../media/image45.png"/><Relationship Id="rId17" Type="http://schemas.openxmlformats.org/officeDocument/2006/relationships/image" Target="../media/image94.svg"/><Relationship Id="rId25" Type="http://schemas.openxmlformats.org/officeDocument/2006/relationships/image" Target="../media/image2.png"/><Relationship Id="rId2" Type="http://schemas.openxmlformats.org/officeDocument/2006/relationships/image" Target="../media/image25.png"/><Relationship Id="rId16" Type="http://schemas.openxmlformats.org/officeDocument/2006/relationships/image" Target="../media/image93.png"/><Relationship Id="rId20"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44.svg"/><Relationship Id="rId24" Type="http://schemas.openxmlformats.org/officeDocument/2006/relationships/image" Target="../media/image1.png"/><Relationship Id="rId5" Type="http://schemas.openxmlformats.org/officeDocument/2006/relationships/image" Target="../media/image40.svg"/><Relationship Id="rId15" Type="http://schemas.openxmlformats.org/officeDocument/2006/relationships/image" Target="../media/image92.svg"/><Relationship Id="rId23" Type="http://schemas.openxmlformats.org/officeDocument/2006/relationships/image" Target="../media/image56.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91.png"/><Relationship Id="rId22" Type="http://schemas.openxmlformats.org/officeDocument/2006/relationships/image" Target="../media/image55.png"/><Relationship Id="rId27" Type="http://schemas.openxmlformats.org/officeDocument/2006/relationships/image" Target="../media/image10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png"/><Relationship Id="rId3" Type="http://schemas.openxmlformats.org/officeDocument/2006/relationships/image" Target="../media/image60.svg"/><Relationship Id="rId7" Type="http://schemas.openxmlformats.org/officeDocument/2006/relationships/image" Target="../media/image34.svg"/><Relationship Id="rId12"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72.svg"/><Relationship Id="rId5" Type="http://schemas.openxmlformats.org/officeDocument/2006/relationships/image" Target="../media/image12.svg"/><Relationship Id="rId10" Type="http://schemas.openxmlformats.org/officeDocument/2006/relationships/image" Target="../media/image71.png"/><Relationship Id="rId4" Type="http://schemas.openxmlformats.org/officeDocument/2006/relationships/image" Target="../media/image11.png"/><Relationship Id="rId9" Type="http://schemas.openxmlformats.org/officeDocument/2006/relationships/image" Target="../media/image66.svg"/><Relationship Id="rId1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77.png"/><Relationship Id="rId3" Type="http://schemas.openxmlformats.org/officeDocument/2006/relationships/image" Target="../media/image40.svg"/><Relationship Id="rId7" Type="http://schemas.openxmlformats.org/officeDocument/2006/relationships/image" Target="../media/image6.svg"/><Relationship Id="rId12" Type="http://schemas.openxmlformats.org/officeDocument/2006/relationships/image" Target="../media/image17.png"/><Relationship Id="rId17" Type="http://schemas.openxmlformats.org/officeDocument/2006/relationships/image" Target="../media/image48.svg"/><Relationship Id="rId2" Type="http://schemas.openxmlformats.org/officeDocument/2006/relationships/image" Target="../media/image39.png"/><Relationship Id="rId16"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102.svg"/><Relationship Id="rId15" Type="http://schemas.openxmlformats.org/officeDocument/2006/relationships/image" Target="../media/image46.svg"/><Relationship Id="rId10" Type="http://schemas.openxmlformats.org/officeDocument/2006/relationships/image" Target="../media/image75.png"/><Relationship Id="rId19" Type="http://schemas.openxmlformats.org/officeDocument/2006/relationships/image" Target="../media/image78.svg"/><Relationship Id="rId4" Type="http://schemas.openxmlformats.org/officeDocument/2006/relationships/image" Target="../media/image101.png"/><Relationship Id="rId9" Type="http://schemas.openxmlformats.org/officeDocument/2006/relationships/image" Target="../media/image12.svg"/><Relationship Id="rId14"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4.svg"/><Relationship Id="rId18" Type="http://schemas.openxmlformats.org/officeDocument/2006/relationships/image" Target="../media/image25.png"/><Relationship Id="rId26" Type="http://schemas.openxmlformats.org/officeDocument/2006/relationships/hyperlink" Target="https://www.facebook.com/groups/629898828017053" TargetMode="External"/><Relationship Id="rId3" Type="http://schemas.openxmlformats.org/officeDocument/2006/relationships/image" Target="../media/image80.svg"/><Relationship Id="rId21" Type="http://schemas.openxmlformats.org/officeDocument/2006/relationships/image" Target="../media/image38.svg"/><Relationship Id="rId7" Type="http://schemas.openxmlformats.org/officeDocument/2006/relationships/image" Target="../media/image62.svg"/><Relationship Id="rId12" Type="http://schemas.openxmlformats.org/officeDocument/2006/relationships/image" Target="../media/image13.png"/><Relationship Id="rId17" Type="http://schemas.openxmlformats.org/officeDocument/2006/relationships/image" Target="../media/image30.svg"/><Relationship Id="rId25" Type="http://schemas.openxmlformats.org/officeDocument/2006/relationships/image" Target="../media/image2.png"/><Relationship Id="rId2" Type="http://schemas.openxmlformats.org/officeDocument/2006/relationships/image" Target="../media/image79.png"/><Relationship Id="rId16" Type="http://schemas.openxmlformats.org/officeDocument/2006/relationships/image" Target="../media/image29.png"/><Relationship Id="rId20"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28.svg"/><Relationship Id="rId24" Type="http://schemas.openxmlformats.org/officeDocument/2006/relationships/image" Target="../media/image1.png"/><Relationship Id="rId5" Type="http://schemas.openxmlformats.org/officeDocument/2006/relationships/image" Target="../media/image82.svg"/><Relationship Id="rId15" Type="http://schemas.openxmlformats.org/officeDocument/2006/relationships/image" Target="../media/image56.svg"/><Relationship Id="rId23" Type="http://schemas.openxmlformats.org/officeDocument/2006/relationships/image" Target="../media/image46.svg"/><Relationship Id="rId10" Type="http://schemas.openxmlformats.org/officeDocument/2006/relationships/image" Target="../media/image27.png"/><Relationship Id="rId19" Type="http://schemas.openxmlformats.org/officeDocument/2006/relationships/image" Target="../media/image26.svg"/><Relationship Id="rId4" Type="http://schemas.openxmlformats.org/officeDocument/2006/relationships/image" Target="../media/image81.png"/><Relationship Id="rId9" Type="http://schemas.openxmlformats.org/officeDocument/2006/relationships/image" Target="../media/image84.svg"/><Relationship Id="rId14" Type="http://schemas.openxmlformats.org/officeDocument/2006/relationships/image" Target="../media/image55.png"/><Relationship Id="rId22" Type="http://schemas.openxmlformats.org/officeDocument/2006/relationships/image" Target="../media/image4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24.svg"/><Relationship Id="rId21" Type="http://schemas.openxmlformats.org/officeDocument/2006/relationships/image" Target="../media/image34.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32.svg"/><Relationship Id="rId25"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8.svg"/><Relationship Id="rId24" Type="http://schemas.openxmlformats.org/officeDocument/2006/relationships/image" Target="../media/image37.png"/><Relationship Id="rId5" Type="http://schemas.openxmlformats.org/officeDocument/2006/relationships/image" Target="../media/image26.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7.png"/><Relationship Id="rId19" Type="http://schemas.openxmlformats.org/officeDocument/2006/relationships/image" Target="../media/image10.svg"/><Relationship Id="rId4" Type="http://schemas.openxmlformats.org/officeDocument/2006/relationships/image" Target="../media/image25.png"/><Relationship Id="rId9" Type="http://schemas.openxmlformats.org/officeDocument/2006/relationships/image" Target="../media/image12.svg"/><Relationship Id="rId14" Type="http://schemas.openxmlformats.org/officeDocument/2006/relationships/image" Target="../media/image29.png"/><Relationship Id="rId22"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5.png"/><Relationship Id="rId3" Type="http://schemas.openxmlformats.org/officeDocument/2006/relationships/image" Target="../media/image26.svg"/><Relationship Id="rId21" Type="http://schemas.openxmlformats.org/officeDocument/2006/relationships/image" Target="../media/image60.svg"/><Relationship Id="rId7" Type="http://schemas.openxmlformats.org/officeDocument/2006/relationships/image" Target="../media/image24.svg"/><Relationship Id="rId12" Type="http://schemas.openxmlformats.org/officeDocument/2006/relationships/image" Target="../media/image45.png"/><Relationship Id="rId17" Type="http://schemas.openxmlformats.org/officeDocument/2006/relationships/image" Target="../media/image52.svg"/><Relationship Id="rId25" Type="http://schemas.openxmlformats.org/officeDocument/2006/relationships/image" Target="../media/image34.svg"/><Relationship Id="rId2" Type="http://schemas.openxmlformats.org/officeDocument/2006/relationships/image" Target="../media/image25.png"/><Relationship Id="rId16" Type="http://schemas.openxmlformats.org/officeDocument/2006/relationships/image" Target="../media/image51.png"/><Relationship Id="rId20"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44.svg"/><Relationship Id="rId24" Type="http://schemas.openxmlformats.org/officeDocument/2006/relationships/image" Target="../media/image33.png"/><Relationship Id="rId5" Type="http://schemas.openxmlformats.org/officeDocument/2006/relationships/image" Target="../media/image40.svg"/><Relationship Id="rId15" Type="http://schemas.openxmlformats.org/officeDocument/2006/relationships/image" Target="../media/image48.svg"/><Relationship Id="rId23" Type="http://schemas.openxmlformats.org/officeDocument/2006/relationships/image" Target="../media/image12.svg"/><Relationship Id="rId10" Type="http://schemas.openxmlformats.org/officeDocument/2006/relationships/image" Target="../media/image43.png"/><Relationship Id="rId19" Type="http://schemas.openxmlformats.org/officeDocument/2006/relationships/image" Target="../media/image56.sv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svg"/><Relationship Id="rId18" Type="http://schemas.openxmlformats.org/officeDocument/2006/relationships/image" Target="../media/image37.png"/><Relationship Id="rId3" Type="http://schemas.openxmlformats.org/officeDocument/2006/relationships/image" Target="../media/image80.svg"/><Relationship Id="rId21" Type="http://schemas.openxmlformats.org/officeDocument/2006/relationships/image" Target="../media/image46.svg"/><Relationship Id="rId7" Type="http://schemas.openxmlformats.org/officeDocument/2006/relationships/image" Target="../media/image56.svg"/><Relationship Id="rId12" Type="http://schemas.openxmlformats.org/officeDocument/2006/relationships/image" Target="../media/image83.png"/><Relationship Id="rId17" Type="http://schemas.openxmlformats.org/officeDocument/2006/relationships/image" Target="../media/image26.svg"/><Relationship Id="rId2" Type="http://schemas.openxmlformats.org/officeDocument/2006/relationships/image" Target="../media/image79.png"/><Relationship Id="rId16" Type="http://schemas.openxmlformats.org/officeDocument/2006/relationships/image" Target="../media/image25.png"/><Relationship Id="rId20"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62.svg"/><Relationship Id="rId24" Type="http://schemas.openxmlformats.org/officeDocument/2006/relationships/hyperlink" Target="https://www.facebook.com/groups/629898828017053" TargetMode="External"/><Relationship Id="rId5" Type="http://schemas.openxmlformats.org/officeDocument/2006/relationships/image" Target="../media/image105.svg"/><Relationship Id="rId15" Type="http://schemas.openxmlformats.org/officeDocument/2006/relationships/image" Target="../media/image30.svg"/><Relationship Id="rId23" Type="http://schemas.openxmlformats.org/officeDocument/2006/relationships/image" Target="../media/image2.png"/><Relationship Id="rId10" Type="http://schemas.openxmlformats.org/officeDocument/2006/relationships/image" Target="../media/image61.png"/><Relationship Id="rId19" Type="http://schemas.openxmlformats.org/officeDocument/2006/relationships/image" Target="../media/image38.svg"/><Relationship Id="rId4" Type="http://schemas.openxmlformats.org/officeDocument/2006/relationships/image" Target="../media/image104.png"/><Relationship Id="rId9" Type="http://schemas.openxmlformats.org/officeDocument/2006/relationships/image" Target="../media/image82.svg"/><Relationship Id="rId14" Type="http://schemas.openxmlformats.org/officeDocument/2006/relationships/image" Target="../media/image29.png"/><Relationship Id="rId2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9.png"/><Relationship Id="rId26" Type="http://schemas.openxmlformats.org/officeDocument/2006/relationships/image" Target="../media/image1.png"/><Relationship Id="rId3" Type="http://schemas.openxmlformats.org/officeDocument/2006/relationships/image" Target="../media/image24.svg"/><Relationship Id="rId21" Type="http://schemas.openxmlformats.org/officeDocument/2006/relationships/image" Target="../media/image34.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32.svg"/><Relationship Id="rId25"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8.svg"/><Relationship Id="rId24" Type="http://schemas.openxmlformats.org/officeDocument/2006/relationships/image" Target="../media/image37.png"/><Relationship Id="rId5" Type="http://schemas.openxmlformats.org/officeDocument/2006/relationships/image" Target="../media/image26.svg"/><Relationship Id="rId15" Type="http://schemas.openxmlformats.org/officeDocument/2006/relationships/image" Target="../media/image30.svg"/><Relationship Id="rId23" Type="http://schemas.openxmlformats.org/officeDocument/2006/relationships/image" Target="../media/image36.svg"/><Relationship Id="rId28" Type="http://schemas.openxmlformats.org/officeDocument/2006/relationships/hyperlink" Target="https://www.facebook.com/groups/629898828017053" TargetMode="External"/><Relationship Id="rId10" Type="http://schemas.openxmlformats.org/officeDocument/2006/relationships/image" Target="../media/image27.png"/><Relationship Id="rId19" Type="http://schemas.openxmlformats.org/officeDocument/2006/relationships/image" Target="../media/image10.svg"/><Relationship Id="rId4" Type="http://schemas.openxmlformats.org/officeDocument/2006/relationships/image" Target="../media/image25.png"/><Relationship Id="rId9" Type="http://schemas.openxmlformats.org/officeDocument/2006/relationships/image" Target="../media/image12.svg"/><Relationship Id="rId14" Type="http://schemas.openxmlformats.org/officeDocument/2006/relationships/image" Target="../media/image29.png"/><Relationship Id="rId22" Type="http://schemas.openxmlformats.org/officeDocument/2006/relationships/image" Target="../media/image35.png"/><Relationship Id="rId27"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image" Target="../media/image26.svg"/><Relationship Id="rId21" Type="http://schemas.openxmlformats.org/officeDocument/2006/relationships/image" Target="../media/image54.svg"/><Relationship Id="rId7" Type="http://schemas.openxmlformats.org/officeDocument/2006/relationships/image" Target="../media/image24.sv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image" Target="../media/image2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48.svg"/><Relationship Id="rId23" Type="http://schemas.openxmlformats.org/officeDocument/2006/relationships/image" Target="../media/image56.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9.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6.svg"/><Relationship Id="rId18" Type="http://schemas.openxmlformats.org/officeDocument/2006/relationships/image" Target="../media/image33.png"/><Relationship Id="rId26" Type="http://schemas.openxmlformats.org/officeDocument/2006/relationships/image" Target="../media/image73.png"/><Relationship Id="rId3" Type="http://schemas.openxmlformats.org/officeDocument/2006/relationships/image" Target="../media/image58.svg"/><Relationship Id="rId21" Type="http://schemas.openxmlformats.org/officeDocument/2006/relationships/image" Target="../media/image40.svg"/><Relationship Id="rId7" Type="http://schemas.openxmlformats.org/officeDocument/2006/relationships/image" Target="../media/image62.svg"/><Relationship Id="rId12" Type="http://schemas.openxmlformats.org/officeDocument/2006/relationships/image" Target="../media/image65.png"/><Relationship Id="rId17" Type="http://schemas.openxmlformats.org/officeDocument/2006/relationships/image" Target="../media/image68.svg"/><Relationship Id="rId25" Type="http://schemas.openxmlformats.org/officeDocument/2006/relationships/image" Target="../media/image72.svg"/><Relationship Id="rId2" Type="http://schemas.openxmlformats.org/officeDocument/2006/relationships/image" Target="../media/image57.png"/><Relationship Id="rId16" Type="http://schemas.openxmlformats.org/officeDocument/2006/relationships/image" Target="../media/image67.png"/><Relationship Id="rId20" Type="http://schemas.openxmlformats.org/officeDocument/2006/relationships/image" Target="../media/image39.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64.svg"/><Relationship Id="rId24" Type="http://schemas.openxmlformats.org/officeDocument/2006/relationships/image" Target="../media/image71.png"/><Relationship Id="rId5" Type="http://schemas.openxmlformats.org/officeDocument/2006/relationships/image" Target="../media/image60.svg"/><Relationship Id="rId15" Type="http://schemas.openxmlformats.org/officeDocument/2006/relationships/image" Target="../media/image30.svg"/><Relationship Id="rId23" Type="http://schemas.openxmlformats.org/officeDocument/2006/relationships/image" Target="../media/image70.svg"/><Relationship Id="rId28" Type="http://schemas.openxmlformats.org/officeDocument/2006/relationships/image" Target="../media/image1.png"/><Relationship Id="rId10" Type="http://schemas.openxmlformats.org/officeDocument/2006/relationships/image" Target="../media/image63.png"/><Relationship Id="rId19" Type="http://schemas.openxmlformats.org/officeDocument/2006/relationships/image" Target="../media/image34.svg"/><Relationship Id="rId4" Type="http://schemas.openxmlformats.org/officeDocument/2006/relationships/image" Target="../media/image59.png"/><Relationship Id="rId9" Type="http://schemas.openxmlformats.org/officeDocument/2006/relationships/image" Target="../media/image12.svg"/><Relationship Id="rId14" Type="http://schemas.openxmlformats.org/officeDocument/2006/relationships/image" Target="../media/image29.png"/><Relationship Id="rId22" Type="http://schemas.openxmlformats.org/officeDocument/2006/relationships/image" Target="../media/image69.png"/><Relationship Id="rId27" Type="http://schemas.openxmlformats.org/officeDocument/2006/relationships/image" Target="../media/image74.svg"/><Relationship Id="rId30"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6.svg"/><Relationship Id="rId18" Type="http://schemas.openxmlformats.org/officeDocument/2006/relationships/image" Target="../media/image33.png"/><Relationship Id="rId26" Type="http://schemas.openxmlformats.org/officeDocument/2006/relationships/image" Target="../media/image73.png"/><Relationship Id="rId3" Type="http://schemas.openxmlformats.org/officeDocument/2006/relationships/image" Target="../media/image58.svg"/><Relationship Id="rId21" Type="http://schemas.openxmlformats.org/officeDocument/2006/relationships/image" Target="../media/image40.svg"/><Relationship Id="rId7" Type="http://schemas.openxmlformats.org/officeDocument/2006/relationships/image" Target="../media/image62.svg"/><Relationship Id="rId12" Type="http://schemas.openxmlformats.org/officeDocument/2006/relationships/image" Target="../media/image65.png"/><Relationship Id="rId17" Type="http://schemas.openxmlformats.org/officeDocument/2006/relationships/image" Target="../media/image68.svg"/><Relationship Id="rId25" Type="http://schemas.openxmlformats.org/officeDocument/2006/relationships/image" Target="../media/image72.svg"/><Relationship Id="rId2" Type="http://schemas.openxmlformats.org/officeDocument/2006/relationships/image" Target="../media/image57.png"/><Relationship Id="rId16" Type="http://schemas.openxmlformats.org/officeDocument/2006/relationships/image" Target="../media/image67.png"/><Relationship Id="rId20" Type="http://schemas.openxmlformats.org/officeDocument/2006/relationships/image" Target="../media/image39.png"/><Relationship Id="rId29"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64.svg"/><Relationship Id="rId24" Type="http://schemas.openxmlformats.org/officeDocument/2006/relationships/image" Target="../media/image71.png"/><Relationship Id="rId5" Type="http://schemas.openxmlformats.org/officeDocument/2006/relationships/image" Target="../media/image60.svg"/><Relationship Id="rId15" Type="http://schemas.openxmlformats.org/officeDocument/2006/relationships/image" Target="../media/image30.svg"/><Relationship Id="rId23" Type="http://schemas.openxmlformats.org/officeDocument/2006/relationships/image" Target="../media/image70.svg"/><Relationship Id="rId28" Type="http://schemas.openxmlformats.org/officeDocument/2006/relationships/image" Target="../media/image1.png"/><Relationship Id="rId10" Type="http://schemas.openxmlformats.org/officeDocument/2006/relationships/image" Target="../media/image63.png"/><Relationship Id="rId19" Type="http://schemas.openxmlformats.org/officeDocument/2006/relationships/image" Target="../media/image34.svg"/><Relationship Id="rId4" Type="http://schemas.openxmlformats.org/officeDocument/2006/relationships/image" Target="../media/image59.png"/><Relationship Id="rId9" Type="http://schemas.openxmlformats.org/officeDocument/2006/relationships/image" Target="../media/image12.svg"/><Relationship Id="rId14" Type="http://schemas.openxmlformats.org/officeDocument/2006/relationships/image" Target="../media/image29.png"/><Relationship Id="rId22" Type="http://schemas.openxmlformats.org/officeDocument/2006/relationships/image" Target="../media/image69.png"/><Relationship Id="rId27" Type="http://schemas.openxmlformats.org/officeDocument/2006/relationships/image" Target="../media/image74.svg"/><Relationship Id="rId30"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77.png"/><Relationship Id="rId3" Type="http://schemas.openxmlformats.org/officeDocument/2006/relationships/image" Target="../media/image40.svg"/><Relationship Id="rId7" Type="http://schemas.openxmlformats.org/officeDocument/2006/relationships/image" Target="../media/image6.svg"/><Relationship Id="rId12" Type="http://schemas.openxmlformats.org/officeDocument/2006/relationships/image" Target="../media/image17.png"/><Relationship Id="rId17" Type="http://schemas.openxmlformats.org/officeDocument/2006/relationships/image" Target="../media/image48.svg"/><Relationship Id="rId2" Type="http://schemas.openxmlformats.org/officeDocument/2006/relationships/image" Target="../media/image39.png"/><Relationship Id="rId16"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76.svg"/><Relationship Id="rId5" Type="http://schemas.openxmlformats.org/officeDocument/2006/relationships/image" Target="../media/image24.svg"/><Relationship Id="rId15" Type="http://schemas.openxmlformats.org/officeDocument/2006/relationships/image" Target="../media/image46.svg"/><Relationship Id="rId10" Type="http://schemas.openxmlformats.org/officeDocument/2006/relationships/image" Target="../media/image75.png"/><Relationship Id="rId19" Type="http://schemas.openxmlformats.org/officeDocument/2006/relationships/image" Target="../media/image78.sv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4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4.svg"/><Relationship Id="rId18" Type="http://schemas.openxmlformats.org/officeDocument/2006/relationships/image" Target="../media/image25.png"/><Relationship Id="rId26" Type="http://schemas.openxmlformats.org/officeDocument/2006/relationships/hyperlink" Target="https://www.facebook.com/groups/629898828017053" TargetMode="External"/><Relationship Id="rId3" Type="http://schemas.openxmlformats.org/officeDocument/2006/relationships/image" Target="../media/image80.svg"/><Relationship Id="rId21" Type="http://schemas.openxmlformats.org/officeDocument/2006/relationships/image" Target="../media/image38.svg"/><Relationship Id="rId7" Type="http://schemas.openxmlformats.org/officeDocument/2006/relationships/image" Target="../media/image62.svg"/><Relationship Id="rId12" Type="http://schemas.openxmlformats.org/officeDocument/2006/relationships/image" Target="../media/image13.png"/><Relationship Id="rId17" Type="http://schemas.openxmlformats.org/officeDocument/2006/relationships/image" Target="../media/image30.svg"/><Relationship Id="rId25" Type="http://schemas.openxmlformats.org/officeDocument/2006/relationships/image" Target="../media/image2.png"/><Relationship Id="rId2" Type="http://schemas.openxmlformats.org/officeDocument/2006/relationships/image" Target="../media/image79.png"/><Relationship Id="rId16" Type="http://schemas.openxmlformats.org/officeDocument/2006/relationships/image" Target="../media/image29.png"/><Relationship Id="rId20"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28.svg"/><Relationship Id="rId24" Type="http://schemas.openxmlformats.org/officeDocument/2006/relationships/image" Target="../media/image1.png"/><Relationship Id="rId5" Type="http://schemas.openxmlformats.org/officeDocument/2006/relationships/image" Target="../media/image82.svg"/><Relationship Id="rId15" Type="http://schemas.openxmlformats.org/officeDocument/2006/relationships/image" Target="../media/image56.svg"/><Relationship Id="rId23" Type="http://schemas.openxmlformats.org/officeDocument/2006/relationships/image" Target="../media/image46.svg"/><Relationship Id="rId10" Type="http://schemas.openxmlformats.org/officeDocument/2006/relationships/image" Target="../media/image27.png"/><Relationship Id="rId19" Type="http://schemas.openxmlformats.org/officeDocument/2006/relationships/image" Target="../media/image26.svg"/><Relationship Id="rId4" Type="http://schemas.openxmlformats.org/officeDocument/2006/relationships/image" Target="../media/image81.png"/><Relationship Id="rId9" Type="http://schemas.openxmlformats.org/officeDocument/2006/relationships/image" Target="../media/image84.svg"/><Relationship Id="rId14" Type="http://schemas.openxmlformats.org/officeDocument/2006/relationships/image" Target="../media/image55.png"/><Relationship Id="rId22" Type="http://schemas.openxmlformats.org/officeDocument/2006/relationships/image" Target="../media/image4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8.svg"/><Relationship Id="rId18" Type="http://schemas.openxmlformats.org/officeDocument/2006/relationships/image" Target="../media/image9.png"/><Relationship Id="rId3" Type="http://schemas.openxmlformats.org/officeDocument/2006/relationships/image" Target="../media/image24.svg"/><Relationship Id="rId21" Type="http://schemas.openxmlformats.org/officeDocument/2006/relationships/image" Target="../media/image34.svg"/><Relationship Id="rId7" Type="http://schemas.openxmlformats.org/officeDocument/2006/relationships/image" Target="../media/image8.svg"/><Relationship Id="rId12" Type="http://schemas.openxmlformats.org/officeDocument/2006/relationships/image" Target="../media/image17.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3.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8.svg"/><Relationship Id="rId24" Type="http://schemas.openxmlformats.org/officeDocument/2006/relationships/image" Target="../media/image89.png"/><Relationship Id="rId5" Type="http://schemas.openxmlformats.org/officeDocument/2006/relationships/image" Target="../media/image86.svg"/><Relationship Id="rId15" Type="http://schemas.openxmlformats.org/officeDocument/2006/relationships/image" Target="../media/image30.svg"/><Relationship Id="rId23" Type="http://schemas.openxmlformats.org/officeDocument/2006/relationships/image" Target="../media/image36.svg"/><Relationship Id="rId10" Type="http://schemas.openxmlformats.org/officeDocument/2006/relationships/image" Target="../media/image27.png"/><Relationship Id="rId19" Type="http://schemas.openxmlformats.org/officeDocument/2006/relationships/image" Target="../media/image10.svg"/><Relationship Id="rId4" Type="http://schemas.openxmlformats.org/officeDocument/2006/relationships/image" Target="../media/image85.png"/><Relationship Id="rId9" Type="http://schemas.openxmlformats.org/officeDocument/2006/relationships/image" Target="../media/image88.svg"/><Relationship Id="rId14" Type="http://schemas.openxmlformats.org/officeDocument/2006/relationships/image" Target="../media/image29.png"/><Relationship Id="rId22"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42" name="그래픽 41">
            <a:extLst>
              <a:ext uri="{FF2B5EF4-FFF2-40B4-BE49-F238E27FC236}">
                <a16:creationId xmlns:a16="http://schemas.microsoft.com/office/drawing/2014/main" id="{5B448A30-5A10-4B39-9BE0-B7A091D191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8209413" y="1254527"/>
            <a:ext cx="2291581" cy="1875503"/>
          </a:xfrm>
          <a:prstGeom prst="rect">
            <a:avLst/>
          </a:prstGeom>
        </p:spPr>
      </p:pic>
      <p:pic>
        <p:nvPicPr>
          <p:cNvPr id="11" name="그래픽 10">
            <a:extLst>
              <a:ext uri="{FF2B5EF4-FFF2-40B4-BE49-F238E27FC236}">
                <a16:creationId xmlns:a16="http://schemas.microsoft.com/office/drawing/2014/main" id="{827AC1CB-162D-4A05-A484-2220EB21E6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2664" y="2031443"/>
            <a:ext cx="2105031" cy="2303548"/>
          </a:xfrm>
          <a:prstGeom prst="rect">
            <a:avLst/>
          </a:prstGeom>
        </p:spPr>
      </p:pic>
      <p:pic>
        <p:nvPicPr>
          <p:cNvPr id="12" name="그래픽 11">
            <a:extLst>
              <a:ext uri="{FF2B5EF4-FFF2-40B4-BE49-F238E27FC236}">
                <a16:creationId xmlns:a16="http://schemas.microsoft.com/office/drawing/2014/main" id="{9D78898F-269D-492B-8AFF-AF8770D243D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096000" y="1673555"/>
            <a:ext cx="831848" cy="715776"/>
          </a:xfrm>
          <a:prstGeom prst="rect">
            <a:avLst/>
          </a:prstGeom>
        </p:spPr>
      </p:pic>
      <p:pic>
        <p:nvPicPr>
          <p:cNvPr id="15" name="그래픽 14">
            <a:extLst>
              <a:ext uri="{FF2B5EF4-FFF2-40B4-BE49-F238E27FC236}">
                <a16:creationId xmlns:a16="http://schemas.microsoft.com/office/drawing/2014/main" id="{F2C68EA6-8751-468E-86DB-3FF44180E8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00150" y="4189777"/>
            <a:ext cx="405410" cy="353198"/>
          </a:xfrm>
          <a:prstGeom prst="rect">
            <a:avLst/>
          </a:prstGeom>
        </p:spPr>
      </p:pic>
      <p:pic>
        <p:nvPicPr>
          <p:cNvPr id="16" name="그래픽 15">
            <a:extLst>
              <a:ext uri="{FF2B5EF4-FFF2-40B4-BE49-F238E27FC236}">
                <a16:creationId xmlns:a16="http://schemas.microsoft.com/office/drawing/2014/main" id="{23132758-64BB-426E-8635-EC1654B03AA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62814" y="6169043"/>
            <a:ext cx="386410" cy="393986"/>
          </a:xfrm>
          <a:prstGeom prst="rect">
            <a:avLst/>
          </a:prstGeom>
        </p:spPr>
      </p:pic>
      <p:pic>
        <p:nvPicPr>
          <p:cNvPr id="21" name="그래픽 20">
            <a:extLst>
              <a:ext uri="{FF2B5EF4-FFF2-40B4-BE49-F238E27FC236}">
                <a16:creationId xmlns:a16="http://schemas.microsoft.com/office/drawing/2014/main" id="{9604C782-6380-4CD0-9384-545712D7A88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38715"/>
          <a:stretch/>
        </p:blipFill>
        <p:spPr>
          <a:xfrm>
            <a:off x="0" y="3495977"/>
            <a:ext cx="826842" cy="1328264"/>
          </a:xfrm>
          <a:prstGeom prst="rect">
            <a:avLst/>
          </a:prstGeom>
        </p:spPr>
      </p:pic>
      <p:pic>
        <p:nvPicPr>
          <p:cNvPr id="22" name="그래픽 21">
            <a:extLst>
              <a:ext uri="{FF2B5EF4-FFF2-40B4-BE49-F238E27FC236}">
                <a16:creationId xmlns:a16="http://schemas.microsoft.com/office/drawing/2014/main" id="{5421AF7F-792E-4102-B051-C0E647AF34AF}"/>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62544"/>
          <a:stretch/>
        </p:blipFill>
        <p:spPr>
          <a:xfrm>
            <a:off x="892839" y="0"/>
            <a:ext cx="1852384" cy="658389"/>
          </a:xfrm>
          <a:prstGeom prst="rect">
            <a:avLst/>
          </a:prstGeom>
        </p:spPr>
      </p:pic>
      <p:pic>
        <p:nvPicPr>
          <p:cNvPr id="24" name="그래픽 23">
            <a:extLst>
              <a:ext uri="{FF2B5EF4-FFF2-40B4-BE49-F238E27FC236}">
                <a16:creationId xmlns:a16="http://schemas.microsoft.com/office/drawing/2014/main" id="{B16DBE40-D7DA-4E15-BC51-FD123B530BCB}"/>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75507"/>
          <a:stretch/>
        </p:blipFill>
        <p:spPr>
          <a:xfrm rot="10800000" flipH="1">
            <a:off x="207237" y="6434007"/>
            <a:ext cx="2060623" cy="423993"/>
          </a:xfrm>
          <a:prstGeom prst="rect">
            <a:avLst/>
          </a:prstGeom>
        </p:spPr>
      </p:pic>
      <p:pic>
        <p:nvPicPr>
          <p:cNvPr id="68" name="그래픽 67">
            <a:extLst>
              <a:ext uri="{FF2B5EF4-FFF2-40B4-BE49-F238E27FC236}">
                <a16:creationId xmlns:a16="http://schemas.microsoft.com/office/drawing/2014/main" id="{E2C9F022-9DEC-467B-A653-765E54084928}"/>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t="44806" r="45572" b="17621"/>
          <a:stretch/>
        </p:blipFill>
        <p:spPr>
          <a:xfrm>
            <a:off x="10564602" y="0"/>
            <a:ext cx="1627398" cy="844817"/>
          </a:xfrm>
          <a:prstGeom prst="rect">
            <a:avLst/>
          </a:prstGeom>
        </p:spPr>
      </p:pic>
      <p:pic>
        <p:nvPicPr>
          <p:cNvPr id="70" name="그래픽 69">
            <a:extLst>
              <a:ext uri="{FF2B5EF4-FFF2-40B4-BE49-F238E27FC236}">
                <a16:creationId xmlns:a16="http://schemas.microsoft.com/office/drawing/2014/main" id="{76A7EC90-EF3A-4E73-980F-2870CA8084A0}"/>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27682"/>
          <a:stretch/>
        </p:blipFill>
        <p:spPr>
          <a:xfrm>
            <a:off x="1" y="2503042"/>
            <a:ext cx="892838" cy="1171531"/>
          </a:xfrm>
          <a:prstGeom prst="rect">
            <a:avLst/>
          </a:prstGeom>
        </p:spPr>
      </p:pic>
      <p:sp>
        <p:nvSpPr>
          <p:cNvPr id="71" name="그림 개체 틀 12">
            <a:extLst>
              <a:ext uri="{FF2B5EF4-FFF2-40B4-BE49-F238E27FC236}">
                <a16:creationId xmlns:a16="http://schemas.microsoft.com/office/drawing/2014/main" id="{73F973AC-81D8-4EC6-9C36-3816CEB28C10}"/>
              </a:ext>
            </a:extLst>
          </p:cNvPr>
          <p:cNvSpPr>
            <a:spLocks noGrp="1"/>
          </p:cNvSpPr>
          <p:nvPr>
            <p:ph type="pic" sz="quarter" idx="14" hasCustomPrompt="1"/>
          </p:nvPr>
        </p:nvSpPr>
        <p:spPr>
          <a:xfrm>
            <a:off x="6719942" y="1428751"/>
            <a:ext cx="4000509" cy="4000498"/>
          </a:xfrm>
          <a:prstGeom prst="ellipse">
            <a:avLst/>
          </a:prstGeom>
          <a:pattFill prst="pct10">
            <a:fgClr>
              <a:schemeClr val="bg1">
                <a:lumMod val="75000"/>
              </a:schemeClr>
            </a:fgClr>
            <a:bgClr>
              <a:schemeClr val="bg1">
                <a:lumMod val="95000"/>
              </a:schemeClr>
            </a:bgClr>
          </a:pattFill>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pic>
        <p:nvPicPr>
          <p:cNvPr id="72" name="그래픽 71">
            <a:extLst>
              <a:ext uri="{FF2B5EF4-FFF2-40B4-BE49-F238E27FC236}">
                <a16:creationId xmlns:a16="http://schemas.microsoft.com/office/drawing/2014/main" id="{7A35170D-D920-49CB-8BC6-3A9A997D4F9A}"/>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b="63433"/>
          <a:stretch/>
        </p:blipFill>
        <p:spPr>
          <a:xfrm>
            <a:off x="7199184" y="6199611"/>
            <a:ext cx="1975098" cy="658390"/>
          </a:xfrm>
          <a:prstGeom prst="rect">
            <a:avLst/>
          </a:prstGeom>
        </p:spPr>
      </p:pic>
      <p:pic>
        <p:nvPicPr>
          <p:cNvPr id="73" name="그래픽 72">
            <a:extLst>
              <a:ext uri="{FF2B5EF4-FFF2-40B4-BE49-F238E27FC236}">
                <a16:creationId xmlns:a16="http://schemas.microsoft.com/office/drawing/2014/main" id="{A7845D58-DDD3-4E39-8804-255099ABE25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96479" y="6257408"/>
            <a:ext cx="405410" cy="353198"/>
          </a:xfrm>
          <a:prstGeom prst="rect">
            <a:avLst/>
          </a:prstGeom>
        </p:spPr>
      </p:pic>
    </p:spTree>
    <p:extLst>
      <p:ext uri="{BB962C8B-B14F-4D97-AF65-F5344CB8AC3E}">
        <p14:creationId xmlns:p14="http://schemas.microsoft.com/office/powerpoint/2010/main" val="1403468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pic>
        <p:nvPicPr>
          <p:cNvPr id="74"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4212" b="17645"/>
          <a:stretch/>
        </p:blipFill>
        <p:spPr>
          <a:xfrm>
            <a:off x="9088543" y="4471939"/>
            <a:ext cx="3103457" cy="2386061"/>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77" r="7621"/>
          <a:stretch/>
        </p:blipFill>
        <p:spPr>
          <a:xfrm flipH="1">
            <a:off x="1" y="0"/>
            <a:ext cx="3677549" cy="1305665"/>
          </a:xfrm>
          <a:prstGeom prst="rect">
            <a:avLst/>
          </a:prstGeom>
        </p:spPr>
      </p:pic>
      <p:pic>
        <p:nvPicPr>
          <p:cNvPr id="48" name="그래픽 47">
            <a:extLst>
              <a:ext uri="{FF2B5EF4-FFF2-40B4-BE49-F238E27FC236}">
                <a16:creationId xmlns:a16="http://schemas.microsoft.com/office/drawing/2014/main" id="{AFA9801C-01B9-4438-9DBF-3EE307BD617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1108835" y="418644"/>
            <a:ext cx="831848" cy="715776"/>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8702133" y="6105321"/>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757"/>
          <a:stretch/>
        </p:blipFill>
        <p:spPr>
          <a:xfrm>
            <a:off x="0" y="4819934"/>
            <a:ext cx="1150341" cy="2038066"/>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a:off x="10078523" y="0"/>
            <a:ext cx="2060623" cy="423993"/>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flipH="1">
            <a:off x="1352008" y="0"/>
            <a:ext cx="2414677" cy="530206"/>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r="50000"/>
          <a:stretch/>
        </p:blipFill>
        <p:spPr>
          <a:xfrm flipH="1">
            <a:off x="0" y="0"/>
            <a:ext cx="579544" cy="492014"/>
          </a:xfrm>
          <a:prstGeom prst="rect">
            <a:avLst/>
          </a:prstGeom>
        </p:spPr>
      </p:pic>
      <p:pic>
        <p:nvPicPr>
          <p:cNvPr id="72" name="그래픽 71">
            <a:extLst>
              <a:ext uri="{FF2B5EF4-FFF2-40B4-BE49-F238E27FC236}">
                <a16:creationId xmlns:a16="http://schemas.microsoft.com/office/drawing/2014/main" id="{17DD1FE8-3082-43E2-8184-15F3BC5666D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flipH="1">
            <a:off x="1307441" y="1295348"/>
            <a:ext cx="405410" cy="353198"/>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flipH="1">
            <a:off x="9088543" y="5869081"/>
            <a:ext cx="1672681" cy="94447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5932" r="12980" b="-1"/>
          <a:stretch/>
        </p:blipFill>
        <p:spPr>
          <a:xfrm flipH="1">
            <a:off x="1" y="418644"/>
            <a:ext cx="1262873" cy="1219585"/>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l="33825"/>
          <a:stretch/>
        </p:blipFill>
        <p:spPr>
          <a:xfrm flipH="1">
            <a:off x="11108834" y="5352643"/>
            <a:ext cx="1083166" cy="1505357"/>
          </a:xfrm>
          <a:prstGeom prst="rect">
            <a:avLst/>
          </a:prstGeom>
        </p:spPr>
      </p:pic>
    </p:spTree>
    <p:extLst>
      <p:ext uri="{BB962C8B-B14F-4D97-AF65-F5344CB8AC3E}">
        <p14:creationId xmlns:p14="http://schemas.microsoft.com/office/powerpoint/2010/main" val="414091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42" name="그래픽 41">
            <a:extLst>
              <a:ext uri="{FF2B5EF4-FFF2-40B4-BE49-F238E27FC236}">
                <a16:creationId xmlns:a16="http://schemas.microsoft.com/office/drawing/2014/main" id="{39E0C893-0BED-4903-92F8-09D37E0ECC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847" t="62318"/>
          <a:stretch/>
        </p:blipFill>
        <p:spPr>
          <a:xfrm flipH="1">
            <a:off x="7287984" y="1"/>
            <a:ext cx="2248807" cy="679783"/>
          </a:xfrm>
          <a:prstGeom prst="rect">
            <a:avLst/>
          </a:prstGeom>
        </p:spPr>
      </p:pic>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286" t="28596" r="1" b="35914"/>
          <a:stretch/>
        </p:blipFill>
        <p:spPr>
          <a:xfrm flipH="1" flipV="1">
            <a:off x="8973516" y="0"/>
            <a:ext cx="3218484" cy="1759459"/>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4366" t="2892" r="31393" b="27893"/>
          <a:stretch/>
        </p:blipFill>
        <p:spPr>
          <a:xfrm rot="16200000" flipH="1" flipV="1">
            <a:off x="99870" y="4890688"/>
            <a:ext cx="1867442" cy="2067182"/>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9186"/>
          <a:stretch/>
        </p:blipFill>
        <p:spPr>
          <a:xfrm>
            <a:off x="1583562" y="5654029"/>
            <a:ext cx="1553676" cy="1203971"/>
          </a:xfrm>
          <a:prstGeom prst="rect">
            <a:avLst/>
          </a:prstGeom>
        </p:spPr>
      </p:pic>
      <p:pic>
        <p:nvPicPr>
          <p:cNvPr id="65" name="그래픽 64">
            <a:extLst>
              <a:ext uri="{FF2B5EF4-FFF2-40B4-BE49-F238E27FC236}">
                <a16:creationId xmlns:a16="http://schemas.microsoft.com/office/drawing/2014/main" id="{BEA33833-F737-42FB-AC64-3109494CFC2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flipV="1">
            <a:off x="0" y="590789"/>
            <a:ext cx="658928" cy="57788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6885"/>
          <a:stretch/>
        </p:blipFill>
        <p:spPr>
          <a:xfrm flipH="1" flipV="1">
            <a:off x="9088544" y="0"/>
            <a:ext cx="3103456" cy="944837"/>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32740"/>
          <a:stretch/>
        </p:blipFill>
        <p:spPr>
          <a:xfrm flipH="1">
            <a:off x="0" y="0"/>
            <a:ext cx="1159089" cy="492014"/>
          </a:xfrm>
          <a:prstGeom prst="rect">
            <a:avLst/>
          </a:prstGeom>
        </p:spPr>
      </p:pic>
      <p:pic>
        <p:nvPicPr>
          <p:cNvPr id="68" name="그래픽 67">
            <a:extLst>
              <a:ext uri="{FF2B5EF4-FFF2-40B4-BE49-F238E27FC236}">
                <a16:creationId xmlns:a16="http://schemas.microsoft.com/office/drawing/2014/main" id="{5A4F4EB6-067E-4641-B665-02914DCA55C0}"/>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6880" t="23469"/>
          <a:stretch/>
        </p:blipFill>
        <p:spPr>
          <a:xfrm rot="16200000" flipV="1">
            <a:off x="10936428" y="5602427"/>
            <a:ext cx="1339613" cy="1171531"/>
          </a:xfrm>
          <a:prstGeom prst="rect">
            <a:avLst/>
          </a:prstGeom>
        </p:spPr>
      </p:pic>
      <p:pic>
        <p:nvPicPr>
          <p:cNvPr id="35" name="그래픽 34">
            <a:extLst>
              <a:ext uri="{FF2B5EF4-FFF2-40B4-BE49-F238E27FC236}">
                <a16:creationId xmlns:a16="http://schemas.microsoft.com/office/drawing/2014/main" id="{92448377-FD0A-469E-A63D-377088F10C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flipH="1" flipV="1">
            <a:off x="727680" y="5197908"/>
            <a:ext cx="611823" cy="64095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33713"/>
          <a:stretch/>
        </p:blipFill>
        <p:spPr>
          <a:xfrm flipV="1">
            <a:off x="9434328" y="5937944"/>
            <a:ext cx="1553674" cy="920056"/>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flipV="1">
            <a:off x="10448619" y="671708"/>
            <a:ext cx="441363" cy="387016"/>
          </a:xfrm>
          <a:prstGeom prst="rect">
            <a:avLst/>
          </a:prstGeom>
        </p:spPr>
      </p:pic>
    </p:spTree>
    <p:extLst>
      <p:ext uri="{BB962C8B-B14F-4D97-AF65-F5344CB8AC3E}">
        <p14:creationId xmlns:p14="http://schemas.microsoft.com/office/powerpoint/2010/main" val="3344009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41" name="그래픽 40">
            <a:extLst>
              <a:ext uri="{FF2B5EF4-FFF2-40B4-BE49-F238E27FC236}">
                <a16:creationId xmlns:a16="http://schemas.microsoft.com/office/drawing/2014/main" id="{95FA8C44-70A1-40BE-B5C3-55378AAF96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553"/>
          <a:stretch/>
        </p:blipFill>
        <p:spPr>
          <a:xfrm>
            <a:off x="0" y="5085067"/>
            <a:ext cx="1261238" cy="1749435"/>
          </a:xfrm>
          <a:prstGeom prst="rect">
            <a:avLst/>
          </a:prstGeom>
        </p:spPr>
      </p:pic>
      <p:pic>
        <p:nvPicPr>
          <p:cNvPr id="46" name="그래픽 45">
            <a:extLst>
              <a:ext uri="{FF2B5EF4-FFF2-40B4-BE49-F238E27FC236}">
                <a16:creationId xmlns:a16="http://schemas.microsoft.com/office/drawing/2014/main" id="{71D22A36-3188-40B1-AA9C-5B50DA06CA5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806" t="61559"/>
          <a:stretch/>
        </p:blipFill>
        <p:spPr>
          <a:xfrm flipH="1">
            <a:off x="10304052" y="0"/>
            <a:ext cx="1887948" cy="1136863"/>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20720" y="4543185"/>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9824990" y="54293"/>
            <a:ext cx="386410" cy="393986"/>
          </a:xfrm>
          <a:prstGeom prst="rect">
            <a:avLst/>
          </a:prstGeom>
        </p:spPr>
      </p:pic>
      <p:pic>
        <p:nvPicPr>
          <p:cNvPr id="55" name="그래픽 54">
            <a:extLst>
              <a:ext uri="{FF2B5EF4-FFF2-40B4-BE49-F238E27FC236}">
                <a16:creationId xmlns:a16="http://schemas.microsoft.com/office/drawing/2014/main" id="{90B28C4C-2BBF-447D-AA64-4D6EA836E0B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2293473" y="6313428"/>
            <a:ext cx="441984" cy="393986"/>
          </a:xfrm>
          <a:prstGeom prst="rect">
            <a:avLst/>
          </a:prstGeom>
        </p:spPr>
      </p:pic>
      <p:pic>
        <p:nvPicPr>
          <p:cNvPr id="71" name="그래픽 70">
            <a:extLst>
              <a:ext uri="{FF2B5EF4-FFF2-40B4-BE49-F238E27FC236}">
                <a16:creationId xmlns:a16="http://schemas.microsoft.com/office/drawing/2014/main" id="{5610B7A0-13FA-416D-BCBD-C45F0AE9C0C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63433"/>
          <a:stretch/>
        </p:blipFill>
        <p:spPr>
          <a:xfrm flipH="1">
            <a:off x="289167" y="6199610"/>
            <a:ext cx="1975098" cy="658390"/>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889"/>
          <a:stretch/>
        </p:blipFill>
        <p:spPr>
          <a:xfrm flipH="1">
            <a:off x="10617815" y="96192"/>
            <a:ext cx="1574185" cy="944477"/>
          </a:xfrm>
          <a:prstGeom prst="rect">
            <a:avLst/>
          </a:prstGeom>
        </p:spPr>
      </p:pic>
      <p:pic>
        <p:nvPicPr>
          <p:cNvPr id="73" name="그래픽 72">
            <a:extLst>
              <a:ext uri="{FF2B5EF4-FFF2-40B4-BE49-F238E27FC236}">
                <a16:creationId xmlns:a16="http://schemas.microsoft.com/office/drawing/2014/main" id="{2F09B6CB-1E44-4431-82F4-89B62D4FF305}"/>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17" r="76998"/>
          <a:stretch/>
        </p:blipFill>
        <p:spPr>
          <a:xfrm rot="16200000" flipH="1">
            <a:off x="645502" y="5554107"/>
            <a:ext cx="658390" cy="1949395"/>
          </a:xfrm>
          <a:prstGeom prst="rect">
            <a:avLst/>
          </a:prstGeom>
        </p:spPr>
      </p:pic>
      <p:pic>
        <p:nvPicPr>
          <p:cNvPr id="76" name="그래픽 75">
            <a:extLst>
              <a:ext uri="{FF2B5EF4-FFF2-40B4-BE49-F238E27FC236}">
                <a16:creationId xmlns:a16="http://schemas.microsoft.com/office/drawing/2014/main" id="{57974970-74C3-4C80-B409-912AA3805ED0}"/>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flipH="1">
            <a:off x="500746" y="5792639"/>
            <a:ext cx="1319462" cy="658391"/>
          </a:xfrm>
          <a:prstGeom prst="rect">
            <a:avLst/>
          </a:prstGeom>
        </p:spPr>
      </p:pic>
      <p:pic>
        <p:nvPicPr>
          <p:cNvPr id="61" name="그래픽 60">
            <a:extLst>
              <a:ext uri="{FF2B5EF4-FFF2-40B4-BE49-F238E27FC236}">
                <a16:creationId xmlns:a16="http://schemas.microsoft.com/office/drawing/2014/main" id="{6F573EB2-24F8-4700-8970-65D5B537D554}"/>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62544"/>
          <a:stretch/>
        </p:blipFill>
        <p:spPr>
          <a:xfrm flipV="1">
            <a:off x="10930762" y="6409721"/>
            <a:ext cx="1261238" cy="448279"/>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77951" r="26612"/>
          <a:stretch/>
        </p:blipFill>
        <p:spPr>
          <a:xfrm>
            <a:off x="0" y="0"/>
            <a:ext cx="2414677" cy="530206"/>
          </a:xfrm>
          <a:prstGeom prst="rect">
            <a:avLst/>
          </a:prstGeom>
        </p:spPr>
      </p:pic>
      <p:pic>
        <p:nvPicPr>
          <p:cNvPr id="43" name="그래픽 42">
            <a:extLst>
              <a:ext uri="{FF2B5EF4-FFF2-40B4-BE49-F238E27FC236}">
                <a16:creationId xmlns:a16="http://schemas.microsoft.com/office/drawing/2014/main" id="{5C2FA9A8-A68C-498F-992E-BCA232DC845A}"/>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t="75507"/>
          <a:stretch/>
        </p:blipFill>
        <p:spPr>
          <a:xfrm flipH="1" flipV="1">
            <a:off x="8854661" y="6434007"/>
            <a:ext cx="2060623" cy="423993"/>
          </a:xfrm>
          <a:prstGeom prst="rect">
            <a:avLst/>
          </a:prstGeom>
        </p:spPr>
      </p:pic>
      <p:pic>
        <p:nvPicPr>
          <p:cNvPr id="49" name="그래픽 48">
            <a:extLst>
              <a:ext uri="{FF2B5EF4-FFF2-40B4-BE49-F238E27FC236}">
                <a16:creationId xmlns:a16="http://schemas.microsoft.com/office/drawing/2014/main" id="{9068F6CE-D441-47D4-A7F6-788C34D2745D}"/>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flipV="1">
            <a:off x="638062" y="209728"/>
            <a:ext cx="611823" cy="640957"/>
          </a:xfrm>
          <a:prstGeom prst="rect">
            <a:avLst/>
          </a:prstGeom>
        </p:spPr>
      </p:pic>
      <p:pic>
        <p:nvPicPr>
          <p:cNvPr id="17" name="Picture 1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20"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21" name="Picture 2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0">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10082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H="1" flipV="1">
            <a:off x="8760964" y="0"/>
            <a:ext cx="3431036" cy="1875655"/>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366" t="2892" r="31393" b="27893"/>
          <a:stretch/>
        </p:blipFill>
        <p:spPr>
          <a:xfrm rot="16200000" flipH="1" flipV="1">
            <a:off x="108996" y="4710938"/>
            <a:ext cx="2038067" cy="2256057"/>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121" b="24571"/>
          <a:stretch/>
        </p:blipFill>
        <p:spPr>
          <a:xfrm flipV="1">
            <a:off x="0" y="0"/>
            <a:ext cx="1422400" cy="1383240"/>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V="1">
            <a:off x="10515765" y="740835"/>
            <a:ext cx="386410" cy="393986"/>
          </a:xfrm>
          <a:prstGeom prst="rect">
            <a:avLst/>
          </a:prstGeom>
        </p:spPr>
      </p:pic>
      <p:pic>
        <p:nvPicPr>
          <p:cNvPr id="61" name="그래픽 60">
            <a:extLst>
              <a:ext uri="{FF2B5EF4-FFF2-40B4-BE49-F238E27FC236}">
                <a16:creationId xmlns:a16="http://schemas.microsoft.com/office/drawing/2014/main" id="{6F573EB2-24F8-4700-8970-65D5B537D55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62544"/>
          <a:stretch/>
        </p:blipFill>
        <p:spPr>
          <a:xfrm flipV="1">
            <a:off x="10609170" y="6295417"/>
            <a:ext cx="1582829" cy="562582"/>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flipH="1" flipV="1">
            <a:off x="0" y="6434007"/>
            <a:ext cx="2060623" cy="42399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36885"/>
          <a:stretch/>
        </p:blipFill>
        <p:spPr>
          <a:xfrm flipV="1">
            <a:off x="0" y="0"/>
            <a:ext cx="2511685" cy="764674"/>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a:stretch/>
        </p:blipFill>
        <p:spPr>
          <a:xfrm flipV="1">
            <a:off x="2511685" y="6365986"/>
            <a:ext cx="1159089" cy="492014"/>
          </a:xfrm>
          <a:prstGeom prst="rect">
            <a:avLst/>
          </a:prstGeom>
        </p:spPr>
      </p:pic>
      <p:pic>
        <p:nvPicPr>
          <p:cNvPr id="68" name="그래픽 67">
            <a:extLst>
              <a:ext uri="{FF2B5EF4-FFF2-40B4-BE49-F238E27FC236}">
                <a16:creationId xmlns:a16="http://schemas.microsoft.com/office/drawing/2014/main" id="{5A4F4EB6-067E-4641-B665-02914DCA55C0}"/>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16880" t="23469"/>
          <a:stretch/>
        </p:blipFill>
        <p:spPr>
          <a:xfrm rot="10800000" flipV="1">
            <a:off x="10852387" y="0"/>
            <a:ext cx="1339613" cy="1171531"/>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17" name="Picture 1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2">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83039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H="1" flipV="1">
            <a:off x="8897917" y="0"/>
            <a:ext cx="3294085" cy="1800788"/>
          </a:xfrm>
          <a:prstGeom prst="rect">
            <a:avLst/>
          </a:prstGeom>
        </p:spPr>
      </p:pic>
      <p:pic>
        <p:nvPicPr>
          <p:cNvPr id="45" name="그래픽 44">
            <a:extLst>
              <a:ext uri="{FF2B5EF4-FFF2-40B4-BE49-F238E27FC236}">
                <a16:creationId xmlns:a16="http://schemas.microsoft.com/office/drawing/2014/main" id="{C344BDAB-535F-4B39-B512-A41776A74EB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214" t="71646" b="-1"/>
          <a:stretch/>
        </p:blipFill>
        <p:spPr>
          <a:xfrm>
            <a:off x="2" y="0"/>
            <a:ext cx="3294085" cy="866674"/>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439662" y="329194"/>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112396" y="852295"/>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23901"/>
          <a:stretch/>
        </p:blipFill>
        <p:spPr>
          <a:xfrm rot="5400000" flipH="1">
            <a:off x="194476" y="5513182"/>
            <a:ext cx="1150341" cy="1539293"/>
          </a:xfrm>
          <a:prstGeom prst="rect">
            <a:avLst/>
          </a:prstGeom>
        </p:spPr>
      </p:pic>
      <p:pic>
        <p:nvPicPr>
          <p:cNvPr id="60" name="그래픽 59">
            <a:extLst>
              <a:ext uri="{FF2B5EF4-FFF2-40B4-BE49-F238E27FC236}">
                <a16:creationId xmlns:a16="http://schemas.microsoft.com/office/drawing/2014/main" id="{1A275C45-A3E3-4F82-8B1E-BC26C0D60A3E}"/>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38715"/>
          <a:stretch/>
        </p:blipFill>
        <p:spPr>
          <a:xfrm flipH="1">
            <a:off x="11270239" y="4339362"/>
            <a:ext cx="921763" cy="1480749"/>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9680317" y="5898028"/>
            <a:ext cx="676157" cy="592899"/>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77951" r="26612"/>
          <a:stretch/>
        </p:blipFill>
        <p:spPr>
          <a:xfrm flipH="1">
            <a:off x="2" y="0"/>
            <a:ext cx="1852384" cy="406740"/>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10396" b="60170"/>
          <a:stretch/>
        </p:blipFill>
        <p:spPr>
          <a:xfrm flipH="1">
            <a:off x="8298979" y="5898028"/>
            <a:ext cx="3893023" cy="959972"/>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l="66143" t="9983"/>
          <a:stretch/>
        </p:blipFill>
        <p:spPr>
          <a:xfrm flipH="1">
            <a:off x="11767551" y="0"/>
            <a:ext cx="424451" cy="1037889"/>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b="36885"/>
          <a:stretch/>
        </p:blipFill>
        <p:spPr>
          <a:xfrm flipH="1">
            <a:off x="10186502" y="6247432"/>
            <a:ext cx="2005500" cy="610568"/>
          </a:xfrm>
          <a:prstGeom prst="rect">
            <a:avLst/>
          </a:prstGeom>
        </p:spPr>
      </p:pic>
      <p:sp>
        <p:nvSpPr>
          <p:cNvPr id="16" name="그림 개체 틀 4">
            <a:extLst>
              <a:ext uri="{FF2B5EF4-FFF2-40B4-BE49-F238E27FC236}">
                <a16:creationId xmlns:a16="http://schemas.microsoft.com/office/drawing/2014/main" id="{D91D4408-2FE9-4636-9F34-3193D700B69F}"/>
              </a:ext>
            </a:extLst>
          </p:cNvPr>
          <p:cNvSpPr>
            <a:spLocks noGrp="1"/>
          </p:cNvSpPr>
          <p:nvPr>
            <p:ph type="pic" sz="quarter" idx="13" hasCustomPrompt="1"/>
          </p:nvPr>
        </p:nvSpPr>
        <p:spPr>
          <a:xfrm>
            <a:off x="7521433" y="732971"/>
            <a:ext cx="3499134" cy="5392058"/>
          </a:xfrm>
          <a:prstGeom prst="roundRect">
            <a:avLst>
              <a:gd name="adj" fmla="val 572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770824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H="1" flipV="1">
            <a:off x="8897917" y="0"/>
            <a:ext cx="3294085" cy="1800788"/>
          </a:xfrm>
          <a:prstGeom prst="rect">
            <a:avLst/>
          </a:prstGeom>
        </p:spPr>
      </p:pic>
      <p:pic>
        <p:nvPicPr>
          <p:cNvPr id="45" name="그래픽 44">
            <a:extLst>
              <a:ext uri="{FF2B5EF4-FFF2-40B4-BE49-F238E27FC236}">
                <a16:creationId xmlns:a16="http://schemas.microsoft.com/office/drawing/2014/main" id="{C344BDAB-535F-4B39-B512-A41776A74EB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214" t="71646" b="-1"/>
          <a:stretch/>
        </p:blipFill>
        <p:spPr>
          <a:xfrm>
            <a:off x="2" y="0"/>
            <a:ext cx="3294085" cy="866674"/>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439662" y="329194"/>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112396" y="852295"/>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23901"/>
          <a:stretch/>
        </p:blipFill>
        <p:spPr>
          <a:xfrm rot="5400000" flipH="1">
            <a:off x="194476" y="5513182"/>
            <a:ext cx="1150341" cy="1539293"/>
          </a:xfrm>
          <a:prstGeom prst="rect">
            <a:avLst/>
          </a:prstGeom>
        </p:spPr>
      </p:pic>
      <p:pic>
        <p:nvPicPr>
          <p:cNvPr id="60" name="그래픽 59">
            <a:extLst>
              <a:ext uri="{FF2B5EF4-FFF2-40B4-BE49-F238E27FC236}">
                <a16:creationId xmlns:a16="http://schemas.microsoft.com/office/drawing/2014/main" id="{1A275C45-A3E3-4F82-8B1E-BC26C0D60A3E}"/>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38715"/>
          <a:stretch/>
        </p:blipFill>
        <p:spPr>
          <a:xfrm flipH="1">
            <a:off x="11270239" y="4339362"/>
            <a:ext cx="921763" cy="1480749"/>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9680317" y="5898028"/>
            <a:ext cx="676157" cy="592899"/>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77951" r="26612"/>
          <a:stretch/>
        </p:blipFill>
        <p:spPr>
          <a:xfrm flipH="1">
            <a:off x="2" y="0"/>
            <a:ext cx="1852384" cy="406740"/>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10396" b="60170"/>
          <a:stretch/>
        </p:blipFill>
        <p:spPr>
          <a:xfrm flipH="1">
            <a:off x="8298979" y="5898028"/>
            <a:ext cx="3893023" cy="959972"/>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l="66143" t="9983"/>
          <a:stretch/>
        </p:blipFill>
        <p:spPr>
          <a:xfrm flipH="1">
            <a:off x="11767551" y="0"/>
            <a:ext cx="424451" cy="1037889"/>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b="36885"/>
          <a:stretch/>
        </p:blipFill>
        <p:spPr>
          <a:xfrm flipH="1">
            <a:off x="10186502" y="6247432"/>
            <a:ext cx="2005500" cy="610568"/>
          </a:xfrm>
          <a:prstGeom prst="rect">
            <a:avLst/>
          </a:prstGeom>
        </p:spPr>
      </p:pic>
      <p:sp>
        <p:nvSpPr>
          <p:cNvPr id="16" name="그림 개체 틀 4">
            <a:extLst>
              <a:ext uri="{FF2B5EF4-FFF2-40B4-BE49-F238E27FC236}">
                <a16:creationId xmlns:a16="http://schemas.microsoft.com/office/drawing/2014/main" id="{D91D4408-2FE9-4636-9F34-3193D700B69F}"/>
              </a:ext>
            </a:extLst>
          </p:cNvPr>
          <p:cNvSpPr>
            <a:spLocks noGrp="1"/>
          </p:cNvSpPr>
          <p:nvPr>
            <p:ph type="pic" sz="quarter" idx="13" hasCustomPrompt="1"/>
          </p:nvPr>
        </p:nvSpPr>
        <p:spPr>
          <a:xfrm>
            <a:off x="7521433" y="732971"/>
            <a:ext cx="3499134" cy="5392058"/>
          </a:xfrm>
          <a:prstGeom prst="roundRect">
            <a:avLst>
              <a:gd name="adj" fmla="val 572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793617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74"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4212" b="17645"/>
          <a:stretch/>
        </p:blipFill>
        <p:spPr>
          <a:xfrm>
            <a:off x="9088543" y="4471939"/>
            <a:ext cx="3103457" cy="2386061"/>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77" r="7621"/>
          <a:stretch/>
        </p:blipFill>
        <p:spPr>
          <a:xfrm flipH="1">
            <a:off x="1" y="0"/>
            <a:ext cx="3677549" cy="1305665"/>
          </a:xfrm>
          <a:prstGeom prst="rect">
            <a:avLst/>
          </a:prstGeom>
        </p:spPr>
      </p:pic>
      <p:pic>
        <p:nvPicPr>
          <p:cNvPr id="48" name="그래픽 47">
            <a:extLst>
              <a:ext uri="{FF2B5EF4-FFF2-40B4-BE49-F238E27FC236}">
                <a16:creationId xmlns:a16="http://schemas.microsoft.com/office/drawing/2014/main" id="{AFA9801C-01B9-4438-9DBF-3EE307BD617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1108835" y="418644"/>
            <a:ext cx="831848" cy="715776"/>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8702133" y="6105321"/>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757"/>
          <a:stretch/>
        </p:blipFill>
        <p:spPr>
          <a:xfrm>
            <a:off x="1" y="5463060"/>
            <a:ext cx="787342" cy="1394939"/>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a:off x="10078523" y="0"/>
            <a:ext cx="2060623" cy="423993"/>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flipH="1">
            <a:off x="1352008" y="0"/>
            <a:ext cx="2414677" cy="530206"/>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r="50000"/>
          <a:stretch/>
        </p:blipFill>
        <p:spPr>
          <a:xfrm flipH="1">
            <a:off x="0" y="0"/>
            <a:ext cx="579544" cy="492014"/>
          </a:xfrm>
          <a:prstGeom prst="rect">
            <a:avLst/>
          </a:prstGeom>
        </p:spPr>
      </p:pic>
      <p:pic>
        <p:nvPicPr>
          <p:cNvPr id="72" name="그래픽 71">
            <a:extLst>
              <a:ext uri="{FF2B5EF4-FFF2-40B4-BE49-F238E27FC236}">
                <a16:creationId xmlns:a16="http://schemas.microsoft.com/office/drawing/2014/main" id="{17DD1FE8-3082-43E2-8184-15F3BC5666D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flipH="1">
            <a:off x="1307441" y="1295348"/>
            <a:ext cx="405410" cy="353198"/>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flipH="1">
            <a:off x="9088543" y="5869081"/>
            <a:ext cx="1672681" cy="94447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5932" r="12980" b="-1"/>
          <a:stretch/>
        </p:blipFill>
        <p:spPr>
          <a:xfrm flipH="1">
            <a:off x="1" y="418644"/>
            <a:ext cx="1262873" cy="1219585"/>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l="33825"/>
          <a:stretch/>
        </p:blipFill>
        <p:spPr>
          <a:xfrm flipH="1">
            <a:off x="11108834" y="5352643"/>
            <a:ext cx="1083166" cy="1505357"/>
          </a:xfrm>
          <a:prstGeom prst="rect">
            <a:avLst/>
          </a:prstGeom>
        </p:spPr>
      </p:pic>
      <p:sp>
        <p:nvSpPr>
          <p:cNvPr id="16" name="그림 개체 틀 4">
            <a:extLst>
              <a:ext uri="{FF2B5EF4-FFF2-40B4-BE49-F238E27FC236}">
                <a16:creationId xmlns:a16="http://schemas.microsoft.com/office/drawing/2014/main" id="{E6F5F0F3-512F-4B53-A3A5-C3034EAB71CE}"/>
              </a:ext>
            </a:extLst>
          </p:cNvPr>
          <p:cNvSpPr>
            <a:spLocks noGrp="1"/>
          </p:cNvSpPr>
          <p:nvPr>
            <p:ph type="pic" sz="quarter" idx="13" hasCustomPrompt="1"/>
          </p:nvPr>
        </p:nvSpPr>
        <p:spPr>
          <a:xfrm>
            <a:off x="787342" y="1117600"/>
            <a:ext cx="2964566" cy="2087722"/>
          </a:xfrm>
          <a:prstGeom prst="roundRect">
            <a:avLst>
              <a:gd name="adj" fmla="val 8096"/>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7" name="그림 개체 틀 4">
            <a:extLst>
              <a:ext uri="{FF2B5EF4-FFF2-40B4-BE49-F238E27FC236}">
                <a16:creationId xmlns:a16="http://schemas.microsoft.com/office/drawing/2014/main" id="{7C9C6799-D159-4593-BAA5-4A44E0C1EF1F}"/>
              </a:ext>
            </a:extLst>
          </p:cNvPr>
          <p:cNvSpPr>
            <a:spLocks noGrp="1"/>
          </p:cNvSpPr>
          <p:nvPr>
            <p:ph type="pic" sz="quarter" idx="15" hasCustomPrompt="1"/>
          </p:nvPr>
        </p:nvSpPr>
        <p:spPr>
          <a:xfrm>
            <a:off x="4613717" y="1117600"/>
            <a:ext cx="2964566" cy="2087722"/>
          </a:xfrm>
          <a:prstGeom prst="roundRect">
            <a:avLst>
              <a:gd name="adj" fmla="val 8096"/>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8" name="그림 개체 틀 4">
            <a:extLst>
              <a:ext uri="{FF2B5EF4-FFF2-40B4-BE49-F238E27FC236}">
                <a16:creationId xmlns:a16="http://schemas.microsoft.com/office/drawing/2014/main" id="{118BDB2D-BD3F-4835-94FD-482A2EE2A2E6}"/>
              </a:ext>
            </a:extLst>
          </p:cNvPr>
          <p:cNvSpPr>
            <a:spLocks noGrp="1"/>
          </p:cNvSpPr>
          <p:nvPr>
            <p:ph type="pic" sz="quarter" idx="16" hasCustomPrompt="1"/>
          </p:nvPr>
        </p:nvSpPr>
        <p:spPr>
          <a:xfrm>
            <a:off x="8440091" y="1117600"/>
            <a:ext cx="2964566" cy="2087722"/>
          </a:xfrm>
          <a:prstGeom prst="roundRect">
            <a:avLst>
              <a:gd name="adj" fmla="val 8096"/>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682329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42" name="그래픽 41">
            <a:extLst>
              <a:ext uri="{FF2B5EF4-FFF2-40B4-BE49-F238E27FC236}">
                <a16:creationId xmlns:a16="http://schemas.microsoft.com/office/drawing/2014/main" id="{39E0C893-0BED-4903-92F8-09D37E0ECC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847" t="62318"/>
          <a:stretch/>
        </p:blipFill>
        <p:spPr>
          <a:xfrm flipH="1">
            <a:off x="7287984" y="1"/>
            <a:ext cx="2248807" cy="679783"/>
          </a:xfrm>
          <a:prstGeom prst="rect">
            <a:avLst/>
          </a:prstGeom>
        </p:spPr>
      </p:pic>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286" t="28596" r="1" b="35914"/>
          <a:stretch/>
        </p:blipFill>
        <p:spPr>
          <a:xfrm flipH="1" flipV="1">
            <a:off x="8973516" y="0"/>
            <a:ext cx="3218484" cy="1759459"/>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4366" t="2892" r="31393" b="27893"/>
          <a:stretch/>
        </p:blipFill>
        <p:spPr>
          <a:xfrm rot="16200000" flipH="1" flipV="1">
            <a:off x="99870" y="4890688"/>
            <a:ext cx="1867442" cy="2067182"/>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9186"/>
          <a:stretch/>
        </p:blipFill>
        <p:spPr>
          <a:xfrm>
            <a:off x="1583562" y="5654029"/>
            <a:ext cx="1553676" cy="1203971"/>
          </a:xfrm>
          <a:prstGeom prst="rect">
            <a:avLst/>
          </a:prstGeom>
        </p:spPr>
      </p:pic>
      <p:pic>
        <p:nvPicPr>
          <p:cNvPr id="65" name="그래픽 64">
            <a:extLst>
              <a:ext uri="{FF2B5EF4-FFF2-40B4-BE49-F238E27FC236}">
                <a16:creationId xmlns:a16="http://schemas.microsoft.com/office/drawing/2014/main" id="{BEA33833-F737-42FB-AC64-3109494CFC2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flipV="1">
            <a:off x="0" y="590789"/>
            <a:ext cx="658928" cy="57788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6885"/>
          <a:stretch/>
        </p:blipFill>
        <p:spPr>
          <a:xfrm flipH="1" flipV="1">
            <a:off x="9088544" y="0"/>
            <a:ext cx="3103456" cy="944837"/>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32740"/>
          <a:stretch/>
        </p:blipFill>
        <p:spPr>
          <a:xfrm flipH="1">
            <a:off x="0" y="0"/>
            <a:ext cx="1159089" cy="492014"/>
          </a:xfrm>
          <a:prstGeom prst="rect">
            <a:avLst/>
          </a:prstGeom>
        </p:spPr>
      </p:pic>
      <p:pic>
        <p:nvPicPr>
          <p:cNvPr id="68" name="그래픽 67">
            <a:extLst>
              <a:ext uri="{FF2B5EF4-FFF2-40B4-BE49-F238E27FC236}">
                <a16:creationId xmlns:a16="http://schemas.microsoft.com/office/drawing/2014/main" id="{5A4F4EB6-067E-4641-B665-02914DCA55C0}"/>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6880" t="23469"/>
          <a:stretch/>
        </p:blipFill>
        <p:spPr>
          <a:xfrm rot="16200000" flipV="1">
            <a:off x="10936428" y="5602427"/>
            <a:ext cx="1339613" cy="1171531"/>
          </a:xfrm>
          <a:prstGeom prst="rect">
            <a:avLst/>
          </a:prstGeom>
        </p:spPr>
      </p:pic>
      <p:pic>
        <p:nvPicPr>
          <p:cNvPr id="35" name="그래픽 34">
            <a:extLst>
              <a:ext uri="{FF2B5EF4-FFF2-40B4-BE49-F238E27FC236}">
                <a16:creationId xmlns:a16="http://schemas.microsoft.com/office/drawing/2014/main" id="{92448377-FD0A-469E-A63D-377088F10C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flipH="1" flipV="1">
            <a:off x="727680" y="5197908"/>
            <a:ext cx="611823" cy="64095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33713"/>
          <a:stretch/>
        </p:blipFill>
        <p:spPr>
          <a:xfrm flipV="1">
            <a:off x="9434328" y="5937944"/>
            <a:ext cx="1553674" cy="920056"/>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flipV="1">
            <a:off x="10448619" y="671708"/>
            <a:ext cx="441363" cy="387016"/>
          </a:xfrm>
          <a:prstGeom prst="rect">
            <a:avLst/>
          </a:prstGeom>
        </p:spPr>
      </p:pic>
      <p:sp>
        <p:nvSpPr>
          <p:cNvPr id="15" name="그림 개체 틀 12">
            <a:extLst>
              <a:ext uri="{FF2B5EF4-FFF2-40B4-BE49-F238E27FC236}">
                <a16:creationId xmlns:a16="http://schemas.microsoft.com/office/drawing/2014/main" id="{C40CD6FB-255C-4BC5-89E9-413CEAABF043}"/>
              </a:ext>
            </a:extLst>
          </p:cNvPr>
          <p:cNvSpPr>
            <a:spLocks noGrp="1"/>
          </p:cNvSpPr>
          <p:nvPr>
            <p:ph type="pic" sz="quarter" idx="14" hasCustomPrompt="1"/>
          </p:nvPr>
        </p:nvSpPr>
        <p:spPr>
          <a:xfrm>
            <a:off x="1117590" y="1456145"/>
            <a:ext cx="4000509" cy="4000498"/>
          </a:xfrm>
          <a:prstGeom prst="roundRect">
            <a:avLst>
              <a:gd name="adj" fmla="val 6826"/>
            </a:avLst>
          </a:prstGeom>
          <a:pattFill prst="pct10">
            <a:fgClr>
              <a:schemeClr val="bg1">
                <a:lumMod val="75000"/>
              </a:schemeClr>
            </a:fgClr>
            <a:bgClr>
              <a:schemeClr val="bg1">
                <a:lumMod val="95000"/>
              </a:schemeClr>
            </a:bgClr>
          </a:pattFill>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20" name="Picture 1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11136001" y="-200205"/>
            <a:ext cx="1260942" cy="1301029"/>
          </a:xfrm>
          <a:prstGeom prst="rect">
            <a:avLst/>
          </a:prstGeom>
        </p:spPr>
      </p:pic>
    </p:spTree>
    <p:extLst>
      <p:ext uri="{BB962C8B-B14F-4D97-AF65-F5344CB8AC3E}">
        <p14:creationId xmlns:p14="http://schemas.microsoft.com/office/powerpoint/2010/main" val="790761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42" name="그래픽 41">
            <a:extLst>
              <a:ext uri="{FF2B5EF4-FFF2-40B4-BE49-F238E27FC236}">
                <a16:creationId xmlns:a16="http://schemas.microsoft.com/office/drawing/2014/main" id="{39E0C893-0BED-4903-92F8-09D37E0ECC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847" t="62318"/>
          <a:stretch/>
        </p:blipFill>
        <p:spPr>
          <a:xfrm flipH="1">
            <a:off x="7287984" y="1"/>
            <a:ext cx="2248807" cy="679783"/>
          </a:xfrm>
          <a:prstGeom prst="rect">
            <a:avLst/>
          </a:prstGeom>
        </p:spPr>
      </p:pic>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286" t="28596" r="1" b="35914"/>
          <a:stretch/>
        </p:blipFill>
        <p:spPr>
          <a:xfrm flipH="1" flipV="1">
            <a:off x="8973516" y="0"/>
            <a:ext cx="3218484" cy="1759459"/>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4366" t="2892" r="31393" b="27893"/>
          <a:stretch/>
        </p:blipFill>
        <p:spPr>
          <a:xfrm rot="16200000" flipH="1" flipV="1">
            <a:off x="99870" y="4890688"/>
            <a:ext cx="1867442" cy="2067182"/>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9186"/>
          <a:stretch/>
        </p:blipFill>
        <p:spPr>
          <a:xfrm>
            <a:off x="1583562" y="5654029"/>
            <a:ext cx="1553676" cy="1203971"/>
          </a:xfrm>
          <a:prstGeom prst="rect">
            <a:avLst/>
          </a:prstGeom>
        </p:spPr>
      </p:pic>
      <p:pic>
        <p:nvPicPr>
          <p:cNvPr id="65" name="그래픽 64">
            <a:extLst>
              <a:ext uri="{FF2B5EF4-FFF2-40B4-BE49-F238E27FC236}">
                <a16:creationId xmlns:a16="http://schemas.microsoft.com/office/drawing/2014/main" id="{BEA33833-F737-42FB-AC64-3109494CFC2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flipV="1">
            <a:off x="0" y="590789"/>
            <a:ext cx="658928" cy="57788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6885"/>
          <a:stretch/>
        </p:blipFill>
        <p:spPr>
          <a:xfrm flipH="1" flipV="1">
            <a:off x="9088544" y="0"/>
            <a:ext cx="3103456" cy="944837"/>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32740"/>
          <a:stretch/>
        </p:blipFill>
        <p:spPr>
          <a:xfrm flipH="1">
            <a:off x="0" y="0"/>
            <a:ext cx="1159089" cy="492014"/>
          </a:xfrm>
          <a:prstGeom prst="rect">
            <a:avLst/>
          </a:prstGeom>
        </p:spPr>
      </p:pic>
      <p:pic>
        <p:nvPicPr>
          <p:cNvPr id="68" name="그래픽 67">
            <a:extLst>
              <a:ext uri="{FF2B5EF4-FFF2-40B4-BE49-F238E27FC236}">
                <a16:creationId xmlns:a16="http://schemas.microsoft.com/office/drawing/2014/main" id="{5A4F4EB6-067E-4641-B665-02914DCA55C0}"/>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6880" t="23469"/>
          <a:stretch/>
        </p:blipFill>
        <p:spPr>
          <a:xfrm rot="16200000" flipV="1">
            <a:off x="10936428" y="5602427"/>
            <a:ext cx="1339613" cy="1171531"/>
          </a:xfrm>
          <a:prstGeom prst="rect">
            <a:avLst/>
          </a:prstGeom>
        </p:spPr>
      </p:pic>
      <p:pic>
        <p:nvPicPr>
          <p:cNvPr id="35" name="그래픽 34">
            <a:extLst>
              <a:ext uri="{FF2B5EF4-FFF2-40B4-BE49-F238E27FC236}">
                <a16:creationId xmlns:a16="http://schemas.microsoft.com/office/drawing/2014/main" id="{92448377-FD0A-469E-A63D-377088F10C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flipH="1" flipV="1">
            <a:off x="727680" y="5197908"/>
            <a:ext cx="611823" cy="64095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33713"/>
          <a:stretch/>
        </p:blipFill>
        <p:spPr>
          <a:xfrm flipV="1">
            <a:off x="9434328" y="5937944"/>
            <a:ext cx="1553674" cy="920056"/>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flipV="1">
            <a:off x="10448619" y="671708"/>
            <a:ext cx="441363" cy="387016"/>
          </a:xfrm>
          <a:prstGeom prst="rect">
            <a:avLst/>
          </a:prstGeom>
        </p:spPr>
      </p:pic>
      <p:sp>
        <p:nvSpPr>
          <p:cNvPr id="15" name="그림 개체 틀 12">
            <a:extLst>
              <a:ext uri="{FF2B5EF4-FFF2-40B4-BE49-F238E27FC236}">
                <a16:creationId xmlns:a16="http://schemas.microsoft.com/office/drawing/2014/main" id="{C40CD6FB-255C-4BC5-89E9-413CEAABF043}"/>
              </a:ext>
            </a:extLst>
          </p:cNvPr>
          <p:cNvSpPr>
            <a:spLocks noGrp="1"/>
          </p:cNvSpPr>
          <p:nvPr>
            <p:ph type="pic" sz="quarter" idx="14" hasCustomPrompt="1"/>
          </p:nvPr>
        </p:nvSpPr>
        <p:spPr>
          <a:xfrm>
            <a:off x="1117590" y="1456145"/>
            <a:ext cx="4000509" cy="4000498"/>
          </a:xfrm>
          <a:prstGeom prst="roundRect">
            <a:avLst>
              <a:gd name="adj" fmla="val 6826"/>
            </a:avLst>
          </a:prstGeom>
          <a:pattFill prst="pct10">
            <a:fgClr>
              <a:schemeClr val="bg1">
                <a:lumMod val="75000"/>
              </a:schemeClr>
            </a:fgClr>
            <a:bgClr>
              <a:schemeClr val="bg1">
                <a:lumMod val="95000"/>
              </a:schemeClr>
            </a:bgClr>
          </a:pattFill>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20" name="Picture 1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11136001" y="-200205"/>
            <a:ext cx="1260942" cy="1301029"/>
          </a:xfrm>
          <a:prstGeom prst="rect">
            <a:avLst/>
          </a:prstGeom>
        </p:spPr>
      </p:pic>
    </p:spTree>
    <p:extLst>
      <p:ext uri="{BB962C8B-B14F-4D97-AF65-F5344CB8AC3E}">
        <p14:creationId xmlns:p14="http://schemas.microsoft.com/office/powerpoint/2010/main" val="2914549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46" name="그래픽 45">
            <a:extLst>
              <a:ext uri="{FF2B5EF4-FFF2-40B4-BE49-F238E27FC236}">
                <a16:creationId xmlns:a16="http://schemas.microsoft.com/office/drawing/2014/main" id="{71D22A36-3188-40B1-AA9C-5B50DA06CA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806" t="61559"/>
          <a:stretch/>
        </p:blipFill>
        <p:spPr>
          <a:xfrm flipH="1">
            <a:off x="10304052" y="0"/>
            <a:ext cx="1887948" cy="1136863"/>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9824990" y="54293"/>
            <a:ext cx="386410" cy="393986"/>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89"/>
          <a:stretch/>
        </p:blipFill>
        <p:spPr>
          <a:xfrm flipH="1">
            <a:off x="10617815" y="96192"/>
            <a:ext cx="1574185" cy="944477"/>
          </a:xfrm>
          <a:prstGeom prst="rect">
            <a:avLst/>
          </a:prstGeom>
        </p:spPr>
      </p:pic>
      <p:pic>
        <p:nvPicPr>
          <p:cNvPr id="61" name="그래픽 60">
            <a:extLst>
              <a:ext uri="{FF2B5EF4-FFF2-40B4-BE49-F238E27FC236}">
                <a16:creationId xmlns:a16="http://schemas.microsoft.com/office/drawing/2014/main" id="{6F573EB2-24F8-4700-8970-65D5B537D554}"/>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62544"/>
          <a:stretch/>
        </p:blipFill>
        <p:spPr>
          <a:xfrm flipV="1">
            <a:off x="10930762" y="6409721"/>
            <a:ext cx="1261238" cy="448279"/>
          </a:xfrm>
          <a:prstGeom prst="rect">
            <a:avLst/>
          </a:prstGeom>
        </p:spPr>
      </p:pic>
      <p:pic>
        <p:nvPicPr>
          <p:cNvPr id="43" name="그래픽 42">
            <a:extLst>
              <a:ext uri="{FF2B5EF4-FFF2-40B4-BE49-F238E27FC236}">
                <a16:creationId xmlns:a16="http://schemas.microsoft.com/office/drawing/2014/main" id="{5C2FA9A8-A68C-498F-992E-BCA232DC845A}"/>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75507"/>
          <a:stretch/>
        </p:blipFill>
        <p:spPr>
          <a:xfrm flipH="1" flipV="1">
            <a:off x="8854661" y="6434007"/>
            <a:ext cx="2060623" cy="423993"/>
          </a:xfrm>
          <a:prstGeom prst="rect">
            <a:avLst/>
          </a:prstGeom>
        </p:spPr>
      </p:pic>
      <p:sp>
        <p:nvSpPr>
          <p:cNvPr id="17" name="그림 개체 틀 4">
            <a:extLst>
              <a:ext uri="{FF2B5EF4-FFF2-40B4-BE49-F238E27FC236}">
                <a16:creationId xmlns:a16="http://schemas.microsoft.com/office/drawing/2014/main" id="{15046570-5620-4AC4-A529-CF5BE35512A0}"/>
              </a:ext>
            </a:extLst>
          </p:cNvPr>
          <p:cNvSpPr>
            <a:spLocks noGrp="1"/>
          </p:cNvSpPr>
          <p:nvPr>
            <p:ph type="pic" sz="quarter" idx="13" hasCustomPrompt="1"/>
          </p:nvPr>
        </p:nvSpPr>
        <p:spPr>
          <a:xfrm>
            <a:off x="0" y="0"/>
            <a:ext cx="4450446"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94046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pic>
        <p:nvPicPr>
          <p:cNvPr id="42" name="그래픽 41">
            <a:extLst>
              <a:ext uri="{FF2B5EF4-FFF2-40B4-BE49-F238E27FC236}">
                <a16:creationId xmlns:a16="http://schemas.microsoft.com/office/drawing/2014/main" id="{5B448A30-5A10-4B39-9BE0-B7A091D191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8209413" y="1254527"/>
            <a:ext cx="2291581" cy="1875503"/>
          </a:xfrm>
          <a:prstGeom prst="rect">
            <a:avLst/>
          </a:prstGeom>
        </p:spPr>
      </p:pic>
      <p:pic>
        <p:nvPicPr>
          <p:cNvPr id="11" name="그래픽 10">
            <a:extLst>
              <a:ext uri="{FF2B5EF4-FFF2-40B4-BE49-F238E27FC236}">
                <a16:creationId xmlns:a16="http://schemas.microsoft.com/office/drawing/2014/main" id="{827AC1CB-162D-4A05-A484-2220EB21E6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2664" y="2031443"/>
            <a:ext cx="2105031" cy="2303548"/>
          </a:xfrm>
          <a:prstGeom prst="rect">
            <a:avLst/>
          </a:prstGeom>
        </p:spPr>
      </p:pic>
      <p:pic>
        <p:nvPicPr>
          <p:cNvPr id="12" name="그래픽 11">
            <a:extLst>
              <a:ext uri="{FF2B5EF4-FFF2-40B4-BE49-F238E27FC236}">
                <a16:creationId xmlns:a16="http://schemas.microsoft.com/office/drawing/2014/main" id="{9D78898F-269D-492B-8AFF-AF8770D243D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096000" y="1673555"/>
            <a:ext cx="831848" cy="715776"/>
          </a:xfrm>
          <a:prstGeom prst="rect">
            <a:avLst/>
          </a:prstGeom>
        </p:spPr>
      </p:pic>
      <p:pic>
        <p:nvPicPr>
          <p:cNvPr id="15" name="그래픽 14">
            <a:extLst>
              <a:ext uri="{FF2B5EF4-FFF2-40B4-BE49-F238E27FC236}">
                <a16:creationId xmlns:a16="http://schemas.microsoft.com/office/drawing/2014/main" id="{F2C68EA6-8751-468E-86DB-3FF44180E8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00150" y="4189777"/>
            <a:ext cx="405410" cy="353198"/>
          </a:xfrm>
          <a:prstGeom prst="rect">
            <a:avLst/>
          </a:prstGeom>
        </p:spPr>
      </p:pic>
      <p:pic>
        <p:nvPicPr>
          <p:cNvPr id="16" name="그래픽 15">
            <a:extLst>
              <a:ext uri="{FF2B5EF4-FFF2-40B4-BE49-F238E27FC236}">
                <a16:creationId xmlns:a16="http://schemas.microsoft.com/office/drawing/2014/main" id="{23132758-64BB-426E-8635-EC1654B03AA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62814" y="6169043"/>
            <a:ext cx="386410" cy="393986"/>
          </a:xfrm>
          <a:prstGeom prst="rect">
            <a:avLst/>
          </a:prstGeom>
        </p:spPr>
      </p:pic>
      <p:pic>
        <p:nvPicPr>
          <p:cNvPr id="21" name="그래픽 20">
            <a:extLst>
              <a:ext uri="{FF2B5EF4-FFF2-40B4-BE49-F238E27FC236}">
                <a16:creationId xmlns:a16="http://schemas.microsoft.com/office/drawing/2014/main" id="{9604C782-6380-4CD0-9384-545712D7A88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38715"/>
          <a:stretch/>
        </p:blipFill>
        <p:spPr>
          <a:xfrm>
            <a:off x="0" y="3495977"/>
            <a:ext cx="826842" cy="1328264"/>
          </a:xfrm>
          <a:prstGeom prst="rect">
            <a:avLst/>
          </a:prstGeom>
        </p:spPr>
      </p:pic>
      <p:pic>
        <p:nvPicPr>
          <p:cNvPr id="22" name="그래픽 21">
            <a:extLst>
              <a:ext uri="{FF2B5EF4-FFF2-40B4-BE49-F238E27FC236}">
                <a16:creationId xmlns:a16="http://schemas.microsoft.com/office/drawing/2014/main" id="{5421AF7F-792E-4102-B051-C0E647AF34AF}"/>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62544"/>
          <a:stretch/>
        </p:blipFill>
        <p:spPr>
          <a:xfrm>
            <a:off x="892839" y="0"/>
            <a:ext cx="1852384" cy="658389"/>
          </a:xfrm>
          <a:prstGeom prst="rect">
            <a:avLst/>
          </a:prstGeom>
        </p:spPr>
      </p:pic>
      <p:pic>
        <p:nvPicPr>
          <p:cNvPr id="24" name="그래픽 23">
            <a:extLst>
              <a:ext uri="{FF2B5EF4-FFF2-40B4-BE49-F238E27FC236}">
                <a16:creationId xmlns:a16="http://schemas.microsoft.com/office/drawing/2014/main" id="{B16DBE40-D7DA-4E15-BC51-FD123B530BCB}"/>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75507"/>
          <a:stretch/>
        </p:blipFill>
        <p:spPr>
          <a:xfrm rot="10800000" flipH="1">
            <a:off x="207237" y="6434007"/>
            <a:ext cx="2060623" cy="423993"/>
          </a:xfrm>
          <a:prstGeom prst="rect">
            <a:avLst/>
          </a:prstGeom>
        </p:spPr>
      </p:pic>
      <p:pic>
        <p:nvPicPr>
          <p:cNvPr id="68" name="그래픽 67">
            <a:extLst>
              <a:ext uri="{FF2B5EF4-FFF2-40B4-BE49-F238E27FC236}">
                <a16:creationId xmlns:a16="http://schemas.microsoft.com/office/drawing/2014/main" id="{E2C9F022-9DEC-467B-A653-765E54084928}"/>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t="44806" r="45572" b="17621"/>
          <a:stretch/>
        </p:blipFill>
        <p:spPr>
          <a:xfrm>
            <a:off x="10564602" y="0"/>
            <a:ext cx="1627398" cy="844817"/>
          </a:xfrm>
          <a:prstGeom prst="rect">
            <a:avLst/>
          </a:prstGeom>
        </p:spPr>
      </p:pic>
      <p:pic>
        <p:nvPicPr>
          <p:cNvPr id="70" name="그래픽 69">
            <a:extLst>
              <a:ext uri="{FF2B5EF4-FFF2-40B4-BE49-F238E27FC236}">
                <a16:creationId xmlns:a16="http://schemas.microsoft.com/office/drawing/2014/main" id="{76A7EC90-EF3A-4E73-980F-2870CA8084A0}"/>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27682"/>
          <a:stretch/>
        </p:blipFill>
        <p:spPr>
          <a:xfrm>
            <a:off x="1" y="2503042"/>
            <a:ext cx="892838" cy="1171531"/>
          </a:xfrm>
          <a:prstGeom prst="rect">
            <a:avLst/>
          </a:prstGeom>
        </p:spPr>
      </p:pic>
      <p:sp>
        <p:nvSpPr>
          <p:cNvPr id="71" name="그림 개체 틀 12">
            <a:extLst>
              <a:ext uri="{FF2B5EF4-FFF2-40B4-BE49-F238E27FC236}">
                <a16:creationId xmlns:a16="http://schemas.microsoft.com/office/drawing/2014/main" id="{73F973AC-81D8-4EC6-9C36-3816CEB28C10}"/>
              </a:ext>
            </a:extLst>
          </p:cNvPr>
          <p:cNvSpPr>
            <a:spLocks noGrp="1"/>
          </p:cNvSpPr>
          <p:nvPr>
            <p:ph type="pic" sz="quarter" idx="14" hasCustomPrompt="1"/>
          </p:nvPr>
        </p:nvSpPr>
        <p:spPr>
          <a:xfrm>
            <a:off x="6719942" y="1428751"/>
            <a:ext cx="4000509" cy="4000498"/>
          </a:xfrm>
          <a:prstGeom prst="ellipse">
            <a:avLst/>
          </a:prstGeom>
          <a:pattFill prst="pct10">
            <a:fgClr>
              <a:schemeClr val="bg1">
                <a:lumMod val="75000"/>
              </a:schemeClr>
            </a:fgClr>
            <a:bgClr>
              <a:schemeClr val="bg1">
                <a:lumMod val="95000"/>
              </a:schemeClr>
            </a:bgClr>
          </a:pattFill>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pic>
        <p:nvPicPr>
          <p:cNvPr id="72" name="그래픽 71">
            <a:extLst>
              <a:ext uri="{FF2B5EF4-FFF2-40B4-BE49-F238E27FC236}">
                <a16:creationId xmlns:a16="http://schemas.microsoft.com/office/drawing/2014/main" id="{7A35170D-D920-49CB-8BC6-3A9A997D4F9A}"/>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b="63433"/>
          <a:stretch/>
        </p:blipFill>
        <p:spPr>
          <a:xfrm>
            <a:off x="7199184" y="6199611"/>
            <a:ext cx="1975098" cy="658390"/>
          </a:xfrm>
          <a:prstGeom prst="rect">
            <a:avLst/>
          </a:prstGeom>
        </p:spPr>
      </p:pic>
      <p:pic>
        <p:nvPicPr>
          <p:cNvPr id="73" name="그래픽 72">
            <a:extLst>
              <a:ext uri="{FF2B5EF4-FFF2-40B4-BE49-F238E27FC236}">
                <a16:creationId xmlns:a16="http://schemas.microsoft.com/office/drawing/2014/main" id="{A7845D58-DDD3-4E39-8804-255099ABE25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96479" y="6257408"/>
            <a:ext cx="405410" cy="353198"/>
          </a:xfrm>
          <a:prstGeom prst="rect">
            <a:avLst/>
          </a:prstGeom>
        </p:spPr>
      </p:pic>
    </p:spTree>
    <p:extLst>
      <p:ext uri="{BB962C8B-B14F-4D97-AF65-F5344CB8AC3E}">
        <p14:creationId xmlns:p14="http://schemas.microsoft.com/office/powerpoint/2010/main" val="2647255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H="1" flipV="1">
            <a:off x="8760964" y="0"/>
            <a:ext cx="3431036" cy="1875655"/>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366" t="2892" r="31393" b="27893"/>
          <a:stretch/>
        </p:blipFill>
        <p:spPr>
          <a:xfrm rot="16200000" flipH="1" flipV="1">
            <a:off x="108996" y="4710938"/>
            <a:ext cx="2038067" cy="2256057"/>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121" b="72491"/>
          <a:stretch/>
        </p:blipFill>
        <p:spPr>
          <a:xfrm flipV="1">
            <a:off x="0" y="-1"/>
            <a:ext cx="1786730" cy="633683"/>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V="1">
            <a:off x="10515765" y="740835"/>
            <a:ext cx="386410" cy="393986"/>
          </a:xfrm>
          <a:prstGeom prst="rect">
            <a:avLst/>
          </a:prstGeom>
        </p:spPr>
      </p:pic>
      <p:pic>
        <p:nvPicPr>
          <p:cNvPr id="61" name="그래픽 60">
            <a:extLst>
              <a:ext uri="{FF2B5EF4-FFF2-40B4-BE49-F238E27FC236}">
                <a16:creationId xmlns:a16="http://schemas.microsoft.com/office/drawing/2014/main" id="{6F573EB2-24F8-4700-8970-65D5B537D55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62544"/>
          <a:stretch/>
        </p:blipFill>
        <p:spPr>
          <a:xfrm flipV="1">
            <a:off x="10609170" y="6295417"/>
            <a:ext cx="1582829" cy="562582"/>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flipH="1" flipV="1">
            <a:off x="0" y="6434007"/>
            <a:ext cx="2060623" cy="42399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19068" t="1" b="68442"/>
          <a:stretch/>
        </p:blipFill>
        <p:spPr>
          <a:xfrm flipV="1">
            <a:off x="0" y="0"/>
            <a:ext cx="2511685" cy="472417"/>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a:stretch/>
        </p:blipFill>
        <p:spPr>
          <a:xfrm flipV="1">
            <a:off x="2511685" y="6365986"/>
            <a:ext cx="1159089" cy="492014"/>
          </a:xfrm>
          <a:prstGeom prst="rect">
            <a:avLst/>
          </a:prstGeom>
        </p:spPr>
      </p:pic>
      <p:pic>
        <p:nvPicPr>
          <p:cNvPr id="68" name="그래픽 67">
            <a:extLst>
              <a:ext uri="{FF2B5EF4-FFF2-40B4-BE49-F238E27FC236}">
                <a16:creationId xmlns:a16="http://schemas.microsoft.com/office/drawing/2014/main" id="{5A4F4EB6-067E-4641-B665-02914DCA55C0}"/>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16880" t="23469"/>
          <a:stretch/>
        </p:blipFill>
        <p:spPr>
          <a:xfrm rot="10800000" flipV="1">
            <a:off x="10852387" y="0"/>
            <a:ext cx="1339613" cy="1171531"/>
          </a:xfrm>
          <a:prstGeom prst="rect">
            <a:avLst/>
          </a:prstGeom>
        </p:spPr>
      </p:pic>
      <p:sp>
        <p:nvSpPr>
          <p:cNvPr id="13" name="그림 개체 틀 2">
            <a:extLst>
              <a:ext uri="{FF2B5EF4-FFF2-40B4-BE49-F238E27FC236}">
                <a16:creationId xmlns:a16="http://schemas.microsoft.com/office/drawing/2014/main" id="{47DE6769-630D-4B80-BF88-BE955D974960}"/>
              </a:ext>
            </a:extLst>
          </p:cNvPr>
          <p:cNvSpPr>
            <a:spLocks noGrp="1"/>
          </p:cNvSpPr>
          <p:nvPr>
            <p:ph type="pic" sz="quarter" idx="15" hasCustomPrompt="1"/>
          </p:nvPr>
        </p:nvSpPr>
        <p:spPr>
          <a:xfrm>
            <a:off x="7262585" y="1559218"/>
            <a:ext cx="3737430" cy="3739564"/>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56738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H="1" flipV="1">
            <a:off x="8897917" y="0"/>
            <a:ext cx="3294085" cy="1800788"/>
          </a:xfrm>
          <a:prstGeom prst="rect">
            <a:avLst/>
          </a:prstGeom>
        </p:spPr>
      </p:pic>
      <p:pic>
        <p:nvPicPr>
          <p:cNvPr id="45" name="그래픽 44">
            <a:extLst>
              <a:ext uri="{FF2B5EF4-FFF2-40B4-BE49-F238E27FC236}">
                <a16:creationId xmlns:a16="http://schemas.microsoft.com/office/drawing/2014/main" id="{C344BDAB-535F-4B39-B512-A41776A74EB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214" t="71646" b="-1"/>
          <a:stretch/>
        </p:blipFill>
        <p:spPr>
          <a:xfrm>
            <a:off x="2" y="0"/>
            <a:ext cx="3294085" cy="866674"/>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439662" y="329194"/>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1112396" y="852295"/>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23901"/>
          <a:stretch/>
        </p:blipFill>
        <p:spPr>
          <a:xfrm rot="5400000" flipH="1">
            <a:off x="194476" y="5513182"/>
            <a:ext cx="1150341" cy="1539293"/>
          </a:xfrm>
          <a:prstGeom prst="rect">
            <a:avLst/>
          </a:prstGeom>
        </p:spPr>
      </p:pic>
      <p:pic>
        <p:nvPicPr>
          <p:cNvPr id="60" name="그래픽 59">
            <a:extLst>
              <a:ext uri="{FF2B5EF4-FFF2-40B4-BE49-F238E27FC236}">
                <a16:creationId xmlns:a16="http://schemas.microsoft.com/office/drawing/2014/main" id="{1A275C45-A3E3-4F82-8B1E-BC26C0D60A3E}"/>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38715"/>
          <a:stretch/>
        </p:blipFill>
        <p:spPr>
          <a:xfrm flipH="1">
            <a:off x="11270239" y="4339362"/>
            <a:ext cx="921763" cy="1480749"/>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9680317" y="5898028"/>
            <a:ext cx="676157" cy="592899"/>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77951" r="26612"/>
          <a:stretch/>
        </p:blipFill>
        <p:spPr>
          <a:xfrm flipH="1">
            <a:off x="2" y="0"/>
            <a:ext cx="1852384" cy="406740"/>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10396" b="60170"/>
          <a:stretch/>
        </p:blipFill>
        <p:spPr>
          <a:xfrm flipH="1">
            <a:off x="8298979" y="5898028"/>
            <a:ext cx="3893023" cy="959972"/>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l="66143" t="9983"/>
          <a:stretch/>
        </p:blipFill>
        <p:spPr>
          <a:xfrm flipH="1">
            <a:off x="11767551" y="0"/>
            <a:ext cx="424451" cy="1037889"/>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b="36885"/>
          <a:stretch/>
        </p:blipFill>
        <p:spPr>
          <a:xfrm flipH="1">
            <a:off x="10186502" y="6247432"/>
            <a:ext cx="2005500" cy="610568"/>
          </a:xfrm>
          <a:prstGeom prst="rect">
            <a:avLst/>
          </a:prstGeom>
        </p:spPr>
      </p:pic>
      <p:sp>
        <p:nvSpPr>
          <p:cNvPr id="17" name="그림 개체 틀 11">
            <a:extLst>
              <a:ext uri="{FF2B5EF4-FFF2-40B4-BE49-F238E27FC236}">
                <a16:creationId xmlns:a16="http://schemas.microsoft.com/office/drawing/2014/main" id="{66809693-0B47-47B7-A273-02733D170803}"/>
              </a:ext>
            </a:extLst>
          </p:cNvPr>
          <p:cNvSpPr>
            <a:spLocks noGrp="1"/>
          </p:cNvSpPr>
          <p:nvPr>
            <p:ph type="pic" sz="quarter" idx="10" hasCustomPrompt="1"/>
          </p:nvPr>
        </p:nvSpPr>
        <p:spPr>
          <a:xfrm>
            <a:off x="7716277" y="8631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20"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21" name="Picture 2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52827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74"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4212" b="17645"/>
          <a:stretch/>
        </p:blipFill>
        <p:spPr>
          <a:xfrm flipH="1">
            <a:off x="0" y="4471939"/>
            <a:ext cx="3103457" cy="2386061"/>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77" r="7621"/>
          <a:stretch/>
        </p:blipFill>
        <p:spPr>
          <a:xfrm>
            <a:off x="8514450" y="0"/>
            <a:ext cx="3677549" cy="1305665"/>
          </a:xfrm>
          <a:prstGeom prst="rect">
            <a:avLst/>
          </a:prstGeom>
        </p:spPr>
      </p:pic>
      <p:pic>
        <p:nvPicPr>
          <p:cNvPr id="48" name="그래픽 47">
            <a:extLst>
              <a:ext uri="{FF2B5EF4-FFF2-40B4-BE49-F238E27FC236}">
                <a16:creationId xmlns:a16="http://schemas.microsoft.com/office/drawing/2014/main" id="{AFA9801C-01B9-4438-9DBF-3EE307BD617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17" y="418644"/>
            <a:ext cx="831848" cy="715776"/>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57862" y="6419572"/>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757"/>
          <a:stretch/>
        </p:blipFill>
        <p:spPr>
          <a:xfrm flipH="1">
            <a:off x="11041659" y="4819934"/>
            <a:ext cx="1150341" cy="2038066"/>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flipH="1">
            <a:off x="52854" y="0"/>
            <a:ext cx="2060623" cy="423993"/>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a:off x="8425315" y="0"/>
            <a:ext cx="2414677" cy="530206"/>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r="50000"/>
          <a:stretch/>
        </p:blipFill>
        <p:spPr>
          <a:xfrm>
            <a:off x="11612456" y="0"/>
            <a:ext cx="579544" cy="492014"/>
          </a:xfrm>
          <a:prstGeom prst="rect">
            <a:avLst/>
          </a:prstGeom>
        </p:spPr>
      </p:pic>
      <p:pic>
        <p:nvPicPr>
          <p:cNvPr id="72" name="그래픽 71">
            <a:extLst>
              <a:ext uri="{FF2B5EF4-FFF2-40B4-BE49-F238E27FC236}">
                <a16:creationId xmlns:a16="http://schemas.microsoft.com/office/drawing/2014/main" id="{17DD1FE8-3082-43E2-8184-15F3BC5666D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479149" y="1295348"/>
            <a:ext cx="405410" cy="353198"/>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430776" y="5869081"/>
            <a:ext cx="1672681" cy="94447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5932" r="12980" b="-1"/>
          <a:stretch/>
        </p:blipFill>
        <p:spPr>
          <a:xfrm>
            <a:off x="10929126" y="418644"/>
            <a:ext cx="1262873" cy="1219585"/>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l="33825"/>
          <a:stretch/>
        </p:blipFill>
        <p:spPr>
          <a:xfrm>
            <a:off x="0" y="5352643"/>
            <a:ext cx="1083166" cy="1505357"/>
          </a:xfrm>
          <a:prstGeom prst="rect">
            <a:avLst/>
          </a:prstGeom>
        </p:spPr>
      </p:pic>
      <p:sp>
        <p:nvSpPr>
          <p:cNvPr id="16" name="그림 개체 틀 5">
            <a:extLst>
              <a:ext uri="{FF2B5EF4-FFF2-40B4-BE49-F238E27FC236}">
                <a16:creationId xmlns:a16="http://schemas.microsoft.com/office/drawing/2014/main" id="{713AA03D-C41A-4857-AA31-DE0FD9F59325}"/>
              </a:ext>
            </a:extLst>
          </p:cNvPr>
          <p:cNvSpPr>
            <a:spLocks noGrp="1"/>
          </p:cNvSpPr>
          <p:nvPr>
            <p:ph type="pic" sz="quarter" idx="10" hasCustomPrompt="1"/>
          </p:nvPr>
        </p:nvSpPr>
        <p:spPr>
          <a:xfrm>
            <a:off x="6763497" y="7540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2555574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42" name="그래픽 41">
            <a:extLst>
              <a:ext uri="{FF2B5EF4-FFF2-40B4-BE49-F238E27FC236}">
                <a16:creationId xmlns:a16="http://schemas.microsoft.com/office/drawing/2014/main" id="{39E0C893-0BED-4903-92F8-09D37E0ECC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847" t="62318"/>
          <a:stretch/>
        </p:blipFill>
        <p:spPr>
          <a:xfrm flipV="1">
            <a:off x="2655209" y="6178216"/>
            <a:ext cx="2248807" cy="679783"/>
          </a:xfrm>
          <a:prstGeom prst="rect">
            <a:avLst/>
          </a:prstGeom>
        </p:spPr>
      </p:pic>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286" t="28596" r="1" b="35914"/>
          <a:stretch/>
        </p:blipFill>
        <p:spPr>
          <a:xfrm>
            <a:off x="0" y="5098541"/>
            <a:ext cx="3218484" cy="1759459"/>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4366" t="2892" r="31393" b="27893"/>
          <a:stretch/>
        </p:blipFill>
        <p:spPr>
          <a:xfrm rot="16200000">
            <a:off x="10224688" y="-99870"/>
            <a:ext cx="1867442" cy="2067182"/>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9186"/>
          <a:stretch/>
        </p:blipFill>
        <p:spPr>
          <a:xfrm flipH="1" flipV="1">
            <a:off x="9054762" y="0"/>
            <a:ext cx="1553676" cy="1203971"/>
          </a:xfrm>
          <a:prstGeom prst="rect">
            <a:avLst/>
          </a:prstGeom>
        </p:spPr>
      </p:pic>
      <p:pic>
        <p:nvPicPr>
          <p:cNvPr id="65" name="그래픽 64">
            <a:extLst>
              <a:ext uri="{FF2B5EF4-FFF2-40B4-BE49-F238E27FC236}">
                <a16:creationId xmlns:a16="http://schemas.microsoft.com/office/drawing/2014/main" id="{BEA33833-F737-42FB-AC64-3109494CFC2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533072" y="5689328"/>
            <a:ext cx="658928" cy="57788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6885"/>
          <a:stretch/>
        </p:blipFill>
        <p:spPr>
          <a:xfrm>
            <a:off x="0" y="5913163"/>
            <a:ext cx="3103456" cy="944837"/>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32740"/>
          <a:stretch/>
        </p:blipFill>
        <p:spPr>
          <a:xfrm flipV="1">
            <a:off x="11032911" y="6365986"/>
            <a:ext cx="1159089" cy="492014"/>
          </a:xfrm>
          <a:prstGeom prst="rect">
            <a:avLst/>
          </a:prstGeom>
        </p:spPr>
      </p:pic>
      <p:pic>
        <p:nvPicPr>
          <p:cNvPr id="35" name="그래픽 34">
            <a:extLst>
              <a:ext uri="{FF2B5EF4-FFF2-40B4-BE49-F238E27FC236}">
                <a16:creationId xmlns:a16="http://schemas.microsoft.com/office/drawing/2014/main" id="{92448377-FD0A-469E-A63D-377088F10CB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852497" y="1019135"/>
            <a:ext cx="611823" cy="640957"/>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2018" y="5799276"/>
            <a:ext cx="441363" cy="387016"/>
          </a:xfrm>
          <a:prstGeom prst="rect">
            <a:avLst/>
          </a:prstGeom>
        </p:spPr>
      </p:pic>
      <p:pic>
        <p:nvPicPr>
          <p:cNvPr id="15" name="그래픽 14">
            <a:extLst>
              <a:ext uri="{FF2B5EF4-FFF2-40B4-BE49-F238E27FC236}">
                <a16:creationId xmlns:a16="http://schemas.microsoft.com/office/drawing/2014/main" id="{D1D38BFB-6782-4336-8A28-37F61AB84824}"/>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l="41806" t="61559"/>
          <a:stretch/>
        </p:blipFill>
        <p:spPr>
          <a:xfrm>
            <a:off x="0" y="0"/>
            <a:ext cx="1887948" cy="1136863"/>
          </a:xfrm>
          <a:prstGeom prst="rect">
            <a:avLst/>
          </a:prstGeom>
        </p:spPr>
      </p:pic>
      <p:pic>
        <p:nvPicPr>
          <p:cNvPr id="16" name="그래픽 15">
            <a:extLst>
              <a:ext uri="{FF2B5EF4-FFF2-40B4-BE49-F238E27FC236}">
                <a16:creationId xmlns:a16="http://schemas.microsoft.com/office/drawing/2014/main" id="{F9BF0D58-9561-4981-B961-E9D182936F4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980600" y="54293"/>
            <a:ext cx="386410" cy="393986"/>
          </a:xfrm>
          <a:prstGeom prst="rect">
            <a:avLst/>
          </a:prstGeom>
        </p:spPr>
      </p:pic>
      <p:pic>
        <p:nvPicPr>
          <p:cNvPr id="17" name="그래픽 16">
            <a:extLst>
              <a:ext uri="{FF2B5EF4-FFF2-40B4-BE49-F238E27FC236}">
                <a16:creationId xmlns:a16="http://schemas.microsoft.com/office/drawing/2014/main" id="{EDD279BD-CC50-41CF-A6F0-9B431D68AB1D}"/>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l="5889"/>
          <a:stretch/>
        </p:blipFill>
        <p:spPr>
          <a:xfrm>
            <a:off x="0" y="96192"/>
            <a:ext cx="1574185" cy="944477"/>
          </a:xfrm>
          <a:prstGeom prst="rect">
            <a:avLst/>
          </a:prstGeom>
        </p:spPr>
      </p:pic>
      <p:sp>
        <p:nvSpPr>
          <p:cNvPr id="18" name="그림 개체 틀 8">
            <a:extLst>
              <a:ext uri="{FF2B5EF4-FFF2-40B4-BE49-F238E27FC236}">
                <a16:creationId xmlns:a16="http://schemas.microsoft.com/office/drawing/2014/main" id="{5525F84F-9A12-4C22-ABAF-E0D70CC5D78D}"/>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208689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H="1" flipV="1">
            <a:off x="8897917" y="0"/>
            <a:ext cx="3294085" cy="1800788"/>
          </a:xfrm>
          <a:prstGeom prst="rect">
            <a:avLst/>
          </a:prstGeom>
        </p:spPr>
      </p:pic>
      <p:pic>
        <p:nvPicPr>
          <p:cNvPr id="60" name="그래픽 59">
            <a:extLst>
              <a:ext uri="{FF2B5EF4-FFF2-40B4-BE49-F238E27FC236}">
                <a16:creationId xmlns:a16="http://schemas.microsoft.com/office/drawing/2014/main" id="{1A275C45-A3E3-4F82-8B1E-BC26C0D60A3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8715" t="34899"/>
          <a:stretch/>
        </p:blipFill>
        <p:spPr>
          <a:xfrm>
            <a:off x="0" y="0"/>
            <a:ext cx="921763" cy="963979"/>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1731120" y="5776035"/>
            <a:ext cx="408949" cy="358593"/>
          </a:xfrm>
          <a:prstGeom prst="rect">
            <a:avLst/>
          </a:prstGeom>
        </p:spPr>
      </p:pic>
      <p:pic>
        <p:nvPicPr>
          <p:cNvPr id="45" name="그래픽 44">
            <a:extLst>
              <a:ext uri="{FF2B5EF4-FFF2-40B4-BE49-F238E27FC236}">
                <a16:creationId xmlns:a16="http://schemas.microsoft.com/office/drawing/2014/main" id="{C344BDAB-535F-4B39-B512-A41776A74EB9}"/>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40214" t="71646" b="-1"/>
          <a:stretch/>
        </p:blipFill>
        <p:spPr>
          <a:xfrm flipV="1">
            <a:off x="3" y="6162993"/>
            <a:ext cx="2641598" cy="695005"/>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flipV="1">
            <a:off x="439662" y="5492037"/>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flipV="1">
            <a:off x="1112396" y="5611718"/>
            <a:ext cx="386410" cy="393986"/>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flipH="1" flipV="1">
            <a:off x="2" y="6451259"/>
            <a:ext cx="1852384" cy="406740"/>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0396" b="60170"/>
          <a:stretch/>
        </p:blipFill>
        <p:spPr>
          <a:xfrm flipH="1">
            <a:off x="8897914" y="6045718"/>
            <a:ext cx="3294087" cy="812282"/>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66143" t="9983"/>
          <a:stretch/>
        </p:blipFill>
        <p:spPr>
          <a:xfrm flipH="1">
            <a:off x="11767551" y="0"/>
            <a:ext cx="424451" cy="1037889"/>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b="36885"/>
          <a:stretch/>
        </p:blipFill>
        <p:spPr>
          <a:xfrm flipH="1">
            <a:off x="10186502" y="6247432"/>
            <a:ext cx="2005500" cy="610568"/>
          </a:xfrm>
          <a:prstGeom prst="rect">
            <a:avLst/>
          </a:prstGeom>
        </p:spPr>
      </p:pic>
      <p:sp>
        <p:nvSpPr>
          <p:cNvPr id="15" name="그림 개체 틀 2">
            <a:extLst>
              <a:ext uri="{FF2B5EF4-FFF2-40B4-BE49-F238E27FC236}">
                <a16:creationId xmlns:a16="http://schemas.microsoft.com/office/drawing/2014/main" id="{2119FAD0-6F62-4589-96BA-B2DA39C2A895}"/>
              </a:ext>
            </a:extLst>
          </p:cNvPr>
          <p:cNvSpPr>
            <a:spLocks noGrp="1"/>
          </p:cNvSpPr>
          <p:nvPr userDrawn="1">
            <p:ph type="pic" sz="quarter" idx="15" hasCustomPrompt="1"/>
          </p:nvPr>
        </p:nvSpPr>
        <p:spPr>
          <a:xfrm>
            <a:off x="1670315" y="91669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41C5B39B-AC2B-4DEF-8382-93993DE5AC04}"/>
              </a:ext>
            </a:extLst>
          </p:cNvPr>
          <p:cNvSpPr>
            <a:spLocks noGrp="1"/>
          </p:cNvSpPr>
          <p:nvPr userDrawn="1">
            <p:ph type="pic" sz="quarter" idx="16" hasCustomPrompt="1"/>
          </p:nvPr>
        </p:nvSpPr>
        <p:spPr>
          <a:xfrm>
            <a:off x="6819901" y="91669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7" name="그림 개체 틀 2">
            <a:extLst>
              <a:ext uri="{FF2B5EF4-FFF2-40B4-BE49-F238E27FC236}">
                <a16:creationId xmlns:a16="http://schemas.microsoft.com/office/drawing/2014/main" id="{65F6B480-BB8E-4F50-8EE7-A47DA72902DC}"/>
              </a:ext>
            </a:extLst>
          </p:cNvPr>
          <p:cNvSpPr>
            <a:spLocks noGrp="1"/>
          </p:cNvSpPr>
          <p:nvPr userDrawn="1">
            <p:ph type="pic" sz="quarter" idx="17" hasCustomPrompt="1"/>
          </p:nvPr>
        </p:nvSpPr>
        <p:spPr>
          <a:xfrm>
            <a:off x="1670315" y="3665315"/>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8" name="그림 개체 틀 2">
            <a:extLst>
              <a:ext uri="{FF2B5EF4-FFF2-40B4-BE49-F238E27FC236}">
                <a16:creationId xmlns:a16="http://schemas.microsoft.com/office/drawing/2014/main" id="{7FA052FC-102A-45F7-8798-70DD7EEE46B0}"/>
              </a:ext>
            </a:extLst>
          </p:cNvPr>
          <p:cNvSpPr>
            <a:spLocks noGrp="1"/>
          </p:cNvSpPr>
          <p:nvPr userDrawn="1">
            <p:ph type="pic" sz="quarter" idx="18" hasCustomPrompt="1"/>
          </p:nvPr>
        </p:nvSpPr>
        <p:spPr>
          <a:xfrm>
            <a:off x="6819901" y="3665315"/>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Picture 1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20"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21"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22"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23" name="Picture 2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4"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081959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423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747799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74"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4212" b="17645"/>
          <a:stretch/>
        </p:blipFill>
        <p:spPr>
          <a:xfrm flipH="1">
            <a:off x="0" y="4471939"/>
            <a:ext cx="3103457" cy="2386061"/>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77" r="7621"/>
          <a:stretch/>
        </p:blipFill>
        <p:spPr>
          <a:xfrm>
            <a:off x="8514450" y="0"/>
            <a:ext cx="3677549" cy="1305665"/>
          </a:xfrm>
          <a:prstGeom prst="rect">
            <a:avLst/>
          </a:prstGeom>
        </p:spPr>
      </p:pic>
      <p:pic>
        <p:nvPicPr>
          <p:cNvPr id="48" name="그래픽 47">
            <a:extLst>
              <a:ext uri="{FF2B5EF4-FFF2-40B4-BE49-F238E27FC236}">
                <a16:creationId xmlns:a16="http://schemas.microsoft.com/office/drawing/2014/main" id="{AFA9801C-01B9-4438-9DBF-3EE307BD617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17" y="418644"/>
            <a:ext cx="831848" cy="715776"/>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57862" y="6419572"/>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757"/>
          <a:stretch/>
        </p:blipFill>
        <p:spPr>
          <a:xfrm flipH="1">
            <a:off x="11041659" y="4819934"/>
            <a:ext cx="1150341" cy="2038066"/>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flipH="1">
            <a:off x="52854" y="0"/>
            <a:ext cx="2060623" cy="423993"/>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a:off x="8425315" y="0"/>
            <a:ext cx="2414677" cy="530206"/>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r="50000"/>
          <a:stretch/>
        </p:blipFill>
        <p:spPr>
          <a:xfrm>
            <a:off x="11612456" y="0"/>
            <a:ext cx="579544" cy="492014"/>
          </a:xfrm>
          <a:prstGeom prst="rect">
            <a:avLst/>
          </a:prstGeom>
        </p:spPr>
      </p:pic>
      <p:pic>
        <p:nvPicPr>
          <p:cNvPr id="72" name="그래픽 71">
            <a:extLst>
              <a:ext uri="{FF2B5EF4-FFF2-40B4-BE49-F238E27FC236}">
                <a16:creationId xmlns:a16="http://schemas.microsoft.com/office/drawing/2014/main" id="{17DD1FE8-3082-43E2-8184-15F3BC5666D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479149" y="1295348"/>
            <a:ext cx="405410" cy="353198"/>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430776" y="5869081"/>
            <a:ext cx="1672681" cy="94447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5932" r="12980" b="-1"/>
          <a:stretch/>
        </p:blipFill>
        <p:spPr>
          <a:xfrm>
            <a:off x="10929126" y="418644"/>
            <a:ext cx="1262873" cy="1219585"/>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l="33825"/>
          <a:stretch/>
        </p:blipFill>
        <p:spPr>
          <a:xfrm>
            <a:off x="0" y="5352643"/>
            <a:ext cx="1083166" cy="1505357"/>
          </a:xfrm>
          <a:prstGeom prst="rect">
            <a:avLst/>
          </a:prstGeom>
        </p:spPr>
      </p:pic>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pic>
        <p:nvPicPr>
          <p:cNvPr id="19" name="Picture 1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53417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42" name="그래픽 41">
            <a:extLst>
              <a:ext uri="{FF2B5EF4-FFF2-40B4-BE49-F238E27FC236}">
                <a16:creationId xmlns:a16="http://schemas.microsoft.com/office/drawing/2014/main" id="{39E0C893-0BED-4903-92F8-09D37E0ECC7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0847" t="62318"/>
          <a:stretch/>
        </p:blipFill>
        <p:spPr>
          <a:xfrm flipV="1">
            <a:off x="2655209" y="6178216"/>
            <a:ext cx="2248807" cy="679783"/>
          </a:xfrm>
          <a:prstGeom prst="rect">
            <a:avLst/>
          </a:prstGeom>
        </p:spPr>
      </p:pic>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4286" t="28596" r="1" b="35914"/>
          <a:stretch/>
        </p:blipFill>
        <p:spPr>
          <a:xfrm>
            <a:off x="0" y="5098541"/>
            <a:ext cx="3218484" cy="1759459"/>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4366" t="2892" r="31393" b="27893"/>
          <a:stretch/>
        </p:blipFill>
        <p:spPr>
          <a:xfrm rot="16200000">
            <a:off x="10224688" y="-99870"/>
            <a:ext cx="1867442" cy="2067182"/>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9186"/>
          <a:stretch/>
        </p:blipFill>
        <p:spPr>
          <a:xfrm flipH="1" flipV="1">
            <a:off x="9054762" y="0"/>
            <a:ext cx="1553676" cy="1203971"/>
          </a:xfrm>
          <a:prstGeom prst="rect">
            <a:avLst/>
          </a:prstGeom>
        </p:spPr>
      </p:pic>
      <p:pic>
        <p:nvPicPr>
          <p:cNvPr id="65" name="그래픽 64">
            <a:extLst>
              <a:ext uri="{FF2B5EF4-FFF2-40B4-BE49-F238E27FC236}">
                <a16:creationId xmlns:a16="http://schemas.microsoft.com/office/drawing/2014/main" id="{BEA33833-F737-42FB-AC64-3109494CFC2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533072" y="5689328"/>
            <a:ext cx="658928" cy="57788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6885"/>
          <a:stretch/>
        </p:blipFill>
        <p:spPr>
          <a:xfrm>
            <a:off x="0" y="5913163"/>
            <a:ext cx="3103456" cy="944837"/>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32740"/>
          <a:stretch/>
        </p:blipFill>
        <p:spPr>
          <a:xfrm flipV="1">
            <a:off x="11032911" y="6365986"/>
            <a:ext cx="1159089" cy="492014"/>
          </a:xfrm>
          <a:prstGeom prst="rect">
            <a:avLst/>
          </a:prstGeom>
        </p:spPr>
      </p:pic>
      <p:pic>
        <p:nvPicPr>
          <p:cNvPr id="68" name="그래픽 67">
            <a:extLst>
              <a:ext uri="{FF2B5EF4-FFF2-40B4-BE49-F238E27FC236}">
                <a16:creationId xmlns:a16="http://schemas.microsoft.com/office/drawing/2014/main" id="{5A4F4EB6-067E-4641-B665-02914DCA55C0}"/>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6880" t="23469"/>
          <a:stretch/>
        </p:blipFill>
        <p:spPr>
          <a:xfrm rot="16200000" flipH="1">
            <a:off x="-84041" y="84042"/>
            <a:ext cx="1339613" cy="1171531"/>
          </a:xfrm>
          <a:prstGeom prst="rect">
            <a:avLst/>
          </a:prstGeom>
        </p:spPr>
      </p:pic>
      <p:pic>
        <p:nvPicPr>
          <p:cNvPr id="35" name="그래픽 34">
            <a:extLst>
              <a:ext uri="{FF2B5EF4-FFF2-40B4-BE49-F238E27FC236}">
                <a16:creationId xmlns:a16="http://schemas.microsoft.com/office/drawing/2014/main" id="{92448377-FD0A-469E-A63D-377088F10C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852497" y="1019135"/>
            <a:ext cx="611823" cy="64095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33713"/>
          <a:stretch/>
        </p:blipFill>
        <p:spPr>
          <a:xfrm flipH="1">
            <a:off x="1203998" y="0"/>
            <a:ext cx="1553674" cy="920056"/>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302018" y="5799276"/>
            <a:ext cx="441363" cy="387016"/>
          </a:xfrm>
          <a:prstGeom prst="rect">
            <a:avLst/>
          </a:prstGeom>
        </p:spPr>
      </p:pic>
    </p:spTree>
    <p:extLst>
      <p:ext uri="{BB962C8B-B14F-4D97-AF65-F5344CB8AC3E}">
        <p14:creationId xmlns:p14="http://schemas.microsoft.com/office/powerpoint/2010/main" val="3772401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41" name="그래픽 40">
            <a:extLst>
              <a:ext uri="{FF2B5EF4-FFF2-40B4-BE49-F238E27FC236}">
                <a16:creationId xmlns:a16="http://schemas.microsoft.com/office/drawing/2014/main" id="{95FA8C44-70A1-40BE-B5C3-55378AAF96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553"/>
          <a:stretch/>
        </p:blipFill>
        <p:spPr>
          <a:xfrm flipH="1">
            <a:off x="10930762" y="5085067"/>
            <a:ext cx="1261238" cy="1749435"/>
          </a:xfrm>
          <a:prstGeom prst="rect">
            <a:avLst/>
          </a:prstGeom>
        </p:spPr>
      </p:pic>
      <p:pic>
        <p:nvPicPr>
          <p:cNvPr id="46" name="그래픽 45">
            <a:extLst>
              <a:ext uri="{FF2B5EF4-FFF2-40B4-BE49-F238E27FC236}">
                <a16:creationId xmlns:a16="http://schemas.microsoft.com/office/drawing/2014/main" id="{71D22A36-3188-40B1-AA9C-5B50DA06CA5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806" t="61559"/>
          <a:stretch/>
        </p:blipFill>
        <p:spPr>
          <a:xfrm>
            <a:off x="0" y="0"/>
            <a:ext cx="1887948" cy="1136863"/>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11229" y="4543185"/>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80600" y="54293"/>
            <a:ext cx="386410" cy="393986"/>
          </a:xfrm>
          <a:prstGeom prst="rect">
            <a:avLst/>
          </a:prstGeom>
        </p:spPr>
      </p:pic>
      <p:pic>
        <p:nvPicPr>
          <p:cNvPr id="55" name="그래픽 54">
            <a:extLst>
              <a:ext uri="{FF2B5EF4-FFF2-40B4-BE49-F238E27FC236}">
                <a16:creationId xmlns:a16="http://schemas.microsoft.com/office/drawing/2014/main" id="{90B28C4C-2BBF-447D-AA64-4D6EA836E0B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56543" y="6313428"/>
            <a:ext cx="441984" cy="393986"/>
          </a:xfrm>
          <a:prstGeom prst="rect">
            <a:avLst/>
          </a:prstGeom>
        </p:spPr>
      </p:pic>
      <p:pic>
        <p:nvPicPr>
          <p:cNvPr id="61" name="그래픽 60">
            <a:extLst>
              <a:ext uri="{FF2B5EF4-FFF2-40B4-BE49-F238E27FC236}">
                <a16:creationId xmlns:a16="http://schemas.microsoft.com/office/drawing/2014/main" id="{6F573EB2-24F8-4700-8970-65D5B537D55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62544"/>
          <a:stretch/>
        </p:blipFill>
        <p:spPr>
          <a:xfrm>
            <a:off x="10930762" y="0"/>
            <a:ext cx="1261238" cy="448279"/>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flipV="1">
            <a:off x="0" y="6327794"/>
            <a:ext cx="2414677" cy="530206"/>
          </a:xfrm>
          <a:prstGeom prst="rect">
            <a:avLst/>
          </a:prstGeom>
        </p:spPr>
      </p:pic>
      <p:pic>
        <p:nvPicPr>
          <p:cNvPr id="71" name="그래픽 70">
            <a:extLst>
              <a:ext uri="{FF2B5EF4-FFF2-40B4-BE49-F238E27FC236}">
                <a16:creationId xmlns:a16="http://schemas.microsoft.com/office/drawing/2014/main" id="{5610B7A0-13FA-416D-BCBD-C45F0AE9C0C3}"/>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b="63433"/>
          <a:stretch/>
        </p:blipFill>
        <p:spPr>
          <a:xfrm>
            <a:off x="9927735" y="6199610"/>
            <a:ext cx="1975098" cy="658390"/>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5889"/>
          <a:stretch/>
        </p:blipFill>
        <p:spPr>
          <a:xfrm>
            <a:off x="0" y="96192"/>
            <a:ext cx="1574185" cy="944477"/>
          </a:xfrm>
          <a:prstGeom prst="rect">
            <a:avLst/>
          </a:prstGeom>
        </p:spPr>
      </p:pic>
      <p:pic>
        <p:nvPicPr>
          <p:cNvPr id="73" name="그래픽 72">
            <a:extLst>
              <a:ext uri="{FF2B5EF4-FFF2-40B4-BE49-F238E27FC236}">
                <a16:creationId xmlns:a16="http://schemas.microsoft.com/office/drawing/2014/main" id="{2F09B6CB-1E44-4431-82F4-89B62D4FF305}"/>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32717" r="76998"/>
          <a:stretch/>
        </p:blipFill>
        <p:spPr>
          <a:xfrm rot="5400000">
            <a:off x="10888108" y="5554107"/>
            <a:ext cx="658390" cy="1949395"/>
          </a:xfrm>
          <a:prstGeom prst="rect">
            <a:avLst/>
          </a:prstGeom>
        </p:spPr>
      </p:pic>
      <p:pic>
        <p:nvPicPr>
          <p:cNvPr id="76" name="그래픽 75">
            <a:extLst>
              <a:ext uri="{FF2B5EF4-FFF2-40B4-BE49-F238E27FC236}">
                <a16:creationId xmlns:a16="http://schemas.microsoft.com/office/drawing/2014/main" id="{57974970-74C3-4C80-B409-912AA3805ED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371792" y="5792639"/>
            <a:ext cx="1319462" cy="658391"/>
          </a:xfrm>
          <a:prstGeom prst="rect">
            <a:avLst/>
          </a:prstGeom>
        </p:spPr>
      </p:pic>
      <p:pic>
        <p:nvPicPr>
          <p:cNvPr id="43" name="그래픽 42">
            <a:extLst>
              <a:ext uri="{FF2B5EF4-FFF2-40B4-BE49-F238E27FC236}">
                <a16:creationId xmlns:a16="http://schemas.microsoft.com/office/drawing/2014/main" id="{5C2FA9A8-A68C-498F-992E-BCA232DC845A}"/>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t="75507"/>
          <a:stretch/>
        </p:blipFill>
        <p:spPr>
          <a:xfrm flipH="1">
            <a:off x="8854661" y="0"/>
            <a:ext cx="2060623" cy="423993"/>
          </a:xfrm>
          <a:prstGeom prst="rect">
            <a:avLst/>
          </a:prstGeom>
        </p:spPr>
      </p:pic>
      <p:pic>
        <p:nvPicPr>
          <p:cNvPr id="49" name="그래픽 48">
            <a:extLst>
              <a:ext uri="{FF2B5EF4-FFF2-40B4-BE49-F238E27FC236}">
                <a16:creationId xmlns:a16="http://schemas.microsoft.com/office/drawing/2014/main" id="{9068F6CE-D441-47D4-A7F6-788C34D2745D}"/>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38062" y="6007315"/>
            <a:ext cx="611823" cy="640957"/>
          </a:xfrm>
          <a:prstGeom prst="rect">
            <a:avLst/>
          </a:prstGeom>
        </p:spPr>
      </p:pic>
      <p:pic>
        <p:nvPicPr>
          <p:cNvPr id="17" name="Picture 1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pic>
        <p:nvPicPr>
          <p:cNvPr id="20" name="Picture 1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0">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6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PPTMON slide">
    <p:spTree>
      <p:nvGrpSpPr>
        <p:cNvPr id="1" name=""/>
        <p:cNvGrpSpPr/>
        <p:nvPr/>
      </p:nvGrpSpPr>
      <p:grpSpPr>
        <a:xfrm>
          <a:off x="0" y="0"/>
          <a:ext cx="0" cy="0"/>
          <a:chOff x="0" y="0"/>
          <a:chExt cx="0" cy="0"/>
        </a:xfrm>
      </p:grpSpPr>
      <p:pic>
        <p:nvPicPr>
          <p:cNvPr id="41" name="그래픽 40">
            <a:extLst>
              <a:ext uri="{FF2B5EF4-FFF2-40B4-BE49-F238E27FC236}">
                <a16:creationId xmlns:a16="http://schemas.microsoft.com/office/drawing/2014/main" id="{95FA8C44-70A1-40BE-B5C3-55378AAF96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553"/>
          <a:stretch/>
        </p:blipFill>
        <p:spPr>
          <a:xfrm flipH="1">
            <a:off x="10930762" y="5085067"/>
            <a:ext cx="1261238" cy="1749435"/>
          </a:xfrm>
          <a:prstGeom prst="rect">
            <a:avLst/>
          </a:prstGeom>
        </p:spPr>
      </p:pic>
      <p:pic>
        <p:nvPicPr>
          <p:cNvPr id="46" name="그래픽 45">
            <a:extLst>
              <a:ext uri="{FF2B5EF4-FFF2-40B4-BE49-F238E27FC236}">
                <a16:creationId xmlns:a16="http://schemas.microsoft.com/office/drawing/2014/main" id="{71D22A36-3188-40B1-AA9C-5B50DA06CA5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806" t="61559"/>
          <a:stretch/>
        </p:blipFill>
        <p:spPr>
          <a:xfrm>
            <a:off x="0" y="0"/>
            <a:ext cx="1887948" cy="1136863"/>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11229" y="4543185"/>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80600" y="54293"/>
            <a:ext cx="386410" cy="393986"/>
          </a:xfrm>
          <a:prstGeom prst="rect">
            <a:avLst/>
          </a:prstGeom>
        </p:spPr>
      </p:pic>
      <p:pic>
        <p:nvPicPr>
          <p:cNvPr id="55" name="그래픽 54">
            <a:extLst>
              <a:ext uri="{FF2B5EF4-FFF2-40B4-BE49-F238E27FC236}">
                <a16:creationId xmlns:a16="http://schemas.microsoft.com/office/drawing/2014/main" id="{90B28C4C-2BBF-447D-AA64-4D6EA836E0B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56543" y="6313428"/>
            <a:ext cx="441984" cy="393986"/>
          </a:xfrm>
          <a:prstGeom prst="rect">
            <a:avLst/>
          </a:prstGeom>
        </p:spPr>
      </p:pic>
      <p:pic>
        <p:nvPicPr>
          <p:cNvPr id="61" name="그래픽 60">
            <a:extLst>
              <a:ext uri="{FF2B5EF4-FFF2-40B4-BE49-F238E27FC236}">
                <a16:creationId xmlns:a16="http://schemas.microsoft.com/office/drawing/2014/main" id="{6F573EB2-24F8-4700-8970-65D5B537D55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62544"/>
          <a:stretch/>
        </p:blipFill>
        <p:spPr>
          <a:xfrm>
            <a:off x="10930762" y="0"/>
            <a:ext cx="1261238" cy="448279"/>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flipV="1">
            <a:off x="0" y="6327794"/>
            <a:ext cx="2414677" cy="530206"/>
          </a:xfrm>
          <a:prstGeom prst="rect">
            <a:avLst/>
          </a:prstGeom>
        </p:spPr>
      </p:pic>
      <p:pic>
        <p:nvPicPr>
          <p:cNvPr id="71" name="그래픽 70">
            <a:extLst>
              <a:ext uri="{FF2B5EF4-FFF2-40B4-BE49-F238E27FC236}">
                <a16:creationId xmlns:a16="http://schemas.microsoft.com/office/drawing/2014/main" id="{5610B7A0-13FA-416D-BCBD-C45F0AE9C0C3}"/>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b="63433"/>
          <a:stretch/>
        </p:blipFill>
        <p:spPr>
          <a:xfrm>
            <a:off x="9927735" y="6199610"/>
            <a:ext cx="1975098" cy="658390"/>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5889"/>
          <a:stretch/>
        </p:blipFill>
        <p:spPr>
          <a:xfrm>
            <a:off x="0" y="96192"/>
            <a:ext cx="1574185" cy="944477"/>
          </a:xfrm>
          <a:prstGeom prst="rect">
            <a:avLst/>
          </a:prstGeom>
        </p:spPr>
      </p:pic>
      <p:pic>
        <p:nvPicPr>
          <p:cNvPr id="73" name="그래픽 72">
            <a:extLst>
              <a:ext uri="{FF2B5EF4-FFF2-40B4-BE49-F238E27FC236}">
                <a16:creationId xmlns:a16="http://schemas.microsoft.com/office/drawing/2014/main" id="{2F09B6CB-1E44-4431-82F4-89B62D4FF305}"/>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t="32717" r="76998"/>
          <a:stretch/>
        </p:blipFill>
        <p:spPr>
          <a:xfrm rot="5400000">
            <a:off x="10888108" y="5554107"/>
            <a:ext cx="658390" cy="1949395"/>
          </a:xfrm>
          <a:prstGeom prst="rect">
            <a:avLst/>
          </a:prstGeom>
        </p:spPr>
      </p:pic>
      <p:pic>
        <p:nvPicPr>
          <p:cNvPr id="76" name="그래픽 75">
            <a:extLst>
              <a:ext uri="{FF2B5EF4-FFF2-40B4-BE49-F238E27FC236}">
                <a16:creationId xmlns:a16="http://schemas.microsoft.com/office/drawing/2014/main" id="{57974970-74C3-4C80-B409-912AA3805ED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371792" y="5792639"/>
            <a:ext cx="1319462" cy="658391"/>
          </a:xfrm>
          <a:prstGeom prst="rect">
            <a:avLst/>
          </a:prstGeom>
        </p:spPr>
      </p:pic>
      <p:pic>
        <p:nvPicPr>
          <p:cNvPr id="43" name="그래픽 42">
            <a:extLst>
              <a:ext uri="{FF2B5EF4-FFF2-40B4-BE49-F238E27FC236}">
                <a16:creationId xmlns:a16="http://schemas.microsoft.com/office/drawing/2014/main" id="{5C2FA9A8-A68C-498F-992E-BCA232DC845A}"/>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t="75507"/>
          <a:stretch/>
        </p:blipFill>
        <p:spPr>
          <a:xfrm flipH="1">
            <a:off x="8854661" y="0"/>
            <a:ext cx="2060623" cy="423993"/>
          </a:xfrm>
          <a:prstGeom prst="rect">
            <a:avLst/>
          </a:prstGeom>
        </p:spPr>
      </p:pic>
      <p:pic>
        <p:nvPicPr>
          <p:cNvPr id="49" name="그래픽 48">
            <a:extLst>
              <a:ext uri="{FF2B5EF4-FFF2-40B4-BE49-F238E27FC236}">
                <a16:creationId xmlns:a16="http://schemas.microsoft.com/office/drawing/2014/main" id="{9068F6CE-D441-47D4-A7F6-788C34D2745D}"/>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38062" y="6007315"/>
            <a:ext cx="611823" cy="640957"/>
          </a:xfrm>
          <a:prstGeom prst="rect">
            <a:avLst/>
          </a:prstGeom>
        </p:spPr>
      </p:pic>
      <p:pic>
        <p:nvPicPr>
          <p:cNvPr id="17" name="Picture 1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pic>
        <p:nvPicPr>
          <p:cNvPr id="20" name="Picture 1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2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0">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897217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H="1">
            <a:off x="8760964" y="4982345"/>
            <a:ext cx="3431036" cy="1875655"/>
          </a:xfrm>
          <a:prstGeom prst="rect">
            <a:avLst/>
          </a:prstGeom>
        </p:spPr>
      </p:pic>
      <p:pic>
        <p:nvPicPr>
          <p:cNvPr id="44" name="그래픽 43">
            <a:extLst>
              <a:ext uri="{FF2B5EF4-FFF2-40B4-BE49-F238E27FC236}">
                <a16:creationId xmlns:a16="http://schemas.microsoft.com/office/drawing/2014/main" id="{C761AB89-40CB-4750-BCE1-6A3BDA1A9D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366" t="2892" r="31393" b="27893"/>
          <a:stretch/>
        </p:blipFill>
        <p:spPr>
          <a:xfrm rot="5400000" flipH="1">
            <a:off x="108996" y="-108995"/>
            <a:ext cx="2038067" cy="2256057"/>
          </a:xfrm>
          <a:prstGeom prst="rect">
            <a:avLst/>
          </a:prstGeom>
        </p:spPr>
      </p:pic>
      <p:pic>
        <p:nvPicPr>
          <p:cNvPr id="47" name="그래픽 46">
            <a:extLst>
              <a:ext uri="{FF2B5EF4-FFF2-40B4-BE49-F238E27FC236}">
                <a16:creationId xmlns:a16="http://schemas.microsoft.com/office/drawing/2014/main" id="{2BB81E42-7F35-4512-A830-D402E39A99E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5121" b="24571"/>
          <a:stretch/>
        </p:blipFill>
        <p:spPr>
          <a:xfrm>
            <a:off x="0" y="5120460"/>
            <a:ext cx="1786730" cy="1737540"/>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515765" y="5723179"/>
            <a:ext cx="386410" cy="393986"/>
          </a:xfrm>
          <a:prstGeom prst="rect">
            <a:avLst/>
          </a:prstGeom>
        </p:spPr>
      </p:pic>
      <p:pic>
        <p:nvPicPr>
          <p:cNvPr id="61" name="그래픽 60">
            <a:extLst>
              <a:ext uri="{FF2B5EF4-FFF2-40B4-BE49-F238E27FC236}">
                <a16:creationId xmlns:a16="http://schemas.microsoft.com/office/drawing/2014/main" id="{6F573EB2-24F8-4700-8970-65D5B537D55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62544"/>
          <a:stretch/>
        </p:blipFill>
        <p:spPr>
          <a:xfrm>
            <a:off x="10609170" y="1"/>
            <a:ext cx="1582829" cy="562582"/>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flipH="1">
            <a:off x="0" y="0"/>
            <a:ext cx="2060623" cy="423993"/>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36885"/>
          <a:stretch/>
        </p:blipFill>
        <p:spPr>
          <a:xfrm>
            <a:off x="0" y="5913163"/>
            <a:ext cx="3103456" cy="944837"/>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a:stretch/>
        </p:blipFill>
        <p:spPr>
          <a:xfrm>
            <a:off x="2511685" y="0"/>
            <a:ext cx="1159089" cy="492014"/>
          </a:xfrm>
          <a:prstGeom prst="rect">
            <a:avLst/>
          </a:prstGeom>
        </p:spPr>
      </p:pic>
      <p:pic>
        <p:nvPicPr>
          <p:cNvPr id="68" name="그래픽 67">
            <a:extLst>
              <a:ext uri="{FF2B5EF4-FFF2-40B4-BE49-F238E27FC236}">
                <a16:creationId xmlns:a16="http://schemas.microsoft.com/office/drawing/2014/main" id="{5A4F4EB6-067E-4641-B665-02914DCA55C0}"/>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16880" t="23469"/>
          <a:stretch/>
        </p:blipFill>
        <p:spPr>
          <a:xfrm rot="10800000">
            <a:off x="10852387" y="5686469"/>
            <a:ext cx="1339613" cy="1171531"/>
          </a:xfrm>
          <a:prstGeom prst="rect">
            <a:avLst/>
          </a:prstGeom>
        </p:spPr>
      </p:pic>
    </p:spTree>
    <p:extLst>
      <p:ext uri="{BB962C8B-B14F-4D97-AF65-F5344CB8AC3E}">
        <p14:creationId xmlns:p14="http://schemas.microsoft.com/office/powerpoint/2010/main" val="4221294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0" name="그래픽 39">
            <a:extLst>
              <a:ext uri="{FF2B5EF4-FFF2-40B4-BE49-F238E27FC236}">
                <a16:creationId xmlns:a16="http://schemas.microsoft.com/office/drawing/2014/main" id="{911458E7-9CCF-4821-AA59-D684114C44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286" t="28596" r="1" b="35914"/>
          <a:stretch/>
        </p:blipFill>
        <p:spPr>
          <a:xfrm flipV="1">
            <a:off x="0" y="0"/>
            <a:ext cx="3294085" cy="1800788"/>
          </a:xfrm>
          <a:prstGeom prst="rect">
            <a:avLst/>
          </a:prstGeom>
        </p:spPr>
      </p:pic>
      <p:pic>
        <p:nvPicPr>
          <p:cNvPr id="45" name="그래픽 44">
            <a:extLst>
              <a:ext uri="{FF2B5EF4-FFF2-40B4-BE49-F238E27FC236}">
                <a16:creationId xmlns:a16="http://schemas.microsoft.com/office/drawing/2014/main" id="{C344BDAB-535F-4B39-B512-A41776A74EB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214" t="71646" b="-1"/>
          <a:stretch/>
        </p:blipFill>
        <p:spPr>
          <a:xfrm flipH="1">
            <a:off x="8897915" y="0"/>
            <a:ext cx="3294085" cy="866674"/>
          </a:xfrm>
          <a:prstGeom prst="rect">
            <a:avLst/>
          </a:prstGeom>
        </p:spPr>
      </p:pic>
      <p:pic>
        <p:nvPicPr>
          <p:cNvPr id="50" name="그래픽 49">
            <a:extLst>
              <a:ext uri="{FF2B5EF4-FFF2-40B4-BE49-F238E27FC236}">
                <a16:creationId xmlns:a16="http://schemas.microsoft.com/office/drawing/2014/main" id="{040133A7-335C-40A6-B4D3-6BA0CA3DBE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92289" y="329194"/>
            <a:ext cx="760051" cy="1036768"/>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93196" y="852295"/>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23901"/>
          <a:stretch/>
        </p:blipFill>
        <p:spPr>
          <a:xfrm rot="16200000">
            <a:off x="10847185" y="5513182"/>
            <a:ext cx="1150341" cy="1539293"/>
          </a:xfrm>
          <a:prstGeom prst="rect">
            <a:avLst/>
          </a:prstGeom>
        </p:spPr>
      </p:pic>
      <p:pic>
        <p:nvPicPr>
          <p:cNvPr id="60" name="그래픽 59">
            <a:extLst>
              <a:ext uri="{FF2B5EF4-FFF2-40B4-BE49-F238E27FC236}">
                <a16:creationId xmlns:a16="http://schemas.microsoft.com/office/drawing/2014/main" id="{1A275C45-A3E3-4F82-8B1E-BC26C0D60A3E}"/>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38715"/>
          <a:stretch/>
        </p:blipFill>
        <p:spPr>
          <a:xfrm>
            <a:off x="0" y="4339362"/>
            <a:ext cx="921763" cy="1480749"/>
          </a:xfrm>
          <a:prstGeom prst="rect">
            <a:avLst/>
          </a:prstGeom>
        </p:spPr>
      </p:pic>
      <p:pic>
        <p:nvPicPr>
          <p:cNvPr id="62" name="그래픽 61">
            <a:extLst>
              <a:ext uri="{FF2B5EF4-FFF2-40B4-BE49-F238E27FC236}">
                <a16:creationId xmlns:a16="http://schemas.microsoft.com/office/drawing/2014/main" id="{31748151-8D6B-429C-A598-4319E7CF9F5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835528" y="5898028"/>
            <a:ext cx="676157" cy="592899"/>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77951" r="26612"/>
          <a:stretch/>
        </p:blipFill>
        <p:spPr>
          <a:xfrm>
            <a:off x="10339616" y="0"/>
            <a:ext cx="1852384" cy="406740"/>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10396" b="60170"/>
          <a:stretch/>
        </p:blipFill>
        <p:spPr>
          <a:xfrm>
            <a:off x="0" y="5898028"/>
            <a:ext cx="3893023" cy="959972"/>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0">
            <a:extLst>
              <a:ext uri="{96DAC541-7B7A-43D3-8B79-37D633B846F1}">
                <asvg:svgBlip xmlns:asvg="http://schemas.microsoft.com/office/drawing/2016/SVG/main" r:embed="rId21"/>
              </a:ext>
            </a:extLst>
          </a:blip>
          <a:srcRect l="66143" t="9983"/>
          <a:stretch/>
        </p:blipFill>
        <p:spPr>
          <a:xfrm>
            <a:off x="0" y="0"/>
            <a:ext cx="424451" cy="1037889"/>
          </a:xfrm>
          <a:prstGeom prst="rect">
            <a:avLst/>
          </a:prstGeom>
        </p:spPr>
      </p:pic>
      <p:pic>
        <p:nvPicPr>
          <p:cNvPr id="66" name="그래픽 65">
            <a:extLst>
              <a:ext uri="{FF2B5EF4-FFF2-40B4-BE49-F238E27FC236}">
                <a16:creationId xmlns:a16="http://schemas.microsoft.com/office/drawing/2014/main" id="{BD591454-0E4B-4703-AAD4-EECEA9D4ACA1}"/>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b="36885"/>
          <a:stretch/>
        </p:blipFill>
        <p:spPr>
          <a:xfrm>
            <a:off x="0" y="6247432"/>
            <a:ext cx="2005500" cy="61056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pic>
        <p:nvPicPr>
          <p:cNvPr id="18" name="Picture 1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3908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74"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4212" b="17645"/>
          <a:stretch/>
        </p:blipFill>
        <p:spPr>
          <a:xfrm>
            <a:off x="9088543" y="4471939"/>
            <a:ext cx="3103457" cy="2386061"/>
          </a:xfrm>
          <a:prstGeom prst="rect">
            <a:avLst/>
          </a:prstGeom>
        </p:spPr>
      </p:pic>
      <p:pic>
        <p:nvPicPr>
          <p:cNvPr id="75"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0877" r="7621"/>
          <a:stretch/>
        </p:blipFill>
        <p:spPr>
          <a:xfrm flipH="1">
            <a:off x="1" y="0"/>
            <a:ext cx="3677549" cy="1305665"/>
          </a:xfrm>
          <a:prstGeom prst="rect">
            <a:avLst/>
          </a:prstGeom>
        </p:spPr>
      </p:pic>
      <p:pic>
        <p:nvPicPr>
          <p:cNvPr id="48" name="그래픽 47">
            <a:extLst>
              <a:ext uri="{FF2B5EF4-FFF2-40B4-BE49-F238E27FC236}">
                <a16:creationId xmlns:a16="http://schemas.microsoft.com/office/drawing/2014/main" id="{AFA9801C-01B9-4438-9DBF-3EE307BD617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11108835" y="418644"/>
            <a:ext cx="831848" cy="715776"/>
          </a:xfrm>
          <a:prstGeom prst="rect">
            <a:avLst/>
          </a:prstGeom>
        </p:spPr>
      </p:pic>
      <p:pic>
        <p:nvPicPr>
          <p:cNvPr id="53"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8702133" y="6105321"/>
            <a:ext cx="386410" cy="393986"/>
          </a:xfrm>
          <a:prstGeom prst="rect">
            <a:avLst/>
          </a:prstGeom>
        </p:spPr>
      </p:pic>
      <p:pic>
        <p:nvPicPr>
          <p:cNvPr id="58"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37656" r="-1" b="-757"/>
          <a:stretch/>
        </p:blipFill>
        <p:spPr>
          <a:xfrm>
            <a:off x="0" y="4819934"/>
            <a:ext cx="1150341" cy="2038066"/>
          </a:xfrm>
          <a:prstGeom prst="rect">
            <a:avLst/>
          </a:prstGeom>
        </p:spPr>
      </p:pic>
      <p:pic>
        <p:nvPicPr>
          <p:cNvPr id="63"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75507"/>
          <a:stretch/>
        </p:blipFill>
        <p:spPr>
          <a:xfrm>
            <a:off x="10078523" y="0"/>
            <a:ext cx="2060623" cy="423993"/>
          </a:xfrm>
          <a:prstGeom prst="rect">
            <a:avLst/>
          </a:prstGeom>
        </p:spPr>
      </p:pic>
      <p:pic>
        <p:nvPicPr>
          <p:cNvPr id="64"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t="77951" r="26612"/>
          <a:stretch/>
        </p:blipFill>
        <p:spPr>
          <a:xfrm flipH="1">
            <a:off x="1352008" y="0"/>
            <a:ext cx="2414677" cy="530206"/>
          </a:xfrm>
          <a:prstGeom prst="rect">
            <a:avLst/>
          </a:prstGeom>
        </p:spPr>
      </p:pic>
      <p:pic>
        <p:nvPicPr>
          <p:cNvPr id="67"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t="32740" r="50000"/>
          <a:stretch/>
        </p:blipFill>
        <p:spPr>
          <a:xfrm flipH="1">
            <a:off x="0" y="0"/>
            <a:ext cx="579544" cy="492014"/>
          </a:xfrm>
          <a:prstGeom prst="rect">
            <a:avLst/>
          </a:prstGeom>
        </p:spPr>
      </p:pic>
      <p:pic>
        <p:nvPicPr>
          <p:cNvPr id="72" name="그래픽 71">
            <a:extLst>
              <a:ext uri="{FF2B5EF4-FFF2-40B4-BE49-F238E27FC236}">
                <a16:creationId xmlns:a16="http://schemas.microsoft.com/office/drawing/2014/main" id="{17DD1FE8-3082-43E2-8184-15F3BC5666D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flipH="1">
            <a:off x="1307441" y="1295348"/>
            <a:ext cx="405410" cy="353198"/>
          </a:xfrm>
          <a:prstGeom prst="rect">
            <a:avLst/>
          </a:prstGeom>
        </p:spPr>
      </p:pic>
      <p:pic>
        <p:nvPicPr>
          <p:cNvPr id="36" name="그래픽 35">
            <a:extLst>
              <a:ext uri="{FF2B5EF4-FFF2-40B4-BE49-F238E27FC236}">
                <a16:creationId xmlns:a16="http://schemas.microsoft.com/office/drawing/2014/main" id="{228A1FB7-5DD6-440B-9E4A-EDF8F8B001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flipH="1">
            <a:off x="9088543" y="5869081"/>
            <a:ext cx="1672681" cy="944477"/>
          </a:xfrm>
          <a:prstGeom prst="rect">
            <a:avLst/>
          </a:prstGeom>
        </p:spPr>
      </p:pic>
      <p:pic>
        <p:nvPicPr>
          <p:cNvPr id="38"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t="5932" r="12980" b="-1"/>
          <a:stretch/>
        </p:blipFill>
        <p:spPr>
          <a:xfrm flipH="1">
            <a:off x="1" y="418644"/>
            <a:ext cx="1262873" cy="1219585"/>
          </a:xfrm>
          <a:prstGeom prst="rect">
            <a:avLst/>
          </a:prstGeom>
        </p:spPr>
      </p:pic>
      <p:pic>
        <p:nvPicPr>
          <p:cNvPr id="7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l="33825"/>
          <a:stretch/>
        </p:blipFill>
        <p:spPr>
          <a:xfrm flipH="1">
            <a:off x="11108834" y="5352643"/>
            <a:ext cx="1083166" cy="1505357"/>
          </a:xfrm>
          <a:prstGeom prst="rect">
            <a:avLst/>
          </a:prstGeom>
        </p:spPr>
      </p:pic>
    </p:spTree>
    <p:extLst>
      <p:ext uri="{BB962C8B-B14F-4D97-AF65-F5344CB8AC3E}">
        <p14:creationId xmlns:p14="http://schemas.microsoft.com/office/powerpoint/2010/main" val="1200344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4"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0">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412640733"/>
      </p:ext>
    </p:extLst>
  </p:cSld>
  <p:clrMap bg1="lt1" tx1="dk1" bg2="lt2" tx2="dk2" accent1="accent1" accent2="accent2" accent3="accent3" accent4="accent4" accent5="accent5" accent6="accent6" hlink="hlink" folHlink="folHlink"/>
  <p:sldLayoutIdLst>
    <p:sldLayoutId id="2147483661" r:id="rId1"/>
    <p:sldLayoutId id="2147483717" r:id="rId2"/>
    <p:sldLayoutId id="2147483662" r:id="rId3"/>
    <p:sldLayoutId id="2147483663" r:id="rId4"/>
    <p:sldLayoutId id="2147483664" r:id="rId5"/>
    <p:sldLayoutId id="2147483718" r:id="rId6"/>
    <p:sldLayoutId id="2147483665" r:id="rId7"/>
    <p:sldLayoutId id="2147483666" r:id="rId8"/>
    <p:sldLayoutId id="2147483667" r:id="rId9"/>
    <p:sldLayoutId id="2147483719" r:id="rId10"/>
    <p:sldLayoutId id="2147483668" r:id="rId11"/>
    <p:sldLayoutId id="2147483669" r:id="rId12"/>
    <p:sldLayoutId id="2147483670" r:id="rId13"/>
    <p:sldLayoutId id="2147483671" r:id="rId14"/>
    <p:sldLayoutId id="2147483720" r:id="rId15"/>
    <p:sldLayoutId id="2147483672" r:id="rId16"/>
    <p:sldLayoutId id="2147483673" r:id="rId17"/>
    <p:sldLayoutId id="2147483716"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13.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34.png"/><Relationship Id="rId10" Type="http://schemas.openxmlformats.org/officeDocument/2006/relationships/image" Target="../media/image137.png"/><Relationship Id="rId4" Type="http://schemas.openxmlformats.org/officeDocument/2006/relationships/notesSlide" Target="../notesSlides/notesSlide4.xml"/><Relationship Id="rId9" Type="http://schemas.openxmlformats.org/officeDocument/2006/relationships/image" Target="../media/image136.png"/></Relationships>
</file>

<file path=ppt/slides/_rels/slide1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6.png"/><Relationship Id="rId1" Type="http://schemas.openxmlformats.org/officeDocument/2006/relationships/slideLayout" Target="../slideLayouts/slideLayout8.xml"/><Relationship Id="rId5" Type="http://schemas.openxmlformats.org/officeDocument/2006/relationships/image" Target="../media/image128.png"/><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control" Target="../activeX/activeX3.xml"/><Relationship Id="rId7" Type="http://schemas.openxmlformats.org/officeDocument/2006/relationships/image" Target="../media/image130.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129.wmf"/><Relationship Id="rId5" Type="http://schemas.openxmlformats.org/officeDocument/2006/relationships/notesSlide" Target="../notesSlides/notesSlide2.xml"/><Relationship Id="rId4"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94" y="-92385"/>
            <a:ext cx="1085390" cy="1085390"/>
          </a:xfrm>
          <a:prstGeom prst="rect">
            <a:avLst/>
          </a:prstGeom>
        </p:spPr>
      </p:pic>
      <p:grpSp>
        <p:nvGrpSpPr>
          <p:cNvPr id="25" name="Group 24"/>
          <p:cNvGrpSpPr/>
          <p:nvPr/>
        </p:nvGrpSpPr>
        <p:grpSpPr>
          <a:xfrm>
            <a:off x="2413810" y="-56725"/>
            <a:ext cx="3373678" cy="1995250"/>
            <a:chOff x="-149220" y="593537"/>
            <a:chExt cx="3373678" cy="1995250"/>
          </a:xfrm>
        </p:grpSpPr>
        <p:sp>
          <p:nvSpPr>
            <p:cNvPr id="22" name="同侧圆角矩形 2"/>
            <p:cNvSpPr/>
            <p:nvPr/>
          </p:nvSpPr>
          <p:spPr>
            <a:xfrm rot="21204456">
              <a:off x="678146" y="991638"/>
              <a:ext cx="2241102" cy="1007530"/>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17" descr="D:\个人文件夹\2020年\办公室相关\ppt专用\素材图片\元素\幼小学习\c67b2908d79600da795c85be10272590.pngc67b2908d79600da795c85be10272590"/>
            <p:cNvPicPr>
              <a:picLocks noChangeAspect="1"/>
            </p:cNvPicPr>
            <p:nvPr/>
          </p:nvPicPr>
          <p:blipFill>
            <a:blip r:embed="rId3"/>
            <a:srcRect/>
            <a:stretch>
              <a:fillRect/>
            </a:stretch>
          </p:blipFill>
          <p:spPr>
            <a:xfrm flipH="1">
              <a:off x="-149220" y="883015"/>
              <a:ext cx="1424305" cy="1424940"/>
            </a:xfrm>
            <a:prstGeom prst="rect">
              <a:avLst/>
            </a:prstGeom>
          </p:spPr>
        </p:pic>
        <p:pic>
          <p:nvPicPr>
            <p:cNvPr id="5" name="Picture 4"/>
            <p:cNvPicPr>
              <a:picLocks noChangeAspect="1"/>
            </p:cNvPicPr>
            <p:nvPr/>
          </p:nvPicPr>
          <p:blipFill>
            <a:blip r:embed="rId4"/>
            <a:stretch>
              <a:fillRect/>
            </a:stretch>
          </p:blipFill>
          <p:spPr>
            <a:xfrm>
              <a:off x="623142" y="593537"/>
              <a:ext cx="2601316" cy="1995250"/>
            </a:xfrm>
            <a:prstGeom prst="rect">
              <a:avLst/>
            </a:prstGeom>
          </p:spPr>
        </p:pic>
      </p:grpSp>
      <p:pic>
        <p:nvPicPr>
          <p:cNvPr id="28" name="Picture 27"/>
          <p:cNvPicPr>
            <a:picLocks noChangeAspect="1"/>
          </p:cNvPicPr>
          <p:nvPr/>
        </p:nvPicPr>
        <p:blipFill>
          <a:blip r:embed="rId5"/>
          <a:stretch>
            <a:fillRect/>
          </a:stretch>
        </p:blipFill>
        <p:spPr>
          <a:xfrm rot="21225942">
            <a:off x="3578554" y="5689687"/>
            <a:ext cx="5162812" cy="989321"/>
          </a:xfrm>
          <a:prstGeom prst="rect">
            <a:avLst/>
          </a:prstGeom>
        </p:spPr>
      </p:pic>
      <p:pic>
        <p:nvPicPr>
          <p:cNvPr id="2" name="Picture 1"/>
          <p:cNvPicPr>
            <a:picLocks noChangeAspect="1"/>
          </p:cNvPicPr>
          <p:nvPr/>
        </p:nvPicPr>
        <p:blipFill>
          <a:blip r:embed="rId6"/>
          <a:stretch>
            <a:fillRect/>
          </a:stretch>
        </p:blipFill>
        <p:spPr>
          <a:xfrm>
            <a:off x="34494" y="1009697"/>
            <a:ext cx="8236410" cy="3804234"/>
          </a:xfrm>
          <a:prstGeom prst="rect">
            <a:avLst/>
          </a:prstGeom>
        </p:spPr>
      </p:pic>
      <p:pic>
        <p:nvPicPr>
          <p:cNvPr id="4" name="Picture 3"/>
          <p:cNvPicPr>
            <a:picLocks noChangeAspect="1"/>
          </p:cNvPicPr>
          <p:nvPr/>
        </p:nvPicPr>
        <p:blipFill>
          <a:blip r:embed="rId7"/>
          <a:stretch>
            <a:fillRect/>
          </a:stretch>
        </p:blipFill>
        <p:spPr>
          <a:xfrm>
            <a:off x="798196" y="4030970"/>
            <a:ext cx="8766808" cy="2298391"/>
          </a:xfrm>
          <a:prstGeom prst="rect">
            <a:avLst/>
          </a:prstGeom>
        </p:spPr>
      </p:pic>
      <p:pic>
        <p:nvPicPr>
          <p:cNvPr id="9" name="Picture Placeholder 2"/>
          <p:cNvPicPr>
            <a:picLocks noGrp="1" noChangeAspect="1"/>
          </p:cNvPicPr>
          <p:nvPr>
            <p:ph type="pic" sz="quarter" idx="14"/>
          </p:nvPr>
        </p:nvPicPr>
        <p:blipFill>
          <a:blip r:embed="rId8">
            <a:extLst>
              <a:ext uri="{28A0092B-C50C-407E-A947-70E740481C1C}">
                <a14:useLocalDpi xmlns:a14="http://schemas.microsoft.com/office/drawing/2010/main" val="0"/>
              </a:ext>
            </a:extLst>
          </a:blip>
          <a:srcRect t="14570" b="14570"/>
          <a:stretch>
            <a:fillRect/>
          </a:stretch>
        </p:blipFill>
        <p:spPr>
          <a:xfrm>
            <a:off x="7848134" y="376492"/>
            <a:ext cx="3807597" cy="3819702"/>
          </a:xfrm>
          <a:ln w="19050">
            <a:solidFill>
              <a:schemeClr val="tx1"/>
            </a:solidFill>
            <a:prstDash val="sysDash"/>
          </a:ln>
        </p:spPr>
      </p:pic>
      <p:sp>
        <p:nvSpPr>
          <p:cNvPr id="19" name="TextBox 18"/>
          <p:cNvSpPr txBox="1"/>
          <p:nvPr/>
        </p:nvSpPr>
        <p:spPr>
          <a:xfrm>
            <a:off x="8779817" y="3929445"/>
            <a:ext cx="2071892" cy="408623"/>
          </a:xfrm>
          <a:prstGeom prst="roundRect">
            <a:avLst/>
          </a:prstGeom>
          <a:solidFill>
            <a:schemeClr val="bg1"/>
          </a:solidFill>
        </p:spPr>
        <p:txBody>
          <a:bodyPr wrap="square" rtlCol="0">
            <a:spAutoFit/>
          </a:bodyPr>
          <a:lstStyle/>
          <a:p>
            <a:pPr algn="ctr"/>
            <a:r>
              <a:rPr lang="en-US" dirty="0" err="1">
                <a:latin typeface="Calibri" panose="020F0502020204030204" pitchFamily="34" charset="0"/>
                <a:cs typeface="Calibri" panose="020F0502020204030204" pitchFamily="34" charset="0"/>
              </a:rPr>
              <a:t>Vích</a:t>
            </a:r>
            <a:r>
              <a:rPr lang="en-US" dirty="0">
                <a:latin typeface="Calibri" panose="020F0502020204030204" pitchFamily="34" charset="0"/>
                <a:cs typeface="Calibri" panose="020F0502020204030204" pitchFamily="34" charset="0"/>
              </a:rPr>
              <a:t>-to </a:t>
            </a:r>
            <a:r>
              <a:rPr lang="en-US" dirty="0" err="1">
                <a:latin typeface="Calibri" panose="020F0502020204030204" pitchFamily="34" charset="0"/>
                <a:cs typeface="Calibri" panose="020F0502020204030204" pitchFamily="34" charset="0"/>
              </a:rPr>
              <a:t>Huy-gô</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35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par>
                          <p:cTn id="24" fill="hold">
                            <p:stCondLst>
                              <p:cond delay="3000"/>
                            </p:stCondLst>
                            <p:childTnLst>
                              <p:par>
                                <p:cTn id="25" presetID="6"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505200" y="2304661"/>
            <a:ext cx="5181600" cy="4409760"/>
          </a:xfrm>
          <a:prstGeom prst="rect">
            <a:avLst/>
          </a:prstGeom>
        </p:spPr>
      </p:pic>
      <p:sp>
        <p:nvSpPr>
          <p:cNvPr id="3" name="TextBox 2">
            <a:hlinkClick r:id="" action="ppaction://noaction">
              <a:snd r:embed="rId7" name="click.wav"/>
            </a:hlinkClick>
          </p:cNvPr>
          <p:cNvSpPr txBox="1"/>
          <p:nvPr/>
        </p:nvSpPr>
        <p:spPr>
          <a:xfrm>
            <a:off x="4503732" y="2895690"/>
            <a:ext cx="2892747" cy="1039356"/>
          </a:xfrm>
          <a:prstGeom prst="notchedRightArrow">
            <a:avLst/>
          </a:prstGeom>
          <a:solidFill>
            <a:srgbClr val="FFFF00"/>
          </a:solidFill>
        </p:spPr>
        <p:txBody>
          <a:bodyPr wrap="square" rtlCol="0">
            <a:spAutoFit/>
          </a:bodyPr>
          <a:lstStyle/>
          <a:p>
            <a:pPr algn="ctr"/>
            <a:r>
              <a:rPr lang="en-US" sz="2800" b="1" dirty="0" err="1">
                <a:latin typeface="Arial" panose="020B0604020202020204" pitchFamily="34" charset="0"/>
                <a:cs typeface="Arial" panose="020B0604020202020204" pitchFamily="34" charset="0"/>
              </a:rPr>
              <a:t>màu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vàng</a:t>
            </a:r>
            <a:endParaRPr lang="en-US" sz="2800" b="1" dirty="0">
              <a:latin typeface="Arial" panose="020B0604020202020204" pitchFamily="34" charset="0"/>
              <a:cs typeface="Arial" panose="020B0604020202020204" pitchFamily="34" charset="0"/>
            </a:endParaRPr>
          </a:p>
        </p:txBody>
      </p:sp>
      <p:sp>
        <p:nvSpPr>
          <p:cNvPr id="22" name="TextBox 21"/>
          <p:cNvSpPr txBox="1"/>
          <p:nvPr/>
        </p:nvSpPr>
        <p:spPr>
          <a:xfrm flipH="1">
            <a:off x="6096000" y="4312143"/>
            <a:ext cx="2442055" cy="1039356"/>
          </a:xfrm>
          <a:prstGeom prst="notchedRightArrow">
            <a:avLst/>
          </a:prstGeom>
          <a:solidFill>
            <a:srgbClr val="FF0000"/>
          </a:solid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buổi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sáng</a:t>
            </a:r>
            <a:endParaRPr lang="en-US" sz="28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5086333" y="5578713"/>
            <a:ext cx="2310146" cy="1039356"/>
          </a:xfrm>
          <a:prstGeom prst="notchedRightArrow">
            <a:avLst/>
          </a:prstGeom>
          <a:solidFill>
            <a:schemeClr val="accent3">
              <a:lumMod val="75000"/>
            </a:schemeClr>
          </a:solid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cây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đàn</a:t>
            </a:r>
            <a:endParaRPr lang="en-US" sz="2800" b="1"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rot="1836593">
            <a:off x="2523781" y="4237202"/>
            <a:ext cx="2310146" cy="1039356"/>
          </a:xfrm>
          <a:prstGeom prst="notchedRightArrow">
            <a:avLst/>
          </a:prstGeom>
          <a:solidFill>
            <a:schemeClr val="accent4">
              <a:lumMod val="75000"/>
            </a:schemeClr>
          </a:solidFill>
        </p:spPr>
        <p:txBody>
          <a:bodyPr wrap="square" rtlCol="0">
            <a:spAutoFit/>
          </a:bodyPr>
          <a:lstStyle/>
          <a:p>
            <a:pPr algn="ctr"/>
            <a:r>
              <a:rPr lang="en-US" sz="2800" b="1" dirty="0" err="1">
                <a:latin typeface="Arial" panose="020B0604020202020204" pitchFamily="34" charset="0"/>
                <a:cs typeface="Arial" panose="020B0604020202020204" pitchFamily="34" charset="0"/>
              </a:rPr>
              <a:t>quả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nhãn</a:t>
            </a:r>
            <a:endParaRPr lang="en-US"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stretch>
            <a:fillRect/>
          </a:stretch>
        </p:blipFill>
        <p:spPr>
          <a:xfrm>
            <a:off x="453213" y="391970"/>
            <a:ext cx="1859441" cy="1926503"/>
          </a:xfrm>
          <a:prstGeom prst="rect">
            <a:avLst/>
          </a:prstGeom>
        </p:spPr>
      </p:pic>
      <p:pic>
        <p:nvPicPr>
          <p:cNvPr id="5" name="Picture 4"/>
          <p:cNvPicPr>
            <a:picLocks noChangeAspect="1"/>
          </p:cNvPicPr>
          <p:nvPr/>
        </p:nvPicPr>
        <p:blipFill>
          <a:blip r:embed="rId9"/>
          <a:stretch>
            <a:fillRect/>
          </a:stretch>
        </p:blipFill>
        <p:spPr>
          <a:xfrm>
            <a:off x="2118980" y="293985"/>
            <a:ext cx="9132600" cy="1902117"/>
          </a:xfrm>
          <a:prstGeom prst="rect">
            <a:avLst/>
          </a:prstGeom>
        </p:spPr>
      </p:pic>
      <p:pic>
        <p:nvPicPr>
          <p:cNvPr id="7" name="Tieng-yeah-tre-c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43765" y="6374387"/>
            <a:ext cx="487363" cy="487363"/>
          </a:xfrm>
          <a:prstGeom prst="rect">
            <a:avLst/>
          </a:prstGeom>
        </p:spPr>
      </p:pic>
    </p:spTree>
    <p:extLst>
      <p:ext uri="{BB962C8B-B14F-4D97-AF65-F5344CB8AC3E}">
        <p14:creationId xmlns:p14="http://schemas.microsoft.com/office/powerpoint/2010/main" val="16278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44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3" grpId="0" animBg="1"/>
      <p:bldP spid="2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1840" y="1381760"/>
            <a:ext cx="10129520" cy="5201920"/>
          </a:xfrm>
          <a:prstGeom prst="rect">
            <a:avLst/>
          </a:prstGeom>
          <a:solidFill>
            <a:srgbClr val="E15F3E"/>
          </a:solidFill>
          <a:ln w="76200" cap="flat">
            <a:noFill/>
            <a:prstDash val="solid"/>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US" sz="36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4711" t="4334" r="5134" b="6716"/>
          <a:stretch/>
        </p:blipFill>
        <p:spPr>
          <a:xfrm>
            <a:off x="3586480" y="3200400"/>
            <a:ext cx="4460240" cy="3383280"/>
          </a:xfrm>
          <a:prstGeom prst="rect">
            <a:avLst/>
          </a:prstGeom>
        </p:spPr>
      </p:pic>
      <p:sp>
        <p:nvSpPr>
          <p:cNvPr id="7" name="Rectangle 6"/>
          <p:cNvSpPr/>
          <p:nvPr/>
        </p:nvSpPr>
        <p:spPr>
          <a:xfrm>
            <a:off x="1478280" y="1605280"/>
            <a:ext cx="8676640" cy="1200329"/>
          </a:xfrm>
          <a:prstGeom prst="rect">
            <a:avLst/>
          </a:prstGeom>
        </p:spPr>
        <p:txBody>
          <a:bodyPr wrap="square">
            <a:spAutoFit/>
          </a:bodyPr>
          <a:lstStyle/>
          <a:p>
            <a:pPr algn="ct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thông</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tin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p>
          <a:p>
            <a:pPr algn="ct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Đội</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Thiếu</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niên</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Tiền</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phong</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Hồ</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schemeClr val="bg1"/>
                </a:solidFill>
                <a:latin typeface="Cambria" panose="02040503050406030204" pitchFamily="18" charset="0"/>
                <a:ea typeface="Cambria" panose="02040503050406030204" pitchFamily="18" charset="0"/>
                <a:cs typeface="Arial" panose="020B0604020202020204" pitchFamily="34" charset="0"/>
              </a:rPr>
              <a:t>Chí</a:t>
            </a:r>
            <a:r>
              <a:rPr lang="en-US" sz="3600" dirty="0">
                <a:solidFill>
                  <a:schemeClr val="bg1"/>
                </a:solidFill>
                <a:latin typeface="Cambria" panose="02040503050406030204" pitchFamily="18" charset="0"/>
                <a:ea typeface="Cambria" panose="02040503050406030204" pitchFamily="18" charset="0"/>
                <a:cs typeface="Arial" panose="020B0604020202020204" pitchFamily="34" charset="0"/>
              </a:rPr>
              <a:t> Minh</a:t>
            </a:r>
          </a:p>
        </p:txBody>
      </p:sp>
    </p:spTree>
    <p:extLst>
      <p:ext uri="{BB962C8B-B14F-4D97-AF65-F5344CB8AC3E}">
        <p14:creationId xmlns:p14="http://schemas.microsoft.com/office/powerpoint/2010/main" val="127750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804044" y="2121294"/>
            <a:ext cx="8583912" cy="2615411"/>
          </a:xfrm>
          <a:prstGeom prst="rect">
            <a:avLst/>
          </a:prstGeom>
        </p:spPr>
      </p:pic>
    </p:spTree>
    <p:extLst>
      <p:ext uri="{BB962C8B-B14F-4D97-AF65-F5344CB8AC3E}">
        <p14:creationId xmlns:p14="http://schemas.microsoft.com/office/powerpoint/2010/main" val="3973098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47190" y="-124031"/>
            <a:ext cx="4459075" cy="3093990"/>
            <a:chOff x="1947190" y="-124031"/>
            <a:chExt cx="4459075" cy="3093990"/>
          </a:xfrm>
        </p:grpSpPr>
        <p:grpSp>
          <p:nvGrpSpPr>
            <p:cNvPr id="13" name="그룹 461">
              <a:extLst>
                <a:ext uri="{FF2B5EF4-FFF2-40B4-BE49-F238E27FC236}">
                  <a16:creationId xmlns:a16="http://schemas.microsoft.com/office/drawing/2014/main" id="{C8E5E0E4-6BEF-4A5E-B679-C6C6054A2AB3}"/>
                </a:ext>
              </a:extLst>
            </p:cNvPr>
            <p:cNvGrpSpPr/>
            <p:nvPr/>
          </p:nvGrpSpPr>
          <p:grpSpPr>
            <a:xfrm>
              <a:off x="1947190" y="-124031"/>
              <a:ext cx="4459075" cy="3093990"/>
              <a:chOff x="1425598" y="4257220"/>
              <a:chExt cx="390525" cy="341354"/>
            </a:xfrm>
            <a:solidFill>
              <a:schemeClr val="bg1"/>
            </a:solidFill>
          </p:grpSpPr>
          <p:sp>
            <p:nvSpPr>
              <p:cNvPr id="14" name="자유형: 도형 462">
                <a:extLst>
                  <a:ext uri="{FF2B5EF4-FFF2-40B4-BE49-F238E27FC236}">
                    <a16:creationId xmlns:a16="http://schemas.microsoft.com/office/drawing/2014/main" id="{FE4E0EA2-A11E-4736-B793-35084CA3644D}"/>
                  </a:ext>
                </a:extLst>
              </p:cNvPr>
              <p:cNvSpPr/>
              <p:nvPr/>
            </p:nvSpPr>
            <p:spPr>
              <a:xfrm>
                <a:off x="1604572" y="4257220"/>
                <a:ext cx="28575" cy="76200"/>
              </a:xfrm>
              <a:custGeom>
                <a:avLst/>
                <a:gdLst>
                  <a:gd name="connsiteX0" fmla="*/ 29432 w 28575"/>
                  <a:gd name="connsiteY0" fmla="*/ 63320 h 76200"/>
                  <a:gd name="connsiteX1" fmla="*/ 29432 w 28575"/>
                  <a:gd name="connsiteY1" fmla="*/ 18552 h 76200"/>
                  <a:gd name="connsiteX2" fmla="*/ 19526 w 28575"/>
                  <a:gd name="connsiteY2" fmla="*/ 7218 h 76200"/>
                  <a:gd name="connsiteX3" fmla="*/ 7144 w 28575"/>
                  <a:gd name="connsiteY3" fmla="*/ 18267 h 76200"/>
                  <a:gd name="connsiteX4" fmla="*/ 7144 w 28575"/>
                  <a:gd name="connsiteY4" fmla="*/ 63606 h 76200"/>
                  <a:gd name="connsiteX5" fmla="*/ 19526 w 28575"/>
                  <a:gd name="connsiteY5" fmla="*/ 74655 h 76200"/>
                  <a:gd name="connsiteX6" fmla="*/ 29432 w 28575"/>
                  <a:gd name="connsiteY6" fmla="*/ 6332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76200">
                    <a:moveTo>
                      <a:pt x="29432" y="63320"/>
                    </a:moveTo>
                    <a:lnTo>
                      <a:pt x="29432" y="18552"/>
                    </a:lnTo>
                    <a:cubicBezTo>
                      <a:pt x="29432" y="12837"/>
                      <a:pt x="25241" y="7789"/>
                      <a:pt x="19526" y="7218"/>
                    </a:cubicBezTo>
                    <a:cubicBezTo>
                      <a:pt x="12764" y="6456"/>
                      <a:pt x="7144" y="11694"/>
                      <a:pt x="7144" y="18267"/>
                    </a:cubicBezTo>
                    <a:lnTo>
                      <a:pt x="7144" y="63606"/>
                    </a:lnTo>
                    <a:cubicBezTo>
                      <a:pt x="7144" y="70178"/>
                      <a:pt x="12859" y="75417"/>
                      <a:pt x="19526" y="74655"/>
                    </a:cubicBezTo>
                    <a:cubicBezTo>
                      <a:pt x="25241" y="74083"/>
                      <a:pt x="29432" y="69035"/>
                      <a:pt x="29432" y="63320"/>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15" name="자유형: 도형 463">
                <a:extLst>
                  <a:ext uri="{FF2B5EF4-FFF2-40B4-BE49-F238E27FC236}">
                    <a16:creationId xmlns:a16="http://schemas.microsoft.com/office/drawing/2014/main" id="{18B8D53E-8409-469C-B936-06D353D9196C}"/>
                  </a:ext>
                </a:extLst>
              </p:cNvPr>
              <p:cNvSpPr/>
              <p:nvPr/>
            </p:nvSpPr>
            <p:spPr>
              <a:xfrm>
                <a:off x="1544933" y="4292141"/>
                <a:ext cx="38100" cy="57150"/>
              </a:xfrm>
              <a:custGeom>
                <a:avLst/>
                <a:gdLst>
                  <a:gd name="connsiteX0" fmla="*/ 16587 w 38100"/>
                  <a:gd name="connsiteY0" fmla="*/ 43162 h 57150"/>
                  <a:gd name="connsiteX1" fmla="*/ 26874 w 38100"/>
                  <a:gd name="connsiteY1" fmla="*/ 50020 h 57150"/>
                  <a:gd name="connsiteX2" fmla="*/ 31160 w 38100"/>
                  <a:gd name="connsiteY2" fmla="*/ 49163 h 57150"/>
                  <a:gd name="connsiteX3" fmla="*/ 37161 w 38100"/>
                  <a:gd name="connsiteY3" fmla="*/ 34589 h 57150"/>
                  <a:gd name="connsiteX4" fmla="*/ 28588 w 38100"/>
                  <a:gd name="connsiteY4" fmla="*/ 14015 h 57150"/>
                  <a:gd name="connsiteX5" fmla="*/ 14015 w 38100"/>
                  <a:gd name="connsiteY5" fmla="*/ 8014 h 57150"/>
                  <a:gd name="connsiteX6" fmla="*/ 8014 w 38100"/>
                  <a:gd name="connsiteY6" fmla="*/ 22588 h 57150"/>
                  <a:gd name="connsiteX7" fmla="*/ 16587 w 38100"/>
                  <a:gd name="connsiteY7" fmla="*/ 431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7150">
                    <a:moveTo>
                      <a:pt x="16587" y="43162"/>
                    </a:moveTo>
                    <a:cubicBezTo>
                      <a:pt x="18397" y="47448"/>
                      <a:pt x="22492" y="50020"/>
                      <a:pt x="26874" y="50020"/>
                    </a:cubicBezTo>
                    <a:cubicBezTo>
                      <a:pt x="28303" y="50020"/>
                      <a:pt x="29731" y="49734"/>
                      <a:pt x="31160" y="49163"/>
                    </a:cubicBezTo>
                    <a:cubicBezTo>
                      <a:pt x="36875" y="46781"/>
                      <a:pt x="39542" y="40304"/>
                      <a:pt x="37161" y="34589"/>
                    </a:cubicBezTo>
                    <a:lnTo>
                      <a:pt x="28588" y="14015"/>
                    </a:lnTo>
                    <a:cubicBezTo>
                      <a:pt x="26207" y="8300"/>
                      <a:pt x="19730" y="5633"/>
                      <a:pt x="14015" y="8014"/>
                    </a:cubicBezTo>
                    <a:cubicBezTo>
                      <a:pt x="8300" y="10396"/>
                      <a:pt x="5633" y="16873"/>
                      <a:pt x="8014" y="22588"/>
                    </a:cubicBezTo>
                    <a:lnTo>
                      <a:pt x="16587" y="43162"/>
                    </a:ln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16" name="자유형: 도형 464">
                <a:extLst>
                  <a:ext uri="{FF2B5EF4-FFF2-40B4-BE49-F238E27FC236}">
                    <a16:creationId xmlns:a16="http://schemas.microsoft.com/office/drawing/2014/main" id="{DE7A2C69-DCCF-4150-B198-E2AA28099D66}"/>
                  </a:ext>
                </a:extLst>
              </p:cNvPr>
              <p:cNvSpPr/>
              <p:nvPr/>
            </p:nvSpPr>
            <p:spPr>
              <a:xfrm>
                <a:off x="1655899" y="4292155"/>
                <a:ext cx="38100" cy="57150"/>
              </a:xfrm>
              <a:custGeom>
                <a:avLst/>
                <a:gdLst>
                  <a:gd name="connsiteX0" fmla="*/ 14015 w 38100"/>
                  <a:gd name="connsiteY0" fmla="*/ 49149 h 57150"/>
                  <a:gd name="connsiteX1" fmla="*/ 18301 w 38100"/>
                  <a:gd name="connsiteY1" fmla="*/ 50007 h 57150"/>
                  <a:gd name="connsiteX2" fmla="*/ 28588 w 38100"/>
                  <a:gd name="connsiteY2" fmla="*/ 43149 h 57150"/>
                  <a:gd name="connsiteX3" fmla="*/ 37161 w 38100"/>
                  <a:gd name="connsiteY3" fmla="*/ 22575 h 57150"/>
                  <a:gd name="connsiteX4" fmla="*/ 31160 w 38100"/>
                  <a:gd name="connsiteY4" fmla="*/ 8001 h 57150"/>
                  <a:gd name="connsiteX5" fmla="*/ 16587 w 38100"/>
                  <a:gd name="connsiteY5" fmla="*/ 14002 h 57150"/>
                  <a:gd name="connsiteX6" fmla="*/ 8014 w 38100"/>
                  <a:gd name="connsiteY6" fmla="*/ 34576 h 57150"/>
                  <a:gd name="connsiteX7" fmla="*/ 14015 w 38100"/>
                  <a:gd name="connsiteY7" fmla="*/ 4914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7150">
                    <a:moveTo>
                      <a:pt x="14015" y="49149"/>
                    </a:moveTo>
                    <a:cubicBezTo>
                      <a:pt x="15444" y="49721"/>
                      <a:pt x="16873" y="50007"/>
                      <a:pt x="18301" y="50007"/>
                    </a:cubicBezTo>
                    <a:cubicBezTo>
                      <a:pt x="22683" y="50007"/>
                      <a:pt x="26779" y="47435"/>
                      <a:pt x="28588" y="43149"/>
                    </a:cubicBezTo>
                    <a:lnTo>
                      <a:pt x="37161" y="22575"/>
                    </a:lnTo>
                    <a:cubicBezTo>
                      <a:pt x="39542" y="16860"/>
                      <a:pt x="36780" y="10383"/>
                      <a:pt x="31160" y="8001"/>
                    </a:cubicBezTo>
                    <a:cubicBezTo>
                      <a:pt x="25445" y="5620"/>
                      <a:pt x="18968" y="8382"/>
                      <a:pt x="16587" y="14002"/>
                    </a:cubicBezTo>
                    <a:lnTo>
                      <a:pt x="8014" y="34576"/>
                    </a:lnTo>
                    <a:cubicBezTo>
                      <a:pt x="5633" y="40291"/>
                      <a:pt x="8300" y="46768"/>
                      <a:pt x="14015" y="49149"/>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17" name="자유형: 도형 465">
                <a:extLst>
                  <a:ext uri="{FF2B5EF4-FFF2-40B4-BE49-F238E27FC236}">
                    <a16:creationId xmlns:a16="http://schemas.microsoft.com/office/drawing/2014/main" id="{9B0CECD5-8232-4933-9357-B5725F119C6E}"/>
                  </a:ext>
                </a:extLst>
              </p:cNvPr>
              <p:cNvSpPr/>
              <p:nvPr/>
            </p:nvSpPr>
            <p:spPr>
              <a:xfrm>
                <a:off x="1425693" y="4436268"/>
                <a:ext cx="76200" cy="28575"/>
              </a:xfrm>
              <a:custGeom>
                <a:avLst/>
                <a:gdLst>
                  <a:gd name="connsiteX0" fmla="*/ 18288 w 76200"/>
                  <a:gd name="connsiteY0" fmla="*/ 29432 h 28575"/>
                  <a:gd name="connsiteX1" fmla="*/ 63627 w 76200"/>
                  <a:gd name="connsiteY1" fmla="*/ 29432 h 28575"/>
                  <a:gd name="connsiteX2" fmla="*/ 74771 w 76200"/>
                  <a:gd name="connsiteY2" fmla="*/ 18288 h 28575"/>
                  <a:gd name="connsiteX3" fmla="*/ 63627 w 76200"/>
                  <a:gd name="connsiteY3" fmla="*/ 7144 h 28575"/>
                  <a:gd name="connsiteX4" fmla="*/ 18288 w 76200"/>
                  <a:gd name="connsiteY4" fmla="*/ 7144 h 28575"/>
                  <a:gd name="connsiteX5" fmla="*/ 7144 w 76200"/>
                  <a:gd name="connsiteY5" fmla="*/ 18288 h 28575"/>
                  <a:gd name="connsiteX6" fmla="*/ 18288 w 7620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8575">
                    <a:moveTo>
                      <a:pt x="18288" y="29432"/>
                    </a:moveTo>
                    <a:lnTo>
                      <a:pt x="63627" y="29432"/>
                    </a:lnTo>
                    <a:cubicBezTo>
                      <a:pt x="69818" y="29432"/>
                      <a:pt x="74771" y="24479"/>
                      <a:pt x="74771" y="18288"/>
                    </a:cubicBezTo>
                    <a:cubicBezTo>
                      <a:pt x="74771" y="12097"/>
                      <a:pt x="69818" y="7144"/>
                      <a:pt x="63627" y="7144"/>
                    </a:cubicBezTo>
                    <a:lnTo>
                      <a:pt x="18288" y="7144"/>
                    </a:lnTo>
                    <a:cubicBezTo>
                      <a:pt x="12097" y="7144"/>
                      <a:pt x="7144" y="12097"/>
                      <a:pt x="7144" y="18288"/>
                    </a:cubicBezTo>
                    <a:cubicBezTo>
                      <a:pt x="7144" y="24479"/>
                      <a:pt x="12097" y="29432"/>
                      <a:pt x="18288" y="29432"/>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18" name="자유형: 도형 466">
                <a:extLst>
                  <a:ext uri="{FF2B5EF4-FFF2-40B4-BE49-F238E27FC236}">
                    <a16:creationId xmlns:a16="http://schemas.microsoft.com/office/drawing/2014/main" id="{F32B37AE-0A33-4C1C-98FE-61A73ACB052A}"/>
                  </a:ext>
                </a:extLst>
              </p:cNvPr>
              <p:cNvSpPr/>
              <p:nvPr/>
            </p:nvSpPr>
            <p:spPr>
              <a:xfrm>
                <a:off x="1738399" y="4436268"/>
                <a:ext cx="76200" cy="28575"/>
              </a:xfrm>
              <a:custGeom>
                <a:avLst/>
                <a:gdLst>
                  <a:gd name="connsiteX0" fmla="*/ 7144 w 76200"/>
                  <a:gd name="connsiteY0" fmla="*/ 18288 h 28575"/>
                  <a:gd name="connsiteX1" fmla="*/ 18288 w 76200"/>
                  <a:gd name="connsiteY1" fmla="*/ 29432 h 28575"/>
                  <a:gd name="connsiteX2" fmla="*/ 63627 w 76200"/>
                  <a:gd name="connsiteY2" fmla="*/ 29432 h 28575"/>
                  <a:gd name="connsiteX3" fmla="*/ 74771 w 76200"/>
                  <a:gd name="connsiteY3" fmla="*/ 18288 h 28575"/>
                  <a:gd name="connsiteX4" fmla="*/ 63627 w 76200"/>
                  <a:gd name="connsiteY4" fmla="*/ 7144 h 28575"/>
                  <a:gd name="connsiteX5" fmla="*/ 18288 w 76200"/>
                  <a:gd name="connsiteY5" fmla="*/ 7144 h 28575"/>
                  <a:gd name="connsiteX6" fmla="*/ 7144 w 76200"/>
                  <a:gd name="connsiteY6" fmla="*/ 18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8575">
                    <a:moveTo>
                      <a:pt x="7144" y="18288"/>
                    </a:moveTo>
                    <a:cubicBezTo>
                      <a:pt x="7144" y="24479"/>
                      <a:pt x="12097" y="29432"/>
                      <a:pt x="18288" y="29432"/>
                    </a:cubicBezTo>
                    <a:lnTo>
                      <a:pt x="63627" y="29432"/>
                    </a:lnTo>
                    <a:cubicBezTo>
                      <a:pt x="69818" y="29432"/>
                      <a:pt x="74771" y="24479"/>
                      <a:pt x="74771" y="18288"/>
                    </a:cubicBezTo>
                    <a:cubicBezTo>
                      <a:pt x="74771" y="12097"/>
                      <a:pt x="69818" y="7144"/>
                      <a:pt x="63627" y="7144"/>
                    </a:cubicBezTo>
                    <a:lnTo>
                      <a:pt x="18288" y="7144"/>
                    </a:lnTo>
                    <a:cubicBezTo>
                      <a:pt x="12192" y="7144"/>
                      <a:pt x="7144" y="12097"/>
                      <a:pt x="7144" y="18288"/>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19" name="자유형: 도형 467">
                <a:extLst>
                  <a:ext uri="{FF2B5EF4-FFF2-40B4-BE49-F238E27FC236}">
                    <a16:creationId xmlns:a16="http://schemas.microsoft.com/office/drawing/2014/main" id="{498C694A-B8BD-4D23-B695-626895DDB652}"/>
                  </a:ext>
                </a:extLst>
              </p:cNvPr>
              <p:cNvSpPr/>
              <p:nvPr/>
            </p:nvSpPr>
            <p:spPr>
              <a:xfrm>
                <a:off x="1478700" y="4310205"/>
                <a:ext cx="66675" cy="66675"/>
              </a:xfrm>
              <a:custGeom>
                <a:avLst/>
                <a:gdLst>
                  <a:gd name="connsiteX0" fmla="*/ 41862 w 66675"/>
                  <a:gd name="connsiteY0" fmla="*/ 57674 h 66675"/>
                  <a:gd name="connsiteX1" fmla="*/ 49768 w 66675"/>
                  <a:gd name="connsiteY1" fmla="*/ 60912 h 66675"/>
                  <a:gd name="connsiteX2" fmla="*/ 57674 w 66675"/>
                  <a:gd name="connsiteY2" fmla="*/ 57674 h 66675"/>
                  <a:gd name="connsiteX3" fmla="*/ 57674 w 66675"/>
                  <a:gd name="connsiteY3" fmla="*/ 41958 h 66675"/>
                  <a:gd name="connsiteX4" fmla="*/ 26146 w 66675"/>
                  <a:gd name="connsiteY4" fmla="*/ 10430 h 66675"/>
                  <a:gd name="connsiteX5" fmla="*/ 10430 w 66675"/>
                  <a:gd name="connsiteY5" fmla="*/ 10430 h 66675"/>
                  <a:gd name="connsiteX6" fmla="*/ 10430 w 66675"/>
                  <a:gd name="connsiteY6" fmla="*/ 26146 h 66675"/>
                  <a:gd name="connsiteX7" fmla="*/ 41862 w 66675"/>
                  <a:gd name="connsiteY7" fmla="*/ 5767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66675">
                    <a:moveTo>
                      <a:pt x="41862" y="57674"/>
                    </a:moveTo>
                    <a:cubicBezTo>
                      <a:pt x="44053" y="59865"/>
                      <a:pt x="46911" y="60912"/>
                      <a:pt x="49768" y="60912"/>
                    </a:cubicBezTo>
                    <a:cubicBezTo>
                      <a:pt x="52626" y="60912"/>
                      <a:pt x="55483" y="59865"/>
                      <a:pt x="57674" y="57674"/>
                    </a:cubicBezTo>
                    <a:cubicBezTo>
                      <a:pt x="62055" y="53292"/>
                      <a:pt x="62055" y="46244"/>
                      <a:pt x="57674" y="41958"/>
                    </a:cubicBezTo>
                    <a:lnTo>
                      <a:pt x="26146" y="10430"/>
                    </a:lnTo>
                    <a:cubicBezTo>
                      <a:pt x="21765" y="6048"/>
                      <a:pt x="14716" y="6048"/>
                      <a:pt x="10430" y="10430"/>
                    </a:cubicBezTo>
                    <a:cubicBezTo>
                      <a:pt x="6048" y="14812"/>
                      <a:pt x="6048" y="21860"/>
                      <a:pt x="10430" y="26146"/>
                    </a:cubicBezTo>
                    <a:lnTo>
                      <a:pt x="41862" y="57674"/>
                    </a:ln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20" name="자유형: 도형 468">
                <a:extLst>
                  <a:ext uri="{FF2B5EF4-FFF2-40B4-BE49-F238E27FC236}">
                    <a16:creationId xmlns:a16="http://schemas.microsoft.com/office/drawing/2014/main" id="{A4CC0D1B-9507-4898-8297-28B49B7D25AD}"/>
                  </a:ext>
                </a:extLst>
              </p:cNvPr>
              <p:cNvSpPr/>
              <p:nvPr/>
            </p:nvSpPr>
            <p:spPr>
              <a:xfrm>
                <a:off x="1699299" y="4310205"/>
                <a:ext cx="66675" cy="66675"/>
              </a:xfrm>
              <a:custGeom>
                <a:avLst/>
                <a:gdLst>
                  <a:gd name="connsiteX0" fmla="*/ 18240 w 66675"/>
                  <a:gd name="connsiteY0" fmla="*/ 60912 h 66675"/>
                  <a:gd name="connsiteX1" fmla="*/ 26146 w 66675"/>
                  <a:gd name="connsiteY1" fmla="*/ 57674 h 66675"/>
                  <a:gd name="connsiteX2" fmla="*/ 57674 w 66675"/>
                  <a:gd name="connsiteY2" fmla="*/ 26146 h 66675"/>
                  <a:gd name="connsiteX3" fmla="*/ 57674 w 66675"/>
                  <a:gd name="connsiteY3" fmla="*/ 10430 h 66675"/>
                  <a:gd name="connsiteX4" fmla="*/ 41958 w 66675"/>
                  <a:gd name="connsiteY4" fmla="*/ 10430 h 66675"/>
                  <a:gd name="connsiteX5" fmla="*/ 10430 w 66675"/>
                  <a:gd name="connsiteY5" fmla="*/ 41958 h 66675"/>
                  <a:gd name="connsiteX6" fmla="*/ 10430 w 66675"/>
                  <a:gd name="connsiteY6" fmla="*/ 57674 h 66675"/>
                  <a:gd name="connsiteX7" fmla="*/ 18240 w 66675"/>
                  <a:gd name="connsiteY7" fmla="*/ 6091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66675">
                    <a:moveTo>
                      <a:pt x="18240" y="60912"/>
                    </a:moveTo>
                    <a:cubicBezTo>
                      <a:pt x="21098" y="60912"/>
                      <a:pt x="23955" y="59865"/>
                      <a:pt x="26146" y="57674"/>
                    </a:cubicBezTo>
                    <a:lnTo>
                      <a:pt x="57674" y="26146"/>
                    </a:lnTo>
                    <a:cubicBezTo>
                      <a:pt x="62055" y="21765"/>
                      <a:pt x="62055" y="14716"/>
                      <a:pt x="57674" y="10430"/>
                    </a:cubicBezTo>
                    <a:cubicBezTo>
                      <a:pt x="53292" y="6048"/>
                      <a:pt x="46244" y="6048"/>
                      <a:pt x="41958" y="10430"/>
                    </a:cubicBezTo>
                    <a:lnTo>
                      <a:pt x="10430" y="41958"/>
                    </a:lnTo>
                    <a:cubicBezTo>
                      <a:pt x="6048" y="46339"/>
                      <a:pt x="6048" y="53388"/>
                      <a:pt x="10430" y="57674"/>
                    </a:cubicBezTo>
                    <a:cubicBezTo>
                      <a:pt x="12525" y="59865"/>
                      <a:pt x="15383" y="60912"/>
                      <a:pt x="18240" y="60912"/>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21" name="자유형: 도형 469">
                <a:extLst>
                  <a:ext uri="{FF2B5EF4-FFF2-40B4-BE49-F238E27FC236}">
                    <a16:creationId xmlns:a16="http://schemas.microsoft.com/office/drawing/2014/main" id="{3F27E0C0-034A-41FC-B9F4-6E57ABC1D443}"/>
                  </a:ext>
                </a:extLst>
              </p:cNvPr>
              <p:cNvSpPr/>
              <p:nvPr/>
            </p:nvSpPr>
            <p:spPr>
              <a:xfrm>
                <a:off x="1728246" y="4376533"/>
                <a:ext cx="47625" cy="38100"/>
              </a:xfrm>
              <a:custGeom>
                <a:avLst/>
                <a:gdLst>
                  <a:gd name="connsiteX0" fmla="*/ 7962 w 47625"/>
                  <a:gd name="connsiteY0" fmla="*/ 31160 h 38100"/>
                  <a:gd name="connsiteX1" fmla="*/ 18249 w 47625"/>
                  <a:gd name="connsiteY1" fmla="*/ 38018 h 38100"/>
                  <a:gd name="connsiteX2" fmla="*/ 22535 w 47625"/>
                  <a:gd name="connsiteY2" fmla="*/ 37161 h 38100"/>
                  <a:gd name="connsiteX3" fmla="*/ 43109 w 47625"/>
                  <a:gd name="connsiteY3" fmla="*/ 28588 h 38100"/>
                  <a:gd name="connsiteX4" fmla="*/ 49110 w 47625"/>
                  <a:gd name="connsiteY4" fmla="*/ 14015 h 38100"/>
                  <a:gd name="connsiteX5" fmla="*/ 34536 w 47625"/>
                  <a:gd name="connsiteY5" fmla="*/ 8014 h 38100"/>
                  <a:gd name="connsiteX6" fmla="*/ 13962 w 47625"/>
                  <a:gd name="connsiteY6" fmla="*/ 16587 h 38100"/>
                  <a:gd name="connsiteX7" fmla="*/ 7962 w 47625"/>
                  <a:gd name="connsiteY7" fmla="*/ 3116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7962" y="31160"/>
                    </a:moveTo>
                    <a:cubicBezTo>
                      <a:pt x="9771" y="35446"/>
                      <a:pt x="13867" y="38018"/>
                      <a:pt x="18249" y="38018"/>
                    </a:cubicBezTo>
                    <a:cubicBezTo>
                      <a:pt x="19677" y="38018"/>
                      <a:pt x="21106" y="37732"/>
                      <a:pt x="22535" y="37161"/>
                    </a:cubicBezTo>
                    <a:lnTo>
                      <a:pt x="43109" y="28588"/>
                    </a:lnTo>
                    <a:cubicBezTo>
                      <a:pt x="48824" y="26207"/>
                      <a:pt x="51491" y="19730"/>
                      <a:pt x="49110" y="14015"/>
                    </a:cubicBezTo>
                    <a:cubicBezTo>
                      <a:pt x="46728" y="8300"/>
                      <a:pt x="40251" y="5633"/>
                      <a:pt x="34536" y="8014"/>
                    </a:cubicBezTo>
                    <a:lnTo>
                      <a:pt x="13962" y="16587"/>
                    </a:lnTo>
                    <a:cubicBezTo>
                      <a:pt x="8343" y="18873"/>
                      <a:pt x="5676" y="25445"/>
                      <a:pt x="7962" y="31160"/>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22" name="자유형: 도형 470">
                <a:extLst>
                  <a:ext uri="{FF2B5EF4-FFF2-40B4-BE49-F238E27FC236}">
                    <a16:creationId xmlns:a16="http://schemas.microsoft.com/office/drawing/2014/main" id="{1C051CDB-EBFD-498F-8DBB-5921C4D51ACE}"/>
                  </a:ext>
                </a:extLst>
              </p:cNvPr>
              <p:cNvSpPr/>
              <p:nvPr/>
            </p:nvSpPr>
            <p:spPr>
              <a:xfrm>
                <a:off x="1460554" y="4376546"/>
                <a:ext cx="57150" cy="38100"/>
              </a:xfrm>
              <a:custGeom>
                <a:avLst/>
                <a:gdLst>
                  <a:gd name="connsiteX0" fmla="*/ 14002 w 57150"/>
                  <a:gd name="connsiteY0" fmla="*/ 28575 h 38100"/>
                  <a:gd name="connsiteX1" fmla="*/ 34576 w 57150"/>
                  <a:gd name="connsiteY1" fmla="*/ 37148 h 38100"/>
                  <a:gd name="connsiteX2" fmla="*/ 38862 w 57150"/>
                  <a:gd name="connsiteY2" fmla="*/ 38005 h 38100"/>
                  <a:gd name="connsiteX3" fmla="*/ 49149 w 57150"/>
                  <a:gd name="connsiteY3" fmla="*/ 31147 h 38100"/>
                  <a:gd name="connsiteX4" fmla="*/ 43149 w 57150"/>
                  <a:gd name="connsiteY4" fmla="*/ 16574 h 38100"/>
                  <a:gd name="connsiteX5" fmla="*/ 22575 w 57150"/>
                  <a:gd name="connsiteY5" fmla="*/ 8001 h 38100"/>
                  <a:gd name="connsiteX6" fmla="*/ 8001 w 57150"/>
                  <a:gd name="connsiteY6" fmla="*/ 14002 h 38100"/>
                  <a:gd name="connsiteX7" fmla="*/ 14002 w 57150"/>
                  <a:gd name="connsiteY7" fmla="*/ 2857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38100">
                    <a:moveTo>
                      <a:pt x="14002" y="28575"/>
                    </a:moveTo>
                    <a:lnTo>
                      <a:pt x="34576" y="37148"/>
                    </a:lnTo>
                    <a:cubicBezTo>
                      <a:pt x="36005" y="37719"/>
                      <a:pt x="37434" y="38005"/>
                      <a:pt x="38862" y="38005"/>
                    </a:cubicBezTo>
                    <a:cubicBezTo>
                      <a:pt x="43244" y="38005"/>
                      <a:pt x="47340" y="35433"/>
                      <a:pt x="49149" y="31147"/>
                    </a:cubicBezTo>
                    <a:cubicBezTo>
                      <a:pt x="51531" y="25432"/>
                      <a:pt x="48768" y="18955"/>
                      <a:pt x="43149" y="16574"/>
                    </a:cubicBezTo>
                    <a:lnTo>
                      <a:pt x="22575" y="8001"/>
                    </a:lnTo>
                    <a:cubicBezTo>
                      <a:pt x="16860" y="5620"/>
                      <a:pt x="10383" y="8382"/>
                      <a:pt x="8001" y="14002"/>
                    </a:cubicBezTo>
                    <a:cubicBezTo>
                      <a:pt x="5620" y="19717"/>
                      <a:pt x="8382" y="26289"/>
                      <a:pt x="14002" y="28575"/>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23" name="자유형: 도형 471">
                <a:extLst>
                  <a:ext uri="{FF2B5EF4-FFF2-40B4-BE49-F238E27FC236}">
                    <a16:creationId xmlns:a16="http://schemas.microsoft.com/office/drawing/2014/main" id="{6C4759F4-88B8-4915-9550-9A0B72AA69DE}"/>
                  </a:ext>
                </a:extLst>
              </p:cNvPr>
              <p:cNvSpPr/>
              <p:nvPr/>
            </p:nvSpPr>
            <p:spPr>
              <a:xfrm>
                <a:off x="1425598" y="4347114"/>
                <a:ext cx="390525" cy="161925"/>
              </a:xfrm>
              <a:custGeom>
                <a:avLst/>
                <a:gdLst>
                  <a:gd name="connsiteX0" fmla="*/ 376428 w 390525"/>
                  <a:gd name="connsiteY0" fmla="*/ 140875 h 161925"/>
                  <a:gd name="connsiteX1" fmla="*/ 291941 w 390525"/>
                  <a:gd name="connsiteY1" fmla="*/ 140875 h 161925"/>
                  <a:gd name="connsiteX2" fmla="*/ 297656 w 390525"/>
                  <a:gd name="connsiteY2" fmla="*/ 107442 h 161925"/>
                  <a:gd name="connsiteX3" fmla="*/ 197358 w 390525"/>
                  <a:gd name="connsiteY3" fmla="*/ 7144 h 161925"/>
                  <a:gd name="connsiteX4" fmla="*/ 97060 w 390525"/>
                  <a:gd name="connsiteY4" fmla="*/ 107442 h 161925"/>
                  <a:gd name="connsiteX5" fmla="*/ 102775 w 390525"/>
                  <a:gd name="connsiteY5" fmla="*/ 140875 h 161925"/>
                  <a:gd name="connsiteX6" fmla="*/ 18288 w 390525"/>
                  <a:gd name="connsiteY6" fmla="*/ 140875 h 161925"/>
                  <a:gd name="connsiteX7" fmla="*/ 7144 w 390525"/>
                  <a:gd name="connsiteY7" fmla="*/ 152019 h 161925"/>
                  <a:gd name="connsiteX8" fmla="*/ 18288 w 390525"/>
                  <a:gd name="connsiteY8" fmla="*/ 163163 h 161925"/>
                  <a:gd name="connsiteX9" fmla="*/ 274511 w 390525"/>
                  <a:gd name="connsiteY9" fmla="*/ 163163 h 161925"/>
                  <a:gd name="connsiteX10" fmla="*/ 274606 w 390525"/>
                  <a:gd name="connsiteY10" fmla="*/ 163163 h 161925"/>
                  <a:gd name="connsiteX11" fmla="*/ 274701 w 390525"/>
                  <a:gd name="connsiteY11" fmla="*/ 163163 h 161925"/>
                  <a:gd name="connsiteX12" fmla="*/ 376523 w 390525"/>
                  <a:gd name="connsiteY12" fmla="*/ 163163 h 161925"/>
                  <a:gd name="connsiteX13" fmla="*/ 387667 w 390525"/>
                  <a:gd name="connsiteY13" fmla="*/ 152019 h 161925"/>
                  <a:gd name="connsiteX14" fmla="*/ 376428 w 390525"/>
                  <a:gd name="connsiteY14" fmla="*/ 140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525" h="161925">
                    <a:moveTo>
                      <a:pt x="376428" y="140875"/>
                    </a:moveTo>
                    <a:lnTo>
                      <a:pt x="291941" y="140875"/>
                    </a:lnTo>
                    <a:cubicBezTo>
                      <a:pt x="295751" y="130207"/>
                      <a:pt x="297656" y="118872"/>
                      <a:pt x="297656" y="107442"/>
                    </a:cubicBezTo>
                    <a:cubicBezTo>
                      <a:pt x="297656" y="52101"/>
                      <a:pt x="252698" y="7144"/>
                      <a:pt x="197358" y="7144"/>
                    </a:cubicBezTo>
                    <a:cubicBezTo>
                      <a:pt x="142018" y="7144"/>
                      <a:pt x="97060" y="52101"/>
                      <a:pt x="97060" y="107442"/>
                    </a:cubicBezTo>
                    <a:cubicBezTo>
                      <a:pt x="97060" y="118872"/>
                      <a:pt x="99060" y="130207"/>
                      <a:pt x="102775" y="140875"/>
                    </a:cubicBezTo>
                    <a:lnTo>
                      <a:pt x="18288" y="140875"/>
                    </a:lnTo>
                    <a:cubicBezTo>
                      <a:pt x="12097" y="140875"/>
                      <a:pt x="7144" y="145828"/>
                      <a:pt x="7144" y="152019"/>
                    </a:cubicBezTo>
                    <a:cubicBezTo>
                      <a:pt x="7144" y="158210"/>
                      <a:pt x="12097" y="163163"/>
                      <a:pt x="18288" y="163163"/>
                    </a:cubicBezTo>
                    <a:lnTo>
                      <a:pt x="274511" y="163163"/>
                    </a:lnTo>
                    <a:cubicBezTo>
                      <a:pt x="274511" y="163163"/>
                      <a:pt x="274511" y="163163"/>
                      <a:pt x="274606" y="163163"/>
                    </a:cubicBezTo>
                    <a:cubicBezTo>
                      <a:pt x="274606" y="163163"/>
                      <a:pt x="274606" y="163163"/>
                      <a:pt x="274701" y="163163"/>
                    </a:cubicBezTo>
                    <a:lnTo>
                      <a:pt x="376523" y="163163"/>
                    </a:lnTo>
                    <a:cubicBezTo>
                      <a:pt x="382715" y="163163"/>
                      <a:pt x="387667" y="158210"/>
                      <a:pt x="387667" y="152019"/>
                    </a:cubicBezTo>
                    <a:cubicBezTo>
                      <a:pt x="387572" y="145828"/>
                      <a:pt x="382619" y="140875"/>
                      <a:pt x="376428" y="140875"/>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24" name="자유형: 도형 472">
                <a:extLst>
                  <a:ext uri="{FF2B5EF4-FFF2-40B4-BE49-F238E27FC236}">
                    <a16:creationId xmlns:a16="http://schemas.microsoft.com/office/drawing/2014/main" id="{79D46875-9EDE-45B3-B5A7-52E0AC499ABB}"/>
                  </a:ext>
                </a:extLst>
              </p:cNvPr>
              <p:cNvSpPr/>
              <p:nvPr/>
            </p:nvSpPr>
            <p:spPr>
              <a:xfrm>
                <a:off x="1470270" y="4525422"/>
                <a:ext cx="304800" cy="28575"/>
              </a:xfrm>
              <a:custGeom>
                <a:avLst/>
                <a:gdLst>
                  <a:gd name="connsiteX0" fmla="*/ 287179 w 304800"/>
                  <a:gd name="connsiteY0" fmla="*/ 7144 h 28575"/>
                  <a:gd name="connsiteX1" fmla="*/ 18288 w 304800"/>
                  <a:gd name="connsiteY1" fmla="*/ 7144 h 28575"/>
                  <a:gd name="connsiteX2" fmla="*/ 7144 w 304800"/>
                  <a:gd name="connsiteY2" fmla="*/ 18288 h 28575"/>
                  <a:gd name="connsiteX3" fmla="*/ 18288 w 304800"/>
                  <a:gd name="connsiteY3" fmla="*/ 29433 h 28575"/>
                  <a:gd name="connsiteX4" fmla="*/ 287274 w 304800"/>
                  <a:gd name="connsiteY4" fmla="*/ 29433 h 28575"/>
                  <a:gd name="connsiteX5" fmla="*/ 298418 w 304800"/>
                  <a:gd name="connsiteY5" fmla="*/ 18288 h 28575"/>
                  <a:gd name="connsiteX6" fmla="*/ 287179 w 30480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8575">
                    <a:moveTo>
                      <a:pt x="287179" y="7144"/>
                    </a:moveTo>
                    <a:lnTo>
                      <a:pt x="18288" y="7144"/>
                    </a:lnTo>
                    <a:cubicBezTo>
                      <a:pt x="12097" y="7144"/>
                      <a:pt x="7144" y="12097"/>
                      <a:pt x="7144" y="18288"/>
                    </a:cubicBezTo>
                    <a:cubicBezTo>
                      <a:pt x="7144" y="24479"/>
                      <a:pt x="12097" y="29433"/>
                      <a:pt x="18288" y="29433"/>
                    </a:cubicBezTo>
                    <a:lnTo>
                      <a:pt x="287274" y="29433"/>
                    </a:lnTo>
                    <a:cubicBezTo>
                      <a:pt x="293465" y="29433"/>
                      <a:pt x="298418" y="24479"/>
                      <a:pt x="298418" y="18288"/>
                    </a:cubicBezTo>
                    <a:cubicBezTo>
                      <a:pt x="298323" y="12097"/>
                      <a:pt x="293370" y="7144"/>
                      <a:pt x="287179" y="7144"/>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sp>
            <p:nvSpPr>
              <p:cNvPr id="25" name="자유형: 도형 473">
                <a:extLst>
                  <a:ext uri="{FF2B5EF4-FFF2-40B4-BE49-F238E27FC236}">
                    <a16:creationId xmlns:a16="http://schemas.microsoft.com/office/drawing/2014/main" id="{6F0B4D5E-4946-4C56-BDFF-3CECC25D0565}"/>
                  </a:ext>
                </a:extLst>
              </p:cNvPr>
              <p:cNvSpPr/>
              <p:nvPr/>
            </p:nvSpPr>
            <p:spPr>
              <a:xfrm>
                <a:off x="1514847" y="4569999"/>
                <a:ext cx="209550" cy="28575"/>
              </a:xfrm>
              <a:custGeom>
                <a:avLst/>
                <a:gdLst>
                  <a:gd name="connsiteX0" fmla="*/ 198025 w 209550"/>
                  <a:gd name="connsiteY0" fmla="*/ 7144 h 28575"/>
                  <a:gd name="connsiteX1" fmla="*/ 18288 w 209550"/>
                  <a:gd name="connsiteY1" fmla="*/ 7144 h 28575"/>
                  <a:gd name="connsiteX2" fmla="*/ 7144 w 209550"/>
                  <a:gd name="connsiteY2" fmla="*/ 18288 h 28575"/>
                  <a:gd name="connsiteX3" fmla="*/ 18288 w 209550"/>
                  <a:gd name="connsiteY3" fmla="*/ 29432 h 28575"/>
                  <a:gd name="connsiteX4" fmla="*/ 198120 w 209550"/>
                  <a:gd name="connsiteY4" fmla="*/ 29432 h 28575"/>
                  <a:gd name="connsiteX5" fmla="*/ 209264 w 209550"/>
                  <a:gd name="connsiteY5" fmla="*/ 18288 h 28575"/>
                  <a:gd name="connsiteX6" fmla="*/ 198025 w 20955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8575">
                    <a:moveTo>
                      <a:pt x="198025" y="7144"/>
                    </a:moveTo>
                    <a:lnTo>
                      <a:pt x="18288" y="7144"/>
                    </a:lnTo>
                    <a:cubicBezTo>
                      <a:pt x="12097" y="7144"/>
                      <a:pt x="7144" y="12097"/>
                      <a:pt x="7144" y="18288"/>
                    </a:cubicBezTo>
                    <a:cubicBezTo>
                      <a:pt x="7144" y="24479"/>
                      <a:pt x="12097" y="29432"/>
                      <a:pt x="18288" y="29432"/>
                    </a:cubicBezTo>
                    <a:lnTo>
                      <a:pt x="198120" y="29432"/>
                    </a:lnTo>
                    <a:cubicBezTo>
                      <a:pt x="204311" y="29432"/>
                      <a:pt x="209264" y="24479"/>
                      <a:pt x="209264" y="18288"/>
                    </a:cubicBezTo>
                    <a:cubicBezTo>
                      <a:pt x="209169" y="12192"/>
                      <a:pt x="204216" y="7144"/>
                      <a:pt x="198025" y="7144"/>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cs typeface="+mn-cs"/>
                </a:endParaRPr>
              </a:p>
            </p:txBody>
          </p:sp>
        </p:grpSp>
        <p:pic>
          <p:nvPicPr>
            <p:cNvPr id="12" name="Picture 11"/>
            <p:cNvPicPr>
              <a:picLocks noChangeAspect="1"/>
            </p:cNvPicPr>
            <p:nvPr/>
          </p:nvPicPr>
          <p:blipFill>
            <a:blip r:embed="rId2"/>
            <a:stretch>
              <a:fillRect/>
            </a:stretch>
          </p:blipFill>
          <p:spPr>
            <a:xfrm>
              <a:off x="3048461" y="1307044"/>
              <a:ext cx="2365453" cy="951058"/>
            </a:xfrm>
            <a:prstGeom prst="rect">
              <a:avLst/>
            </a:prstGeom>
          </p:spPr>
        </p:pic>
      </p:grpSp>
      <p:pic>
        <p:nvPicPr>
          <p:cNvPr id="31" name="Picture 30"/>
          <p:cNvPicPr>
            <a:picLocks noChangeAspect="1"/>
          </p:cNvPicPr>
          <p:nvPr/>
        </p:nvPicPr>
        <p:blipFill>
          <a:blip r:embed="rId3"/>
          <a:stretch>
            <a:fillRect/>
          </a:stretch>
        </p:blipFill>
        <p:spPr>
          <a:xfrm>
            <a:off x="3309776" y="2396092"/>
            <a:ext cx="8718036" cy="3218967"/>
          </a:xfrm>
          <a:prstGeom prst="rect">
            <a:avLst/>
          </a:prstGeom>
        </p:spPr>
      </p:pic>
      <p:pic>
        <p:nvPicPr>
          <p:cNvPr id="2" name="Picture Placeholder 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1538" r="11538"/>
          <a:stretch>
            <a:fillRect/>
          </a:stretch>
        </p:blipFill>
        <p:spPr>
          <a:xfrm>
            <a:off x="132771" y="2499440"/>
            <a:ext cx="4012509" cy="4012498"/>
          </a:xfrm>
        </p:spPr>
      </p:pic>
    </p:spTree>
    <p:extLst>
      <p:ext uri="{BB962C8B-B14F-4D97-AF65-F5344CB8AC3E}">
        <p14:creationId xmlns:p14="http://schemas.microsoft.com/office/powerpoint/2010/main" val="28709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360" y="2066318"/>
            <a:ext cx="11186160" cy="2862322"/>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 Lời giải bài toán được viết bằng thơ! À, ra thế!</a:t>
            </a:r>
            <a:endParaRPr lang="en-US" sz="3600" dirty="0"/>
          </a:p>
        </p:txBody>
      </p:sp>
      <p:sp>
        <p:nvSpPr>
          <p:cNvPr id="18" name="TextBox 17"/>
          <p:cNvSpPr txBox="1"/>
          <p:nvPr/>
        </p:nvSpPr>
        <p:spPr>
          <a:xfrm>
            <a:off x="1627607" y="5122019"/>
            <a:ext cx="8348181" cy="1055608"/>
          </a:xfrm>
          <a:prstGeom prst="flowChartAlternateProcess">
            <a:avLst/>
          </a:prstGeom>
          <a:solidFill>
            <a:schemeClr val="accent6">
              <a:lumMod val="20000"/>
              <a:lumOff val="80000"/>
            </a:schemeClr>
          </a:solidFill>
          <a:ln w="28575">
            <a:solidFill>
              <a:schemeClr val="accent6">
                <a:lumMod val="50000"/>
              </a:schemeClr>
            </a:solidFill>
            <a:prstDash val="dash"/>
          </a:ln>
        </p:spPr>
        <p:txBody>
          <a:bodyPr wrap="square" rtlCol="0">
            <a:spAutoFit/>
          </a:bodyPr>
          <a:lstStyle/>
          <a:p>
            <a:pPr algn="ctr"/>
            <a:r>
              <a:rPr lang="en-US" sz="2800" dirty="0" err="1">
                <a:solidFill>
                  <a:srgbClr val="00B050"/>
                </a:solidFill>
                <a:latin typeface="Arial" panose="020B0604020202020204" pitchFamily="34" charset="0"/>
                <a:cs typeface="Arial" panose="020B0604020202020204" pitchFamily="34" charset="0"/>
              </a:rPr>
              <a:t>Khi</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tiếng</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trống</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báo</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hết</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giờ</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vang</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lên</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Huy</a:t>
            </a:r>
            <a:r>
              <a:rPr lang="en-US" sz="2800" dirty="0">
                <a:solidFill>
                  <a:srgbClr val="00B050"/>
                </a:solidFill>
                <a:latin typeface="Arial" panose="020B0604020202020204" pitchFamily="34" charset="0"/>
                <a:cs typeface="Arial" panose="020B0604020202020204" pitchFamily="34" charset="0"/>
              </a:rPr>
              <a:t> – </a:t>
            </a:r>
            <a:r>
              <a:rPr lang="en-US" sz="2800" dirty="0" err="1">
                <a:solidFill>
                  <a:srgbClr val="00B050"/>
                </a:solidFill>
                <a:latin typeface="Arial" panose="020B0604020202020204" pitchFamily="34" charset="0"/>
                <a:cs typeface="Arial" panose="020B0604020202020204" pitchFamily="34" charset="0"/>
              </a:rPr>
              <a:t>gô</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có</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kịp</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nộp</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bài</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không</a:t>
            </a:r>
            <a:r>
              <a:rPr lang="en-US" sz="2800" dirty="0">
                <a:solidFill>
                  <a:srgbClr val="00B050"/>
                </a:solidFill>
                <a:latin typeface="Arial" panose="020B0604020202020204" pitchFamily="34" charset="0"/>
                <a:cs typeface="Arial" panose="020B0604020202020204" pitchFamily="34" charset="0"/>
              </a:rPr>
              <a:t>?</a:t>
            </a:r>
          </a:p>
        </p:txBody>
      </p:sp>
      <p:sp>
        <p:nvSpPr>
          <p:cNvPr id="19" name="TextBox 18"/>
          <p:cNvSpPr txBox="1"/>
          <p:nvPr/>
        </p:nvSpPr>
        <p:spPr>
          <a:xfrm>
            <a:off x="3022171" y="5369293"/>
            <a:ext cx="5227749" cy="578882"/>
          </a:xfrm>
          <a:prstGeom prst="flowChartAlternateProcess">
            <a:avLst/>
          </a:prstGeom>
          <a:solidFill>
            <a:schemeClr val="accent4">
              <a:lumMod val="20000"/>
              <a:lumOff val="80000"/>
            </a:schemeClr>
          </a:solidFill>
          <a:ln w="28575">
            <a:solidFill>
              <a:schemeClr val="accent4">
                <a:lumMod val="50000"/>
              </a:schemeClr>
            </a:solidFill>
            <a:prstDash val="dash"/>
          </a:ln>
        </p:spPr>
        <p:txBody>
          <a:bodyPr wrap="square" rtlCol="0">
            <a:spAutoFit/>
          </a:bodyPr>
          <a:lstStyle/>
          <a:p>
            <a:pPr algn="ctr"/>
            <a:r>
              <a:rPr lang="en-US" sz="2800" dirty="0" err="1">
                <a:solidFill>
                  <a:schemeClr val="accent4"/>
                </a:solidFill>
                <a:latin typeface="Arial" panose="020B0604020202020204" pitchFamily="34" charset="0"/>
                <a:cs typeface="Arial" panose="020B0604020202020204" pitchFamily="34" charset="0"/>
              </a:rPr>
              <a:t>Vì</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sao</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thầy</a:t>
            </a:r>
            <a:r>
              <a:rPr lang="en-US" sz="2800" dirty="0">
                <a:solidFill>
                  <a:schemeClr val="accent4"/>
                </a:solidFill>
                <a:latin typeface="Arial" panose="020B0604020202020204" pitchFamily="34" charset="0"/>
                <a:cs typeface="Arial" panose="020B0604020202020204" pitchFamily="34" charset="0"/>
              </a:rPr>
              <a:t> </a:t>
            </a:r>
            <a:r>
              <a:rPr lang="en-US" sz="2800" dirty="0" err="1">
                <a:solidFill>
                  <a:schemeClr val="accent4"/>
                </a:solidFill>
                <a:latin typeface="Arial" panose="020B0604020202020204" pitchFamily="34" charset="0"/>
                <a:cs typeface="Arial" panose="020B0604020202020204" pitchFamily="34" charset="0"/>
              </a:rPr>
              <a:t>giáo</a:t>
            </a:r>
            <a:r>
              <a:rPr lang="en-US" sz="2800" dirty="0">
                <a:solidFill>
                  <a:schemeClr val="accent4"/>
                </a:solidFill>
                <a:latin typeface="Arial" panose="020B0604020202020204" pitchFamily="34" charset="0"/>
                <a:cs typeface="Arial" panose="020B0604020202020204" pitchFamily="34" charset="0"/>
              </a:rPr>
              <a:t> reo </a:t>
            </a:r>
            <a:r>
              <a:rPr lang="en-US" sz="2800" dirty="0" err="1">
                <a:solidFill>
                  <a:schemeClr val="accent4"/>
                </a:solidFill>
                <a:latin typeface="Arial" panose="020B0604020202020204" pitchFamily="34" charset="0"/>
                <a:cs typeface="Arial" panose="020B0604020202020204" pitchFamily="34" charset="0"/>
              </a:rPr>
              <a:t>lên</a:t>
            </a:r>
            <a:r>
              <a:rPr lang="en-US" sz="2800" dirty="0">
                <a:solidFill>
                  <a:schemeClr val="accent4"/>
                </a:solidFill>
                <a:latin typeface="Arial" panose="020B0604020202020204" pitchFamily="34" charset="0"/>
                <a:cs typeface="Arial" panose="020B0604020202020204" pitchFamily="34" charset="0"/>
              </a:rPr>
              <a:t>?</a:t>
            </a:r>
          </a:p>
        </p:txBody>
      </p:sp>
      <p:pic>
        <p:nvPicPr>
          <p:cNvPr id="20" name="Picture 19"/>
          <p:cNvPicPr>
            <a:picLocks noChangeAspect="1"/>
          </p:cNvPicPr>
          <p:nvPr/>
        </p:nvPicPr>
        <p:blipFill>
          <a:blip r:embed="rId2"/>
          <a:stretch>
            <a:fillRect/>
          </a:stretch>
        </p:blipFill>
        <p:spPr>
          <a:xfrm>
            <a:off x="253115" y="464228"/>
            <a:ext cx="4322439" cy="1926503"/>
          </a:xfrm>
          <a:prstGeom prst="rect">
            <a:avLst/>
          </a:prstGeom>
        </p:spPr>
      </p:pic>
      <p:pic>
        <p:nvPicPr>
          <p:cNvPr id="21" name="Picture 20"/>
          <p:cNvPicPr>
            <a:picLocks noChangeAspect="1"/>
          </p:cNvPicPr>
          <p:nvPr/>
        </p:nvPicPr>
        <p:blipFill>
          <a:blip r:embed="rId3"/>
          <a:stretch>
            <a:fillRect/>
          </a:stretch>
        </p:blipFill>
        <p:spPr>
          <a:xfrm>
            <a:off x="4441327" y="922387"/>
            <a:ext cx="7212193" cy="914479"/>
          </a:xfrm>
          <a:prstGeom prst="rect">
            <a:avLst/>
          </a:prstGeom>
        </p:spPr>
      </p:pic>
    </p:spTree>
    <p:extLst>
      <p:ext uri="{BB962C8B-B14F-4D97-AF65-F5344CB8AC3E}">
        <p14:creationId xmlns:p14="http://schemas.microsoft.com/office/powerpoint/2010/main" val="4067453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사각형: 둥근 모서리 1">
            <a:extLst>
              <a:ext uri="{FF2B5EF4-FFF2-40B4-BE49-F238E27FC236}">
                <a16:creationId xmlns:a16="http://schemas.microsoft.com/office/drawing/2014/main" id="{0BA552C8-25C3-4C18-AB56-4E9B243FDA16}"/>
              </a:ext>
            </a:extLst>
          </p:cNvPr>
          <p:cNvSpPr/>
          <p:nvPr/>
        </p:nvSpPr>
        <p:spPr>
          <a:xfrm>
            <a:off x="604520" y="1366412"/>
            <a:ext cx="10982960" cy="4125177"/>
          </a:xfrm>
          <a:prstGeom prst="roundRect">
            <a:avLst>
              <a:gd name="adj" fmla="val 8590"/>
            </a:avLst>
          </a:prstGeom>
          <a:solidFill>
            <a:schemeClr val="accent2"/>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3600" b="0" i="0" u="none" strike="noStrike" kern="1200" cap="none" spc="0" normalizeH="0" baseline="0" noProof="0" dirty="0">
              <a:ln>
                <a:noFill/>
              </a:ln>
              <a:solidFill>
                <a:prstClr val="white"/>
              </a:solidFill>
              <a:effectLst/>
              <a:uLnTx/>
              <a:uFillTx/>
              <a:latin typeface="Abril Fatface"/>
              <a:cs typeface="+mn-cs"/>
            </a:endParaRPr>
          </a:p>
        </p:txBody>
      </p:sp>
      <p:grpSp>
        <p:nvGrpSpPr>
          <p:cNvPr id="27" name="Group 26"/>
          <p:cNvGrpSpPr/>
          <p:nvPr/>
        </p:nvGrpSpPr>
        <p:grpSpPr>
          <a:xfrm>
            <a:off x="1134454" y="2773477"/>
            <a:ext cx="2952093" cy="1703428"/>
            <a:chOff x="1232494" y="1850130"/>
            <a:chExt cx="2952093" cy="1703428"/>
          </a:xfrm>
        </p:grpSpPr>
        <p:grpSp>
          <p:nvGrpSpPr>
            <p:cNvPr id="11" name="Group 10"/>
            <p:cNvGrpSpPr/>
            <p:nvPr/>
          </p:nvGrpSpPr>
          <p:grpSpPr>
            <a:xfrm>
              <a:off x="1232494" y="1850130"/>
              <a:ext cx="2952093" cy="1703428"/>
              <a:chOff x="1598254" y="2205730"/>
              <a:chExt cx="2952093" cy="1703428"/>
            </a:xfrm>
          </p:grpSpPr>
          <p:pic>
            <p:nvPicPr>
              <p:cNvPr id="7" name="图片 7">
                <a:extLst>
                  <a:ext uri="{FF2B5EF4-FFF2-40B4-BE49-F238E27FC236}">
                    <a16:creationId xmlns:a16="http://schemas.microsoft.com/office/drawing/2014/main" id="{CAD2BAC5-080C-45FA-8B8F-A810FFFF1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8" name="图片 9">
                <a:extLst>
                  <a:ext uri="{FF2B5EF4-FFF2-40B4-BE49-F238E27FC236}">
                    <a16:creationId xmlns:a16="http://schemas.microsoft.com/office/drawing/2014/main" id="{B91E531D-05D6-476F-8521-CC2BBBD3A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9" name="图片 19">
                <a:extLst>
                  <a:ext uri="{FF2B5EF4-FFF2-40B4-BE49-F238E27FC236}">
                    <a16:creationId xmlns:a16="http://schemas.microsoft.com/office/drawing/2014/main" id="{97A5D034-FEAA-45A9-B062-0F3D7D6FE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10" name="图片 21">
                <a:extLst>
                  <a:ext uri="{FF2B5EF4-FFF2-40B4-BE49-F238E27FC236}">
                    <a16:creationId xmlns:a16="http://schemas.microsoft.com/office/drawing/2014/main" id="{C24813B8-6EF5-4D93-B086-D3AB7938C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12" name="TextBox 11"/>
            <p:cNvSpPr txBox="1"/>
            <p:nvPr/>
          </p:nvSpPr>
          <p:spPr>
            <a:xfrm>
              <a:off x="1619967" y="2403405"/>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Huy</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gô</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p>
          </p:txBody>
        </p:sp>
      </p:grpSp>
      <p:grpSp>
        <p:nvGrpSpPr>
          <p:cNvPr id="25" name="Group 24"/>
          <p:cNvGrpSpPr/>
          <p:nvPr/>
        </p:nvGrpSpPr>
        <p:grpSpPr>
          <a:xfrm>
            <a:off x="4712352" y="2798203"/>
            <a:ext cx="2952093" cy="1703428"/>
            <a:chOff x="4208636" y="3671452"/>
            <a:chExt cx="2952093" cy="1703428"/>
          </a:xfrm>
        </p:grpSpPr>
        <p:grpSp>
          <p:nvGrpSpPr>
            <p:cNvPr id="13" name="Group 12"/>
            <p:cNvGrpSpPr/>
            <p:nvPr/>
          </p:nvGrpSpPr>
          <p:grpSpPr>
            <a:xfrm>
              <a:off x="4208636" y="3671452"/>
              <a:ext cx="2952093" cy="1703428"/>
              <a:chOff x="1598254" y="2205730"/>
              <a:chExt cx="2952093" cy="1703428"/>
            </a:xfrm>
          </p:grpSpPr>
          <p:pic>
            <p:nvPicPr>
              <p:cNvPr id="14" name="图片 7">
                <a:extLst>
                  <a:ext uri="{FF2B5EF4-FFF2-40B4-BE49-F238E27FC236}">
                    <a16:creationId xmlns:a16="http://schemas.microsoft.com/office/drawing/2014/main" id="{CAD2BAC5-080C-45FA-8B8F-A810FFFF1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15" name="图片 9">
                <a:extLst>
                  <a:ext uri="{FF2B5EF4-FFF2-40B4-BE49-F238E27FC236}">
                    <a16:creationId xmlns:a16="http://schemas.microsoft.com/office/drawing/2014/main" id="{B91E531D-05D6-476F-8521-CC2BBBD3A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16" name="图片 19">
                <a:extLst>
                  <a:ext uri="{FF2B5EF4-FFF2-40B4-BE49-F238E27FC236}">
                    <a16:creationId xmlns:a16="http://schemas.microsoft.com/office/drawing/2014/main" id="{97A5D034-FEAA-45A9-B062-0F3D7D6FE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17" name="图片 21">
                <a:extLst>
                  <a:ext uri="{FF2B5EF4-FFF2-40B4-BE49-F238E27FC236}">
                    <a16:creationId xmlns:a16="http://schemas.microsoft.com/office/drawing/2014/main" id="{C24813B8-6EF5-4D93-B086-D3AB7938C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18" name="TextBox 17"/>
            <p:cNvSpPr txBox="1"/>
            <p:nvPr/>
          </p:nvSpPr>
          <p:spPr>
            <a:xfrm>
              <a:off x="4596109" y="4224727"/>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mải</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miết</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grpSp>
        <p:nvGrpSpPr>
          <p:cNvPr id="26" name="Group 25"/>
          <p:cNvGrpSpPr/>
          <p:nvPr/>
        </p:nvGrpSpPr>
        <p:grpSpPr>
          <a:xfrm>
            <a:off x="8122828" y="2771428"/>
            <a:ext cx="2952093" cy="1703428"/>
            <a:chOff x="6130231" y="2225305"/>
            <a:chExt cx="2952093" cy="1703428"/>
          </a:xfrm>
        </p:grpSpPr>
        <p:grpSp>
          <p:nvGrpSpPr>
            <p:cNvPr id="19" name="Group 18"/>
            <p:cNvGrpSpPr/>
            <p:nvPr/>
          </p:nvGrpSpPr>
          <p:grpSpPr>
            <a:xfrm>
              <a:off x="6130231" y="2225305"/>
              <a:ext cx="2952093" cy="1703428"/>
              <a:chOff x="1598254" y="2205730"/>
              <a:chExt cx="2952093" cy="1703428"/>
            </a:xfrm>
          </p:grpSpPr>
          <p:pic>
            <p:nvPicPr>
              <p:cNvPr id="20" name="图片 7">
                <a:extLst>
                  <a:ext uri="{FF2B5EF4-FFF2-40B4-BE49-F238E27FC236}">
                    <a16:creationId xmlns:a16="http://schemas.microsoft.com/office/drawing/2014/main" id="{CAD2BAC5-080C-45FA-8B8F-A810FFFF1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1" name="图片 9">
                <a:extLst>
                  <a:ext uri="{FF2B5EF4-FFF2-40B4-BE49-F238E27FC236}">
                    <a16:creationId xmlns:a16="http://schemas.microsoft.com/office/drawing/2014/main" id="{B91E531D-05D6-476F-8521-CC2BBBD3A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2" name="图片 19">
                <a:extLst>
                  <a:ext uri="{FF2B5EF4-FFF2-40B4-BE49-F238E27FC236}">
                    <a16:creationId xmlns:a16="http://schemas.microsoft.com/office/drawing/2014/main" id="{97A5D034-FEAA-45A9-B062-0F3D7D6FE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23" name="图片 21">
                <a:extLst>
                  <a:ext uri="{FF2B5EF4-FFF2-40B4-BE49-F238E27FC236}">
                    <a16:creationId xmlns:a16="http://schemas.microsoft.com/office/drawing/2014/main" id="{C24813B8-6EF5-4D93-B086-D3AB7938C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24" name="TextBox 23"/>
            <p:cNvSpPr txBox="1"/>
            <p:nvPr/>
          </p:nvSpPr>
          <p:spPr>
            <a:xfrm>
              <a:off x="6517704" y="2778580"/>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liếc</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nhìn</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2226716" y="631947"/>
            <a:ext cx="8205927" cy="1329043"/>
          </a:xfrm>
          <a:prstGeom prst="rect">
            <a:avLst/>
          </a:prstGeom>
        </p:spPr>
      </p:pic>
    </p:spTree>
    <p:extLst>
      <p:ext uri="{BB962C8B-B14F-4D97-AF65-F5344CB8AC3E}">
        <p14:creationId xmlns:p14="http://schemas.microsoft.com/office/powerpoint/2010/main" val="3046489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1+#ppt_w/2"/>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5847" y="2173115"/>
            <a:ext cx="6840305" cy="2511770"/>
          </a:xfrm>
          <a:prstGeom prst="rect">
            <a:avLst/>
          </a:prstGeom>
        </p:spPr>
      </p:pic>
    </p:spTree>
    <p:extLst>
      <p:ext uri="{BB962C8B-B14F-4D97-AF65-F5344CB8AC3E}">
        <p14:creationId xmlns:p14="http://schemas.microsoft.com/office/powerpoint/2010/main" val="3305106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502920" y="2868090"/>
            <a:ext cx="11186160" cy="2862322"/>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b="1" dirty="0">
                <a:solidFill>
                  <a:schemeClr val="bg1"/>
                </a:solidFill>
                <a:latin typeface="Cambria" panose="02040503050406030204" pitchFamily="18" charset="0"/>
                <a:ea typeface="Cambria" panose="02040503050406030204" pitchFamily="18" charset="0"/>
              </a:rPr>
              <a:t>Huy-gô</a:t>
            </a:r>
            <a:r>
              <a:rPr lang="vi-VN" sz="3600" dirty="0">
                <a:solidFill>
                  <a:schemeClr val="bg1"/>
                </a:solidFill>
                <a:latin typeface="Cambria" panose="02040503050406030204" pitchFamily="18" charset="0"/>
                <a:ea typeface="Cambria" panose="02040503050406030204" pitchFamily="18" charset="0"/>
              </a:rPr>
              <a:t> </a:t>
            </a:r>
            <a:r>
              <a:rPr lang="vi-VN" sz="3600" b="1" dirty="0">
                <a:solidFill>
                  <a:schemeClr val="bg1"/>
                </a:solidFill>
                <a:latin typeface="Cambria" panose="02040503050406030204" pitchFamily="18" charset="0"/>
                <a:ea typeface="Cambria" panose="02040503050406030204" pitchFamily="18" charset="0"/>
              </a:rPr>
              <a:t>mải miết </a:t>
            </a:r>
            <a:r>
              <a:rPr lang="vi-VN" sz="3600" dirty="0">
                <a:latin typeface="Cambria" panose="02040503050406030204" pitchFamily="18" charset="0"/>
                <a:ea typeface="Cambria" panose="02040503050406030204" pitchFamily="18" charset="0"/>
              </a:rPr>
              <a:t>viết và may thay, khi tiếng trống báo hết giờ vang lên thì cậu cũng viết xong đáp số và mang bài lên nộp. Thầy giáo </a:t>
            </a:r>
            <a:r>
              <a:rPr lang="vi-VN" sz="3600" b="1" dirty="0">
                <a:solidFill>
                  <a:schemeClr val="bg1"/>
                </a:solidFill>
                <a:latin typeface="Cambria" panose="02040503050406030204" pitchFamily="18" charset="0"/>
                <a:ea typeface="Cambria" panose="02040503050406030204" pitchFamily="18" charset="0"/>
              </a:rPr>
              <a:t>liếc nhìn </a:t>
            </a:r>
            <a:r>
              <a:rPr lang="vi-VN" sz="3600" dirty="0">
                <a:latin typeface="Cambria" panose="02040503050406030204" pitchFamily="18" charset="0"/>
                <a:ea typeface="Cambria" panose="02040503050406030204" pitchFamily="18" charset="0"/>
              </a:rPr>
              <a:t>bài của Huy-gô. Đáp số đúng rồi! Chợt thầy reo lên:</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 Lời giải bài toán được viết bằng thơ! À, ra thế!</a:t>
            </a:r>
            <a:endParaRPr lang="en-US" sz="3600" dirty="0"/>
          </a:p>
        </p:txBody>
      </p:sp>
      <p:pic>
        <p:nvPicPr>
          <p:cNvPr id="3" name="Picture 2"/>
          <p:cNvPicPr>
            <a:picLocks noChangeAspect="1"/>
          </p:cNvPicPr>
          <p:nvPr/>
        </p:nvPicPr>
        <p:blipFill>
          <a:blip r:embed="rId2"/>
          <a:stretch>
            <a:fillRect/>
          </a:stretch>
        </p:blipFill>
        <p:spPr>
          <a:xfrm>
            <a:off x="3202156" y="171631"/>
            <a:ext cx="6316003" cy="1658256"/>
          </a:xfrm>
          <a:prstGeom prst="rect">
            <a:avLst/>
          </a:prstGeom>
        </p:spPr>
      </p:pic>
      <p:pic>
        <p:nvPicPr>
          <p:cNvPr id="5" name="Picture 4"/>
          <p:cNvPicPr>
            <a:picLocks noChangeAspect="1"/>
          </p:cNvPicPr>
          <p:nvPr/>
        </p:nvPicPr>
        <p:blipFill>
          <a:blip r:embed="rId3"/>
          <a:stretch>
            <a:fillRect/>
          </a:stretch>
        </p:blipFill>
        <p:spPr>
          <a:xfrm>
            <a:off x="2754062" y="1891749"/>
            <a:ext cx="7212193" cy="914479"/>
          </a:xfrm>
          <a:prstGeom prst="rect">
            <a:avLst/>
          </a:prstGeom>
        </p:spPr>
      </p:pic>
    </p:spTree>
    <p:extLst>
      <p:ext uri="{BB962C8B-B14F-4D97-AF65-F5344CB8AC3E}">
        <p14:creationId xmlns:p14="http://schemas.microsoft.com/office/powerpoint/2010/main" val="37065455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86407" y="2316480"/>
            <a:ext cx="1877593" cy="1198880"/>
          </a:xfrm>
          <a:prstGeom prst="ellipse">
            <a:avLst/>
          </a:prstGeom>
          <a:solidFill>
            <a:srgbClr val="E15F3E"/>
          </a:solidFill>
          <a:ln w="19050" cap="flat">
            <a:solidFill>
              <a:schemeClr val="accent2">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giao</a:t>
            </a:r>
            <a:endParaRPr lang="en-US" sz="4000" dirty="0">
              <a:solidFill>
                <a:schemeClr val="bg1"/>
              </a:solidFill>
              <a:latin typeface="Arial" panose="020B0604020202020204" pitchFamily="34" charset="0"/>
              <a:cs typeface="Arial" panose="020B0604020202020204" pitchFamily="34" charset="0"/>
            </a:endParaRPr>
          </a:p>
        </p:txBody>
      </p:sp>
      <p:sp>
        <p:nvSpPr>
          <p:cNvPr id="50" name="Oval 49"/>
          <p:cNvSpPr/>
          <p:nvPr/>
        </p:nvSpPr>
        <p:spPr>
          <a:xfrm>
            <a:off x="4746727" y="2316480"/>
            <a:ext cx="1877593" cy="1198880"/>
          </a:xfrm>
          <a:prstGeom prst="ellipse">
            <a:avLst/>
          </a:prstGeom>
          <a:solidFill>
            <a:schemeClr val="accent4">
              <a:lumMod val="50000"/>
            </a:schemeClr>
          </a:solidFill>
          <a:ln w="19050" cap="flat">
            <a:solidFill>
              <a:schemeClr val="accent4">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dao</a:t>
            </a:r>
            <a:endParaRPr lang="en-US" sz="4000" dirty="0">
              <a:solidFill>
                <a:schemeClr val="bg1"/>
              </a:solidFill>
              <a:latin typeface="Arial" panose="020B0604020202020204" pitchFamily="34" charset="0"/>
              <a:cs typeface="Arial" panose="020B0604020202020204" pitchFamily="34" charset="0"/>
            </a:endParaRPr>
          </a:p>
        </p:txBody>
      </p:sp>
      <p:sp>
        <p:nvSpPr>
          <p:cNvPr id="51" name="Oval 50"/>
          <p:cNvSpPr/>
          <p:nvPr/>
        </p:nvSpPr>
        <p:spPr>
          <a:xfrm>
            <a:off x="7307047" y="2316480"/>
            <a:ext cx="1877593" cy="1198880"/>
          </a:xfrm>
          <a:prstGeom prst="ellipse">
            <a:avLst/>
          </a:prstGeom>
          <a:solidFill>
            <a:schemeClr val="accent6">
              <a:lumMod val="50000"/>
            </a:schemeClr>
          </a:solidFill>
          <a:ln w="19050" cap="flat">
            <a:solidFill>
              <a:schemeClr val="accent6">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rao</a:t>
            </a:r>
            <a:endParaRPr lang="en-US" sz="40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1030" b="99394" l="719" r="98743">
                        <a14:foregroundMark x1="30479" y1="90248" x2="34132" y2="93035"/>
                        <a14:foregroundMark x1="26946" y1="97032" x2="29401" y2="96608"/>
                        <a14:foregroundMark x1="33533" y1="97214" x2="35868" y2="97214"/>
                        <a14:foregroundMark x1="40240" y1="97032" x2="40838" y2="95094"/>
                        <a14:foregroundMark x1="43353" y1="93459" x2="43892" y2="93035"/>
                        <a14:foregroundMark x1="47425" y1="95881" x2="48024" y2="92126"/>
                        <a14:foregroundMark x1="67665" y1="88734" x2="68982" y2="881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1831" y="3459124"/>
            <a:ext cx="3438970" cy="3398876"/>
          </a:xfrm>
          <a:prstGeom prst="rect">
            <a:avLst/>
          </a:prstGeom>
        </p:spPr>
      </p:pic>
      <p:pic>
        <p:nvPicPr>
          <p:cNvPr id="5" name="Picture 4"/>
          <p:cNvPicPr>
            <a:picLocks noChangeAspect="1"/>
          </p:cNvPicPr>
          <p:nvPr/>
        </p:nvPicPr>
        <p:blipFill>
          <a:blip r:embed="rId4"/>
          <a:stretch>
            <a:fillRect/>
          </a:stretch>
        </p:blipFill>
        <p:spPr>
          <a:xfrm>
            <a:off x="159135" y="389977"/>
            <a:ext cx="1859441" cy="1926503"/>
          </a:xfrm>
          <a:prstGeom prst="rect">
            <a:avLst/>
          </a:prstGeom>
        </p:spPr>
      </p:pic>
      <p:pic>
        <p:nvPicPr>
          <p:cNvPr id="6" name="Picture 5"/>
          <p:cNvPicPr>
            <a:picLocks noChangeAspect="1"/>
          </p:cNvPicPr>
          <p:nvPr/>
        </p:nvPicPr>
        <p:blipFill>
          <a:blip r:embed="rId5"/>
          <a:stretch>
            <a:fillRect/>
          </a:stretch>
        </p:blipFill>
        <p:spPr>
          <a:xfrm>
            <a:off x="1822320" y="784314"/>
            <a:ext cx="8852159" cy="859611"/>
          </a:xfrm>
          <a:prstGeom prst="rect">
            <a:avLst/>
          </a:prstGeom>
        </p:spPr>
      </p:pic>
    </p:spTree>
    <p:extLst>
      <p:ext uri="{BB962C8B-B14F-4D97-AF65-F5344CB8AC3E}">
        <p14:creationId xmlns:p14="http://schemas.microsoft.com/office/powerpoint/2010/main" val="76066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50"/>
                                        </p:tgtEl>
                                      </p:cBhvr>
                                    </p:animEffect>
                                    <p:animScale>
                                      <p:cBhvr>
                                        <p:cTn id="11" dur="250" autoRev="1" fill="hold"/>
                                        <p:tgtEl>
                                          <p:spTgt spid="50"/>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51"/>
                                        </p:tgtEl>
                                      </p:cBhvr>
                                    </p:animEffect>
                                    <p:animScale>
                                      <p:cBhvr>
                                        <p:cTn id="15" dur="250" autoRev="1" fill="hold"/>
                                        <p:tgtEl>
                                          <p:spTgt spid="51"/>
                                        </p:tgtEl>
                                      </p:cBhvr>
                                      <p:by x="105000" y="105000"/>
                                    </p:animScale>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out)">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876024220"/>
              </p:ext>
            </p:extLst>
          </p:nvPr>
        </p:nvGraphicFramePr>
        <p:xfrm>
          <a:off x="665480" y="608753"/>
          <a:ext cx="10861040" cy="6035887"/>
        </p:xfrm>
        <a:graphic>
          <a:graphicData uri="http://schemas.openxmlformats.org/drawingml/2006/table">
            <a:tbl>
              <a:tblPr firstRow="1" bandRow="1">
                <a:tableStyleId>{21E4AEA4-8DFA-4A89-87EB-49C32662AFE0}</a:tableStyleId>
              </a:tblPr>
              <a:tblGrid>
                <a:gridCol w="2720790">
                  <a:extLst>
                    <a:ext uri="{9D8B030D-6E8A-4147-A177-3AD203B41FA5}">
                      <a16:colId xmlns:a16="http://schemas.microsoft.com/office/drawing/2014/main" val="2971373795"/>
                    </a:ext>
                  </a:extLst>
                </a:gridCol>
                <a:gridCol w="8140250">
                  <a:extLst>
                    <a:ext uri="{9D8B030D-6E8A-4147-A177-3AD203B41FA5}">
                      <a16:colId xmlns:a16="http://schemas.microsoft.com/office/drawing/2014/main" val="3694875977"/>
                    </a:ext>
                  </a:extLst>
                </a:gridCol>
              </a:tblGrid>
              <a:tr h="699346">
                <a:tc>
                  <a:txBody>
                    <a:bodyPr/>
                    <a:lstStyle/>
                    <a:p>
                      <a:pPr algn="ctr"/>
                      <a:r>
                        <a:rPr lang="en-US" sz="4000" dirty="0" err="1">
                          <a:latin typeface="Arial" panose="020B0604020202020204" pitchFamily="34" charset="0"/>
                          <a:cs typeface="Arial" panose="020B0604020202020204" pitchFamily="34" charset="0"/>
                        </a:rPr>
                        <a:t>Tiếng</a:t>
                      </a:r>
                      <a:r>
                        <a:rPr lang="en-US" sz="4000" dirty="0">
                          <a:latin typeface="Arial" panose="020B0604020202020204" pitchFamily="34" charset="0"/>
                          <a:cs typeface="Arial" panose="020B0604020202020204" pitchFamily="34" charset="0"/>
                        </a:rPr>
                        <a:t> </a:t>
                      </a:r>
                    </a:p>
                  </a:txBody>
                  <a:tcP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endParaRPr lang="en-US" sz="4000" dirty="0">
                        <a:latin typeface="Arial" panose="020B0604020202020204" pitchFamily="34" charset="0"/>
                        <a:cs typeface="Arial" panose="020B0604020202020204" pitchFamily="34" charset="0"/>
                      </a:endParaRPr>
                    </a:p>
                  </a:txBody>
                  <a:tcP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78858776"/>
                  </a:ext>
                </a:extLst>
              </a:tr>
              <a:tr h="1779694">
                <a:tc>
                  <a:txBody>
                    <a:bodyPr/>
                    <a:lstStyle/>
                    <a:p>
                      <a:pPr algn="ctr"/>
                      <a:r>
                        <a:rPr lang="en-US" sz="4000" b="1" dirty="0" err="1">
                          <a:solidFill>
                            <a:schemeClr val="bg1"/>
                          </a:solidFill>
                          <a:latin typeface="Arial" panose="020B0604020202020204" pitchFamily="34" charset="0"/>
                          <a:cs typeface="Arial" panose="020B0604020202020204" pitchFamily="34" charset="0"/>
                        </a:rPr>
                        <a:t>giao</a:t>
                      </a:r>
                      <a:endParaRPr lang="en-US" sz="4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rgbClr val="E15F3E"/>
                    </a:solidFill>
                  </a:tcPr>
                </a:tc>
                <a:tc>
                  <a:txBody>
                    <a:bodyPr/>
                    <a:lstStyle/>
                    <a:p>
                      <a:pPr algn="ctr"/>
                      <a:endParaRPr lang="en-US" sz="4000" dirty="0">
                        <a:latin typeface="Arial" panose="020B0604020202020204" pitchFamily="34" charset="0"/>
                        <a:cs typeface="Arial" panose="020B0604020202020204" pitchFamily="34" charset="0"/>
                      </a:endParaRPr>
                    </a:p>
                  </a:txBody>
                  <a:tcPr anchor="ct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rgbClr val="E15F3E"/>
                    </a:solidFill>
                  </a:tcPr>
                </a:tc>
                <a:extLst>
                  <a:ext uri="{0D108BD9-81ED-4DB2-BD59-A6C34878D82A}">
                    <a16:rowId xmlns:a16="http://schemas.microsoft.com/office/drawing/2014/main" val="44662658"/>
                  </a:ext>
                </a:extLst>
              </a:tr>
              <a:tr h="1767840">
                <a:tc>
                  <a:txBody>
                    <a:bodyPr/>
                    <a:lstStyle/>
                    <a:p>
                      <a:pPr algn="ctr"/>
                      <a:r>
                        <a:rPr lang="en-US" sz="4000" b="1" dirty="0" err="1">
                          <a:solidFill>
                            <a:schemeClr val="bg1"/>
                          </a:solidFill>
                          <a:latin typeface="Arial" panose="020B0604020202020204" pitchFamily="34" charset="0"/>
                          <a:cs typeface="Arial" panose="020B0604020202020204" pitchFamily="34" charset="0"/>
                        </a:rPr>
                        <a:t>dao</a:t>
                      </a:r>
                      <a:endParaRPr lang="en-US" sz="4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a:txBody>
                    <a:bodyPr/>
                    <a:lstStyle/>
                    <a:p>
                      <a:pPr algn="ctr"/>
                      <a:endParaRPr lang="en-US" sz="4000" dirty="0">
                        <a:latin typeface="Arial" panose="020B0604020202020204" pitchFamily="34" charset="0"/>
                        <a:cs typeface="Arial" panose="020B0604020202020204" pitchFamily="34" charset="0"/>
                      </a:endParaRPr>
                    </a:p>
                  </a:txBody>
                  <a:tcPr anchor="ct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4178168769"/>
                  </a:ext>
                </a:extLst>
              </a:tr>
              <a:tr h="1787313">
                <a:tc>
                  <a:txBody>
                    <a:bodyPr/>
                    <a:lstStyle/>
                    <a:p>
                      <a:pPr algn="ctr"/>
                      <a:r>
                        <a:rPr lang="en-US" sz="4000" b="1" dirty="0" err="1">
                          <a:solidFill>
                            <a:schemeClr val="bg1"/>
                          </a:solidFill>
                          <a:latin typeface="Arial" panose="020B0604020202020204" pitchFamily="34" charset="0"/>
                          <a:cs typeface="Arial" panose="020B0604020202020204" pitchFamily="34" charset="0"/>
                        </a:rPr>
                        <a:t>rao</a:t>
                      </a:r>
                      <a:endParaRPr lang="en-US" sz="40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p>
                      <a:pPr algn="ctr"/>
                      <a:endParaRPr lang="en-US" sz="4000" dirty="0">
                        <a:latin typeface="Arial" panose="020B0604020202020204" pitchFamily="34" charset="0"/>
                        <a:cs typeface="Arial" panose="020B0604020202020204" pitchFamily="34" charset="0"/>
                      </a:endParaRPr>
                    </a:p>
                  </a:txBody>
                  <a:tcPr anchor="ctr">
                    <a:lnL w="12700" cap="flat" cmpd="sng" algn="ctr">
                      <a:solidFill>
                        <a:schemeClr val="bg1"/>
                      </a:solidFill>
                      <a:prstDash val="sysDashDot"/>
                      <a:round/>
                      <a:headEnd type="none" w="med" len="med"/>
                      <a:tailEnd type="none" w="med" len="med"/>
                    </a:lnL>
                    <a:lnR w="12700" cap="flat" cmpd="sng" algn="ctr">
                      <a:solidFill>
                        <a:schemeClr val="bg1"/>
                      </a:solidFill>
                      <a:prstDash val="sysDashDot"/>
                      <a:round/>
                      <a:headEnd type="none" w="med" len="med"/>
                      <a:tailEnd type="none" w="med" len="med"/>
                    </a:lnR>
                    <a:lnT w="12700" cap="flat" cmpd="sng" algn="ctr">
                      <a:solidFill>
                        <a:schemeClr val="bg1"/>
                      </a:solidFill>
                      <a:prstDash val="sysDashDot"/>
                      <a:round/>
                      <a:headEnd type="none" w="med" len="med"/>
                      <a:tailEnd type="none" w="med" len="med"/>
                    </a:lnT>
                    <a:lnB w="12700" cap="flat" cmpd="sng" algn="ctr">
                      <a:solidFill>
                        <a:schemeClr val="bg1"/>
                      </a:solidFill>
                      <a:prstDash val="sysDashDot"/>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3252597249"/>
                  </a:ext>
                </a:extLst>
              </a:tr>
            </a:tbl>
          </a:graphicData>
        </a:graphic>
      </p:graphicFrame>
    </p:spTree>
    <p:controls>
      <mc:AlternateContent xmlns:mc="http://schemas.openxmlformats.org/markup-compatibility/2006">
        <mc:Choice xmlns:v="urn:schemas-microsoft-com:vml" Requires="v">
          <p:control name="TextBox1" r:id="rId1" imgW="7894440" imgH="1638360"/>
        </mc:Choice>
        <mc:Fallback>
          <p:control name="TextBox1" r:id="rId1" imgW="7894440" imgH="1638360">
            <p:pic>
              <p:nvPicPr>
                <p:cNvPr id="12" name="TextBox1"/>
                <p:cNvPicPr>
                  <a:picLocks/>
                </p:cNvPicPr>
                <p:nvPr/>
              </p:nvPicPr>
              <p:blipFill>
                <a:blip r:embed="rId6"/>
                <a:stretch>
                  <a:fillRect/>
                </a:stretch>
              </p:blipFill>
              <p:spPr>
                <a:xfrm>
                  <a:off x="3495358" y="1371918"/>
                  <a:ext cx="7894002" cy="1635442"/>
                </a:xfrm>
                <a:prstGeom prst="rect">
                  <a:avLst/>
                </a:prstGeom>
              </p:spPr>
            </p:pic>
          </p:control>
        </mc:Fallback>
      </mc:AlternateContent>
      <mc:AlternateContent xmlns:mc="http://schemas.openxmlformats.org/markup-compatibility/2006">
        <mc:Choice xmlns:v="urn:schemas-microsoft-com:vml" Requires="v">
          <p:control name="TextBox2" r:id="rId2" imgW="7894440" imgH="1638360"/>
        </mc:Choice>
        <mc:Fallback>
          <p:control name="TextBox2" r:id="rId2" imgW="7894440" imgH="1638360">
            <p:pic>
              <p:nvPicPr>
                <p:cNvPr id="13" name="TextBox2"/>
                <p:cNvPicPr>
                  <a:picLocks/>
                </p:cNvPicPr>
                <p:nvPr/>
              </p:nvPicPr>
              <p:blipFill>
                <a:blip r:embed="rId7"/>
                <a:stretch>
                  <a:fillRect/>
                </a:stretch>
              </p:blipFill>
              <p:spPr>
                <a:xfrm>
                  <a:off x="3495358" y="3160078"/>
                  <a:ext cx="7894002" cy="1635442"/>
                </a:xfrm>
                <a:prstGeom prst="rect">
                  <a:avLst/>
                </a:prstGeom>
              </p:spPr>
            </p:pic>
          </p:control>
        </mc:Fallback>
      </mc:AlternateContent>
      <mc:AlternateContent xmlns:mc="http://schemas.openxmlformats.org/markup-compatibility/2006">
        <mc:Choice xmlns:v="urn:schemas-microsoft-com:vml" Requires="v">
          <p:control name="TextBox3" r:id="rId3" imgW="7894440" imgH="1638360"/>
        </mc:Choice>
        <mc:Fallback>
          <p:control name="TextBox3" r:id="rId3" imgW="7894440" imgH="1638360">
            <p:pic>
              <p:nvPicPr>
                <p:cNvPr id="14" name="TextBox3"/>
                <p:cNvPicPr>
                  <a:picLocks/>
                </p:cNvPicPr>
                <p:nvPr/>
              </p:nvPicPr>
              <p:blipFill>
                <a:blip r:embed="rId8"/>
                <a:stretch>
                  <a:fillRect/>
                </a:stretch>
              </p:blipFill>
              <p:spPr>
                <a:xfrm>
                  <a:off x="3495358" y="4927918"/>
                  <a:ext cx="7894002" cy="1635442"/>
                </a:xfrm>
                <a:prstGeom prst="rect">
                  <a:avLst/>
                </a:prstGeom>
              </p:spPr>
            </p:pic>
          </p:control>
        </mc:Fallback>
      </mc:AlternateContent>
    </p:controls>
    <p:extLst>
      <p:ext uri="{BB962C8B-B14F-4D97-AF65-F5344CB8AC3E}">
        <p14:creationId xmlns:p14="http://schemas.microsoft.com/office/powerpoint/2010/main" val="341155822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7428" y="2313346"/>
            <a:ext cx="1859441" cy="1926503"/>
          </a:xfrm>
          <a:prstGeom prst="rect">
            <a:avLst/>
          </a:prstGeom>
        </p:spPr>
      </p:pic>
      <p:pic>
        <p:nvPicPr>
          <p:cNvPr id="3" name="Picture 2"/>
          <p:cNvPicPr>
            <a:picLocks noChangeAspect="1"/>
          </p:cNvPicPr>
          <p:nvPr/>
        </p:nvPicPr>
        <p:blipFill>
          <a:blip r:embed="rId4"/>
          <a:stretch>
            <a:fillRect/>
          </a:stretch>
        </p:blipFill>
        <p:spPr>
          <a:xfrm>
            <a:off x="2423806" y="2599884"/>
            <a:ext cx="8522947" cy="1353429"/>
          </a:xfrm>
          <a:prstGeom prst="rect">
            <a:avLst/>
          </a:prstGeom>
        </p:spPr>
      </p:pic>
    </p:spTree>
    <p:extLst>
      <p:ext uri="{BB962C8B-B14F-4D97-AF65-F5344CB8AC3E}">
        <p14:creationId xmlns:p14="http://schemas.microsoft.com/office/powerpoint/2010/main" val="1214921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576356593"/>
</p:tagLst>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bril Fatface - Montserrat Light">
      <a:majorFont>
        <a:latin typeface="Abril Fatfac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15F3E"/>
        </a:solidFill>
        <a:ln w="76200" cap="flat">
          <a:noFill/>
          <a:prstDash val="solid"/>
          <a:miter/>
        </a:ln>
        <a:effectLst/>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defRPr sz="2400" dirty="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256</Words>
  <Application>Microsoft Office PowerPoint</Application>
  <PresentationFormat>Widescreen</PresentationFormat>
  <Paragraphs>32</Paragraphs>
  <Slides>12</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Montserrat Light</vt:lpstr>
      <vt:lpstr>Cambria</vt:lpstr>
      <vt:lpstr>Calibri</vt:lpstr>
      <vt:lpstr>#9Slide05 ViceroyJF</vt:lpstr>
      <vt:lpstr>#9Slide07 HoneyCream</vt:lpstr>
      <vt:lpstr>Arial</vt:lpstr>
      <vt:lpstr>UYa Respective</vt:lpstr>
      <vt:lpstr>Times New Roman</vt:lpstr>
      <vt:lpstr>Abril Fatface</vt:lpstr>
      <vt:lpstr>SVN-Newton</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HTTA2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HTTA2</dc:subject>
  <dc:creator>Laptop T&amp;T</dc:creator>
  <cp:keywords>HTTA2</cp:keywords>
  <dc:description>HTTA2</dc:description>
  <cp:lastModifiedBy>Sinh Chu</cp:lastModifiedBy>
  <cp:revision>64</cp:revision>
  <dcterms:created xsi:type="dcterms:W3CDTF">2022-09-12T13:51:26Z</dcterms:created>
  <dcterms:modified xsi:type="dcterms:W3CDTF">2025-04-13T14:55:42Z</dcterms:modified>
  <cp:category>HTTA2</cp:category>
  <cp:version>HTTA2</cp:version>
</cp:coreProperties>
</file>