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9" r:id="rId14"/>
    <p:sldId id="272" r:id="rId15"/>
    <p:sldId id="270" r:id="rId16"/>
    <p:sldId id="273" r:id="rId17"/>
    <p:sldId id="274" r:id="rId18"/>
  </p:sldIdLst>
  <p:sldSz cx="12192000" cy="6858000"/>
  <p:notesSz cx="6858000" cy="9144000"/>
  <p:embeddedFontLst>
    <p:embeddedFont>
      <p:font typeface="UTM Arruba KT" panose="02040603050506020204" pitchFamily="18" charset="0"/>
      <p:regular r:id="rId20"/>
    </p:embeddedFont>
    <p:embeddedFont>
      <p:font typeface="#9Slide07 HoneyCream" pitchFamily="2" charset="0"/>
      <p:regular r:id="rId21"/>
    </p:embeddedFont>
    <p:embeddedFont>
      <p:font typeface="UTM Avo" panose="02040603050506020204" pitchFamily="18" charset="0"/>
      <p:regular r:id="rId22"/>
      <p:bold r:id="rId23"/>
      <p:italic r:id="rId24"/>
      <p:boldItalic r:id="rId25"/>
    </p:embeddedFont>
    <p:embeddedFont>
      <p:font typeface="#9Slide07 IcielBC Cubano Normal" panose="00000500000000000000" pitchFamily="2" charset="0"/>
      <p:regular r:id="rId26"/>
    </p:embeddedFont>
    <p:embeddedFont>
      <p:font typeface="Calibri Light" panose="020F0302020204030204" pitchFamily="34" charset="0"/>
      <p:regular r:id="rId27"/>
      <p:italic r:id="rId28"/>
    </p:embeddedFont>
    <p:embeddedFont>
      <p:font typeface="SVN-Poky's" panose="020B0606040200020203" pitchFamily="34" charset="0"/>
      <p:regular r:id="rId29"/>
    </p:embeddedFont>
    <p:embeddedFont>
      <p:font typeface="#9Slide07 IcielPony" panose="02000000000000000000" pitchFamily="2" charset="0"/>
      <p:regular r:id="rId30"/>
    </p:embeddedFon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SVN-Dancing Script" panose="02040603050506020204" pitchFamily="18" charset="0"/>
      <p:regular r:id="rId39"/>
    </p:embeddedFont>
    <p:embeddedFont>
      <p:font typeface="#9Slide05 Bodega Script" pitchFamily="2"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A786"/>
    <a:srgbClr val="2D5544"/>
    <a:srgbClr val="A0CDBA"/>
    <a:srgbClr val="F2B800"/>
    <a:srgbClr val="FFFFFF"/>
    <a:srgbClr val="396B56"/>
    <a:srgbClr val="E6E6E6"/>
    <a:srgbClr val="FFFF01"/>
    <a:srgbClr val="0CAEB0"/>
    <a:srgbClr val="037B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0" d="100"/>
          <a:sy n="80" d="100"/>
        </p:scale>
        <p:origin x="69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F5109-E429-4385-8067-17FAE0D6ED58}" type="datetimeFigureOut">
              <a:rPr lang="en-GB" smtClean="0"/>
              <a:t>19/09/2022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39AC3-BF08-4708-8370-244ACBA70BD8}" type="slidenum">
              <a:rPr lang="en-GB" smtClean="0"/>
              <a:t>‹#›</a:t>
            </a:fld>
            <a:endParaRPr lang="en-GB"/>
          </a:p>
        </p:txBody>
      </p:sp>
    </p:spTree>
    <p:extLst>
      <p:ext uri="{BB962C8B-B14F-4D97-AF65-F5344CB8AC3E}">
        <p14:creationId xmlns:p14="http://schemas.microsoft.com/office/powerpoint/2010/main" val="9402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Gv</a:t>
            </a:r>
            <a:r>
              <a:rPr lang="en-GB" dirty="0" smtClean="0"/>
              <a:t> </a:t>
            </a:r>
            <a:r>
              <a:rPr lang="en-GB" dirty="0" err="1" smtClean="0"/>
              <a:t>gọi</a:t>
            </a:r>
            <a:r>
              <a:rPr lang="en-GB" baseline="0" dirty="0" smtClean="0"/>
              <a:t> HS </a:t>
            </a:r>
            <a:r>
              <a:rPr lang="en-GB" baseline="0" dirty="0" err="1" smtClean="0"/>
              <a:t>đọc</a:t>
            </a:r>
            <a:r>
              <a:rPr lang="en-GB" baseline="0" dirty="0" smtClean="0"/>
              <a:t> </a:t>
            </a:r>
            <a:r>
              <a:rPr lang="en-GB" baseline="0" dirty="0" err="1" smtClean="0"/>
              <a:t>đơn</a:t>
            </a:r>
            <a:r>
              <a:rPr lang="en-GB" baseline="0" dirty="0" smtClean="0"/>
              <a:t> </a:t>
            </a:r>
            <a:r>
              <a:rPr lang="en-GB" baseline="0" dirty="0" err="1" smtClean="0"/>
              <a:t>của</a:t>
            </a:r>
            <a:r>
              <a:rPr lang="en-GB" baseline="0" dirty="0" smtClean="0"/>
              <a:t> </a:t>
            </a:r>
            <a:r>
              <a:rPr lang="en-GB" baseline="0" dirty="0" err="1" smtClean="0"/>
              <a:t>mình</a:t>
            </a:r>
            <a:r>
              <a:rPr lang="en-GB" baseline="0" dirty="0" smtClean="0"/>
              <a:t> </a:t>
            </a:r>
            <a:r>
              <a:rPr lang="en-GB" baseline="0" dirty="0" err="1" smtClean="0"/>
              <a:t>trước</a:t>
            </a:r>
            <a:r>
              <a:rPr lang="en-GB" baseline="0" dirty="0" smtClean="0"/>
              <a:t> </a:t>
            </a:r>
            <a:r>
              <a:rPr lang="en-GB" baseline="0" dirty="0" err="1" smtClean="0"/>
              <a:t>lớp</a:t>
            </a:r>
            <a:endParaRPr lang="en-GB" dirty="0"/>
          </a:p>
        </p:txBody>
      </p:sp>
      <p:sp>
        <p:nvSpPr>
          <p:cNvPr id="4" name="Slide Number Placeholder 3"/>
          <p:cNvSpPr>
            <a:spLocks noGrp="1"/>
          </p:cNvSpPr>
          <p:nvPr>
            <p:ph type="sldNum" sz="quarter" idx="10"/>
          </p:nvPr>
        </p:nvSpPr>
        <p:spPr/>
        <p:txBody>
          <a:bodyPr/>
          <a:lstStyle/>
          <a:p>
            <a:fld id="{50839AC3-BF08-4708-8370-244ACBA70BD8}" type="slidenum">
              <a:rPr lang="en-GB" smtClean="0"/>
              <a:t>10</a:t>
            </a:fld>
            <a:endParaRPr lang="en-GB"/>
          </a:p>
        </p:txBody>
      </p:sp>
    </p:spTree>
    <p:extLst>
      <p:ext uri="{BB962C8B-B14F-4D97-AF65-F5344CB8AC3E}">
        <p14:creationId xmlns:p14="http://schemas.microsoft.com/office/powerpoint/2010/main" val="282433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Nhấn</a:t>
            </a:r>
            <a:r>
              <a:rPr lang="en-GB" baseline="0" dirty="0" smtClean="0"/>
              <a:t> </a:t>
            </a:r>
            <a:r>
              <a:rPr lang="en-GB" baseline="0" dirty="0" err="1" smtClean="0"/>
              <a:t>vào</a:t>
            </a:r>
            <a:r>
              <a:rPr lang="en-GB" baseline="0" dirty="0" smtClean="0"/>
              <a:t> </a:t>
            </a:r>
            <a:r>
              <a:rPr lang="en-GB" baseline="0" dirty="0" err="1" smtClean="0"/>
              <a:t>dòng</a:t>
            </a:r>
            <a:r>
              <a:rPr lang="en-GB" baseline="0" dirty="0" smtClean="0"/>
              <a:t> </a:t>
            </a:r>
            <a:r>
              <a:rPr lang="en-GB" baseline="0" dirty="0" err="1" smtClean="0"/>
              <a:t>chữ</a:t>
            </a:r>
            <a:r>
              <a:rPr lang="en-GB" baseline="0" dirty="0" smtClean="0"/>
              <a:t> </a:t>
            </a:r>
            <a:r>
              <a:rPr lang="en-GB" baseline="0" dirty="0" err="1" smtClean="0"/>
              <a:t>Em</a:t>
            </a:r>
            <a:r>
              <a:rPr lang="en-GB" baseline="0" dirty="0" smtClean="0"/>
              <a:t> </a:t>
            </a:r>
            <a:r>
              <a:rPr lang="en-GB" baseline="0" dirty="0" err="1" smtClean="0"/>
              <a:t>là</a:t>
            </a:r>
            <a:r>
              <a:rPr lang="en-GB" baseline="0" dirty="0" smtClean="0"/>
              <a:t> </a:t>
            </a:r>
            <a:r>
              <a:rPr lang="en-GB" baseline="0" dirty="0" err="1" smtClean="0"/>
              <a:t>đội</a:t>
            </a:r>
            <a:r>
              <a:rPr lang="en-GB" baseline="0" dirty="0" smtClean="0"/>
              <a:t> </a:t>
            </a:r>
            <a:r>
              <a:rPr lang="en-GB" baseline="0" dirty="0" err="1" smtClean="0"/>
              <a:t>viên</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dặn</a:t>
            </a:r>
            <a:r>
              <a:rPr lang="en-GB" baseline="0" dirty="0" smtClean="0"/>
              <a:t> </a:t>
            </a:r>
            <a:r>
              <a:rPr lang="en-GB" baseline="0" dirty="0" err="1" smtClean="0"/>
              <a:t>dò</a:t>
            </a:r>
            <a:endParaRPr lang="en-GB" dirty="0"/>
          </a:p>
        </p:txBody>
      </p:sp>
      <p:sp>
        <p:nvSpPr>
          <p:cNvPr id="4" name="Slide Number Placeholder 3"/>
          <p:cNvSpPr>
            <a:spLocks noGrp="1"/>
          </p:cNvSpPr>
          <p:nvPr>
            <p:ph type="sldNum" sz="quarter" idx="10"/>
          </p:nvPr>
        </p:nvSpPr>
        <p:spPr/>
        <p:txBody>
          <a:bodyPr/>
          <a:lstStyle/>
          <a:p>
            <a:fld id="{50839AC3-BF08-4708-8370-244ACBA70BD8}" type="slidenum">
              <a:rPr lang="en-GB" smtClean="0"/>
              <a:t>12</a:t>
            </a:fld>
            <a:endParaRPr lang="en-GB"/>
          </a:p>
        </p:txBody>
      </p:sp>
    </p:spTree>
    <p:extLst>
      <p:ext uri="{BB962C8B-B14F-4D97-AF65-F5344CB8AC3E}">
        <p14:creationId xmlns:p14="http://schemas.microsoft.com/office/powerpoint/2010/main" val="344538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smtClean="0"/>
              <a:t>huy</a:t>
            </a:r>
            <a:r>
              <a:rPr lang="en-US" dirty="0" smtClean="0"/>
              <a:t> </a:t>
            </a:r>
            <a:r>
              <a:rPr lang="en-US" dirty="0" err="1" smtClean="0"/>
              <a:t>hiệu</a:t>
            </a:r>
            <a:r>
              <a:rPr lang="en-US" baseline="0" dirty="0" smtClean="0"/>
              <a:t> </a:t>
            </a:r>
            <a:r>
              <a:rPr lang="en-US" baseline="0" dirty="0" err="1" smtClean="0"/>
              <a:t>Đội</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endParaRPr lang="en-US" dirty="0"/>
          </a:p>
        </p:txBody>
      </p:sp>
    </p:spTree>
    <p:extLst>
      <p:ext uri="{BB962C8B-B14F-4D97-AF65-F5344CB8AC3E}">
        <p14:creationId xmlns:p14="http://schemas.microsoft.com/office/powerpoint/2010/main" val="29938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Nhấn</a:t>
            </a:r>
            <a:r>
              <a:rPr lang="en-US" dirty="0" smtClean="0"/>
              <a:t> </a:t>
            </a:r>
            <a:r>
              <a:rPr lang="en-US" dirty="0" err="1" smtClean="0"/>
              <a:t>vào</a:t>
            </a:r>
            <a:r>
              <a:rPr lang="en-US" dirty="0" smtClean="0"/>
              <a:t> </a:t>
            </a:r>
            <a:r>
              <a:rPr lang="en-US" dirty="0" err="1" smtClean="0"/>
              <a:t>huy</a:t>
            </a:r>
            <a:r>
              <a:rPr lang="en-US" dirty="0" smtClean="0"/>
              <a:t> </a:t>
            </a:r>
            <a:r>
              <a:rPr lang="en-US" dirty="0" err="1" smtClean="0"/>
              <a:t>hiệu</a:t>
            </a:r>
            <a:r>
              <a:rPr lang="en-US" baseline="0" dirty="0" smtClean="0"/>
              <a:t> </a:t>
            </a:r>
            <a:r>
              <a:rPr lang="en-US" baseline="0" dirty="0" err="1" smtClean="0"/>
              <a:t>Đội</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endParaRPr lang="en-US" dirty="0"/>
          </a:p>
        </p:txBody>
      </p:sp>
    </p:spTree>
    <p:extLst>
      <p:ext uri="{BB962C8B-B14F-4D97-AF65-F5344CB8AC3E}">
        <p14:creationId xmlns:p14="http://schemas.microsoft.com/office/powerpoint/2010/main" val="32604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Nhấn</a:t>
            </a:r>
            <a:r>
              <a:rPr lang="en-US" dirty="0" smtClean="0"/>
              <a:t> </a:t>
            </a:r>
            <a:r>
              <a:rPr lang="en-US" dirty="0" err="1" smtClean="0"/>
              <a:t>vào</a:t>
            </a:r>
            <a:r>
              <a:rPr lang="en-US" dirty="0" smtClean="0"/>
              <a:t> </a:t>
            </a:r>
            <a:r>
              <a:rPr lang="en-US" dirty="0" err="1" smtClean="0"/>
              <a:t>huy</a:t>
            </a:r>
            <a:r>
              <a:rPr lang="en-US" dirty="0" smtClean="0"/>
              <a:t> </a:t>
            </a:r>
            <a:r>
              <a:rPr lang="en-US" dirty="0" err="1" smtClean="0"/>
              <a:t>hiệu</a:t>
            </a:r>
            <a:r>
              <a:rPr lang="en-US" baseline="0" dirty="0" smtClean="0"/>
              <a:t> </a:t>
            </a:r>
            <a:r>
              <a:rPr lang="en-US" baseline="0" dirty="0" err="1" smtClean="0"/>
              <a:t>Đội</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endParaRPr lang="en-US" dirty="0"/>
          </a:p>
        </p:txBody>
      </p:sp>
    </p:spTree>
    <p:extLst>
      <p:ext uri="{BB962C8B-B14F-4D97-AF65-F5344CB8AC3E}">
        <p14:creationId xmlns:p14="http://schemas.microsoft.com/office/powerpoint/2010/main" val="335765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6009658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2330963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251461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7376992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6883810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7979231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C87BCEB-9A9A-490B-8811-E2054DF56AAB}" type="datetimeFigureOut">
              <a:rPr lang="en-GB" smtClean="0"/>
              <a:t>19/09/2022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1514537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C87BCEB-9A9A-490B-8811-E2054DF56AAB}" type="datetimeFigureOut">
              <a:rPr lang="en-GB" smtClean="0"/>
              <a:t>19/09/2022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885530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87BCEB-9A9A-490B-8811-E2054DF56AAB}" type="datetimeFigureOut">
              <a:rPr lang="en-GB" smtClean="0"/>
              <a:t>19/09/2022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0968370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87BCEB-9A9A-490B-8811-E2054DF56AAB}" type="datetimeFigureOut">
              <a:rPr lang="en-GB" smtClean="0"/>
              <a:t>19/09/2022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3290821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87BCEB-9A9A-490B-8811-E2054DF56AAB}" type="datetimeFigureOut">
              <a:rPr lang="en-GB" smtClean="0"/>
              <a:t>19/09/2022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775775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9541768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87BCEB-9A9A-490B-8811-E2054DF56AAB}" type="datetimeFigureOut">
              <a:rPr lang="en-GB" smtClean="0"/>
              <a:t>19/09/2022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069506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87BCEB-9A9A-490B-8811-E2054DF56AAB}" type="datetimeFigureOut">
              <a:rPr lang="en-GB" smtClean="0"/>
              <a:t>19/09/2022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1445786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87BCEB-9A9A-490B-8811-E2054DF56AAB}" type="datetimeFigureOut">
              <a:rPr lang="en-GB" smtClean="0"/>
              <a:t>19/09/2022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2557921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87BCEB-9A9A-490B-8811-E2054DF56AAB}" type="datetimeFigureOut">
              <a:rPr lang="en-GB" smtClean="0"/>
              <a:t>19/09/2022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8868617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6278167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839958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9942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7295475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6273035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0797203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7058535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3464322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9850339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87BCEB-9A9A-490B-8811-E2054DF56AAB}" type="datetimeFigureOut">
              <a:rPr lang="en-GB" smtClean="0"/>
              <a:t>19/09/2022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6198285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87BCEB-9A9A-490B-8811-E2054DF56AAB}" type="datetimeFigureOut">
              <a:rPr lang="en-GB" smtClean="0"/>
              <a:t>19/09/2022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BBD23-5CE9-4CA3-89DD-6A594E4EDC02}" type="slidenum">
              <a:rPr lang="en-GB" smtClean="0"/>
              <a:t>‹#›</a:t>
            </a:fld>
            <a:endParaRPr lang="en-GB"/>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12463626" y="-1979101"/>
            <a:ext cx="1918122" cy="1979101"/>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12192000" y="1825625"/>
            <a:ext cx="1918122" cy="1979101"/>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14105567" y="5366799"/>
            <a:ext cx="1918122" cy="1979101"/>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12392528" y="6721475"/>
            <a:ext cx="1918122" cy="1979101"/>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3581400" y="8189328"/>
            <a:ext cx="1918122" cy="1979101"/>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6781255" y="8700576"/>
            <a:ext cx="1918122" cy="1979101"/>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3012450" y="8061686"/>
            <a:ext cx="1918122" cy="1979101"/>
          </a:xfrm>
          <a:prstGeom prst="rect">
            <a:avLst/>
          </a:prstGeom>
        </p:spPr>
      </p:pic>
      <p:pic>
        <p:nvPicPr>
          <p:cNvPr id="14" name="Picture 1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3414866" y="3939919"/>
            <a:ext cx="1918122" cy="1979101"/>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3631435" y="-989551"/>
            <a:ext cx="1918122" cy="1979101"/>
          </a:xfrm>
          <a:prstGeom prst="rect">
            <a:avLst/>
          </a:prstGeom>
        </p:spPr>
      </p:pic>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458757" y="-4382456"/>
            <a:ext cx="1918122" cy="1979101"/>
          </a:xfrm>
          <a:prstGeom prst="rect">
            <a:avLst/>
          </a:prstGeom>
        </p:spPr>
      </p:pic>
      <p:pic>
        <p:nvPicPr>
          <p:cNvPr id="17" name="Picture 1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9325"/>
          <a:stretch/>
        </p:blipFill>
        <p:spPr>
          <a:xfrm>
            <a:off x="7194339" y="-3392906"/>
            <a:ext cx="1918122" cy="1979101"/>
          </a:xfrm>
          <a:prstGeom prst="rect">
            <a:avLst/>
          </a:prstGeom>
        </p:spPr>
      </p:pic>
      <p:sp>
        <p:nvSpPr>
          <p:cNvPr id="18" name="Rectangle 17"/>
          <p:cNvSpPr/>
          <p:nvPr userDrawn="1"/>
        </p:nvSpPr>
        <p:spPr>
          <a:xfrm>
            <a:off x="54129" y="6384604"/>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59A786"/>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59A786"/>
                </a:solidFill>
                <a:effectLst/>
                <a:uLnTx/>
                <a:uFillTx/>
                <a:latin typeface="#9Slide07 HoneyCream" pitchFamily="2" charset="0"/>
                <a:ea typeface="+mn-ea"/>
                <a:cs typeface="+mn-cs"/>
              </a:rPr>
              <a:t> Non </a:t>
            </a:r>
            <a:endParaRPr lang="en-GB" dirty="0">
              <a:solidFill>
                <a:srgbClr val="59A786"/>
              </a:solidFill>
            </a:endParaRPr>
          </a:p>
        </p:txBody>
      </p:sp>
    </p:spTree>
    <p:extLst>
      <p:ext uri="{BB962C8B-B14F-4D97-AF65-F5344CB8AC3E}">
        <p14:creationId xmlns:p14="http://schemas.microsoft.com/office/powerpoint/2010/main" val="201845032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74" r:id="rId4"/>
    <p:sldLayoutId id="2147483670" r:id="rId5"/>
    <p:sldLayoutId id="2147483669" r:id="rId6"/>
    <p:sldLayoutId id="2147483668" r:id="rId7"/>
    <p:sldLayoutId id="2147483667" r:id="rId8"/>
    <p:sldLayoutId id="2147483666" r:id="rId9"/>
    <p:sldLayoutId id="2147483665" r:id="rId10"/>
    <p:sldLayoutId id="2147483664" r:id="rId11"/>
    <p:sldLayoutId id="2147483663" r:id="rId12"/>
    <p:sldLayoutId id="2147483662" r:id="rId13"/>
    <p:sldLayoutId id="2147483651" r:id="rId14"/>
    <p:sldLayoutId id="2147483652" r:id="rId15"/>
    <p:sldLayoutId id="2147483653" r:id="rId16"/>
    <p:sldLayoutId id="2147483654" r:id="rId17"/>
    <p:sldLayoutId id="2147483673" r:id="rId18"/>
    <p:sldLayoutId id="2147483672" r:id="rId19"/>
    <p:sldLayoutId id="2147483671" r:id="rId20"/>
    <p:sldLayoutId id="2147483655" r:id="rId21"/>
    <p:sldLayoutId id="2147483656" r:id="rId22"/>
    <p:sldLayoutId id="2147483657" r:id="rId23"/>
    <p:sldLayoutId id="2147483658" r:id="rId24"/>
    <p:sldLayoutId id="2147483659" r:id="rId25"/>
    <p:sldLayoutId id="2147483660" r:id="rId26"/>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image" Target="../media/image14.png"/><Relationship Id="rId10" Type="http://schemas.openxmlformats.org/officeDocument/2006/relationships/slide" Target="slide15.xml"/><Relationship Id="rId4" Type="http://schemas.openxmlformats.org/officeDocument/2006/relationships/slide" Target="slide1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9742" y="444749"/>
            <a:ext cx="9632515" cy="5968501"/>
          </a:xfrm>
          <a:prstGeom prst="rect">
            <a:avLst/>
          </a:prstGeom>
        </p:spPr>
      </p:pic>
    </p:spTree>
    <p:extLst>
      <p:ext uri="{BB962C8B-B14F-4D97-AF65-F5344CB8AC3E}">
        <p14:creationId xmlns:p14="http://schemas.microsoft.com/office/powerpoint/2010/main" val="14948905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sp>
        <p:nvSpPr>
          <p:cNvPr id="2" name="Rectangle 1"/>
          <p:cNvSpPr/>
          <p:nvPr/>
        </p:nvSpPr>
        <p:spPr>
          <a:xfrm>
            <a:off x="157164" y="128587"/>
            <a:ext cx="11858624" cy="6600825"/>
          </a:xfrm>
          <a:prstGeom prst="rect">
            <a:avLst/>
          </a:prstGeom>
          <a:solidFill>
            <a:schemeClr val="bg1"/>
          </a:solidFill>
          <a:ln>
            <a:solidFill>
              <a:srgbClr val="59A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342900" y="100011"/>
            <a:ext cx="11572875" cy="6432530"/>
          </a:xfrm>
          <a:prstGeom prst="rect">
            <a:avLst/>
          </a:prstGeom>
          <a:noFill/>
        </p:spPr>
        <p:txBody>
          <a:bodyPr wrap="square" rtlCol="0">
            <a:spAutoFit/>
          </a:bodyPr>
          <a:lstStyle/>
          <a:p>
            <a:pPr algn="ctr"/>
            <a:r>
              <a:rPr lang="en-GB" sz="2400" dirty="0">
                <a:solidFill>
                  <a:srgbClr val="396B56"/>
                </a:solidFill>
                <a:latin typeface="Cambria" panose="02040503050406030204" pitchFamily="18" charset="0"/>
                <a:ea typeface="Cambria" panose="02040503050406030204" pitchFamily="18" charset="0"/>
              </a:rPr>
              <a:t>ĐỘI THIẾU NIÊN TIỀN PHONG HỒ CHÍ MINH</a:t>
            </a:r>
          </a:p>
          <a:p>
            <a:pPr algn="r"/>
            <a:r>
              <a:rPr lang="en-GB" sz="2400" dirty="0" err="1" smtClean="0">
                <a:solidFill>
                  <a:srgbClr val="396B56"/>
                </a:solidFill>
                <a:latin typeface="Cambria" panose="02040503050406030204" pitchFamily="18" charset="0"/>
                <a:ea typeface="Cambria" panose="02040503050406030204" pitchFamily="18" charset="0"/>
              </a:rPr>
              <a:t>Địa</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chỉ</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a:solidFill>
                  <a:srgbClr val="396B56"/>
                </a:solidFill>
                <a:latin typeface="Cambria" panose="02040503050406030204" pitchFamily="18" charset="0"/>
                <a:ea typeface="Cambria" panose="02040503050406030204" pitchFamily="18" charset="0"/>
              </a:rPr>
              <a:t>ngày</a:t>
            </a:r>
            <a:r>
              <a:rPr lang="en-GB" sz="2400" dirty="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viết</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đơn</a:t>
            </a:r>
            <a:endParaRPr lang="en-GB" sz="2400" dirty="0">
              <a:solidFill>
                <a:srgbClr val="396B56"/>
              </a:solidFill>
              <a:latin typeface="Cambria" panose="02040503050406030204" pitchFamily="18" charset="0"/>
              <a:ea typeface="Cambria" panose="02040503050406030204" pitchFamily="18" charset="0"/>
            </a:endParaRPr>
          </a:p>
          <a:p>
            <a:pPr algn="ctr"/>
            <a:r>
              <a:rPr lang="vi-VN" sz="2800" b="1" dirty="0" smtClean="0">
                <a:solidFill>
                  <a:srgbClr val="396B56"/>
                </a:solidFill>
                <a:latin typeface="Cambria" panose="02040503050406030204" pitchFamily="18" charset="0"/>
                <a:ea typeface="Cambria" panose="02040503050406030204" pitchFamily="18" charset="0"/>
              </a:rPr>
              <a:t>ĐƠN </a:t>
            </a:r>
            <a:r>
              <a:rPr lang="vi-VN" sz="2800" b="1" dirty="0">
                <a:solidFill>
                  <a:srgbClr val="396B56"/>
                </a:solidFill>
                <a:latin typeface="Cambria" panose="02040503050406030204" pitchFamily="18" charset="0"/>
                <a:ea typeface="Cambria" panose="02040503050406030204" pitchFamily="18" charset="0"/>
              </a:rPr>
              <a:t>XIN VÀO </a:t>
            </a:r>
            <a:r>
              <a:rPr lang="vi-VN" sz="2800" b="1" dirty="0" smtClean="0">
                <a:solidFill>
                  <a:srgbClr val="396B56"/>
                </a:solidFill>
                <a:latin typeface="Cambria" panose="02040503050406030204" pitchFamily="18" charset="0"/>
                <a:ea typeface="Cambria" panose="02040503050406030204" pitchFamily="18" charset="0"/>
              </a:rPr>
              <a:t>ĐỘI</a:t>
            </a:r>
            <a:endParaRPr lang="vi-VN" sz="2800" b="1"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Kính gửi: </a:t>
            </a:r>
            <a:r>
              <a:rPr lang="vi-VN" sz="2400" dirty="0" smtClean="0">
                <a:solidFill>
                  <a:srgbClr val="396B56"/>
                </a:solidFill>
                <a:latin typeface="Cambria" panose="02040503050406030204" pitchFamily="18" charset="0"/>
                <a:ea typeface="Cambria" panose="02040503050406030204" pitchFamily="18" charset="0"/>
              </a:rPr>
              <a:t>- </a:t>
            </a:r>
            <a:r>
              <a:rPr lang="en-GB"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en-GB" sz="2400" dirty="0" smtClean="0">
                <a:solidFill>
                  <a:srgbClr val="396B56"/>
                </a:solidFill>
                <a:latin typeface="Cambria" panose="02040503050406030204" pitchFamily="18" charset="0"/>
                <a:ea typeface="Cambria" panose="02040503050406030204" pitchFamily="18" charset="0"/>
              </a:rPr>
              <a:t>	     </a:t>
            </a:r>
            <a:r>
              <a:rPr lang="vi-VN" sz="2400" dirty="0" smtClean="0">
                <a:solidFill>
                  <a:srgbClr val="396B56"/>
                </a:solidFill>
                <a:latin typeface="Cambria" panose="02040503050406030204" pitchFamily="18" charset="0"/>
                <a:ea typeface="Cambria" panose="02040503050406030204" pitchFamily="18" charset="0"/>
              </a:rPr>
              <a:t>- </a:t>
            </a:r>
            <a:r>
              <a:rPr lang="en-GB"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smtClean="0">
                <a:solidFill>
                  <a:srgbClr val="396B56"/>
                </a:solidFill>
                <a:latin typeface="Cambria" panose="02040503050406030204" pitchFamily="18" charset="0"/>
                <a:ea typeface="Cambria" panose="02040503050406030204" pitchFamily="18" charset="0"/>
              </a:rPr>
              <a:t>Em </a:t>
            </a:r>
            <a:r>
              <a:rPr lang="vi-VN" sz="2400" dirty="0">
                <a:solidFill>
                  <a:srgbClr val="396B56"/>
                </a:solidFill>
                <a:latin typeface="Cambria" panose="02040503050406030204" pitchFamily="18" charset="0"/>
                <a:ea typeface="Cambria" panose="02040503050406030204" pitchFamily="18" charset="0"/>
              </a:rPr>
              <a:t>tên là </a:t>
            </a:r>
            <a:r>
              <a:rPr lang="en-GB"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smtClean="0">
                <a:solidFill>
                  <a:srgbClr val="396B56"/>
                </a:solidFill>
                <a:latin typeface="Cambria" panose="02040503050406030204" pitchFamily="18" charset="0"/>
                <a:ea typeface="Cambria" panose="02040503050406030204" pitchFamily="18" charset="0"/>
              </a:rPr>
              <a:t>Sinh </a:t>
            </a:r>
            <a:r>
              <a:rPr lang="vi-VN" sz="2400" dirty="0">
                <a:solidFill>
                  <a:srgbClr val="396B56"/>
                </a:solidFill>
                <a:latin typeface="Cambria" panose="02040503050406030204" pitchFamily="18" charset="0"/>
                <a:ea typeface="Cambria" panose="02040503050406030204" pitchFamily="18" charset="0"/>
              </a:rPr>
              <a:t>ngày </a:t>
            </a:r>
            <a:r>
              <a:rPr lang="en-GB" sz="2400" dirty="0" smtClean="0">
                <a:solidFill>
                  <a:srgbClr val="396B56"/>
                </a:solidFill>
                <a:latin typeface="Cambria" panose="02040503050406030204" pitchFamily="18" charset="0"/>
                <a:ea typeface="Cambria" panose="02040503050406030204" pitchFamily="18" charset="0"/>
              </a:rPr>
              <a:t>…</a:t>
            </a:r>
            <a:r>
              <a:rPr lang="vi-VN" sz="2400" dirty="0" smtClean="0">
                <a:solidFill>
                  <a:srgbClr val="396B56"/>
                </a:solidFill>
                <a:latin typeface="Cambria" panose="02040503050406030204" pitchFamily="18" charset="0"/>
                <a:ea typeface="Cambria" panose="02040503050406030204" pitchFamily="18" charset="0"/>
              </a:rPr>
              <a:t> </a:t>
            </a:r>
            <a:r>
              <a:rPr lang="vi-VN" sz="2400" dirty="0">
                <a:solidFill>
                  <a:srgbClr val="396B56"/>
                </a:solidFill>
                <a:latin typeface="Cambria" panose="02040503050406030204" pitchFamily="18" charset="0"/>
                <a:ea typeface="Cambria" panose="02040503050406030204" pitchFamily="18" charset="0"/>
              </a:rPr>
              <a:t>tháng </a:t>
            </a:r>
            <a:r>
              <a:rPr lang="en-GB" sz="2400" dirty="0" smtClean="0">
                <a:solidFill>
                  <a:srgbClr val="396B56"/>
                </a:solidFill>
                <a:latin typeface="Cambria" panose="02040503050406030204" pitchFamily="18" charset="0"/>
                <a:ea typeface="Cambria" panose="02040503050406030204" pitchFamily="18" charset="0"/>
              </a:rPr>
              <a:t>…</a:t>
            </a:r>
            <a:r>
              <a:rPr lang="vi-VN" sz="2400" dirty="0" smtClean="0">
                <a:solidFill>
                  <a:srgbClr val="396B56"/>
                </a:solidFill>
                <a:latin typeface="Cambria" panose="02040503050406030204" pitchFamily="18" charset="0"/>
                <a:ea typeface="Cambria" panose="02040503050406030204" pitchFamily="18" charset="0"/>
              </a:rPr>
              <a:t> </a:t>
            </a:r>
            <a:r>
              <a:rPr lang="vi-VN" sz="2400" dirty="0">
                <a:solidFill>
                  <a:srgbClr val="396B56"/>
                </a:solidFill>
                <a:latin typeface="Cambria" panose="02040503050406030204" pitchFamily="18" charset="0"/>
                <a:ea typeface="Cambria" panose="02040503050406030204" pitchFamily="18" charset="0"/>
              </a:rPr>
              <a:t>năm </a:t>
            </a:r>
            <a:r>
              <a:rPr lang="en-GB"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Học sinh lớp </a:t>
            </a:r>
            <a:r>
              <a:rPr lang="en-GB" sz="2400" dirty="0" smtClean="0">
                <a:solidFill>
                  <a:srgbClr val="396B56"/>
                </a:solidFill>
                <a:latin typeface="Cambria" panose="02040503050406030204" pitchFamily="18" charset="0"/>
                <a:ea typeface="Cambria" panose="02040503050406030204" pitchFamily="18" charset="0"/>
              </a:rPr>
              <a:t>…</a:t>
            </a:r>
            <a:r>
              <a:rPr lang="vi-VN" sz="2400" dirty="0" smtClean="0">
                <a:solidFill>
                  <a:srgbClr val="396B56"/>
                </a:solidFill>
                <a:latin typeface="Cambria" panose="02040503050406030204" pitchFamily="18" charset="0"/>
                <a:ea typeface="Cambria" panose="02040503050406030204" pitchFamily="18" charset="0"/>
              </a:rPr>
              <a:t> </a:t>
            </a:r>
            <a:r>
              <a:rPr lang="vi-VN" sz="2400" dirty="0">
                <a:solidFill>
                  <a:srgbClr val="396B56"/>
                </a:solidFill>
                <a:latin typeface="Cambria" panose="02040503050406030204" pitchFamily="18" charset="0"/>
                <a:ea typeface="Cambria" panose="02040503050406030204" pitchFamily="18" charset="0"/>
              </a:rPr>
              <a:t>Trường Tiểu học </a:t>
            </a:r>
            <a:r>
              <a:rPr lang="en-GB"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Sau khi được học Điều lệ và lịch sử Đội Thiếu niên Tiền phong Hồ Chí Minh, em thấy Đội là tổ chức tốt nhất để rèn luyện thiếu niên trở thành những người có ích cho đất nước</a:t>
            </a:r>
            <a:r>
              <a:rPr lang="vi-VN"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Em làm đơn này xin được vào Đội và xin hứa</a:t>
            </a:r>
            <a:r>
              <a:rPr lang="vi-VN"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 Thực hiện 5 điều Bác Hồ </a:t>
            </a:r>
            <a:r>
              <a:rPr lang="vi-VN" sz="2400" dirty="0" smtClean="0">
                <a:solidFill>
                  <a:srgbClr val="396B56"/>
                </a:solidFill>
                <a:latin typeface="Cambria" panose="02040503050406030204" pitchFamily="18" charset="0"/>
                <a:ea typeface="Cambria" panose="02040503050406030204" pitchFamily="18" charset="0"/>
              </a:rPr>
              <a:t>dạy</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 Tuân theo Điều lệ </a:t>
            </a:r>
            <a:r>
              <a:rPr lang="vi-VN" sz="2400" dirty="0" smtClean="0">
                <a:solidFill>
                  <a:srgbClr val="396B56"/>
                </a:solidFill>
                <a:latin typeface="Cambria" panose="02040503050406030204" pitchFamily="18" charset="0"/>
                <a:ea typeface="Cambria" panose="02040503050406030204" pitchFamily="18" charset="0"/>
              </a:rPr>
              <a:t>Đội</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 Giữ gìn danh dự </a:t>
            </a:r>
            <a:r>
              <a:rPr lang="vi-VN" sz="2400" dirty="0" smtClean="0">
                <a:solidFill>
                  <a:srgbClr val="396B56"/>
                </a:solidFill>
                <a:latin typeface="Cambria" panose="02040503050406030204" pitchFamily="18" charset="0"/>
                <a:ea typeface="Cambria" panose="02040503050406030204" pitchFamily="18" charset="0"/>
              </a:rPr>
              <a:t>Đội</a:t>
            </a:r>
            <a:endParaRPr lang="vi-VN" sz="2400" dirty="0">
              <a:solidFill>
                <a:srgbClr val="396B56"/>
              </a:solidFill>
              <a:latin typeface="Cambria" panose="02040503050406030204" pitchFamily="18" charset="0"/>
              <a:ea typeface="Cambria" panose="02040503050406030204" pitchFamily="18" charset="0"/>
            </a:endParaRPr>
          </a:p>
          <a:p>
            <a:pPr algn="ctr"/>
            <a:r>
              <a:rPr lang="en-GB" sz="2400" dirty="0" smtClean="0">
                <a:solidFill>
                  <a:srgbClr val="396B56"/>
                </a:solidFill>
                <a:latin typeface="Cambria" panose="02040503050406030204" pitchFamily="18" charset="0"/>
                <a:ea typeface="Cambria" panose="02040503050406030204" pitchFamily="18" charset="0"/>
              </a:rPr>
              <a:t>	</a:t>
            </a:r>
            <a:r>
              <a:rPr lang="en-GB" sz="2400" dirty="0">
                <a:solidFill>
                  <a:srgbClr val="396B56"/>
                </a:solidFill>
                <a:latin typeface="Cambria" panose="02040503050406030204" pitchFamily="18" charset="0"/>
                <a:ea typeface="Cambria" panose="02040503050406030204" pitchFamily="18" charset="0"/>
              </a:rPr>
              <a:t>	</a:t>
            </a:r>
            <a:r>
              <a:rPr lang="en-GB" sz="2400" dirty="0" smtClean="0">
                <a:solidFill>
                  <a:srgbClr val="396B56"/>
                </a:solidFill>
                <a:latin typeface="Cambria" panose="02040503050406030204" pitchFamily="18" charset="0"/>
                <a:ea typeface="Cambria" panose="02040503050406030204" pitchFamily="18" charset="0"/>
              </a:rPr>
              <a:t>						</a:t>
            </a:r>
            <a:r>
              <a:rPr lang="vi-VN" sz="2400" dirty="0" smtClean="0">
                <a:solidFill>
                  <a:srgbClr val="396B56"/>
                </a:solidFill>
                <a:latin typeface="Cambria" panose="02040503050406030204" pitchFamily="18" charset="0"/>
                <a:ea typeface="Cambria" panose="02040503050406030204" pitchFamily="18" charset="0"/>
              </a:rPr>
              <a:t>Người </a:t>
            </a:r>
            <a:r>
              <a:rPr lang="vi-VN" sz="2400" dirty="0">
                <a:solidFill>
                  <a:srgbClr val="396B56"/>
                </a:solidFill>
                <a:latin typeface="Cambria" panose="02040503050406030204" pitchFamily="18" charset="0"/>
                <a:ea typeface="Cambria" panose="02040503050406030204" pitchFamily="18" charset="0"/>
              </a:rPr>
              <a:t>làm </a:t>
            </a:r>
            <a:r>
              <a:rPr lang="vi-VN" sz="2400" dirty="0" smtClean="0">
                <a:solidFill>
                  <a:srgbClr val="396B56"/>
                </a:solidFill>
                <a:latin typeface="Cambria" panose="02040503050406030204" pitchFamily="18" charset="0"/>
                <a:ea typeface="Cambria" panose="02040503050406030204" pitchFamily="18" charset="0"/>
              </a:rPr>
              <a:t>đơn</a:t>
            </a:r>
            <a:endParaRPr lang="vi-VN" sz="2400" dirty="0">
              <a:solidFill>
                <a:srgbClr val="396B56"/>
              </a:solidFill>
              <a:latin typeface="Cambria" panose="02040503050406030204" pitchFamily="18" charset="0"/>
              <a:ea typeface="Cambria" panose="02040503050406030204" pitchFamily="18" charset="0"/>
            </a:endParaRPr>
          </a:p>
          <a:p>
            <a:pPr algn="ct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Tên</a:t>
            </a:r>
            <a:endParaRPr lang="vi-VN" sz="2400" dirty="0">
              <a:solidFill>
                <a:srgbClr val="396B56"/>
              </a:solidFill>
              <a:latin typeface="Cambria" panose="02040503050406030204" pitchFamily="18" charset="0"/>
              <a:ea typeface="Cambria" panose="02040503050406030204" pitchFamily="18" charset="0"/>
            </a:endParaRPr>
          </a:p>
          <a:p>
            <a:pPr algn="just"/>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Họ</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và</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tên</a:t>
            </a:r>
            <a:endParaRPr lang="vi-VN" sz="2400" dirty="0">
              <a:solidFill>
                <a:srgbClr val="396B56"/>
              </a:solidFill>
              <a:latin typeface="Cambria" panose="02040503050406030204" pitchFamily="18" charset="0"/>
              <a:ea typeface="Cambria" panose="02040503050406030204" pitchFamily="18" charset="0"/>
            </a:endParaRPr>
          </a:p>
        </p:txBody>
      </p:sp>
      <p:grpSp>
        <p:nvGrpSpPr>
          <p:cNvPr id="27" name="Group 26"/>
          <p:cNvGrpSpPr/>
          <p:nvPr/>
        </p:nvGrpSpPr>
        <p:grpSpPr>
          <a:xfrm>
            <a:off x="-271463" y="5272087"/>
            <a:ext cx="8458201" cy="1771648"/>
            <a:chOff x="471487" y="5157787"/>
            <a:chExt cx="7529513" cy="1657349"/>
          </a:xfrm>
        </p:grpSpPr>
        <p:sp>
          <p:nvSpPr>
            <p:cNvPr id="28" name="Cloud 27"/>
            <p:cNvSpPr/>
            <p:nvPr/>
          </p:nvSpPr>
          <p:spPr>
            <a:xfrm>
              <a:off x="471487" y="5157787"/>
              <a:ext cx="7529513" cy="1657349"/>
            </a:xfrm>
            <a:prstGeom prst="cloud">
              <a:avLst/>
            </a:prstGeom>
            <a:solidFill>
              <a:schemeClr val="bg1"/>
            </a:solidFill>
            <a:ln w="38100">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9" name="TextBox 28"/>
            <p:cNvSpPr txBox="1"/>
            <p:nvPr/>
          </p:nvSpPr>
          <p:spPr>
            <a:xfrm>
              <a:off x="1388350" y="5433366"/>
              <a:ext cx="5925743" cy="892552"/>
            </a:xfrm>
            <a:prstGeom prst="rect">
              <a:avLst/>
            </a:prstGeom>
            <a:noFill/>
          </p:spPr>
          <p:txBody>
            <a:bodyPr wrap="square" rtlCol="0">
              <a:spAutoFit/>
            </a:bodyPr>
            <a:lstStyle/>
            <a:p>
              <a:r>
                <a:rPr lang="en-GB" sz="2800" dirty="0" err="1" smtClean="0">
                  <a:solidFill>
                    <a:srgbClr val="C00000"/>
                  </a:solidFill>
                  <a:latin typeface="Cambria" panose="02040503050406030204" pitchFamily="18" charset="0"/>
                  <a:ea typeface="Cambria" panose="02040503050406030204" pitchFamily="18" charset="0"/>
                </a:rPr>
                <a:t>Em</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hãy</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điền</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thông</a:t>
              </a:r>
              <a:r>
                <a:rPr lang="en-GB" sz="2800" dirty="0" smtClean="0">
                  <a:solidFill>
                    <a:srgbClr val="C00000"/>
                  </a:solidFill>
                  <a:latin typeface="Cambria" panose="02040503050406030204" pitchFamily="18" charset="0"/>
                  <a:ea typeface="Cambria" panose="02040503050406030204" pitchFamily="18" charset="0"/>
                </a:rPr>
                <a:t> tin </a:t>
              </a:r>
              <a:r>
                <a:rPr lang="en-GB" sz="2800" dirty="0" err="1" smtClean="0">
                  <a:solidFill>
                    <a:srgbClr val="C00000"/>
                  </a:solidFill>
                  <a:latin typeface="Cambria" panose="02040503050406030204" pitchFamily="18" charset="0"/>
                  <a:ea typeface="Cambria" panose="02040503050406030204" pitchFamily="18" charset="0"/>
                </a:rPr>
                <a:t>vào</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mẫu</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đơn</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xin</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vào</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Đội</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và</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đối</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chiếu</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với</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bài</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của</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smtClean="0">
                  <a:solidFill>
                    <a:srgbClr val="C00000"/>
                  </a:solidFill>
                  <a:latin typeface="Cambria" panose="02040503050406030204" pitchFamily="18" charset="0"/>
                  <a:ea typeface="Cambria" panose="02040503050406030204" pitchFamily="18" charset="0"/>
                </a:rPr>
                <a:t>bạn</a:t>
              </a:r>
              <a:r>
                <a:rPr lang="en-GB" sz="2800" dirty="0">
                  <a:solidFill>
                    <a:srgbClr val="C00000"/>
                  </a:solidFill>
                  <a:latin typeface="Cambria" panose="02040503050406030204" pitchFamily="18" charset="0"/>
                  <a:ea typeface="Cambria" panose="02040503050406030204" pitchFamily="18" charset="0"/>
                </a:rPr>
                <a:t>.</a:t>
              </a:r>
              <a:endParaRPr lang="en-GB" sz="2800" dirty="0" smtClean="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297032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7689" y="1037363"/>
            <a:ext cx="5992024" cy="4979387"/>
          </a:xfrm>
          <a:prstGeom prst="rect">
            <a:avLst/>
          </a:prstGeom>
        </p:spPr>
      </p:pic>
    </p:spTree>
    <p:extLst>
      <p:ext uri="{BB962C8B-B14F-4D97-AF65-F5344CB8AC3E}">
        <p14:creationId xmlns:p14="http://schemas.microsoft.com/office/powerpoint/2010/main" val="16192460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r="59266"/>
          <a:stretch/>
        </p:blipFill>
        <p:spPr>
          <a:xfrm>
            <a:off x="1414271" y="224351"/>
            <a:ext cx="1800417" cy="1322947"/>
          </a:xfrm>
          <a:prstGeom prst="rect">
            <a:avLst/>
          </a:prstGeom>
        </p:spPr>
      </p:pic>
      <p:pic>
        <p:nvPicPr>
          <p:cNvPr id="12" name="Picture 11"/>
          <p:cNvPicPr>
            <a:picLocks noChangeAspect="1"/>
          </p:cNvPicPr>
          <p:nvPr/>
        </p:nvPicPr>
        <p:blipFill rotWithShape="1">
          <a:blip r:embed="rId3"/>
          <a:srcRect l="40406" t="2481" r="5929" b="-4320"/>
          <a:stretch/>
        </p:blipFill>
        <p:spPr>
          <a:xfrm rot="855268">
            <a:off x="542733" y="1326771"/>
            <a:ext cx="2371918" cy="1347273"/>
          </a:xfrm>
          <a:prstGeom prst="rect">
            <a:avLst/>
          </a:prstGeom>
        </p:spPr>
      </p:pic>
      <p:pic>
        <p:nvPicPr>
          <p:cNvPr id="16" name="Picture 15">
            <a:hlinkClick r:id="rId4" action="ppaction://hlinksldjump"/>
          </p:cNvPr>
          <p:cNvPicPr>
            <a:picLocks noChangeAspect="1"/>
          </p:cNvPicPr>
          <p:nvPr/>
        </p:nvPicPr>
        <p:blipFill rotWithShape="1">
          <a:blip r:embed="rId5"/>
          <a:srcRect b="43008"/>
          <a:stretch/>
        </p:blipFill>
        <p:spPr>
          <a:xfrm>
            <a:off x="3538799" y="628650"/>
            <a:ext cx="7419713" cy="1400175"/>
          </a:xfrm>
          <a:prstGeom prst="rect">
            <a:avLst/>
          </a:prstGeom>
        </p:spPr>
      </p:pic>
      <p:pic>
        <p:nvPicPr>
          <p:cNvPr id="17" name="Picture 2" descr="http://thanhdoan.donghoi.gov.vn/3cms/upload/tddh/Image/t%E1%BA%A3i%20xu%E1%BB%91ng.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14688"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thanhdoan.donghoi.gov.vn/3cms/upload/tddh/Image/t%E1%BA%A3i%20xu%E1%BB%91ng.png">
            <a:hlinkClick r:id="rId9"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89639"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thanhdoan.donghoi.gov.vn/3cms/upload/tddh/Image/t%E1%BA%A3i%20xu%E1%BB%91ng.png">
            <a:hlinkClick r:id="rId10"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64591"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682363" y="4447381"/>
            <a:ext cx="8729854" cy="1384995"/>
          </a:xfrm>
          <a:prstGeom prst="rect">
            <a:avLst/>
          </a:prstGeom>
        </p:spPr>
        <p:txBody>
          <a:bodyPr wrap="square">
            <a:spAutoFit/>
          </a:bodyPr>
          <a:lstStyle/>
          <a:p>
            <a:pPr algn="just"/>
            <a:r>
              <a:rPr lang="en-GB" sz="2800" dirty="0" err="1" smtClean="0">
                <a:solidFill>
                  <a:srgbClr val="2D5544"/>
                </a:solidFill>
                <a:latin typeface="Cambria" panose="02040503050406030204" pitchFamily="18" charset="0"/>
                <a:ea typeface="Cambria" panose="02040503050406030204" pitchFamily="18" charset="0"/>
              </a:rPr>
              <a:t>Mỗi</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huy</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hiệu</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Đội</a:t>
            </a:r>
            <a:r>
              <a:rPr lang="en-GB" sz="2800" dirty="0" smtClean="0">
                <a:solidFill>
                  <a:srgbClr val="2D5544"/>
                </a:solidFill>
                <a:latin typeface="Cambria" panose="02040503050406030204" pitchFamily="18" charset="0"/>
                <a:ea typeface="Cambria" panose="02040503050406030204" pitchFamily="18" charset="0"/>
              </a:rPr>
              <a:t> ở </a:t>
            </a:r>
            <a:r>
              <a:rPr lang="en-GB" sz="2800" dirty="0" err="1" smtClean="0">
                <a:solidFill>
                  <a:srgbClr val="2D5544"/>
                </a:solidFill>
                <a:latin typeface="Cambria" panose="02040503050406030204" pitchFamily="18" charset="0"/>
                <a:ea typeface="Cambria" panose="02040503050406030204" pitchFamily="18" charset="0"/>
              </a:rPr>
              <a:t>trên</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chứa</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một</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câu</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hỏi</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liên</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quan</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đến</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Đội</a:t>
            </a:r>
            <a:r>
              <a:rPr lang="en-GB" sz="2800" dirty="0" smtClean="0">
                <a:solidFill>
                  <a:srgbClr val="2D5544"/>
                </a:solidFill>
                <a:latin typeface="Cambria" panose="02040503050406030204" pitchFamily="18" charset="0"/>
                <a:ea typeface="Cambria" panose="02040503050406030204" pitchFamily="18" charset="0"/>
              </a:rPr>
              <a:t> TNTP </a:t>
            </a:r>
            <a:r>
              <a:rPr lang="en-GB" sz="2800" dirty="0" err="1" smtClean="0">
                <a:solidFill>
                  <a:srgbClr val="2D5544"/>
                </a:solidFill>
                <a:latin typeface="Cambria" panose="02040503050406030204" pitchFamily="18" charset="0"/>
                <a:ea typeface="Cambria" panose="02040503050406030204" pitchFamily="18" charset="0"/>
              </a:rPr>
              <a:t>Hồ</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Chí</a:t>
            </a:r>
            <a:r>
              <a:rPr lang="en-GB" sz="2800" dirty="0" smtClean="0">
                <a:solidFill>
                  <a:srgbClr val="2D5544"/>
                </a:solidFill>
                <a:latin typeface="Cambria" panose="02040503050406030204" pitchFamily="18" charset="0"/>
                <a:ea typeface="Cambria" panose="02040503050406030204" pitchFamily="18" charset="0"/>
              </a:rPr>
              <a:t> Minh. </a:t>
            </a:r>
            <a:r>
              <a:rPr lang="en-GB" sz="2800" dirty="0" err="1" smtClean="0">
                <a:solidFill>
                  <a:srgbClr val="2D5544"/>
                </a:solidFill>
                <a:latin typeface="Cambria" panose="02040503050406030204" pitchFamily="18" charset="0"/>
                <a:ea typeface="Cambria" panose="02040503050406030204" pitchFamily="18" charset="0"/>
              </a:rPr>
              <a:t>Em</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hãy</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trả</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lời</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các</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câu</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hỏi</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đó</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để</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nhận</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được</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chiếc</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huy</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hiệu</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vinh</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dự</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này</a:t>
            </a:r>
            <a:r>
              <a:rPr lang="en-GB" sz="2800" dirty="0" smtClean="0">
                <a:solidFill>
                  <a:srgbClr val="2D5544"/>
                </a:solidFill>
                <a:latin typeface="Cambria" panose="02040503050406030204" pitchFamily="18" charset="0"/>
                <a:ea typeface="Cambria" panose="02040503050406030204" pitchFamily="18" charset="0"/>
              </a:rPr>
              <a:t> </a:t>
            </a:r>
            <a:r>
              <a:rPr lang="en-GB" sz="2800" dirty="0" err="1" smtClean="0">
                <a:solidFill>
                  <a:srgbClr val="2D5544"/>
                </a:solidFill>
                <a:latin typeface="Cambria" panose="02040503050406030204" pitchFamily="18" charset="0"/>
                <a:ea typeface="Cambria" panose="02040503050406030204" pitchFamily="18" charset="0"/>
              </a:rPr>
              <a:t>nhé</a:t>
            </a:r>
            <a:r>
              <a:rPr lang="en-GB" sz="2800" dirty="0" smtClean="0">
                <a:solidFill>
                  <a:srgbClr val="2D5544"/>
                </a:solidFill>
                <a:latin typeface="Cambria" panose="02040503050406030204" pitchFamily="18" charset="0"/>
                <a:ea typeface="Cambria" panose="02040503050406030204" pitchFamily="18" charset="0"/>
              </a:rPr>
              <a:t>!</a:t>
            </a:r>
            <a:endParaRPr lang="vi-VN" sz="2800" dirty="0">
              <a:solidFill>
                <a:srgbClr val="2D554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57201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80">
                                          <p:stCondLst>
                                            <p:cond delay="0"/>
                                          </p:stCondLst>
                                        </p:cTn>
                                        <p:tgtEl>
                                          <p:spTgt spid="17"/>
                                        </p:tgtEl>
                                      </p:cBhvr>
                                    </p:animEffect>
                                    <p:anim calcmode="lin" valueType="num">
                                      <p:cBhvr>
                                        <p:cTn id="2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0" dur="26">
                                          <p:stCondLst>
                                            <p:cond delay="650"/>
                                          </p:stCondLst>
                                        </p:cTn>
                                        <p:tgtEl>
                                          <p:spTgt spid="17"/>
                                        </p:tgtEl>
                                      </p:cBhvr>
                                      <p:to x="100000" y="60000"/>
                                    </p:animScale>
                                    <p:animScale>
                                      <p:cBhvr>
                                        <p:cTn id="31" dur="166" decel="50000">
                                          <p:stCondLst>
                                            <p:cond delay="67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80">
                                          <p:stCondLst>
                                            <p:cond delay="0"/>
                                          </p:stCondLst>
                                        </p:cTn>
                                        <p:tgtEl>
                                          <p:spTgt spid="18"/>
                                        </p:tgtEl>
                                      </p:cBhvr>
                                    </p:animEffect>
                                    <p:anim calcmode="lin" valueType="num">
                                      <p:cBhvr>
                                        <p:cTn id="4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6" dur="26">
                                          <p:stCondLst>
                                            <p:cond delay="650"/>
                                          </p:stCondLst>
                                        </p:cTn>
                                        <p:tgtEl>
                                          <p:spTgt spid="18"/>
                                        </p:tgtEl>
                                      </p:cBhvr>
                                      <p:to x="100000" y="60000"/>
                                    </p:animScale>
                                    <p:animScale>
                                      <p:cBhvr>
                                        <p:cTn id="47" dur="166" decel="50000">
                                          <p:stCondLst>
                                            <p:cond delay="676"/>
                                          </p:stCondLst>
                                        </p:cTn>
                                        <p:tgtEl>
                                          <p:spTgt spid="18"/>
                                        </p:tgtEl>
                                      </p:cBhvr>
                                      <p:to x="100000" y="100000"/>
                                    </p:animScale>
                                    <p:animScale>
                                      <p:cBhvr>
                                        <p:cTn id="48" dur="26">
                                          <p:stCondLst>
                                            <p:cond delay="1312"/>
                                          </p:stCondLst>
                                        </p:cTn>
                                        <p:tgtEl>
                                          <p:spTgt spid="18"/>
                                        </p:tgtEl>
                                      </p:cBhvr>
                                      <p:to x="100000" y="80000"/>
                                    </p:animScale>
                                    <p:animScale>
                                      <p:cBhvr>
                                        <p:cTn id="49" dur="166" decel="50000">
                                          <p:stCondLst>
                                            <p:cond delay="1338"/>
                                          </p:stCondLst>
                                        </p:cTn>
                                        <p:tgtEl>
                                          <p:spTgt spid="18"/>
                                        </p:tgtEl>
                                      </p:cBhvr>
                                      <p:to x="100000" y="100000"/>
                                    </p:animScale>
                                    <p:animScale>
                                      <p:cBhvr>
                                        <p:cTn id="50" dur="26">
                                          <p:stCondLst>
                                            <p:cond delay="1642"/>
                                          </p:stCondLst>
                                        </p:cTn>
                                        <p:tgtEl>
                                          <p:spTgt spid="18"/>
                                        </p:tgtEl>
                                      </p:cBhvr>
                                      <p:to x="100000" y="90000"/>
                                    </p:animScale>
                                    <p:animScale>
                                      <p:cBhvr>
                                        <p:cTn id="51" dur="166" decel="50000">
                                          <p:stCondLst>
                                            <p:cond delay="1668"/>
                                          </p:stCondLst>
                                        </p:cTn>
                                        <p:tgtEl>
                                          <p:spTgt spid="18"/>
                                        </p:tgtEl>
                                      </p:cBhvr>
                                      <p:to x="100000" y="100000"/>
                                    </p:animScale>
                                    <p:animScale>
                                      <p:cBhvr>
                                        <p:cTn id="52" dur="26">
                                          <p:stCondLst>
                                            <p:cond delay="1808"/>
                                          </p:stCondLst>
                                        </p:cTn>
                                        <p:tgtEl>
                                          <p:spTgt spid="18"/>
                                        </p:tgtEl>
                                      </p:cBhvr>
                                      <p:to x="100000" y="95000"/>
                                    </p:animScale>
                                    <p:animScale>
                                      <p:cBhvr>
                                        <p:cTn id="53" dur="166" decel="50000">
                                          <p:stCondLst>
                                            <p:cond delay="1834"/>
                                          </p:stCondLst>
                                        </p:cTn>
                                        <p:tgtEl>
                                          <p:spTgt spid="18"/>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80">
                                          <p:stCondLst>
                                            <p:cond delay="0"/>
                                          </p:stCondLst>
                                        </p:cTn>
                                        <p:tgtEl>
                                          <p:spTgt spid="19"/>
                                        </p:tgtEl>
                                      </p:cBhvr>
                                    </p:animEffect>
                                    <p:anim calcmode="lin" valueType="num">
                                      <p:cBhvr>
                                        <p:cTn id="5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2" dur="26">
                                          <p:stCondLst>
                                            <p:cond delay="650"/>
                                          </p:stCondLst>
                                        </p:cTn>
                                        <p:tgtEl>
                                          <p:spTgt spid="19"/>
                                        </p:tgtEl>
                                      </p:cBhvr>
                                      <p:to x="100000" y="60000"/>
                                    </p:animScale>
                                    <p:animScale>
                                      <p:cBhvr>
                                        <p:cTn id="63" dur="166" decel="50000">
                                          <p:stCondLst>
                                            <p:cond delay="676"/>
                                          </p:stCondLst>
                                        </p:cTn>
                                        <p:tgtEl>
                                          <p:spTgt spid="19"/>
                                        </p:tgtEl>
                                      </p:cBhvr>
                                      <p:to x="100000" y="100000"/>
                                    </p:animScale>
                                    <p:animScale>
                                      <p:cBhvr>
                                        <p:cTn id="64" dur="26">
                                          <p:stCondLst>
                                            <p:cond delay="1312"/>
                                          </p:stCondLst>
                                        </p:cTn>
                                        <p:tgtEl>
                                          <p:spTgt spid="19"/>
                                        </p:tgtEl>
                                      </p:cBhvr>
                                      <p:to x="100000" y="80000"/>
                                    </p:animScale>
                                    <p:animScale>
                                      <p:cBhvr>
                                        <p:cTn id="65" dur="166" decel="50000">
                                          <p:stCondLst>
                                            <p:cond delay="1338"/>
                                          </p:stCondLst>
                                        </p:cTn>
                                        <p:tgtEl>
                                          <p:spTgt spid="19"/>
                                        </p:tgtEl>
                                      </p:cBhvr>
                                      <p:to x="100000" y="100000"/>
                                    </p:animScale>
                                    <p:animScale>
                                      <p:cBhvr>
                                        <p:cTn id="66" dur="26">
                                          <p:stCondLst>
                                            <p:cond delay="1642"/>
                                          </p:stCondLst>
                                        </p:cTn>
                                        <p:tgtEl>
                                          <p:spTgt spid="19"/>
                                        </p:tgtEl>
                                      </p:cBhvr>
                                      <p:to x="100000" y="90000"/>
                                    </p:animScale>
                                    <p:animScale>
                                      <p:cBhvr>
                                        <p:cTn id="67" dur="166" decel="50000">
                                          <p:stCondLst>
                                            <p:cond delay="1668"/>
                                          </p:stCondLst>
                                        </p:cTn>
                                        <p:tgtEl>
                                          <p:spTgt spid="19"/>
                                        </p:tgtEl>
                                      </p:cBhvr>
                                      <p:to x="100000" y="100000"/>
                                    </p:animScale>
                                    <p:animScale>
                                      <p:cBhvr>
                                        <p:cTn id="68" dur="26">
                                          <p:stCondLst>
                                            <p:cond delay="1808"/>
                                          </p:stCondLst>
                                        </p:cTn>
                                        <p:tgtEl>
                                          <p:spTgt spid="19"/>
                                        </p:tgtEl>
                                      </p:cBhvr>
                                      <p:to x="100000" y="95000"/>
                                    </p:animScale>
                                    <p:animScale>
                                      <p:cBhvr>
                                        <p:cTn id="69" dur="166" decel="50000">
                                          <p:stCondLst>
                                            <p:cond delay="1834"/>
                                          </p:stCondLst>
                                        </p:cTn>
                                        <p:tgtEl>
                                          <p:spTgt spid="1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iterate type="wd">
                                    <p:tmPct val="10000"/>
                                  </p:iterate>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0"/>
                                        <p:tgtEl>
                                          <p:spTgt spid="17"/>
                                        </p:tgtEl>
                                        <p:attrNameLst>
                                          <p:attrName>ppt_y</p:attrName>
                                        </p:attrNameLst>
                                      </p:cBhvr>
                                      <p:tavLst>
                                        <p:tav tm="0">
                                          <p:val>
                                            <p:strVal val="ppt_y"/>
                                          </p:val>
                                        </p:tav>
                                        <p:tav tm="100000">
                                          <p:val>
                                            <p:strVal val="ppt_y+.1"/>
                                          </p:val>
                                        </p:tav>
                                      </p:tavLst>
                                    </p:anim>
                                    <p:set>
                                      <p:cBhvr>
                                        <p:cTn id="8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14" presetClass="exit" presetSubtype="10" fill="hold" nodeType="clickEffect">
                                  <p:stCondLst>
                                    <p:cond delay="0"/>
                                  </p:stCondLst>
                                  <p:childTnLst>
                                    <p:animEffect transition="out" filter="randombar(horizontal)">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500"/>
                                        <p:tgtEl>
                                          <p:spTgt spid="19"/>
                                        </p:tgtEl>
                                        <p:attrNameLst>
                                          <p:attrName>ppt_w</p:attrName>
                                        </p:attrNameLst>
                                      </p:cBhvr>
                                      <p:tavLst>
                                        <p:tav tm="0">
                                          <p:val>
                                            <p:strVal val="ppt_w"/>
                                          </p:val>
                                        </p:tav>
                                        <p:tav tm="100000">
                                          <p:val>
                                            <p:fltVal val="0"/>
                                          </p:val>
                                        </p:tav>
                                      </p:tavLst>
                                    </p:anim>
                                    <p:anim calcmode="lin" valueType="num">
                                      <p:cBhvr>
                                        <p:cTn id="96" dur="500"/>
                                        <p:tgtEl>
                                          <p:spTgt spid="19"/>
                                        </p:tgtEl>
                                        <p:attrNameLst>
                                          <p:attrName>ppt_h</p:attrName>
                                        </p:attrNameLst>
                                      </p:cBhvr>
                                      <p:tavLst>
                                        <p:tav tm="0">
                                          <p:val>
                                            <p:strVal val="ppt_h"/>
                                          </p:val>
                                        </p:tav>
                                        <p:tav tm="100000">
                                          <p:val>
                                            <p:fltVal val="0"/>
                                          </p:val>
                                        </p:tav>
                                      </p:tavLst>
                                    </p:anim>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942604" y="2615864"/>
            <a:ext cx="4838065" cy="1598277"/>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0" name="TextBox 179">
              <a:extLst>
                <a:ext uri="{FF2B5EF4-FFF2-40B4-BE49-F238E27FC236}">
                  <a16:creationId xmlns:a16="http://schemas.microsoft.com/office/drawing/2014/main" id="{FC2074F1-C648-0591-217D-14105F86A1FC}"/>
                </a:ext>
              </a:extLst>
            </p:cNvPr>
            <p:cNvSpPr txBox="1"/>
            <p:nvPr/>
          </p:nvSpPr>
          <p:spPr>
            <a:xfrm>
              <a:off x="1020091" y="2002525"/>
              <a:ext cx="2747972" cy="761747"/>
            </a:xfrm>
            <a:prstGeom prst="rect">
              <a:avLst/>
            </a:prstGeom>
            <a:noFill/>
          </p:spPr>
          <p:txBody>
            <a:bodyPr wrap="square" rtlCol="0">
              <a:spAutoFit/>
            </a:bodyPr>
            <a:lstStyle/>
            <a:p>
              <a:pPr algn="ctr"/>
              <a:r>
                <a:rPr lang="en-US" sz="6000" b="1" dirty="0" smtClean="0">
                  <a:latin typeface="UTM Avo" panose="02040603050506020204" pitchFamily="18" charset="0"/>
                </a:rPr>
                <a:t>15/5</a:t>
              </a:r>
              <a:endParaRPr lang="en-US" sz="6000" b="1" dirty="0">
                <a:latin typeface="UTM Avo" panose="02040603050506020204" pitchFamily="18" charset="0"/>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430486" y="279139"/>
              <a:ext cx="6950136" cy="1177246"/>
            </a:xfrm>
            <a:prstGeom prst="rect">
              <a:avLst/>
            </a:prstGeom>
            <a:noFill/>
          </p:spPr>
          <p:txBody>
            <a:bodyPr wrap="square" rtlCol="0">
              <a:spAutoFit/>
            </a:bodyPr>
            <a:lstStyle/>
            <a:p>
              <a:pPr algn="ctr"/>
              <a:r>
                <a:rPr lang="en-US" sz="4800" b="1" dirty="0" err="1" smtClean="0">
                  <a:latin typeface="UTM Avo" panose="02040603050506020204" pitchFamily="18" charset="0"/>
                </a:rPr>
                <a:t>Ngày</a:t>
              </a:r>
              <a:r>
                <a:rPr lang="en-US" sz="4800" b="1" dirty="0" smtClean="0">
                  <a:latin typeface="UTM Avo" panose="02040603050506020204" pitchFamily="18" charset="0"/>
                </a:rPr>
                <a:t> </a:t>
              </a:r>
              <a:r>
                <a:rPr lang="en-US" sz="4800" b="1" dirty="0" err="1" smtClean="0">
                  <a:latin typeface="UTM Avo" panose="02040603050506020204" pitchFamily="18" charset="0"/>
                </a:rPr>
                <a:t>thành</a:t>
              </a:r>
              <a:r>
                <a:rPr lang="en-US" sz="4800" b="1" dirty="0" smtClean="0">
                  <a:latin typeface="UTM Avo" panose="02040603050506020204" pitchFamily="18" charset="0"/>
                </a:rPr>
                <a:t> </a:t>
              </a:r>
              <a:r>
                <a:rPr lang="en-US" sz="4800" b="1" dirty="0" err="1" smtClean="0">
                  <a:latin typeface="UTM Avo" panose="02040603050506020204" pitchFamily="18" charset="0"/>
                </a:rPr>
                <a:t>lập</a:t>
              </a:r>
              <a:r>
                <a:rPr lang="en-US" sz="4800" b="1" dirty="0" smtClean="0">
                  <a:latin typeface="UTM Avo" panose="02040603050506020204" pitchFamily="18" charset="0"/>
                </a:rPr>
                <a:t> </a:t>
              </a:r>
            </a:p>
            <a:p>
              <a:pPr algn="ctr"/>
              <a:r>
                <a:rPr lang="en-US" sz="4800" b="1" dirty="0" err="1" smtClean="0">
                  <a:latin typeface="UTM Avo" panose="02040603050506020204" pitchFamily="18" charset="0"/>
                </a:rPr>
                <a:t>Đội</a:t>
              </a:r>
              <a:r>
                <a:rPr lang="en-US" sz="4800" b="1" dirty="0" smtClean="0">
                  <a:latin typeface="UTM Avo" panose="02040603050506020204" pitchFamily="18" charset="0"/>
                </a:rPr>
                <a:t> TNTP </a:t>
              </a:r>
              <a:r>
                <a:rPr lang="en-US" sz="4800" b="1" dirty="0" err="1" smtClean="0">
                  <a:latin typeface="UTM Avo" panose="02040603050506020204" pitchFamily="18" charset="0"/>
                </a:rPr>
                <a:t>Hồ</a:t>
              </a:r>
              <a:r>
                <a:rPr lang="en-US" sz="4800" b="1" dirty="0" smtClean="0">
                  <a:latin typeface="UTM Avo" panose="02040603050506020204" pitchFamily="18" charset="0"/>
                </a:rPr>
                <a:t> </a:t>
              </a:r>
              <a:r>
                <a:rPr lang="en-US" sz="4800" b="1" dirty="0" err="1" smtClean="0">
                  <a:latin typeface="UTM Avo" panose="02040603050506020204" pitchFamily="18" charset="0"/>
                </a:rPr>
                <a:t>Chí</a:t>
              </a:r>
              <a:r>
                <a:rPr lang="en-US" sz="4800" b="1" dirty="0" smtClean="0">
                  <a:latin typeface="UTM Avo" panose="02040603050506020204" pitchFamily="18" charset="0"/>
                </a:rPr>
                <a:t> Minh </a:t>
              </a:r>
              <a:r>
                <a:rPr lang="en-US" sz="4800" b="1" dirty="0" err="1" smtClean="0">
                  <a:latin typeface="UTM Avo" panose="02040603050506020204" pitchFamily="18" charset="0"/>
                </a:rPr>
                <a:t>là</a:t>
              </a:r>
              <a:r>
                <a:rPr lang="en-US" sz="4800" b="1" dirty="0" smtClean="0">
                  <a:latin typeface="UTM Avo" panose="02040603050506020204" pitchFamily="18" charset="0"/>
                </a:rPr>
                <a:t>:</a:t>
              </a:r>
              <a:endParaRPr lang="en-US" sz="4800" b="1" dirty="0">
                <a:latin typeface="UTM Avo" panose="02040603050506020204" pitchFamily="18" charset="0"/>
              </a:endParaRPr>
            </a:p>
          </p:txBody>
        </p:sp>
      </p:grpSp>
      <p:grpSp>
        <p:nvGrpSpPr>
          <p:cNvPr id="185" name="Group 184">
            <a:extLst>
              <a:ext uri="{FF2B5EF4-FFF2-40B4-BE49-F238E27FC236}">
                <a16:creationId xmlns:a16="http://schemas.microsoft.com/office/drawing/2014/main" id="{676D419E-4682-0FA9-C299-5E4D78FF8571}"/>
              </a:ext>
            </a:extLst>
          </p:cNvPr>
          <p:cNvGrpSpPr/>
          <p:nvPr/>
        </p:nvGrpSpPr>
        <p:grpSpPr>
          <a:xfrm>
            <a:off x="6824773" y="2636557"/>
            <a:ext cx="4985821" cy="1598277"/>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7" name="TextBox 186">
              <a:extLst>
                <a:ext uri="{FF2B5EF4-FFF2-40B4-BE49-F238E27FC236}">
                  <a16:creationId xmlns:a16="http://schemas.microsoft.com/office/drawing/2014/main" id="{AA4B26A5-FD14-3D0D-F9F6-EEE57A552564}"/>
                </a:ext>
              </a:extLst>
            </p:cNvPr>
            <p:cNvSpPr txBox="1"/>
            <p:nvPr/>
          </p:nvSpPr>
          <p:spPr>
            <a:xfrm>
              <a:off x="5495418" y="1989797"/>
              <a:ext cx="2209415" cy="746407"/>
            </a:xfrm>
            <a:prstGeom prst="rect">
              <a:avLst/>
            </a:prstGeom>
            <a:noFill/>
          </p:spPr>
          <p:txBody>
            <a:bodyPr wrap="square" rtlCol="0">
              <a:spAutoFit/>
            </a:bodyPr>
            <a:lstStyle/>
            <a:p>
              <a:pPr algn="ctr"/>
              <a:r>
                <a:rPr lang="en-US" sz="5867" b="1" dirty="0" smtClean="0">
                  <a:latin typeface="UTM Avo" panose="02040603050506020204" pitchFamily="18" charset="0"/>
                </a:rPr>
                <a:t>19/5</a:t>
              </a:r>
              <a:endParaRPr lang="en-US" sz="5867" b="1" dirty="0">
                <a:latin typeface="UTM Avo" panose="02040603050506020204" pitchFamily="18" charset="0"/>
              </a:endParaRPr>
            </a:p>
          </p:txBody>
        </p:sp>
      </p:grpSp>
      <p:grpSp>
        <p:nvGrpSpPr>
          <p:cNvPr id="184" name="Group 183">
            <a:extLst>
              <a:ext uri="{FF2B5EF4-FFF2-40B4-BE49-F238E27FC236}">
                <a16:creationId xmlns:a16="http://schemas.microsoft.com/office/drawing/2014/main" id="{BFB6CCC8-4B89-7B68-7D76-11126E971575}"/>
              </a:ext>
            </a:extLst>
          </p:cNvPr>
          <p:cNvGrpSpPr/>
          <p:nvPr/>
        </p:nvGrpSpPr>
        <p:grpSpPr>
          <a:xfrm>
            <a:off x="3565134" y="4664717"/>
            <a:ext cx="4985821" cy="1598277"/>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 name="TextBox 182">
              <a:extLst>
                <a:ext uri="{FF2B5EF4-FFF2-40B4-BE49-F238E27FC236}">
                  <a16:creationId xmlns:a16="http://schemas.microsoft.com/office/drawing/2014/main" id="{F324A279-65A2-C83F-5FB9-766C3C80DA8B}"/>
                </a:ext>
              </a:extLst>
            </p:cNvPr>
            <p:cNvSpPr txBox="1"/>
            <p:nvPr/>
          </p:nvSpPr>
          <p:spPr>
            <a:xfrm>
              <a:off x="5509232" y="1994603"/>
              <a:ext cx="2209415" cy="746407"/>
            </a:xfrm>
            <a:prstGeom prst="rect">
              <a:avLst/>
            </a:prstGeom>
            <a:noFill/>
          </p:spPr>
          <p:txBody>
            <a:bodyPr wrap="square" rtlCol="0">
              <a:spAutoFit/>
            </a:bodyPr>
            <a:lstStyle/>
            <a:p>
              <a:pPr algn="ctr"/>
              <a:r>
                <a:rPr lang="en-US" sz="5867" b="1" dirty="0" smtClean="0">
                  <a:latin typeface="UTM Avo" panose="02040603050506020204" pitchFamily="18" charset="0"/>
                </a:rPr>
                <a:t>09/1</a:t>
              </a:r>
              <a:endParaRPr lang="en-US" sz="5867" b="1" dirty="0">
                <a:latin typeface="UTM Avo" panose="02040603050506020204" pitchFamily="18" charset="0"/>
              </a:endParaRPr>
            </a:p>
          </p:txBody>
        </p:sp>
      </p:grpSp>
      <p:sp>
        <p:nvSpPr>
          <p:cNvPr id="196" name="Multiplication Sign 195">
            <a:extLst>
              <a:ext uri="{FF2B5EF4-FFF2-40B4-BE49-F238E27FC236}">
                <a16:creationId xmlns:a16="http://schemas.microsoft.com/office/drawing/2014/main" id="{8C2AF032-A4A6-750C-4EA9-5C8C100A6EB1}"/>
              </a:ext>
            </a:extLst>
          </p:cNvPr>
          <p:cNvSpPr/>
          <p:nvPr/>
        </p:nvSpPr>
        <p:spPr>
          <a:xfrm>
            <a:off x="10308887" y="2738502"/>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158756" y="4685411"/>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785590" y="2859349"/>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36"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181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22" presetClass="entr" presetSubtype="4"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down)">
                                      <p:cBhvr>
                                        <p:cTn id="10" dur="500"/>
                                        <p:tgtEl>
                                          <p:spTgt spid="195"/>
                                        </p:tgtEl>
                                      </p:cBhvr>
                                    </p:animEffect>
                                  </p:childTnLst>
                                </p:cTn>
                              </p:par>
                              <p:par>
                                <p:cTn id="11" presetID="22" presetClass="entr" presetSubtype="4"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wipe(down)">
                                      <p:cBhvr>
                                        <p:cTn id="13" dur="500"/>
                                        <p:tgtEl>
                                          <p:spTgt spid="185"/>
                                        </p:tgtEl>
                                      </p:cBhvr>
                                    </p:animEffect>
                                  </p:childTnLst>
                                </p:cTn>
                              </p:par>
                              <p:par>
                                <p:cTn id="14" presetID="22" presetClass="entr" presetSubtype="4"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wipe(down)">
                                      <p:cBhvr>
                                        <p:cTn id="1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448" fill="hold"/>
                                        <p:tgtEl>
                                          <p:spTgt spid="203"/>
                                        </p:tgtEl>
                                      </p:cBhvr>
                                    </p:cmd>
                                  </p:childTnLst>
                                </p:cTn>
                              </p:par>
                            </p:childTnLst>
                          </p:cTn>
                        </p:par>
                      </p:childTnLst>
                    </p:cTn>
                  </p:par>
                </p:childTnLst>
              </p:cTn>
              <p:nextCondLst>
                <p:cond evt="onClick" delay="0">
                  <p:tgtEl>
                    <p:spTgt spid="195"/>
                  </p:tgtEl>
                </p:cond>
              </p:nextCondLst>
            </p:seq>
            <p:audio>
              <p:cMediaNode vol="80000">
                <p:cTn id="27" fill="hold" display="0">
                  <p:stCondLst>
                    <p:cond delay="indefinite"/>
                  </p:stCondLst>
                  <p:endCondLst>
                    <p:cond evt="onStopAudio" delay="0">
                      <p:tgtEl>
                        <p:sldTgt/>
                      </p:tgtEl>
                    </p:cond>
                  </p:endCondLst>
                </p:cTn>
                <p:tgtEl>
                  <p:spTgt spid="200"/>
                </p:tgtEl>
              </p:cMediaNode>
            </p:audio>
            <p:audio>
              <p:cMediaNode vol="80000">
                <p:cTn id="28" fill="hold" display="0">
                  <p:stCondLst>
                    <p:cond delay="indefinite"/>
                  </p:stCondLst>
                  <p:endCondLst>
                    <p:cond evt="onStopAudio" delay="0">
                      <p:tgtEl>
                        <p:sldTgt/>
                      </p:tgtEl>
                    </p:cond>
                  </p:endCondLst>
                </p:cTn>
                <p:tgtEl>
                  <p:spTgt spid="201"/>
                </p:tgtEl>
              </p:cMediaNode>
            </p:audio>
            <p:audio>
              <p:cMediaNode vol="80000">
                <p:cTn id="29" fill="hold" display="0">
                  <p:stCondLst>
                    <p:cond delay="indefinite"/>
                  </p:stCondLst>
                  <p:endCondLst>
                    <p:cond evt="onStopAudio" delay="0">
                      <p:tgtEl>
                        <p:sldTgt/>
                      </p:tgtEl>
                    </p:cond>
                  </p:endCondLst>
                </p:cTn>
                <p:tgtEl>
                  <p:spTgt spid="202"/>
                </p:tgtEl>
              </p:cMediaNode>
            </p:audio>
            <p:audio>
              <p:cMediaNode vol="80000">
                <p:cTn id="30" fill="hold" display="0">
                  <p:stCondLst>
                    <p:cond delay="indefinite"/>
                  </p:stCondLst>
                  <p:endCondLst>
                    <p:cond evt="onStopAudio" delay="0">
                      <p:tgtEl>
                        <p:sldTgt/>
                      </p:tgtEl>
                    </p:cond>
                  </p:endCondLst>
                </p:cTn>
                <p:tgtEl>
                  <p:spTgt spid="203"/>
                </p:tgtEl>
              </p:cMediaNode>
            </p:audio>
            <p:seq concurrent="1" nextAc="seek">
              <p:cTn id="31" restart="whenNotActive" fill="hold" evtFilter="cancelBubble" nodeType="interactiveSeq">
                <p:stCondLst>
                  <p:cond evt="onClick" delay="0">
                    <p:tgtEl>
                      <p:spTgt spid="18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childTnLst>
              </p:cTn>
              <p:nextCondLst>
                <p:cond evt="onClick" delay="0">
                  <p:tgtEl>
                    <p:spTgt spid="185"/>
                  </p:tgtEl>
                </p:cond>
              </p:nextCondLst>
            </p:seq>
            <p:seq concurrent="1" nextAc="seek">
              <p:cTn id="41" restart="whenNotActive" fill="hold" evtFilter="cancelBubble" nodeType="interactiveSeq">
                <p:stCondLst>
                  <p:cond evt="onClick" delay="0">
                    <p:tgtEl>
                      <p:spTgt spid="18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1000"/>
                                        <p:tgtEl>
                                          <p:spTgt spid="198"/>
                                        </p:tgtEl>
                                      </p:cBhvr>
                                    </p:animEffect>
                                    <p:anim calcmode="lin" valueType="num">
                                      <p:cBhvr>
                                        <p:cTn id="47" dur="1000" fill="hold"/>
                                        <p:tgtEl>
                                          <p:spTgt spid="198"/>
                                        </p:tgtEl>
                                        <p:attrNameLst>
                                          <p:attrName>ppt_x</p:attrName>
                                        </p:attrNameLst>
                                      </p:cBhvr>
                                      <p:tavLst>
                                        <p:tav tm="0">
                                          <p:val>
                                            <p:strVal val="#ppt_x"/>
                                          </p:val>
                                        </p:tav>
                                        <p:tav tm="100000">
                                          <p:val>
                                            <p:strVal val="#ppt_x"/>
                                          </p:val>
                                        </p:tav>
                                      </p:tavLst>
                                    </p:anim>
                                    <p:anim calcmode="lin" valueType="num">
                                      <p:cBhvr>
                                        <p:cTn id="48"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120" fill="hold"/>
                                        <p:tgtEl>
                                          <p:spTgt spid="201"/>
                                        </p:tgtEl>
                                      </p:cBhvr>
                                    </p:cmd>
                                  </p:childTnLst>
                                </p:cTn>
                              </p:par>
                            </p:childTnLst>
                          </p:cTn>
                        </p:par>
                      </p:childTnLst>
                    </p:cTn>
                  </p:par>
                </p:childTnLst>
              </p:cTn>
              <p:nextCondLst>
                <p:cond evt="onClick" delay="0">
                  <p:tgtEl>
                    <p:spTgt spid="184"/>
                  </p:tgtEl>
                </p:cond>
              </p:nextCondLst>
            </p:seq>
          </p:childTnLst>
        </p:cTn>
      </p:par>
    </p:tnLst>
    <p:bldLst>
      <p:bldP spid="196" grpId="0" animBg="1"/>
      <p:bldP spid="198" grpId="0" animBg="1"/>
      <p:bldP spid="1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6602182" y="2547808"/>
            <a:ext cx="4838065" cy="1598277"/>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0" name="TextBox 179">
              <a:extLst>
                <a:ext uri="{FF2B5EF4-FFF2-40B4-BE49-F238E27FC236}">
                  <a16:creationId xmlns:a16="http://schemas.microsoft.com/office/drawing/2014/main" id="{FC2074F1-C648-0591-217D-14105F86A1FC}"/>
                </a:ext>
              </a:extLst>
            </p:cNvPr>
            <p:cNvSpPr txBox="1"/>
            <p:nvPr/>
          </p:nvSpPr>
          <p:spPr>
            <a:xfrm>
              <a:off x="824799" y="2068730"/>
              <a:ext cx="3030542" cy="623248"/>
            </a:xfrm>
            <a:prstGeom prst="rect">
              <a:avLst/>
            </a:prstGeom>
            <a:noFill/>
          </p:spPr>
          <p:txBody>
            <a:bodyPr wrap="square" rtlCol="0">
              <a:spAutoFit/>
            </a:bodyPr>
            <a:lstStyle/>
            <a:p>
              <a:pPr algn="ctr"/>
              <a:r>
                <a:rPr lang="en-US" sz="4800" b="1" dirty="0" smtClean="0">
                  <a:latin typeface="UTM Avo" panose="02040603050506020204" pitchFamily="18" charset="0"/>
                </a:rPr>
                <a:t>Kim </a:t>
              </a:r>
              <a:r>
                <a:rPr lang="en-US" sz="4800" b="1" dirty="0" err="1" smtClean="0">
                  <a:latin typeface="UTM Avo" panose="02040603050506020204" pitchFamily="18" charset="0"/>
                </a:rPr>
                <a:t>Đồng</a:t>
              </a:r>
              <a:endParaRPr lang="en-US" sz="4800" b="1" dirty="0">
                <a:latin typeface="UTM Avo" panose="02040603050506020204" pitchFamily="18" charset="0"/>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334046" y="526308"/>
              <a:ext cx="6950136" cy="623248"/>
            </a:xfrm>
            <a:prstGeom prst="rect">
              <a:avLst/>
            </a:prstGeom>
            <a:noFill/>
          </p:spPr>
          <p:txBody>
            <a:bodyPr wrap="square" rtlCol="0">
              <a:spAutoFit/>
            </a:bodyPr>
            <a:lstStyle/>
            <a:p>
              <a:pPr algn="ctr"/>
              <a:r>
                <a:rPr lang="en-US" sz="4800" b="1" dirty="0" smtClean="0">
                  <a:latin typeface="UTM Avo" panose="02040603050506020204" pitchFamily="18" charset="0"/>
                </a:rPr>
                <a:t>Ai </a:t>
              </a:r>
              <a:r>
                <a:rPr lang="en-US" sz="4800" b="1" dirty="0" err="1" smtClean="0">
                  <a:latin typeface="UTM Avo" panose="02040603050506020204" pitchFamily="18" charset="0"/>
                </a:rPr>
                <a:t>là</a:t>
              </a:r>
              <a:r>
                <a:rPr lang="en-US" sz="4800" b="1" dirty="0" smtClean="0">
                  <a:latin typeface="UTM Avo" panose="02040603050506020204" pitchFamily="18" charset="0"/>
                </a:rPr>
                <a:t> </a:t>
              </a:r>
              <a:r>
                <a:rPr lang="en-US" sz="4800" b="1" dirty="0" err="1" smtClean="0">
                  <a:latin typeface="UTM Avo" panose="02040603050506020204" pitchFamily="18" charset="0"/>
                </a:rPr>
                <a:t>Đội</a:t>
              </a:r>
              <a:r>
                <a:rPr lang="en-US" sz="4800" b="1" dirty="0" smtClean="0">
                  <a:latin typeface="UTM Avo" panose="02040603050506020204" pitchFamily="18" charset="0"/>
                </a:rPr>
                <a:t> </a:t>
              </a:r>
              <a:r>
                <a:rPr lang="en-US" sz="4800" b="1" dirty="0" err="1" smtClean="0">
                  <a:latin typeface="UTM Avo" panose="02040603050506020204" pitchFamily="18" charset="0"/>
                </a:rPr>
                <a:t>viên</a:t>
              </a:r>
              <a:r>
                <a:rPr lang="en-US" sz="4800" b="1" dirty="0" smtClean="0">
                  <a:latin typeface="UTM Avo" panose="02040603050506020204" pitchFamily="18" charset="0"/>
                </a:rPr>
                <a:t> </a:t>
              </a:r>
              <a:r>
                <a:rPr lang="en-US" sz="4800" b="1" dirty="0" err="1" smtClean="0">
                  <a:latin typeface="UTM Avo" panose="02040603050506020204" pitchFamily="18" charset="0"/>
                </a:rPr>
                <a:t>đầu</a:t>
              </a:r>
              <a:r>
                <a:rPr lang="en-US" sz="4800" b="1" dirty="0" smtClean="0">
                  <a:latin typeface="UTM Avo" panose="02040603050506020204" pitchFamily="18" charset="0"/>
                </a:rPr>
                <a:t> </a:t>
              </a:r>
              <a:r>
                <a:rPr lang="en-US" sz="4800" b="1" dirty="0" err="1" smtClean="0">
                  <a:latin typeface="UTM Avo" panose="02040603050506020204" pitchFamily="18" charset="0"/>
                </a:rPr>
                <a:t>tiên</a:t>
              </a:r>
              <a:r>
                <a:rPr lang="en-US" sz="4800" b="1" dirty="0">
                  <a:latin typeface="UTM Avo" panose="02040603050506020204" pitchFamily="18" charset="0"/>
                </a:rPr>
                <a:t>?</a:t>
              </a:r>
            </a:p>
          </p:txBody>
        </p:sp>
      </p:grpSp>
      <p:grpSp>
        <p:nvGrpSpPr>
          <p:cNvPr id="185" name="Group 184">
            <a:extLst>
              <a:ext uri="{FF2B5EF4-FFF2-40B4-BE49-F238E27FC236}">
                <a16:creationId xmlns:a16="http://schemas.microsoft.com/office/drawing/2014/main" id="{676D419E-4682-0FA9-C299-5E4D78FF8571}"/>
              </a:ext>
            </a:extLst>
          </p:cNvPr>
          <p:cNvGrpSpPr/>
          <p:nvPr/>
        </p:nvGrpSpPr>
        <p:grpSpPr>
          <a:xfrm>
            <a:off x="994263" y="2530179"/>
            <a:ext cx="4985821" cy="1598277"/>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7" name="TextBox 186">
              <a:extLst>
                <a:ext uri="{FF2B5EF4-FFF2-40B4-BE49-F238E27FC236}">
                  <a16:creationId xmlns:a16="http://schemas.microsoft.com/office/drawing/2014/main" id="{AA4B26A5-FD14-3D0D-F9F6-EEE57A552564}"/>
                </a:ext>
              </a:extLst>
            </p:cNvPr>
            <p:cNvSpPr txBox="1"/>
            <p:nvPr/>
          </p:nvSpPr>
          <p:spPr>
            <a:xfrm>
              <a:off x="5305780" y="2019012"/>
              <a:ext cx="3083737" cy="623248"/>
            </a:xfrm>
            <a:prstGeom prst="rect">
              <a:avLst/>
            </a:prstGeom>
            <a:noFill/>
          </p:spPr>
          <p:txBody>
            <a:bodyPr wrap="square" rtlCol="0">
              <a:spAutoFit/>
            </a:bodyPr>
            <a:lstStyle/>
            <a:p>
              <a:pPr algn="ctr"/>
              <a:r>
                <a:rPr lang="en-US" sz="4800" b="1" dirty="0" err="1" smtClean="0">
                  <a:latin typeface="UTM Avo" panose="02040603050506020204" pitchFamily="18" charset="0"/>
                </a:rPr>
                <a:t>Võ</a:t>
              </a:r>
              <a:r>
                <a:rPr lang="en-US" sz="4800" b="1" dirty="0" smtClean="0">
                  <a:latin typeface="UTM Avo" panose="02040603050506020204" pitchFamily="18" charset="0"/>
                </a:rPr>
                <a:t> </a:t>
              </a:r>
              <a:r>
                <a:rPr lang="en-US" sz="4800" b="1" dirty="0" err="1" smtClean="0">
                  <a:latin typeface="UTM Avo" panose="02040603050506020204" pitchFamily="18" charset="0"/>
                </a:rPr>
                <a:t>Thị</a:t>
              </a:r>
              <a:r>
                <a:rPr lang="en-US" sz="4800" b="1" dirty="0" smtClean="0">
                  <a:latin typeface="UTM Avo" panose="02040603050506020204" pitchFamily="18" charset="0"/>
                </a:rPr>
                <a:t> </a:t>
              </a:r>
              <a:r>
                <a:rPr lang="en-US" sz="4800" b="1" dirty="0" err="1" smtClean="0">
                  <a:latin typeface="UTM Avo" panose="02040603050506020204" pitchFamily="18" charset="0"/>
                </a:rPr>
                <a:t>Sáu</a:t>
              </a:r>
              <a:endParaRPr lang="en-US" sz="4800" b="1" dirty="0">
                <a:latin typeface="UTM Avo" panose="02040603050506020204" pitchFamily="18" charset="0"/>
              </a:endParaRPr>
            </a:p>
          </p:txBody>
        </p:sp>
      </p:grpSp>
      <p:grpSp>
        <p:nvGrpSpPr>
          <p:cNvPr id="184" name="Group 183">
            <a:extLst>
              <a:ext uri="{FF2B5EF4-FFF2-40B4-BE49-F238E27FC236}">
                <a16:creationId xmlns:a16="http://schemas.microsoft.com/office/drawing/2014/main" id="{BFB6CCC8-4B89-7B68-7D76-11126E971575}"/>
              </a:ext>
            </a:extLst>
          </p:cNvPr>
          <p:cNvGrpSpPr/>
          <p:nvPr/>
        </p:nvGrpSpPr>
        <p:grpSpPr>
          <a:xfrm>
            <a:off x="2503840" y="4423521"/>
            <a:ext cx="7412965" cy="1910814"/>
            <a:chOff x="5023430" y="1768453"/>
            <a:chExt cx="3739366" cy="1433111"/>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 name="TextBox 182">
              <a:extLst>
                <a:ext uri="{FF2B5EF4-FFF2-40B4-BE49-F238E27FC236}">
                  <a16:creationId xmlns:a16="http://schemas.microsoft.com/office/drawing/2014/main" id="{F324A279-65A2-C83F-5FB9-766C3C80DA8B}"/>
                </a:ext>
              </a:extLst>
            </p:cNvPr>
            <p:cNvSpPr txBox="1"/>
            <p:nvPr/>
          </p:nvSpPr>
          <p:spPr>
            <a:xfrm>
              <a:off x="5371244" y="2024319"/>
              <a:ext cx="2842676" cy="1177245"/>
            </a:xfrm>
            <a:prstGeom prst="rect">
              <a:avLst/>
            </a:prstGeom>
            <a:noFill/>
          </p:spPr>
          <p:txBody>
            <a:bodyPr wrap="square" rtlCol="0">
              <a:spAutoFit/>
            </a:bodyPr>
            <a:lstStyle/>
            <a:p>
              <a:pPr algn="ctr"/>
              <a:r>
                <a:rPr lang="en-US" sz="4800" b="1" dirty="0" err="1" smtClean="0">
                  <a:latin typeface="UTM Avo" panose="02040603050506020204" pitchFamily="18" charset="0"/>
                </a:rPr>
                <a:t>Nguyễn</a:t>
              </a:r>
              <a:r>
                <a:rPr lang="en-US" sz="4800" b="1" dirty="0" smtClean="0">
                  <a:latin typeface="UTM Avo" panose="02040603050506020204" pitchFamily="18" charset="0"/>
                </a:rPr>
                <a:t> </a:t>
              </a:r>
              <a:r>
                <a:rPr lang="en-US" sz="4800" b="1" dirty="0" err="1" smtClean="0">
                  <a:latin typeface="UTM Avo" panose="02040603050506020204" pitchFamily="18" charset="0"/>
                </a:rPr>
                <a:t>Văn</a:t>
              </a:r>
              <a:r>
                <a:rPr lang="en-US" sz="4800" b="1" dirty="0" smtClean="0">
                  <a:latin typeface="UTM Avo" panose="02040603050506020204" pitchFamily="18" charset="0"/>
                </a:rPr>
                <a:t> </a:t>
              </a:r>
              <a:r>
                <a:rPr lang="en-US" sz="4800" b="1" dirty="0" err="1" smtClean="0">
                  <a:latin typeface="UTM Avo" panose="02040603050506020204" pitchFamily="18" charset="0"/>
                </a:rPr>
                <a:t>Trỗi</a:t>
              </a:r>
              <a:endParaRPr lang="en-US" sz="4800" b="1" dirty="0">
                <a:latin typeface="UTM Avo" panose="02040603050506020204" pitchFamily="18" charset="0"/>
              </a:endParaRPr>
            </a:p>
          </p:txBody>
        </p:sp>
      </p:grpSp>
      <p:sp>
        <p:nvSpPr>
          <p:cNvPr id="196" name="Multiplication Sign 195">
            <a:extLst>
              <a:ext uri="{FF2B5EF4-FFF2-40B4-BE49-F238E27FC236}">
                <a16:creationId xmlns:a16="http://schemas.microsoft.com/office/drawing/2014/main" id="{8C2AF032-A4A6-750C-4EA9-5C8C100A6EB1}"/>
              </a:ext>
            </a:extLst>
          </p:cNvPr>
          <p:cNvSpPr/>
          <p:nvPr/>
        </p:nvSpPr>
        <p:spPr>
          <a:xfrm>
            <a:off x="4834790" y="2614652"/>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8537546" y="4423521"/>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10506862" y="280969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25"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748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par>
                                <p:cTn id="11" presetID="16" presetClass="entr" presetSubtype="21"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barn(inVertical)">
                                      <p:cBhvr>
                                        <p:cTn id="13" dur="500"/>
                                        <p:tgtEl>
                                          <p:spTgt spid="185"/>
                                        </p:tgtEl>
                                      </p:cBhvr>
                                    </p:animEffect>
                                  </p:childTnLst>
                                </p:cTn>
                              </p:par>
                              <p:par>
                                <p:cTn id="14" presetID="16" presetClass="entr" presetSubtype="21"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barn(inVertical)">
                                      <p:cBhvr>
                                        <p:cTn id="1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448" fill="hold"/>
                                        <p:tgtEl>
                                          <p:spTgt spid="203"/>
                                        </p:tgtEl>
                                      </p:cBhvr>
                                    </p:cmd>
                                  </p:childTnLst>
                                </p:cTn>
                              </p:par>
                            </p:childTnLst>
                          </p:cTn>
                        </p:par>
                      </p:childTnLst>
                    </p:cTn>
                  </p:par>
                </p:childTnLst>
              </p:cTn>
              <p:nextCondLst>
                <p:cond evt="onClick" delay="0">
                  <p:tgtEl>
                    <p:spTgt spid="195"/>
                  </p:tgtEl>
                </p:cond>
              </p:nextCondLst>
            </p:seq>
            <p:audio>
              <p:cMediaNode vol="80000">
                <p:cTn id="27" fill="hold" display="0">
                  <p:stCondLst>
                    <p:cond delay="indefinite"/>
                  </p:stCondLst>
                  <p:endCondLst>
                    <p:cond evt="onStopAudio" delay="0">
                      <p:tgtEl>
                        <p:sldTgt/>
                      </p:tgtEl>
                    </p:cond>
                  </p:endCondLst>
                </p:cTn>
                <p:tgtEl>
                  <p:spTgt spid="200"/>
                </p:tgtEl>
              </p:cMediaNode>
            </p:audio>
            <p:audio>
              <p:cMediaNode vol="80000">
                <p:cTn id="28" fill="hold" display="0">
                  <p:stCondLst>
                    <p:cond delay="indefinite"/>
                  </p:stCondLst>
                  <p:endCondLst>
                    <p:cond evt="onStopAudio" delay="0">
                      <p:tgtEl>
                        <p:sldTgt/>
                      </p:tgtEl>
                    </p:cond>
                  </p:endCondLst>
                </p:cTn>
                <p:tgtEl>
                  <p:spTgt spid="201"/>
                </p:tgtEl>
              </p:cMediaNode>
            </p:audio>
            <p:audio>
              <p:cMediaNode vol="80000">
                <p:cTn id="29" fill="hold" display="0">
                  <p:stCondLst>
                    <p:cond delay="indefinite"/>
                  </p:stCondLst>
                  <p:endCondLst>
                    <p:cond evt="onStopAudio" delay="0">
                      <p:tgtEl>
                        <p:sldTgt/>
                      </p:tgtEl>
                    </p:cond>
                  </p:endCondLst>
                </p:cTn>
                <p:tgtEl>
                  <p:spTgt spid="202"/>
                </p:tgtEl>
              </p:cMediaNode>
            </p:audio>
            <p:audio>
              <p:cMediaNode vol="80000">
                <p:cTn id="30" fill="hold" display="0">
                  <p:stCondLst>
                    <p:cond delay="indefinite"/>
                  </p:stCondLst>
                  <p:endCondLst>
                    <p:cond evt="onStopAudio" delay="0">
                      <p:tgtEl>
                        <p:sldTgt/>
                      </p:tgtEl>
                    </p:cond>
                  </p:endCondLst>
                </p:cTn>
                <p:tgtEl>
                  <p:spTgt spid="203"/>
                </p:tgtEl>
              </p:cMediaNode>
            </p:audio>
            <p:seq concurrent="1" nextAc="seek">
              <p:cTn id="31" restart="whenNotActive" fill="hold" evtFilter="cancelBubble" nodeType="interactiveSeq">
                <p:stCondLst>
                  <p:cond evt="onClick" delay="0">
                    <p:tgtEl>
                      <p:spTgt spid="18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childTnLst>
              </p:cTn>
              <p:nextCondLst>
                <p:cond evt="onClick" delay="0">
                  <p:tgtEl>
                    <p:spTgt spid="185"/>
                  </p:tgtEl>
                </p:cond>
              </p:nextCondLst>
            </p:seq>
            <p:seq concurrent="1" nextAc="seek">
              <p:cTn id="41" restart="whenNotActive" fill="hold" evtFilter="cancelBubble" nodeType="interactiveSeq">
                <p:stCondLst>
                  <p:cond evt="onClick" delay="0">
                    <p:tgtEl>
                      <p:spTgt spid="18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withEffect">
                                  <p:stCondLst>
                                    <p:cond delay="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1000"/>
                                        <p:tgtEl>
                                          <p:spTgt spid="198"/>
                                        </p:tgtEl>
                                      </p:cBhvr>
                                    </p:animEffect>
                                    <p:anim calcmode="lin" valueType="num">
                                      <p:cBhvr>
                                        <p:cTn id="47" dur="1000" fill="hold"/>
                                        <p:tgtEl>
                                          <p:spTgt spid="198"/>
                                        </p:tgtEl>
                                        <p:attrNameLst>
                                          <p:attrName>ppt_x</p:attrName>
                                        </p:attrNameLst>
                                      </p:cBhvr>
                                      <p:tavLst>
                                        <p:tav tm="0">
                                          <p:val>
                                            <p:strVal val="#ppt_x"/>
                                          </p:val>
                                        </p:tav>
                                        <p:tav tm="100000">
                                          <p:val>
                                            <p:strVal val="#ppt_x"/>
                                          </p:val>
                                        </p:tav>
                                      </p:tavLst>
                                    </p:anim>
                                    <p:anim calcmode="lin" valueType="num">
                                      <p:cBhvr>
                                        <p:cTn id="48" dur="1000" fill="hold"/>
                                        <p:tgtEl>
                                          <p:spTgt spid="198"/>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5120" fill="hold"/>
                                        <p:tgtEl>
                                          <p:spTgt spid="201"/>
                                        </p:tgtEl>
                                      </p:cBhvr>
                                    </p:cmd>
                                  </p:childTnLst>
                                </p:cTn>
                              </p:par>
                            </p:childTnLst>
                          </p:cTn>
                        </p:par>
                      </p:childTnLst>
                    </p:cTn>
                  </p:par>
                </p:childTnLst>
              </p:cTn>
              <p:nextCondLst>
                <p:cond evt="onClick" delay="0">
                  <p:tgtEl>
                    <p:spTgt spid="184"/>
                  </p:tgtEl>
                </p:cond>
              </p:nextCondLst>
            </p:seq>
          </p:childTnLst>
        </p:cTn>
      </p:par>
    </p:tnLst>
    <p:bldLst>
      <p:bldP spid="196" grpId="0" animBg="1"/>
      <p:bldP spid="198" grpId="0" animBg="1"/>
      <p:bldP spid="1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1582363" y="2490887"/>
            <a:ext cx="9822406" cy="3809901"/>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0" name="TextBox 179">
              <a:extLst>
                <a:ext uri="{FF2B5EF4-FFF2-40B4-BE49-F238E27FC236}">
                  <a16:creationId xmlns:a16="http://schemas.microsoft.com/office/drawing/2014/main" id="{FC2074F1-C648-0591-217D-14105F86A1FC}"/>
                </a:ext>
              </a:extLst>
            </p:cNvPr>
            <p:cNvSpPr txBox="1"/>
            <p:nvPr/>
          </p:nvSpPr>
          <p:spPr>
            <a:xfrm>
              <a:off x="1389301" y="1881651"/>
              <a:ext cx="2747972" cy="997407"/>
            </a:xfrm>
            <a:prstGeom prst="rect">
              <a:avLst/>
            </a:prstGeom>
            <a:noFill/>
          </p:spPr>
          <p:txBody>
            <a:bodyPr wrap="square" rtlCol="0">
              <a:spAutoFit/>
            </a:bodyPr>
            <a:lstStyle/>
            <a:p>
              <a:r>
                <a:rPr lang="en-GB" sz="4000" dirty="0">
                  <a:latin typeface="Cambria" panose="02040503050406030204" pitchFamily="18" charset="0"/>
                  <a:ea typeface="Cambria" panose="02040503050406030204" pitchFamily="18" charset="0"/>
                </a:rPr>
                <a:t>"</a:t>
              </a:r>
              <a:r>
                <a:rPr lang="en-GB" sz="4000" dirty="0" err="1">
                  <a:latin typeface="Cambria" panose="02040503050406030204" pitchFamily="18" charset="0"/>
                  <a:ea typeface="Cambria" panose="02040503050406030204" pitchFamily="18" charset="0"/>
                </a:rPr>
                <a:t>Yêu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Tổ</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quốc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yêu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đồng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bào</a:t>
              </a:r>
              <a:endParaRPr lang="en-GB" sz="4000" dirty="0">
                <a:latin typeface="Cambria" panose="02040503050406030204" pitchFamily="18" charset="0"/>
                <a:ea typeface="Cambria" panose="02040503050406030204" pitchFamily="18" charset="0"/>
              </a:endParaRPr>
            </a:p>
            <a:p>
              <a:r>
                <a:rPr lang="en-GB" sz="4000" dirty="0" err="1">
                  <a:latin typeface="Cambria" panose="02040503050406030204" pitchFamily="18" charset="0"/>
                  <a:ea typeface="Cambria" panose="02040503050406030204" pitchFamily="18" charset="0"/>
                </a:rPr>
                <a:t>Học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tập</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tốt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lao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động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tốt</a:t>
              </a:r>
              <a:endParaRPr lang="en-GB" sz="4000" dirty="0">
                <a:latin typeface="Cambria" panose="02040503050406030204" pitchFamily="18" charset="0"/>
                <a:ea typeface="Cambria" panose="02040503050406030204" pitchFamily="18" charset="0"/>
              </a:endParaRPr>
            </a:p>
            <a:p>
              <a:r>
                <a:rPr lang="en-GB" sz="4000" dirty="0" err="1">
                  <a:latin typeface="Cambria" panose="02040503050406030204" pitchFamily="18" charset="0"/>
                  <a:ea typeface="Cambria" panose="02040503050406030204" pitchFamily="18" charset="0"/>
                </a:rPr>
                <a:t>Đoàn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kết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tốt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kỷ</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luật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tốt</a:t>
              </a:r>
              <a:endParaRPr lang="en-GB" sz="4000" dirty="0">
                <a:latin typeface="Cambria" panose="02040503050406030204" pitchFamily="18" charset="0"/>
                <a:ea typeface="Cambria" panose="02040503050406030204" pitchFamily="18" charset="0"/>
              </a:endParaRPr>
            </a:p>
            <a:p>
              <a:r>
                <a:rPr lang="en-GB" sz="4000" dirty="0" err="1">
                  <a:latin typeface="Cambria" panose="02040503050406030204" pitchFamily="18" charset="0"/>
                  <a:ea typeface="Cambria" panose="02040503050406030204" pitchFamily="18" charset="0"/>
                </a:rPr>
                <a:t>Giữ</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gìn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vệ</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sinh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thật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tốt</a:t>
              </a:r>
              <a:endParaRPr lang="en-GB" sz="4000" dirty="0">
                <a:latin typeface="Cambria" panose="02040503050406030204" pitchFamily="18" charset="0"/>
                <a:ea typeface="Cambria" panose="02040503050406030204" pitchFamily="18" charset="0"/>
              </a:endParaRPr>
            </a:p>
            <a:p>
              <a:r>
                <a:rPr lang="en-GB" sz="4000" dirty="0" err="1">
                  <a:latin typeface="Cambria" panose="02040503050406030204" pitchFamily="18" charset="0"/>
                  <a:ea typeface="Cambria" panose="02040503050406030204" pitchFamily="18" charset="0"/>
                </a:rPr>
                <a:t>Khiêm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tốn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thật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thà</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dũng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cảm</a:t>
              </a:r>
              <a:r>
                <a:rPr lang="en-GB" sz="4000" dirty="0">
                  <a:latin typeface="Cambria" panose="02040503050406030204" pitchFamily="18" charset="0"/>
                  <a:ea typeface="Cambria" panose="02040503050406030204" pitchFamily="18" charset="0"/>
                </a:rPr>
                <a:t>".</a:t>
              </a: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898342" y="249309"/>
              <a:ext cx="6950136" cy="1177246"/>
            </a:xfrm>
            <a:prstGeom prst="rect">
              <a:avLst/>
            </a:prstGeom>
            <a:noFill/>
          </p:spPr>
          <p:txBody>
            <a:bodyPr wrap="square" rtlCol="0">
              <a:spAutoFit/>
            </a:bodyPr>
            <a:lstStyle/>
            <a:p>
              <a:pPr algn="ctr"/>
              <a:r>
                <a:rPr lang="en-US" sz="4800" b="1" dirty="0" err="1" smtClean="0">
                  <a:latin typeface="UTM Avo" panose="02040603050506020204" pitchFamily="18" charset="0"/>
                </a:rPr>
                <a:t>Em</a:t>
              </a:r>
              <a:r>
                <a:rPr lang="en-US" sz="4800" b="1" dirty="0" smtClean="0">
                  <a:latin typeface="UTM Avo" panose="02040603050506020204" pitchFamily="18" charset="0"/>
                </a:rPr>
                <a:t> </a:t>
              </a:r>
              <a:r>
                <a:rPr lang="en-US" sz="4800" b="1" dirty="0" err="1" smtClean="0">
                  <a:latin typeface="UTM Avo" panose="02040603050506020204" pitchFamily="18" charset="0"/>
                </a:rPr>
                <a:t>hãy</a:t>
              </a:r>
              <a:r>
                <a:rPr lang="en-US" sz="4800" b="1" dirty="0" smtClean="0">
                  <a:latin typeface="UTM Avo" panose="02040603050506020204" pitchFamily="18" charset="0"/>
                </a:rPr>
                <a:t> </a:t>
              </a:r>
              <a:r>
                <a:rPr lang="en-US" sz="4800" b="1" dirty="0" err="1" smtClean="0">
                  <a:latin typeface="UTM Avo" panose="02040603050506020204" pitchFamily="18" charset="0"/>
                </a:rPr>
                <a:t>đọc</a:t>
              </a:r>
              <a:r>
                <a:rPr lang="en-US" sz="4800" b="1" dirty="0" smtClean="0">
                  <a:latin typeface="UTM Avo" panose="02040603050506020204" pitchFamily="18" charset="0"/>
                </a:rPr>
                <a:t> </a:t>
              </a:r>
            </a:p>
            <a:p>
              <a:pPr algn="ctr"/>
              <a:r>
                <a:rPr lang="en-US" sz="4800" b="1" dirty="0" smtClean="0">
                  <a:latin typeface="UTM Avo" panose="02040603050506020204" pitchFamily="18" charset="0"/>
                </a:rPr>
                <a:t>5 </a:t>
              </a:r>
              <a:r>
                <a:rPr lang="en-US" sz="4800" b="1" dirty="0" err="1" smtClean="0">
                  <a:latin typeface="UTM Avo" panose="02040603050506020204" pitchFamily="18" charset="0"/>
                </a:rPr>
                <a:t>điều</a:t>
              </a:r>
              <a:r>
                <a:rPr lang="en-US" sz="4800" b="1" dirty="0" smtClean="0">
                  <a:latin typeface="UTM Avo" panose="02040603050506020204" pitchFamily="18" charset="0"/>
                </a:rPr>
                <a:t> </a:t>
              </a:r>
              <a:r>
                <a:rPr lang="en-US" sz="4800" b="1" dirty="0" err="1" smtClean="0">
                  <a:latin typeface="UTM Avo" panose="02040603050506020204" pitchFamily="18" charset="0"/>
                </a:rPr>
                <a:t>Bác</a:t>
              </a:r>
              <a:r>
                <a:rPr lang="en-US" sz="4800" b="1" dirty="0" smtClean="0">
                  <a:latin typeface="UTM Avo" panose="02040603050506020204" pitchFamily="18" charset="0"/>
                </a:rPr>
                <a:t> </a:t>
              </a:r>
              <a:r>
                <a:rPr lang="en-US" sz="4800" b="1" dirty="0" err="1" smtClean="0">
                  <a:latin typeface="UTM Avo" panose="02040603050506020204" pitchFamily="18" charset="0"/>
                </a:rPr>
                <a:t>Hồ</a:t>
              </a:r>
              <a:r>
                <a:rPr lang="en-US" sz="4800" b="1" dirty="0" smtClean="0">
                  <a:latin typeface="UTM Avo" panose="02040603050506020204" pitchFamily="18" charset="0"/>
                </a:rPr>
                <a:t> </a:t>
              </a:r>
              <a:r>
                <a:rPr lang="en-US" sz="4800" b="1" dirty="0" err="1" smtClean="0">
                  <a:latin typeface="UTM Avo" panose="02040603050506020204" pitchFamily="18" charset="0"/>
                </a:rPr>
                <a:t>dạy</a:t>
              </a:r>
              <a:r>
                <a:rPr lang="en-US" sz="4800" b="1" dirty="0" smtClean="0">
                  <a:latin typeface="UTM Avo" panose="02040603050506020204" pitchFamily="18" charset="0"/>
                </a:rPr>
                <a:t>.</a:t>
              </a:r>
              <a:endParaRPr lang="en-US" sz="4800" b="1" dirty="0">
                <a:latin typeface="UTM Avo" panose="02040603050506020204" pitchFamily="18" charset="0"/>
              </a:endParaRPr>
            </a:p>
          </p:txBody>
        </p:sp>
      </p:gr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25"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86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barn(inVertical)">
                                      <p:cBhvr>
                                        <p:cTn id="1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00"/>
                </p:tgtEl>
              </p:cMediaNode>
            </p:audio>
            <p:audio>
              <p:cMediaNode vol="80000">
                <p:cTn id="14" fill="hold" display="0">
                  <p:stCondLst>
                    <p:cond delay="indefinite"/>
                  </p:stCondLst>
                  <p:endCondLst>
                    <p:cond evt="onStopAudio" delay="0">
                      <p:tgtEl>
                        <p:sldTgt/>
                      </p:tgtEl>
                    </p:cond>
                  </p:endCondLst>
                </p:cTn>
                <p:tgtEl>
                  <p:spTgt spid="201"/>
                </p:tgtEl>
              </p:cMediaNode>
            </p:audio>
            <p:audio>
              <p:cMediaNode vol="80000">
                <p:cTn id="15" fill="hold" display="0">
                  <p:stCondLst>
                    <p:cond delay="indefinite"/>
                  </p:stCondLst>
                  <p:endCondLst>
                    <p:cond evt="onStopAudio" delay="0">
                      <p:tgtEl>
                        <p:sldTgt/>
                      </p:tgtEl>
                    </p:cond>
                  </p:endCondLst>
                </p:cTn>
                <p:tgtEl>
                  <p:spTgt spid="202"/>
                </p:tgtEl>
              </p:cMediaNode>
            </p:audio>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5385" y="393668"/>
            <a:ext cx="2810778" cy="1149383"/>
          </a:xfrm>
          <a:prstGeom prst="rect">
            <a:avLst/>
          </a:prstGeom>
        </p:spPr>
      </p:pic>
      <p:sp>
        <p:nvSpPr>
          <p:cNvPr id="4" name="TextBox 3">
            <a:extLst>
              <a:ext uri="{FF2B5EF4-FFF2-40B4-BE49-F238E27FC236}">
                <a16:creationId xmlns:a16="http://schemas.microsoft.com/office/drawing/2014/main" id="{FC2074F1-C648-0591-217D-14105F86A1FC}"/>
              </a:ext>
            </a:extLst>
          </p:cNvPr>
          <p:cNvSpPr txBox="1"/>
          <p:nvPr/>
        </p:nvSpPr>
        <p:spPr>
          <a:xfrm>
            <a:off x="3232418" y="1415297"/>
            <a:ext cx="7438703" cy="1323439"/>
          </a:xfrm>
          <a:prstGeom prst="rect">
            <a:avLst/>
          </a:prstGeom>
          <a:noFill/>
        </p:spPr>
        <p:txBody>
          <a:bodyPr wrap="square" rtlCol="0">
            <a:spAutoFit/>
          </a:bodyPr>
          <a:lstStyle/>
          <a:p>
            <a:pPr marL="571500" indent="-571500" algn="just">
              <a:buFontTx/>
              <a:buChar char="-"/>
            </a:pPr>
            <a:r>
              <a:rPr lang="en-GB" sz="4000" b="1" dirty="0" err="1" smtClean="0">
                <a:solidFill>
                  <a:srgbClr val="2D5544"/>
                </a:solidFill>
                <a:latin typeface="Cambria" panose="02040503050406030204" pitchFamily="18" charset="0"/>
                <a:ea typeface="Cambria" panose="02040503050406030204" pitchFamily="18" charset="0"/>
              </a:rPr>
              <a:t>Em</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hãy</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đọc</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cho</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người</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thân</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nghe</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đơn</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xin</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vào</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Đội</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của</a:t>
            </a:r>
            <a:r>
              <a:rPr lang="en-GB" sz="4000" b="1" dirty="0" smtClean="0">
                <a:solidFill>
                  <a:srgbClr val="2D5544"/>
                </a:solidFill>
                <a:latin typeface="Cambria" panose="02040503050406030204" pitchFamily="18" charset="0"/>
                <a:ea typeface="Cambria" panose="02040503050406030204" pitchFamily="18" charset="0"/>
              </a:rPr>
              <a:t> </a:t>
            </a:r>
            <a:r>
              <a:rPr lang="en-GB" sz="4000" b="1" dirty="0" err="1" smtClean="0">
                <a:solidFill>
                  <a:srgbClr val="2D5544"/>
                </a:solidFill>
                <a:latin typeface="Cambria" panose="02040503050406030204" pitchFamily="18" charset="0"/>
                <a:ea typeface="Cambria" panose="02040503050406030204" pitchFamily="18" charset="0"/>
              </a:rPr>
              <a:t>em</a:t>
            </a:r>
            <a:endParaRPr lang="en-GB" sz="4000" b="1" dirty="0" smtClean="0">
              <a:solidFill>
                <a:srgbClr val="2D5544"/>
              </a:solidFill>
              <a:latin typeface="Cambria" panose="02040503050406030204" pitchFamily="18" charset="0"/>
              <a:ea typeface="Cambria" panose="02040503050406030204" pitchFamily="18" charset="0"/>
            </a:endParaRPr>
          </a:p>
        </p:txBody>
      </p:sp>
      <p:sp>
        <p:nvSpPr>
          <p:cNvPr id="5" name="Rectangle 4"/>
          <p:cNvSpPr/>
          <p:nvPr/>
        </p:nvSpPr>
        <p:spPr>
          <a:xfrm>
            <a:off x="1504949" y="2824460"/>
            <a:ext cx="8924925" cy="1938992"/>
          </a:xfrm>
          <a:prstGeom prst="rect">
            <a:avLst/>
          </a:prstGeom>
        </p:spPr>
        <p:txBody>
          <a:bodyPr wrap="square">
            <a:spAutoFit/>
          </a:bodyPr>
          <a:lstStyle/>
          <a:p>
            <a:pPr marL="571500" indent="-571500" algn="just">
              <a:buFontTx/>
              <a:buChar char="-"/>
            </a:pPr>
            <a:r>
              <a:rPr lang="en-GB" sz="4000" b="1" dirty="0" err="1">
                <a:solidFill>
                  <a:srgbClr val="2D5544"/>
                </a:solidFill>
                <a:latin typeface="Cambria" panose="02040503050406030204" pitchFamily="18" charset="0"/>
                <a:ea typeface="Cambria" panose="02040503050406030204" pitchFamily="18" charset="0"/>
              </a:rPr>
              <a:t>Cố</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gắng</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chăm</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ngoan</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học</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thuốc</a:t>
            </a:r>
            <a:r>
              <a:rPr lang="en-GB" sz="4000" b="1" dirty="0">
                <a:solidFill>
                  <a:srgbClr val="2D5544"/>
                </a:solidFill>
                <a:latin typeface="Cambria" panose="02040503050406030204" pitchFamily="18" charset="0"/>
                <a:ea typeface="Cambria" panose="02040503050406030204" pitchFamily="18" charset="0"/>
              </a:rPr>
              <a:t> 5 </a:t>
            </a:r>
            <a:r>
              <a:rPr lang="en-GB" sz="4000" b="1" dirty="0" err="1">
                <a:solidFill>
                  <a:srgbClr val="2D5544"/>
                </a:solidFill>
                <a:latin typeface="Cambria" panose="02040503050406030204" pitchFamily="18" charset="0"/>
                <a:ea typeface="Cambria" panose="02040503050406030204" pitchFamily="18" charset="0"/>
              </a:rPr>
              <a:t>điều</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Bác</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Hồ</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dạy</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để</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trở</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thành</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Đội</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viên</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Đội</a:t>
            </a:r>
            <a:r>
              <a:rPr lang="en-GB" sz="4000" b="1" dirty="0">
                <a:solidFill>
                  <a:srgbClr val="2D5544"/>
                </a:solidFill>
                <a:latin typeface="Cambria" panose="02040503050406030204" pitchFamily="18" charset="0"/>
                <a:ea typeface="Cambria" panose="02040503050406030204" pitchFamily="18" charset="0"/>
              </a:rPr>
              <a:t> TNTP </a:t>
            </a:r>
            <a:r>
              <a:rPr lang="en-GB" sz="4000" b="1" dirty="0" err="1">
                <a:solidFill>
                  <a:srgbClr val="2D5544"/>
                </a:solidFill>
                <a:latin typeface="Cambria" panose="02040503050406030204" pitchFamily="18" charset="0"/>
                <a:ea typeface="Cambria" panose="02040503050406030204" pitchFamily="18" charset="0"/>
              </a:rPr>
              <a:t>Hồ</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Chí</a:t>
            </a:r>
            <a:r>
              <a:rPr lang="en-GB" sz="4000" b="1" dirty="0">
                <a:solidFill>
                  <a:srgbClr val="2D5544"/>
                </a:solidFill>
                <a:latin typeface="Cambria" panose="02040503050406030204" pitchFamily="18" charset="0"/>
                <a:ea typeface="Cambria" panose="02040503050406030204" pitchFamily="18" charset="0"/>
              </a:rPr>
              <a:t> </a:t>
            </a:r>
            <a:r>
              <a:rPr lang="en-GB" sz="4000" b="1" dirty="0" smtClean="0">
                <a:solidFill>
                  <a:srgbClr val="2D5544"/>
                </a:solidFill>
                <a:latin typeface="Cambria" panose="02040503050406030204" pitchFamily="18" charset="0"/>
                <a:ea typeface="Cambria" panose="02040503050406030204" pitchFamily="18" charset="0"/>
              </a:rPr>
              <a:t>Minh</a:t>
            </a:r>
            <a:endParaRPr lang="en-GB" sz="4000" b="1" dirty="0">
              <a:solidFill>
                <a:srgbClr val="2D5544"/>
              </a:solidFill>
              <a:latin typeface="Cambria" panose="02040503050406030204" pitchFamily="18" charset="0"/>
              <a:ea typeface="Cambria" panose="02040503050406030204" pitchFamily="18" charset="0"/>
            </a:endParaRPr>
          </a:p>
        </p:txBody>
      </p:sp>
      <p:sp>
        <p:nvSpPr>
          <p:cNvPr id="6" name="Rectangle 5"/>
          <p:cNvSpPr/>
          <p:nvPr/>
        </p:nvSpPr>
        <p:spPr>
          <a:xfrm>
            <a:off x="1504949" y="4973121"/>
            <a:ext cx="4607352" cy="707886"/>
          </a:xfrm>
          <a:prstGeom prst="rect">
            <a:avLst/>
          </a:prstGeom>
        </p:spPr>
        <p:txBody>
          <a:bodyPr wrap="none">
            <a:spAutoFit/>
          </a:bodyPr>
          <a:lstStyle/>
          <a:p>
            <a:pPr marL="571500" indent="-571500" algn="just">
              <a:buFontTx/>
              <a:buChar char="-"/>
            </a:pPr>
            <a:r>
              <a:rPr lang="en-GB" sz="4000" b="1" dirty="0" err="1">
                <a:solidFill>
                  <a:srgbClr val="2D5544"/>
                </a:solidFill>
                <a:latin typeface="Cambria" panose="02040503050406030204" pitchFamily="18" charset="0"/>
                <a:ea typeface="Cambria" panose="02040503050406030204" pitchFamily="18" charset="0"/>
              </a:rPr>
              <a:t>Chuẩn</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bị</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bài</a:t>
            </a:r>
            <a:r>
              <a:rPr lang="en-GB" sz="4000" b="1" dirty="0">
                <a:solidFill>
                  <a:srgbClr val="2D5544"/>
                </a:solidFill>
                <a:latin typeface="Cambria" panose="02040503050406030204" pitchFamily="18" charset="0"/>
                <a:ea typeface="Cambria" panose="02040503050406030204" pitchFamily="18" charset="0"/>
              </a:rPr>
              <a:t> </a:t>
            </a:r>
            <a:r>
              <a:rPr lang="en-GB" sz="4000" b="1" dirty="0" err="1">
                <a:solidFill>
                  <a:srgbClr val="2D5544"/>
                </a:solidFill>
                <a:latin typeface="Cambria" panose="02040503050406030204" pitchFamily="18" charset="0"/>
                <a:ea typeface="Cambria" panose="02040503050406030204" pitchFamily="18" charset="0"/>
              </a:rPr>
              <a:t>sau</a:t>
            </a:r>
            <a:endParaRPr lang="en-GB" sz="4000" b="1" dirty="0">
              <a:solidFill>
                <a:srgbClr val="2D554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38012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5129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0521" y="1258636"/>
            <a:ext cx="5870957" cy="4340728"/>
          </a:xfrm>
          <a:prstGeom prst="rect">
            <a:avLst/>
          </a:prstGeom>
        </p:spPr>
      </p:pic>
    </p:spTree>
    <p:extLst>
      <p:ext uri="{BB962C8B-B14F-4D97-AF65-F5344CB8AC3E}">
        <p14:creationId xmlns:p14="http://schemas.microsoft.com/office/powerpoint/2010/main" val="3043530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ành Khúc Đội Thiếu Niên Tiền Phong Hồ Chí Minh (Thu thanh sau 1975) - Lyric Video by Hà Nội Vi V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42403115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7827" y="960464"/>
            <a:ext cx="7045112" cy="3513832"/>
          </a:xfrm>
          <a:prstGeom prst="cloud">
            <a:avLst/>
          </a:prstGeom>
          <a:noFill/>
          <a:ln w="28575">
            <a:solidFill>
              <a:srgbClr val="2D5544"/>
            </a:solidFill>
          </a:ln>
        </p:spPr>
        <p:txBody>
          <a:bodyPr wrap="square" rtlCol="0">
            <a:spAutoFit/>
          </a:bodyPr>
          <a:lstStyle/>
          <a:p>
            <a:pPr algn="just"/>
            <a:r>
              <a:rPr lang="en-GB" sz="3600" b="1" dirty="0" err="1" smtClean="0">
                <a:solidFill>
                  <a:srgbClr val="396B56"/>
                </a:solidFill>
                <a:latin typeface="Cambria" panose="02040503050406030204" pitchFamily="18" charset="0"/>
                <a:ea typeface="Cambria" panose="02040503050406030204" pitchFamily="18" charset="0"/>
              </a:rPr>
              <a:t>Em</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hãy</a:t>
            </a:r>
            <a:r>
              <a:rPr lang="en-GB" sz="3600" b="1" dirty="0" smtClean="0">
                <a:solidFill>
                  <a:srgbClr val="396B56"/>
                </a:solidFill>
                <a:latin typeface="Cambria" panose="02040503050406030204" pitchFamily="18" charset="0"/>
                <a:ea typeface="Cambria" panose="02040503050406030204" pitchFamily="18" charset="0"/>
              </a:rPr>
              <a:t> chia </a:t>
            </a:r>
            <a:r>
              <a:rPr lang="en-GB" sz="3600" b="1" dirty="0" err="1" smtClean="0">
                <a:solidFill>
                  <a:srgbClr val="396B56"/>
                </a:solidFill>
                <a:latin typeface="Cambria" panose="02040503050406030204" pitchFamily="18" charset="0"/>
                <a:ea typeface="Cambria" panose="02040503050406030204" pitchFamily="18" charset="0"/>
              </a:rPr>
              <a:t>sẻ</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hiểu</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biết</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của</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mình</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về</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Đội</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Thiếu</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niên</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Tiền</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phong</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Hồ</a:t>
            </a:r>
            <a:r>
              <a:rPr lang="en-GB" sz="3600" b="1" dirty="0" smtClean="0">
                <a:solidFill>
                  <a:srgbClr val="396B56"/>
                </a:solidFill>
                <a:latin typeface="Cambria" panose="02040503050406030204" pitchFamily="18" charset="0"/>
                <a:ea typeface="Cambria" panose="02040503050406030204" pitchFamily="18" charset="0"/>
              </a:rPr>
              <a:t> </a:t>
            </a:r>
            <a:r>
              <a:rPr lang="en-GB" sz="3600" b="1" dirty="0" err="1" smtClean="0">
                <a:solidFill>
                  <a:srgbClr val="396B56"/>
                </a:solidFill>
                <a:latin typeface="Cambria" panose="02040503050406030204" pitchFamily="18" charset="0"/>
                <a:ea typeface="Cambria" panose="02040503050406030204" pitchFamily="18" charset="0"/>
              </a:rPr>
              <a:t>Chí</a:t>
            </a:r>
            <a:r>
              <a:rPr lang="en-GB" sz="3600" b="1" dirty="0" smtClean="0">
                <a:solidFill>
                  <a:srgbClr val="396B56"/>
                </a:solidFill>
                <a:latin typeface="Cambria" panose="02040503050406030204" pitchFamily="18" charset="0"/>
                <a:ea typeface="Cambria" panose="02040503050406030204" pitchFamily="18" charset="0"/>
              </a:rPr>
              <a:t> Minh.</a:t>
            </a:r>
            <a:endParaRPr lang="en-GB" sz="3600" b="1" dirty="0">
              <a:solidFill>
                <a:srgbClr val="396B56"/>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967" b="94684" l="5911" r="96805">
                        <a14:foregroundMark x1="27476" y1="17276" x2="24920" y2="92359"/>
                        <a14:foregroundMark x1="28435" y1="26246" x2="12300" y2="36877"/>
                        <a14:foregroundMark x1="76837" y1="63787" x2="83067" y2="69435"/>
                        <a14:foregroundMark x1="57508" y1="61296" x2="62939" y2="61462"/>
                        <a14:foregroundMark x1="60064" y1="60963" x2="59744" y2="58638"/>
                        <a14:foregroundMark x1="60543" y1="59136" x2="56390" y2="60631"/>
                        <a14:foregroundMark x1="68530" y1="88704" x2="85942" y2="89867"/>
                        <a14:foregroundMark x1="67891" y1="89369" x2="74441" y2="90365"/>
                        <a14:foregroundMark x1="20927" y1="90199" x2="40575" y2="90365"/>
                        <a14:foregroundMark x1="28754" y1="91030" x2="34185" y2="91694"/>
                      </a14:backgroundRemoval>
                    </a14:imgEffect>
                  </a14:imgLayer>
                </a14:imgProps>
              </a:ext>
              <a:ext uri="{28A0092B-C50C-407E-A947-70E740481C1C}">
                <a14:useLocalDpi xmlns:a14="http://schemas.microsoft.com/office/drawing/2010/main" val="0"/>
              </a:ext>
            </a:extLst>
          </a:blip>
          <a:stretch>
            <a:fillRect/>
          </a:stretch>
        </p:blipFill>
        <p:spPr>
          <a:xfrm>
            <a:off x="972270" y="2060155"/>
            <a:ext cx="4641686" cy="4463730"/>
          </a:xfrm>
          <a:prstGeom prst="rect">
            <a:avLst/>
          </a:prstGeom>
        </p:spPr>
      </p:pic>
    </p:spTree>
    <p:extLst>
      <p:ext uri="{BB962C8B-B14F-4D97-AF65-F5344CB8AC3E}">
        <p14:creationId xmlns:p14="http://schemas.microsoft.com/office/powerpoint/2010/main" val="1137530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9742" y="444749"/>
            <a:ext cx="9632515" cy="5968501"/>
          </a:xfrm>
          <a:prstGeom prst="rect">
            <a:avLst/>
          </a:prstGeom>
        </p:spPr>
      </p:pic>
    </p:spTree>
    <p:extLst>
      <p:ext uri="{BB962C8B-B14F-4D97-AF65-F5344CB8AC3E}">
        <p14:creationId xmlns:p14="http://schemas.microsoft.com/office/powerpoint/2010/main" val="3121567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50926"/>
          <a:stretch/>
        </p:blipFill>
        <p:spPr>
          <a:xfrm rot="21438458">
            <a:off x="1317966" y="327035"/>
            <a:ext cx="1831148" cy="60647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9446" t="3644" r="592" b="-3644"/>
          <a:stretch/>
        </p:blipFill>
        <p:spPr>
          <a:xfrm rot="21363553">
            <a:off x="1324411" y="907580"/>
            <a:ext cx="1968547" cy="640393"/>
          </a:xfrm>
          <a:prstGeom prst="rect">
            <a:avLst/>
          </a:prstGeom>
        </p:spPr>
      </p:pic>
      <p:sp>
        <p:nvSpPr>
          <p:cNvPr id="6" name="Rectangle 5"/>
          <p:cNvSpPr/>
          <p:nvPr/>
        </p:nvSpPr>
        <p:spPr>
          <a:xfrm>
            <a:off x="3590924" y="840692"/>
            <a:ext cx="7610475" cy="1292662"/>
          </a:xfrm>
          <a:prstGeom prst="rect">
            <a:avLst/>
          </a:prstGeom>
        </p:spPr>
        <p:txBody>
          <a:bodyPr wrap="square">
            <a:spAutoFit/>
          </a:bodyPr>
          <a:lstStyle/>
          <a:p>
            <a:pPr indent="228600" algn="just">
              <a:spcAft>
                <a:spcPts val="0"/>
              </a:spcAft>
            </a:pPr>
            <a:r>
              <a:rPr lang="nl-NL" sz="2600" b="1" dirty="0">
                <a:solidFill>
                  <a:srgbClr val="396B56"/>
                </a:solidFill>
                <a:latin typeface="Cambria" panose="02040503050406030204" pitchFamily="18" charset="0"/>
                <a:ea typeface="Cambria" panose="02040503050406030204" pitchFamily="18" charset="0"/>
              </a:rPr>
              <a:t>1. Năng lực đặc thù:</a:t>
            </a:r>
            <a:endParaRPr lang="en-GB" sz="2600" dirty="0" smtClean="0">
              <a:solidFill>
                <a:srgbClr val="396B56"/>
              </a:solidFill>
              <a:effectLst/>
              <a:latin typeface="Cambria" panose="02040503050406030204" pitchFamily="18" charset="0"/>
              <a:ea typeface="Cambria" panose="02040503050406030204" pitchFamily="18" charset="0"/>
            </a:endParaRPr>
          </a:p>
          <a:p>
            <a:pPr indent="228600" algn="just">
              <a:spcAft>
                <a:spcPts val="0"/>
              </a:spcAft>
            </a:pPr>
            <a:r>
              <a:rPr lang="nl-NL" sz="2600" dirty="0">
                <a:solidFill>
                  <a:srgbClr val="396B56"/>
                </a:solidFill>
                <a:latin typeface="Cambria" panose="02040503050406030204" pitchFamily="18" charset="0"/>
                <a:ea typeface="Cambria" panose="02040503050406030204" pitchFamily="18" charset="0"/>
              </a:rPr>
              <a:t>- HS biết điền thông tin vào đơn xin vào Đội</a:t>
            </a:r>
            <a:endParaRPr lang="en-GB" sz="2600" dirty="0" smtClean="0">
              <a:solidFill>
                <a:srgbClr val="396B56"/>
              </a:solidFill>
              <a:effectLst/>
              <a:latin typeface="Cambria" panose="02040503050406030204" pitchFamily="18" charset="0"/>
              <a:ea typeface="Cambria" panose="02040503050406030204" pitchFamily="18" charset="0"/>
            </a:endParaRPr>
          </a:p>
          <a:p>
            <a:pPr indent="228600" algn="just">
              <a:spcAft>
                <a:spcPts val="0"/>
              </a:spcAft>
            </a:pPr>
            <a:r>
              <a:rPr lang="nl-NL" sz="2600" dirty="0">
                <a:solidFill>
                  <a:srgbClr val="396B56"/>
                </a:solidFill>
                <a:latin typeface="Cambria" panose="02040503050406030204" pitchFamily="18" charset="0"/>
                <a:ea typeface="Cambria" panose="02040503050406030204" pitchFamily="18" charset="0"/>
              </a:rPr>
              <a:t>- Phát triển năng lực ngôn ngữ</a:t>
            </a:r>
            <a:r>
              <a:rPr lang="nl-NL" sz="2600" dirty="0" smtClean="0">
                <a:solidFill>
                  <a:srgbClr val="396B56"/>
                </a:solidFill>
                <a:latin typeface="Cambria" panose="02040503050406030204" pitchFamily="18" charset="0"/>
                <a:ea typeface="Cambria" panose="02040503050406030204" pitchFamily="18" charset="0"/>
              </a:rPr>
              <a:t>.</a:t>
            </a:r>
            <a:endParaRPr lang="en-GB" sz="2600" dirty="0" smtClean="0">
              <a:solidFill>
                <a:srgbClr val="396B56"/>
              </a:solidFill>
              <a:effectLst/>
              <a:latin typeface="Cambria" panose="02040503050406030204" pitchFamily="18" charset="0"/>
              <a:ea typeface="Cambria" panose="02040503050406030204" pitchFamily="18" charset="0"/>
            </a:endParaRPr>
          </a:p>
        </p:txBody>
      </p:sp>
      <p:sp>
        <p:nvSpPr>
          <p:cNvPr id="8" name="Rectangle 7"/>
          <p:cNvSpPr/>
          <p:nvPr/>
        </p:nvSpPr>
        <p:spPr>
          <a:xfrm>
            <a:off x="1018982" y="4846010"/>
            <a:ext cx="9001126" cy="892552"/>
          </a:xfrm>
          <a:prstGeom prst="rect">
            <a:avLst/>
          </a:prstGeom>
        </p:spPr>
        <p:txBody>
          <a:bodyPr wrap="square">
            <a:spAutoFit/>
          </a:bodyPr>
          <a:lstStyle/>
          <a:p>
            <a:pPr indent="228600" algn="just">
              <a:spcBef>
                <a:spcPts val="600"/>
              </a:spcBef>
              <a:spcAft>
                <a:spcPts val="0"/>
              </a:spcAft>
            </a:pPr>
            <a:r>
              <a:rPr lang="en-US" sz="2600" b="1" dirty="0" smtClean="0">
                <a:solidFill>
                  <a:srgbClr val="396B56"/>
                </a:solidFill>
                <a:latin typeface="Cambria" panose="02040503050406030204" pitchFamily="18" charset="0"/>
                <a:ea typeface="Cambria" panose="02040503050406030204" pitchFamily="18" charset="0"/>
              </a:rPr>
              <a:t>3. </a:t>
            </a:r>
            <a:r>
              <a:rPr lang="en-US" sz="2600" b="1" dirty="0" err="1" smtClean="0">
                <a:solidFill>
                  <a:srgbClr val="396B56"/>
                </a:solidFill>
                <a:latin typeface="Cambria" panose="02040503050406030204" pitchFamily="18" charset="0"/>
                <a:ea typeface="Cambria" panose="02040503050406030204" pitchFamily="18" charset="0"/>
              </a:rPr>
              <a:t>Phẩm</a:t>
            </a:r>
            <a:r>
              <a:rPr lang="en-US" sz="2600" b="1" dirty="0" smtClean="0">
                <a:solidFill>
                  <a:srgbClr val="396B56"/>
                </a:solidFill>
                <a:latin typeface="Cambria" panose="02040503050406030204" pitchFamily="18" charset="0"/>
                <a:ea typeface="Cambria" panose="02040503050406030204" pitchFamily="18" charset="0"/>
              </a:rPr>
              <a:t> </a:t>
            </a:r>
            <a:r>
              <a:rPr lang="en-US" sz="2600" b="1" dirty="0" err="1" smtClean="0">
                <a:solidFill>
                  <a:srgbClr val="396B56"/>
                </a:solidFill>
                <a:latin typeface="Cambria" panose="02040503050406030204" pitchFamily="18" charset="0"/>
                <a:ea typeface="Cambria" panose="02040503050406030204" pitchFamily="18" charset="0"/>
              </a:rPr>
              <a:t>chất</a:t>
            </a:r>
            <a:r>
              <a:rPr lang="en-US" sz="2600" b="1" dirty="0" smtClean="0">
                <a:solidFill>
                  <a:srgbClr val="396B56"/>
                </a:solidFill>
                <a:latin typeface="Cambria" panose="02040503050406030204" pitchFamily="18" charset="0"/>
                <a:ea typeface="Cambria" panose="02040503050406030204" pitchFamily="18" charset="0"/>
              </a:rPr>
              <a:t>.</a:t>
            </a:r>
            <a:endParaRPr lang="en-GB" sz="2600" dirty="0" smtClean="0">
              <a:solidFill>
                <a:srgbClr val="396B56"/>
              </a:solidFill>
              <a:effectLst/>
              <a:latin typeface="Cambria" panose="02040503050406030204" pitchFamily="18" charset="0"/>
              <a:ea typeface="Cambria" panose="02040503050406030204" pitchFamily="18" charset="0"/>
            </a:endParaRPr>
          </a:p>
          <a:p>
            <a:pPr indent="228600" algn="just">
              <a:spcAft>
                <a:spcPts val="0"/>
              </a:spcAft>
            </a:pP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Phẩm</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chất</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yêu</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nước,nhân</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ái</a:t>
            </a:r>
            <a:r>
              <a:rPr lang="en-GB"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chăm</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chỉ</a:t>
            </a:r>
            <a:r>
              <a:rPr lang="en-GB"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trách</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nhiệm</a:t>
            </a:r>
            <a:endParaRPr lang="en-GB" sz="2600" dirty="0" smtClean="0">
              <a:solidFill>
                <a:srgbClr val="396B56"/>
              </a:solidFill>
              <a:effectLst/>
              <a:latin typeface="Cambria" panose="02040503050406030204" pitchFamily="18" charset="0"/>
              <a:ea typeface="Cambria" panose="02040503050406030204" pitchFamily="18" charset="0"/>
            </a:endParaRPr>
          </a:p>
        </p:txBody>
      </p:sp>
      <p:grpSp>
        <p:nvGrpSpPr>
          <p:cNvPr id="10" name="Group 9"/>
          <p:cNvGrpSpPr/>
          <p:nvPr/>
        </p:nvGrpSpPr>
        <p:grpSpPr>
          <a:xfrm>
            <a:off x="1304732" y="2261491"/>
            <a:ext cx="9482331" cy="2444088"/>
            <a:chOff x="1304732" y="2119956"/>
            <a:chExt cx="9482331" cy="2444088"/>
          </a:xfrm>
        </p:grpSpPr>
        <p:sp>
          <p:nvSpPr>
            <p:cNvPr id="7" name="Rectangle 6"/>
            <p:cNvSpPr/>
            <p:nvPr/>
          </p:nvSpPr>
          <p:spPr>
            <a:xfrm>
              <a:off x="2859368" y="2119956"/>
              <a:ext cx="7799107" cy="1292662"/>
            </a:xfrm>
            <a:prstGeom prst="rect">
              <a:avLst/>
            </a:prstGeom>
          </p:spPr>
          <p:txBody>
            <a:bodyPr wrap="square">
              <a:spAutoFit/>
            </a:bodyPr>
            <a:lstStyle/>
            <a:p>
              <a:pPr indent="228600" algn="just">
                <a:spcBef>
                  <a:spcPts val="600"/>
                </a:spcBef>
                <a:spcAft>
                  <a:spcPts val="0"/>
                </a:spcAft>
              </a:pPr>
              <a:r>
                <a:rPr lang="en-US" sz="2600" b="1" dirty="0" smtClean="0">
                  <a:solidFill>
                    <a:srgbClr val="396B56"/>
                  </a:solidFill>
                  <a:latin typeface="Cambria" panose="02040503050406030204" pitchFamily="18" charset="0"/>
                  <a:ea typeface="Cambria" panose="02040503050406030204" pitchFamily="18" charset="0"/>
                </a:rPr>
                <a:t>2. </a:t>
              </a:r>
              <a:r>
                <a:rPr lang="en-US" sz="2600" b="1" dirty="0" err="1" smtClean="0">
                  <a:solidFill>
                    <a:srgbClr val="396B56"/>
                  </a:solidFill>
                  <a:latin typeface="Cambria" panose="02040503050406030204" pitchFamily="18" charset="0"/>
                  <a:ea typeface="Cambria" panose="02040503050406030204" pitchFamily="18" charset="0"/>
                </a:rPr>
                <a:t>Năng</a:t>
              </a:r>
              <a:r>
                <a:rPr lang="en-US" sz="2600" b="1" dirty="0" smtClean="0">
                  <a:solidFill>
                    <a:srgbClr val="396B56"/>
                  </a:solidFill>
                  <a:latin typeface="Cambria" panose="02040503050406030204" pitchFamily="18" charset="0"/>
                  <a:ea typeface="Cambria" panose="02040503050406030204" pitchFamily="18" charset="0"/>
                </a:rPr>
                <a:t> </a:t>
              </a:r>
              <a:r>
                <a:rPr lang="en-US" sz="2600" b="1" dirty="0" err="1" smtClean="0">
                  <a:solidFill>
                    <a:srgbClr val="396B56"/>
                  </a:solidFill>
                  <a:latin typeface="Cambria" panose="02040503050406030204" pitchFamily="18" charset="0"/>
                  <a:ea typeface="Cambria" panose="02040503050406030204" pitchFamily="18" charset="0"/>
                </a:rPr>
                <a:t>lực</a:t>
              </a:r>
              <a:r>
                <a:rPr lang="en-US" sz="2600" b="1" dirty="0" smtClean="0">
                  <a:solidFill>
                    <a:srgbClr val="396B56"/>
                  </a:solidFill>
                  <a:latin typeface="Cambria" panose="02040503050406030204" pitchFamily="18" charset="0"/>
                  <a:ea typeface="Cambria" panose="02040503050406030204" pitchFamily="18" charset="0"/>
                </a:rPr>
                <a:t> </a:t>
              </a:r>
              <a:r>
                <a:rPr lang="en-US" sz="2600" b="1" dirty="0" err="1" smtClean="0">
                  <a:solidFill>
                    <a:srgbClr val="396B56"/>
                  </a:solidFill>
                  <a:latin typeface="Cambria" panose="02040503050406030204" pitchFamily="18" charset="0"/>
                  <a:ea typeface="Cambria" panose="02040503050406030204" pitchFamily="18" charset="0"/>
                </a:rPr>
                <a:t>chung</a:t>
              </a:r>
              <a:r>
                <a:rPr lang="en-US" sz="2600" b="1" dirty="0" smtClean="0">
                  <a:solidFill>
                    <a:srgbClr val="396B56"/>
                  </a:solidFill>
                  <a:latin typeface="Cambria" panose="02040503050406030204" pitchFamily="18" charset="0"/>
                  <a:ea typeface="Cambria" panose="02040503050406030204" pitchFamily="18" charset="0"/>
                </a:rPr>
                <a:t>.</a:t>
              </a:r>
              <a:endParaRPr lang="en-GB" sz="2600" dirty="0" smtClean="0">
                <a:solidFill>
                  <a:srgbClr val="396B56"/>
                </a:solidFill>
                <a:effectLst/>
                <a:latin typeface="Cambria" panose="02040503050406030204" pitchFamily="18" charset="0"/>
                <a:ea typeface="Cambria" panose="02040503050406030204" pitchFamily="18" charset="0"/>
              </a:endParaRPr>
            </a:p>
            <a:p>
              <a:pPr indent="228600" algn="just">
                <a:spcAft>
                  <a:spcPts val="0"/>
                </a:spcAft>
              </a:pP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Năng</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lực</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tự</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chủ</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tự</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học</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lắng</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nghe</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viết</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bài</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đúng</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kịp</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thời</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và</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hoàn</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thành</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các</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nội</a:t>
              </a:r>
              <a:r>
                <a:rPr lang="en-US" sz="2600" dirty="0" smtClean="0">
                  <a:solidFill>
                    <a:srgbClr val="396B56"/>
                  </a:solidFill>
                  <a:latin typeface="Cambria" panose="02040503050406030204" pitchFamily="18" charset="0"/>
                  <a:ea typeface="Cambria" panose="02040503050406030204" pitchFamily="18" charset="0"/>
                </a:rPr>
                <a:t> dung </a:t>
              </a:r>
              <a:r>
                <a:rPr lang="en-US" sz="2600" dirty="0" err="1" smtClean="0">
                  <a:solidFill>
                    <a:srgbClr val="396B56"/>
                  </a:solidFill>
                  <a:latin typeface="Cambria" panose="02040503050406030204" pitchFamily="18" charset="0"/>
                  <a:ea typeface="Cambria" panose="02040503050406030204" pitchFamily="18" charset="0"/>
                </a:rPr>
                <a:t>trong</a:t>
              </a:r>
              <a:r>
                <a:rPr lang="en-US" sz="2600" dirty="0" smtClean="0">
                  <a:solidFill>
                    <a:srgbClr val="396B56"/>
                  </a:solidFill>
                  <a:latin typeface="Cambria" panose="02040503050406030204" pitchFamily="18" charset="0"/>
                  <a:ea typeface="Cambria" panose="02040503050406030204" pitchFamily="18" charset="0"/>
                </a:rPr>
                <a:t> SGK. </a:t>
              </a:r>
              <a:endParaRPr lang="en-GB" sz="2600" dirty="0" smtClean="0">
                <a:solidFill>
                  <a:srgbClr val="396B56"/>
                </a:solidFill>
                <a:effectLst/>
                <a:latin typeface="Cambria" panose="02040503050406030204" pitchFamily="18" charset="0"/>
                <a:ea typeface="Cambria" panose="02040503050406030204" pitchFamily="18" charset="0"/>
              </a:endParaRPr>
            </a:p>
          </p:txBody>
        </p:sp>
        <p:sp>
          <p:nvSpPr>
            <p:cNvPr id="9" name="Rectangle 8"/>
            <p:cNvSpPr/>
            <p:nvPr/>
          </p:nvSpPr>
          <p:spPr>
            <a:xfrm>
              <a:off x="1304732" y="3271382"/>
              <a:ext cx="9482331" cy="1292662"/>
            </a:xfrm>
            <a:prstGeom prst="rect">
              <a:avLst/>
            </a:prstGeom>
          </p:spPr>
          <p:txBody>
            <a:bodyPr wrap="square">
              <a:spAutoFit/>
            </a:bodyPr>
            <a:lstStyle/>
            <a:p>
              <a:pPr indent="228600" algn="just">
                <a:spcAft>
                  <a:spcPts val="0"/>
                </a:spcAft>
              </a:pP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Năng</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lực</a:t>
              </a:r>
              <a:r>
                <a:rPr lang="en-US" sz="2600" dirty="0">
                  <a:solidFill>
                    <a:srgbClr val="396B56"/>
                  </a:solidFill>
                  <a:latin typeface="Cambria" panose="02040503050406030204" pitchFamily="18" charset="0"/>
                  <a:ea typeface="Cambria" panose="02040503050406030204" pitchFamily="18" charset="0"/>
                </a:rPr>
                <a:t> </a:t>
              </a:r>
              <a:r>
                <a:rPr lang="en-US" sz="2600" dirty="0" smtClean="0">
                  <a:solidFill>
                    <a:srgbClr val="396B56"/>
                  </a:solidFill>
                  <a:latin typeface="Cambria" panose="02040503050406030204" pitchFamily="18" charset="0"/>
                  <a:ea typeface="Cambria" panose="02040503050406030204" pitchFamily="18" charset="0"/>
                </a:rPr>
                <a:t>GQVĐ </a:t>
              </a:r>
              <a:r>
                <a:rPr lang="en-US" sz="2600" dirty="0" err="1" smtClean="0">
                  <a:solidFill>
                    <a:srgbClr val="396B56"/>
                  </a:solidFill>
                  <a:latin typeface="Cambria" panose="02040503050406030204" pitchFamily="18" charset="0"/>
                  <a:ea typeface="Cambria" panose="02040503050406030204" pitchFamily="18" charset="0"/>
                </a:rPr>
                <a:t>và</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sáng</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smtClean="0">
                  <a:solidFill>
                    <a:srgbClr val="396B56"/>
                  </a:solidFill>
                  <a:latin typeface="Cambria" panose="02040503050406030204" pitchFamily="18" charset="0"/>
                  <a:ea typeface="Cambria" panose="02040503050406030204" pitchFamily="18" charset="0"/>
                </a:rPr>
                <a:t>tạo</a:t>
              </a:r>
              <a:r>
                <a:rPr lang="en-US" sz="2600" dirty="0" smtClean="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tham</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gia</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trò</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chơi</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vận</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dụng</a:t>
              </a:r>
              <a:r>
                <a:rPr lang="en-US" sz="2600" dirty="0">
                  <a:solidFill>
                    <a:srgbClr val="396B56"/>
                  </a:solidFill>
                  <a:latin typeface="Cambria" panose="02040503050406030204" pitchFamily="18" charset="0"/>
                  <a:ea typeface="Cambria" panose="02040503050406030204" pitchFamily="18" charset="0"/>
                </a:rPr>
                <a:t>.</a:t>
              </a:r>
              <a:endParaRPr lang="en-GB" sz="2600" dirty="0">
                <a:solidFill>
                  <a:srgbClr val="396B56"/>
                </a:solidFill>
                <a:latin typeface="Cambria" panose="02040503050406030204" pitchFamily="18" charset="0"/>
                <a:ea typeface="Cambria" panose="02040503050406030204" pitchFamily="18" charset="0"/>
              </a:endParaRPr>
            </a:p>
            <a:p>
              <a:pPr indent="228600" algn="just">
                <a:spcAft>
                  <a:spcPts val="0"/>
                </a:spcAft>
              </a:pP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Năng</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lực</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giao</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tiếp</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và</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hợp</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tác</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Tham</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gia</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làm</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việc</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nhóm</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trong</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các</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hoạt</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động</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học</a:t>
              </a:r>
              <a:r>
                <a:rPr lang="en-US" sz="2600" dirty="0">
                  <a:solidFill>
                    <a:srgbClr val="396B56"/>
                  </a:solidFill>
                  <a:latin typeface="Cambria" panose="02040503050406030204" pitchFamily="18" charset="0"/>
                  <a:ea typeface="Cambria" panose="02040503050406030204" pitchFamily="18" charset="0"/>
                </a:rPr>
                <a:t> </a:t>
              </a:r>
              <a:r>
                <a:rPr lang="en-US" sz="2600" dirty="0" err="1">
                  <a:solidFill>
                    <a:srgbClr val="396B56"/>
                  </a:solidFill>
                  <a:latin typeface="Cambria" panose="02040503050406030204" pitchFamily="18" charset="0"/>
                  <a:ea typeface="Cambria" panose="02040503050406030204" pitchFamily="18" charset="0"/>
                </a:rPr>
                <a:t>tập</a:t>
              </a:r>
              <a:r>
                <a:rPr lang="en-US" sz="2600" dirty="0">
                  <a:solidFill>
                    <a:srgbClr val="396B56"/>
                  </a:solidFill>
                  <a:latin typeface="Cambria" panose="02040503050406030204" pitchFamily="18" charset="0"/>
                  <a:ea typeface="Cambria" panose="02040503050406030204" pitchFamily="18" charset="0"/>
                </a:rPr>
                <a:t>.</a:t>
              </a:r>
              <a:endParaRPr lang="en-GB" sz="2600" dirty="0">
                <a:solidFill>
                  <a:srgbClr val="396B5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034046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1163" y="1142403"/>
            <a:ext cx="7542950" cy="4842723"/>
          </a:xfrm>
          <a:prstGeom prst="rect">
            <a:avLst/>
          </a:prstGeom>
        </p:spPr>
      </p:pic>
    </p:spTree>
    <p:extLst>
      <p:ext uri="{BB962C8B-B14F-4D97-AF65-F5344CB8AC3E}">
        <p14:creationId xmlns:p14="http://schemas.microsoft.com/office/powerpoint/2010/main" val="4758495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sp>
        <p:nvSpPr>
          <p:cNvPr id="2" name="Rectangle 1"/>
          <p:cNvSpPr/>
          <p:nvPr/>
        </p:nvSpPr>
        <p:spPr>
          <a:xfrm>
            <a:off x="185738" y="100275"/>
            <a:ext cx="11815762" cy="6571987"/>
          </a:xfrm>
          <a:prstGeom prst="rect">
            <a:avLst/>
          </a:prstGeom>
          <a:solidFill>
            <a:schemeClr val="bg1"/>
          </a:solidFill>
          <a:ln>
            <a:solidFill>
              <a:srgbClr val="59A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15586" y="200780"/>
            <a:ext cx="11585914" cy="6370975"/>
          </a:xfrm>
          <a:prstGeom prst="rect">
            <a:avLst/>
          </a:prstGeom>
          <a:noFill/>
        </p:spPr>
        <p:txBody>
          <a:bodyPr wrap="square" rtlCol="0">
            <a:spAutoFit/>
          </a:bodyPr>
          <a:lstStyle/>
          <a:p>
            <a:pPr algn="ctr"/>
            <a:r>
              <a:rPr lang="en-GB" sz="2400" dirty="0" smtClean="0">
                <a:solidFill>
                  <a:srgbClr val="396B56"/>
                </a:solidFill>
                <a:latin typeface="Cambria" panose="02040503050406030204" pitchFamily="18" charset="0"/>
                <a:ea typeface="Cambria" panose="02040503050406030204" pitchFamily="18" charset="0"/>
              </a:rPr>
              <a:t>ĐỘI THIẾU NIÊN TIỀN PHONG HỒ CHÍ MINH</a:t>
            </a:r>
          </a:p>
          <a:p>
            <a:pPr algn="r"/>
            <a:r>
              <a:rPr lang="en-GB" sz="2400" dirty="0" err="1" smtClean="0">
                <a:solidFill>
                  <a:srgbClr val="396B56"/>
                </a:solidFill>
                <a:latin typeface="Cambria" panose="02040503050406030204" pitchFamily="18" charset="0"/>
                <a:ea typeface="Cambria" panose="02040503050406030204" pitchFamily="18" charset="0"/>
              </a:rPr>
              <a:t>Yên</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Bái</a:t>
            </a:r>
            <a:r>
              <a:rPr lang="en-GB" sz="2400" dirty="0" smtClean="0">
                <a:solidFill>
                  <a:srgbClr val="396B56"/>
                </a:solidFill>
                <a:latin typeface="Cambria" panose="02040503050406030204" pitchFamily="18" charset="0"/>
                <a:ea typeface="Cambria" panose="02040503050406030204" pitchFamily="18" charset="0"/>
              </a:rPr>
              <a:t>, </a:t>
            </a:r>
            <a:r>
              <a:rPr lang="en-GB" sz="2400" dirty="0" err="1" smtClean="0">
                <a:solidFill>
                  <a:srgbClr val="396B56"/>
                </a:solidFill>
                <a:latin typeface="Cambria" panose="02040503050406030204" pitchFamily="18" charset="0"/>
                <a:ea typeface="Cambria" panose="02040503050406030204" pitchFamily="18" charset="0"/>
              </a:rPr>
              <a:t>ngày</a:t>
            </a:r>
            <a:r>
              <a:rPr lang="en-GB" sz="2400" dirty="0" smtClean="0">
                <a:solidFill>
                  <a:srgbClr val="396B56"/>
                </a:solidFill>
                <a:latin typeface="Cambria" panose="02040503050406030204" pitchFamily="18" charset="0"/>
                <a:ea typeface="Cambria" panose="02040503050406030204" pitchFamily="18" charset="0"/>
              </a:rPr>
              <a:t> 22 </a:t>
            </a:r>
            <a:r>
              <a:rPr lang="en-GB" sz="2400" dirty="0" err="1" smtClean="0">
                <a:solidFill>
                  <a:srgbClr val="396B56"/>
                </a:solidFill>
                <a:latin typeface="Cambria" panose="02040503050406030204" pitchFamily="18" charset="0"/>
                <a:ea typeface="Cambria" panose="02040503050406030204" pitchFamily="18" charset="0"/>
              </a:rPr>
              <a:t>tháng</a:t>
            </a:r>
            <a:r>
              <a:rPr lang="en-GB" sz="2400" dirty="0" smtClean="0">
                <a:solidFill>
                  <a:srgbClr val="396B56"/>
                </a:solidFill>
                <a:latin typeface="Cambria" panose="02040503050406030204" pitchFamily="18" charset="0"/>
                <a:ea typeface="Cambria" panose="02040503050406030204" pitchFamily="18" charset="0"/>
              </a:rPr>
              <a:t> 10 </a:t>
            </a:r>
            <a:r>
              <a:rPr lang="en-GB" sz="2400" dirty="0" err="1" smtClean="0">
                <a:solidFill>
                  <a:srgbClr val="396B56"/>
                </a:solidFill>
                <a:latin typeface="Cambria" panose="02040503050406030204" pitchFamily="18" charset="0"/>
                <a:ea typeface="Cambria" panose="02040503050406030204" pitchFamily="18" charset="0"/>
              </a:rPr>
              <a:t>năm</a:t>
            </a:r>
            <a:r>
              <a:rPr lang="en-GB" sz="2400" dirty="0" smtClean="0">
                <a:solidFill>
                  <a:srgbClr val="396B56"/>
                </a:solidFill>
                <a:latin typeface="Cambria" panose="02040503050406030204" pitchFamily="18" charset="0"/>
                <a:ea typeface="Cambria" panose="02040503050406030204" pitchFamily="18" charset="0"/>
              </a:rPr>
              <a:t> 2022</a:t>
            </a:r>
          </a:p>
          <a:p>
            <a:pPr algn="ctr"/>
            <a:r>
              <a:rPr lang="vi-VN" sz="2400" b="1" dirty="0" smtClean="0">
                <a:solidFill>
                  <a:srgbClr val="396B56"/>
                </a:solidFill>
                <a:latin typeface="Cambria" panose="02040503050406030204" pitchFamily="18" charset="0"/>
                <a:ea typeface="Cambria" panose="02040503050406030204" pitchFamily="18" charset="0"/>
              </a:rPr>
              <a:t>ĐƠN </a:t>
            </a:r>
            <a:r>
              <a:rPr lang="vi-VN" sz="2400" b="1" dirty="0">
                <a:solidFill>
                  <a:srgbClr val="396B56"/>
                </a:solidFill>
                <a:latin typeface="Cambria" panose="02040503050406030204" pitchFamily="18" charset="0"/>
                <a:ea typeface="Cambria" panose="02040503050406030204" pitchFamily="18" charset="0"/>
              </a:rPr>
              <a:t>XIN VÀO </a:t>
            </a:r>
            <a:r>
              <a:rPr lang="vi-VN" sz="2400" b="1" dirty="0" smtClean="0">
                <a:solidFill>
                  <a:srgbClr val="396B56"/>
                </a:solidFill>
                <a:latin typeface="Cambria" panose="02040503050406030204" pitchFamily="18" charset="0"/>
                <a:ea typeface="Cambria" panose="02040503050406030204" pitchFamily="18" charset="0"/>
              </a:rPr>
              <a:t>ĐỘI</a:t>
            </a:r>
            <a:endParaRPr lang="vi-VN" sz="2400" b="1"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Kính gửi: </a:t>
            </a:r>
            <a:r>
              <a:rPr lang="vi-VN" sz="2400" dirty="0" smtClean="0">
                <a:solidFill>
                  <a:srgbClr val="396B56"/>
                </a:solidFill>
                <a:latin typeface="Cambria" panose="02040503050406030204" pitchFamily="18" charset="0"/>
                <a:ea typeface="Cambria" panose="02040503050406030204" pitchFamily="18" charset="0"/>
              </a:rPr>
              <a:t>- </a:t>
            </a:r>
            <a:r>
              <a:rPr lang="vi-VN" sz="2400" dirty="0">
                <a:solidFill>
                  <a:srgbClr val="396B56"/>
                </a:solidFill>
                <a:latin typeface="Cambria" panose="02040503050406030204" pitchFamily="18" charset="0"/>
                <a:ea typeface="Cambria" panose="02040503050406030204" pitchFamily="18" charset="0"/>
              </a:rPr>
              <a:t>Ban phụ trách Đội Trường tiểu học Nguyễn Thái Học</a:t>
            </a:r>
          </a:p>
          <a:p>
            <a:pPr algn="just"/>
            <a:r>
              <a:rPr lang="en-GB" sz="2400" dirty="0" smtClean="0">
                <a:solidFill>
                  <a:srgbClr val="396B56"/>
                </a:solidFill>
                <a:latin typeface="Cambria" panose="02040503050406030204" pitchFamily="18" charset="0"/>
                <a:ea typeface="Cambria" panose="02040503050406030204" pitchFamily="18" charset="0"/>
              </a:rPr>
              <a:t>	     </a:t>
            </a:r>
            <a:r>
              <a:rPr lang="vi-VN" sz="2400" dirty="0" smtClean="0">
                <a:solidFill>
                  <a:srgbClr val="396B56"/>
                </a:solidFill>
                <a:latin typeface="Cambria" panose="02040503050406030204" pitchFamily="18" charset="0"/>
                <a:ea typeface="Cambria" panose="02040503050406030204" pitchFamily="18" charset="0"/>
              </a:rPr>
              <a:t>- </a:t>
            </a:r>
            <a:r>
              <a:rPr lang="vi-VN" sz="2400" dirty="0">
                <a:solidFill>
                  <a:srgbClr val="396B56"/>
                </a:solidFill>
                <a:latin typeface="Cambria" panose="02040503050406030204" pitchFamily="18" charset="0"/>
                <a:ea typeface="Cambria" panose="02040503050406030204" pitchFamily="18" charset="0"/>
              </a:rPr>
              <a:t>Ban chỉ huy Liên đội</a:t>
            </a:r>
          </a:p>
          <a:p>
            <a:pPr algn="just"/>
            <a:r>
              <a:rPr lang="vi-VN" sz="2400" dirty="0" smtClean="0">
                <a:solidFill>
                  <a:srgbClr val="396B56"/>
                </a:solidFill>
                <a:latin typeface="Cambria" panose="02040503050406030204" pitchFamily="18" charset="0"/>
                <a:ea typeface="Cambria" panose="02040503050406030204" pitchFamily="18" charset="0"/>
              </a:rPr>
              <a:t>Em </a:t>
            </a:r>
            <a:r>
              <a:rPr lang="vi-VN" sz="2400" dirty="0">
                <a:solidFill>
                  <a:srgbClr val="396B56"/>
                </a:solidFill>
                <a:latin typeface="Cambria" panose="02040503050406030204" pitchFamily="18" charset="0"/>
                <a:ea typeface="Cambria" panose="02040503050406030204" pitchFamily="18" charset="0"/>
              </a:rPr>
              <a:t>tên là Nguyễn Ngọc Bích</a:t>
            </a:r>
          </a:p>
          <a:p>
            <a:pPr algn="just"/>
            <a:r>
              <a:rPr lang="vi-VN" sz="2400" dirty="0" smtClean="0">
                <a:solidFill>
                  <a:srgbClr val="396B56"/>
                </a:solidFill>
                <a:latin typeface="Cambria" panose="02040503050406030204" pitchFamily="18" charset="0"/>
                <a:ea typeface="Cambria" panose="02040503050406030204" pitchFamily="18" charset="0"/>
              </a:rPr>
              <a:t>Sinh </a:t>
            </a:r>
            <a:r>
              <a:rPr lang="vi-VN" sz="2400" dirty="0">
                <a:solidFill>
                  <a:srgbClr val="396B56"/>
                </a:solidFill>
                <a:latin typeface="Cambria" panose="02040503050406030204" pitchFamily="18" charset="0"/>
                <a:ea typeface="Cambria" panose="02040503050406030204" pitchFamily="18" charset="0"/>
              </a:rPr>
              <a:t>ngày 22 tháng 12 năm </a:t>
            </a:r>
            <a:r>
              <a:rPr lang="vi-VN" sz="2400" dirty="0" smtClean="0">
                <a:solidFill>
                  <a:srgbClr val="396B56"/>
                </a:solidFill>
                <a:latin typeface="Cambria" panose="02040503050406030204" pitchFamily="18" charset="0"/>
                <a:ea typeface="Cambria" panose="02040503050406030204" pitchFamily="18" charset="0"/>
              </a:rPr>
              <a:t>2014</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Học sinh lớp 3C Trường Tiểu học Nguyễn Thái Học</a:t>
            </a:r>
            <a:r>
              <a:rPr lang="vi-VN"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Sau khi được học Điều lệ và lịch sử Đội Thiếu niên Tiền phong Hồ Chí Minh, em thấy Đội là tổ chức tốt nhất để rèn luyện thiếu niên trở thành những người có ích cho đất nước</a:t>
            </a:r>
            <a:r>
              <a:rPr lang="vi-VN"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Em làm đơn này xin được vào Đội và xin hứa</a:t>
            </a:r>
            <a:r>
              <a:rPr lang="vi-VN" sz="2400" dirty="0" smtClean="0">
                <a:solidFill>
                  <a:srgbClr val="396B56"/>
                </a:solidFill>
                <a:latin typeface="Cambria" panose="02040503050406030204" pitchFamily="18" charset="0"/>
                <a:ea typeface="Cambria" panose="02040503050406030204" pitchFamily="18" charset="0"/>
              </a:rPr>
              <a:t>:</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 Thực hiện 5 điều Bác Hồ </a:t>
            </a:r>
            <a:r>
              <a:rPr lang="vi-VN" sz="2400" dirty="0" smtClean="0">
                <a:solidFill>
                  <a:srgbClr val="396B56"/>
                </a:solidFill>
                <a:latin typeface="Cambria" panose="02040503050406030204" pitchFamily="18" charset="0"/>
                <a:ea typeface="Cambria" panose="02040503050406030204" pitchFamily="18" charset="0"/>
              </a:rPr>
              <a:t>dạy</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 Tuân theo Điều lệ </a:t>
            </a:r>
            <a:r>
              <a:rPr lang="vi-VN" sz="2400" dirty="0" smtClean="0">
                <a:solidFill>
                  <a:srgbClr val="396B56"/>
                </a:solidFill>
                <a:latin typeface="Cambria" panose="02040503050406030204" pitchFamily="18" charset="0"/>
                <a:ea typeface="Cambria" panose="02040503050406030204" pitchFamily="18" charset="0"/>
              </a:rPr>
              <a:t>Đội</a:t>
            </a:r>
            <a:endParaRPr lang="vi-VN" sz="2400" dirty="0">
              <a:solidFill>
                <a:srgbClr val="396B56"/>
              </a:solidFill>
              <a:latin typeface="Cambria" panose="02040503050406030204" pitchFamily="18" charset="0"/>
              <a:ea typeface="Cambria" panose="02040503050406030204" pitchFamily="18" charset="0"/>
            </a:endParaRPr>
          </a:p>
          <a:p>
            <a:pPr algn="just"/>
            <a:r>
              <a:rPr lang="vi-VN" sz="2400" dirty="0">
                <a:solidFill>
                  <a:srgbClr val="396B56"/>
                </a:solidFill>
                <a:latin typeface="Cambria" panose="02040503050406030204" pitchFamily="18" charset="0"/>
                <a:ea typeface="Cambria" panose="02040503050406030204" pitchFamily="18" charset="0"/>
              </a:rPr>
              <a:t>- Giữ gìn danh dự </a:t>
            </a:r>
            <a:r>
              <a:rPr lang="vi-VN" sz="2400" dirty="0" smtClean="0">
                <a:solidFill>
                  <a:srgbClr val="396B56"/>
                </a:solidFill>
                <a:latin typeface="Cambria" panose="02040503050406030204" pitchFamily="18" charset="0"/>
                <a:ea typeface="Cambria" panose="02040503050406030204" pitchFamily="18" charset="0"/>
              </a:rPr>
              <a:t>Đội</a:t>
            </a:r>
            <a:endParaRPr lang="vi-VN" sz="2400" dirty="0">
              <a:solidFill>
                <a:srgbClr val="396B56"/>
              </a:solidFill>
              <a:latin typeface="Cambria" panose="02040503050406030204" pitchFamily="18" charset="0"/>
              <a:ea typeface="Cambria" panose="02040503050406030204" pitchFamily="18" charset="0"/>
            </a:endParaRPr>
          </a:p>
          <a:p>
            <a:pPr algn="ctr"/>
            <a:r>
              <a:rPr lang="en-GB" sz="2400" dirty="0" smtClean="0">
                <a:solidFill>
                  <a:srgbClr val="396B56"/>
                </a:solidFill>
                <a:latin typeface="Cambria" panose="02040503050406030204" pitchFamily="18" charset="0"/>
                <a:ea typeface="Cambria" panose="02040503050406030204" pitchFamily="18" charset="0"/>
              </a:rPr>
              <a:t>	</a:t>
            </a:r>
            <a:r>
              <a:rPr lang="en-GB" sz="2400" dirty="0">
                <a:solidFill>
                  <a:srgbClr val="396B56"/>
                </a:solidFill>
                <a:latin typeface="Cambria" panose="02040503050406030204" pitchFamily="18" charset="0"/>
                <a:ea typeface="Cambria" panose="02040503050406030204" pitchFamily="18" charset="0"/>
              </a:rPr>
              <a:t>	</a:t>
            </a:r>
            <a:r>
              <a:rPr lang="en-GB" sz="2400" dirty="0" smtClean="0">
                <a:solidFill>
                  <a:srgbClr val="396B56"/>
                </a:solidFill>
                <a:latin typeface="Cambria" panose="02040503050406030204" pitchFamily="18" charset="0"/>
                <a:ea typeface="Cambria" panose="02040503050406030204" pitchFamily="18" charset="0"/>
              </a:rPr>
              <a:t>						</a:t>
            </a:r>
            <a:r>
              <a:rPr lang="vi-VN" sz="2400" dirty="0" smtClean="0">
                <a:solidFill>
                  <a:srgbClr val="396B56"/>
                </a:solidFill>
                <a:latin typeface="Cambria" panose="02040503050406030204" pitchFamily="18" charset="0"/>
                <a:ea typeface="Cambria" panose="02040503050406030204" pitchFamily="18" charset="0"/>
              </a:rPr>
              <a:t>Người </a:t>
            </a:r>
            <a:r>
              <a:rPr lang="vi-VN" sz="2400" dirty="0">
                <a:solidFill>
                  <a:srgbClr val="396B56"/>
                </a:solidFill>
                <a:latin typeface="Cambria" panose="02040503050406030204" pitchFamily="18" charset="0"/>
                <a:ea typeface="Cambria" panose="02040503050406030204" pitchFamily="18" charset="0"/>
              </a:rPr>
              <a:t>làm </a:t>
            </a:r>
            <a:r>
              <a:rPr lang="vi-VN" sz="2400" dirty="0" smtClean="0">
                <a:solidFill>
                  <a:srgbClr val="396B56"/>
                </a:solidFill>
                <a:latin typeface="Cambria" panose="02040503050406030204" pitchFamily="18" charset="0"/>
                <a:ea typeface="Cambria" panose="02040503050406030204" pitchFamily="18" charset="0"/>
              </a:rPr>
              <a:t>đơn</a:t>
            </a:r>
            <a:endParaRPr lang="vi-VN" sz="2400" dirty="0">
              <a:solidFill>
                <a:srgbClr val="396B56"/>
              </a:solidFill>
              <a:latin typeface="Cambria" panose="02040503050406030204" pitchFamily="18" charset="0"/>
              <a:ea typeface="Cambria" panose="02040503050406030204" pitchFamily="18" charset="0"/>
            </a:endParaRPr>
          </a:p>
          <a:p>
            <a:pPr algn="ctr"/>
            <a:r>
              <a:rPr lang="en-GB" sz="2400" dirty="0" smtClean="0">
                <a:solidFill>
                  <a:srgbClr val="396B56"/>
                </a:solidFill>
                <a:latin typeface="Cambria" panose="02040503050406030204" pitchFamily="18" charset="0"/>
                <a:ea typeface="Cambria" panose="02040503050406030204" pitchFamily="18" charset="0"/>
              </a:rPr>
              <a:t>								</a:t>
            </a:r>
            <a:r>
              <a:rPr lang="vi-VN" sz="2400" dirty="0" smtClean="0">
                <a:solidFill>
                  <a:srgbClr val="396B56"/>
                </a:solidFill>
                <a:latin typeface="Cambria" panose="02040503050406030204" pitchFamily="18" charset="0"/>
                <a:ea typeface="Cambria" panose="02040503050406030204" pitchFamily="18" charset="0"/>
              </a:rPr>
              <a:t>Bích</a:t>
            </a:r>
            <a:endParaRPr lang="vi-VN" sz="2400" dirty="0">
              <a:solidFill>
                <a:srgbClr val="396B56"/>
              </a:solidFill>
              <a:latin typeface="Cambria" panose="02040503050406030204" pitchFamily="18" charset="0"/>
              <a:ea typeface="Cambria" panose="02040503050406030204" pitchFamily="18" charset="0"/>
            </a:endParaRPr>
          </a:p>
          <a:p>
            <a:pPr algn="just"/>
            <a:r>
              <a:rPr lang="en-GB" sz="2400" dirty="0" smtClean="0">
                <a:solidFill>
                  <a:srgbClr val="396B56"/>
                </a:solidFill>
                <a:latin typeface="Cambria" panose="02040503050406030204" pitchFamily="18" charset="0"/>
                <a:ea typeface="Cambria" panose="02040503050406030204" pitchFamily="18" charset="0"/>
              </a:rPr>
              <a:t>								 	</a:t>
            </a:r>
            <a:r>
              <a:rPr lang="vi-VN" sz="2400" dirty="0" smtClean="0">
                <a:solidFill>
                  <a:srgbClr val="396B56"/>
                </a:solidFill>
                <a:latin typeface="Cambria" panose="02040503050406030204" pitchFamily="18" charset="0"/>
                <a:ea typeface="Cambria" panose="02040503050406030204" pitchFamily="18" charset="0"/>
              </a:rPr>
              <a:t>Nguyễn </a:t>
            </a:r>
            <a:r>
              <a:rPr lang="vi-VN" sz="2400" dirty="0">
                <a:solidFill>
                  <a:srgbClr val="396B56"/>
                </a:solidFill>
                <a:latin typeface="Cambria" panose="02040503050406030204" pitchFamily="18" charset="0"/>
                <a:ea typeface="Cambria" panose="02040503050406030204" pitchFamily="18" charset="0"/>
              </a:rPr>
              <a:t>Ngọc </a:t>
            </a:r>
            <a:r>
              <a:rPr lang="vi-VN" sz="2400" dirty="0" smtClean="0">
                <a:solidFill>
                  <a:srgbClr val="396B56"/>
                </a:solidFill>
                <a:latin typeface="Cambria" panose="02040503050406030204" pitchFamily="18" charset="0"/>
                <a:ea typeface="Cambria" panose="02040503050406030204" pitchFamily="18" charset="0"/>
              </a:rPr>
              <a:t>Bích</a:t>
            </a:r>
            <a:endParaRPr lang="vi-VN" sz="2400" dirty="0">
              <a:solidFill>
                <a:srgbClr val="396B56"/>
              </a:solidFill>
              <a:latin typeface="Cambria" panose="02040503050406030204" pitchFamily="18" charset="0"/>
              <a:ea typeface="Cambria" panose="02040503050406030204" pitchFamily="18" charset="0"/>
            </a:endParaRPr>
          </a:p>
        </p:txBody>
      </p:sp>
      <p:grpSp>
        <p:nvGrpSpPr>
          <p:cNvPr id="6" name="Group 5"/>
          <p:cNvGrpSpPr/>
          <p:nvPr/>
        </p:nvGrpSpPr>
        <p:grpSpPr>
          <a:xfrm>
            <a:off x="185737" y="4772024"/>
            <a:ext cx="8458201" cy="1828800"/>
            <a:chOff x="471487" y="5157787"/>
            <a:chExt cx="7529513" cy="1657349"/>
          </a:xfrm>
        </p:grpSpPr>
        <p:sp>
          <p:nvSpPr>
            <p:cNvPr id="3" name="Cloud 2"/>
            <p:cNvSpPr/>
            <p:nvPr/>
          </p:nvSpPr>
          <p:spPr>
            <a:xfrm>
              <a:off x="471487" y="5157787"/>
              <a:ext cx="7529513" cy="1657349"/>
            </a:xfrm>
            <a:prstGeom prst="cloud">
              <a:avLst/>
            </a:prstGeom>
            <a:solidFill>
              <a:schemeClr val="bg1"/>
            </a:solidFill>
            <a:ln w="38100">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5" name="TextBox 4"/>
            <p:cNvSpPr txBox="1"/>
            <p:nvPr/>
          </p:nvSpPr>
          <p:spPr>
            <a:xfrm>
              <a:off x="1324756" y="5377665"/>
              <a:ext cx="5925743" cy="1199366"/>
            </a:xfrm>
            <a:prstGeom prst="rect">
              <a:avLst/>
            </a:prstGeom>
            <a:noFill/>
          </p:spPr>
          <p:txBody>
            <a:bodyPr wrap="square" rtlCol="0">
              <a:spAutoFit/>
            </a:bodyPr>
            <a:lstStyle/>
            <a:p>
              <a:r>
                <a:rPr lang="en-GB" sz="2000" dirty="0" err="1" smtClean="0">
                  <a:solidFill>
                    <a:srgbClr val="C00000"/>
                  </a:solidFill>
                  <a:latin typeface="Cambria" panose="02040503050406030204" pitchFamily="18" charset="0"/>
                  <a:ea typeface="Cambria" panose="02040503050406030204" pitchFamily="18" charset="0"/>
                </a:rPr>
                <a:t>Đọc</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Đơn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xin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vào</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Đội</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thảo</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luận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nhóm</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đôi</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và</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trả</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lời</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câu</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hỏi</a:t>
              </a:r>
              <a:r>
                <a:rPr lang="en-GB" sz="2000" dirty="0" smtClean="0">
                  <a:solidFill>
                    <a:srgbClr val="C00000"/>
                  </a:solidFill>
                  <a:latin typeface="Cambria" panose="02040503050406030204" pitchFamily="18" charset="0"/>
                  <a:ea typeface="Cambria" panose="02040503050406030204" pitchFamily="18" charset="0"/>
                </a:rPr>
                <a:t>: </a:t>
              </a:r>
            </a:p>
            <a:p>
              <a:pPr marL="285750" indent="-285750">
                <a:buFontTx/>
                <a:buChar char="-"/>
              </a:pPr>
              <a:r>
                <a:rPr lang="en-GB" sz="2000" dirty="0" err="1" smtClean="0">
                  <a:solidFill>
                    <a:srgbClr val="C00000"/>
                  </a:solidFill>
                  <a:latin typeface="Cambria" panose="02040503050406030204" pitchFamily="18" charset="0"/>
                  <a:ea typeface="Cambria" panose="02040503050406030204" pitchFamily="18" charset="0"/>
                </a:rPr>
                <a:t>Bạn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Nguyễn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Ngọc</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Bích</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viết</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đơn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trên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để</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làm</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gì</a:t>
              </a:r>
              <a:r>
                <a:rPr lang="en-GB" sz="2000" dirty="0" smtClean="0">
                  <a:solidFill>
                    <a:srgbClr val="C00000"/>
                  </a:solidFill>
                  <a:latin typeface="Cambria" panose="02040503050406030204" pitchFamily="18" charset="0"/>
                  <a:ea typeface="Cambria" panose="02040503050406030204" pitchFamily="18" charset="0"/>
                </a:rPr>
                <a:t>?</a:t>
              </a:r>
            </a:p>
            <a:p>
              <a:pPr marL="285750" indent="-285750">
                <a:buFontTx/>
                <a:buChar char="-"/>
              </a:pPr>
              <a:r>
                <a:rPr lang="en-GB" sz="2000" dirty="0" err="1" smtClean="0">
                  <a:solidFill>
                    <a:srgbClr val="C00000"/>
                  </a:solidFill>
                  <a:latin typeface="Cambria" panose="02040503050406030204" pitchFamily="18" charset="0"/>
                  <a:ea typeface="Cambria" panose="02040503050406030204" pitchFamily="18" charset="0"/>
                </a:rPr>
                <a:t>Đơn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được</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gửi</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cho</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ai</a:t>
              </a:r>
              <a:r>
                <a:rPr lang="en-GB" sz="2000" dirty="0" smtClean="0">
                  <a:solidFill>
                    <a:srgbClr val="C00000"/>
                  </a:solidFill>
                  <a:latin typeface="Cambria" panose="02040503050406030204" pitchFamily="18" charset="0"/>
                  <a:ea typeface="Cambria" panose="02040503050406030204" pitchFamily="18" charset="0"/>
                </a:rPr>
                <a:t>?</a:t>
              </a:r>
            </a:p>
            <a:p>
              <a:pPr marL="285750" indent="-285750">
                <a:buFontTx/>
                <a:buChar char="-"/>
              </a:pPr>
              <a:r>
                <a:rPr lang="en-GB" sz="2000" dirty="0" err="1" smtClean="0">
                  <a:solidFill>
                    <a:srgbClr val="C00000"/>
                  </a:solidFill>
                  <a:latin typeface="Cambria" panose="02040503050406030204" pitchFamily="18" charset="0"/>
                  <a:ea typeface="Cambria" panose="02040503050406030204" pitchFamily="18" charset="0"/>
                </a:rPr>
                <a:t>Người</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viết</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đơn</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đã</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hứa</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những</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gì</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khi</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vào</a:t>
              </a:r>
              <a:r>
                <a:rPr lang="en-GB" sz="2000" dirty="0" smtClean="0">
                  <a:solidFill>
                    <a:srgbClr val="C00000"/>
                  </a:solidFill>
                  <a:latin typeface="Cambria" panose="02040503050406030204" pitchFamily="18" charset="0"/>
                  <a:ea typeface="Cambria" panose="02040503050406030204" pitchFamily="18" charset="0"/>
                </a:rPr>
                <a:t> </a:t>
              </a:r>
              <a:r>
                <a:rPr lang="en-GB" sz="2000" dirty="0" err="1" smtClean="0">
                  <a:solidFill>
                    <a:srgbClr val="C00000"/>
                  </a:solidFill>
                  <a:latin typeface="Cambria" panose="02040503050406030204" pitchFamily="18" charset="0"/>
                  <a:ea typeface="Cambria" panose="02040503050406030204" pitchFamily="18" charset="0"/>
                </a:rPr>
                <a:t>Đội</a:t>
              </a:r>
              <a:r>
                <a:rPr lang="en-GB" sz="2000" dirty="0" smtClean="0">
                  <a:solidFill>
                    <a:srgbClr val="C0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2129006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sp>
        <p:nvSpPr>
          <p:cNvPr id="2" name="Rectangle 1"/>
          <p:cNvSpPr/>
          <p:nvPr/>
        </p:nvSpPr>
        <p:spPr>
          <a:xfrm>
            <a:off x="342900" y="342900"/>
            <a:ext cx="11472863" cy="6234868"/>
          </a:xfrm>
          <a:prstGeom prst="rect">
            <a:avLst/>
          </a:prstGeom>
          <a:solidFill>
            <a:schemeClr val="bg1"/>
          </a:solidFill>
          <a:ln>
            <a:solidFill>
              <a:srgbClr val="59A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131583" y="859305"/>
            <a:ext cx="2957513" cy="1400177"/>
            <a:chOff x="471487" y="5157787"/>
            <a:chExt cx="3001631" cy="1268910"/>
          </a:xfrm>
        </p:grpSpPr>
        <p:sp>
          <p:nvSpPr>
            <p:cNvPr id="3" name="Cloud 2"/>
            <p:cNvSpPr/>
            <p:nvPr/>
          </p:nvSpPr>
          <p:spPr>
            <a:xfrm>
              <a:off x="471487" y="5157787"/>
              <a:ext cx="3001631" cy="1268910"/>
            </a:xfrm>
            <a:prstGeom prst="cloud">
              <a:avLst/>
            </a:prstGeom>
            <a:solidFill>
              <a:schemeClr val="bg1"/>
            </a:solidFill>
            <a:ln w="38100">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5" name="TextBox 4"/>
            <p:cNvSpPr txBox="1"/>
            <p:nvPr/>
          </p:nvSpPr>
          <p:spPr>
            <a:xfrm>
              <a:off x="906506" y="5377665"/>
              <a:ext cx="2299517" cy="697305"/>
            </a:xfrm>
            <a:prstGeom prst="rect">
              <a:avLst/>
            </a:prstGeom>
            <a:noFill/>
          </p:spPr>
          <p:txBody>
            <a:bodyPr wrap="square" rtlCol="0">
              <a:spAutoFit/>
            </a:bodyPr>
            <a:lstStyle/>
            <a:p>
              <a:r>
                <a:rPr lang="en-GB" sz="4400" dirty="0" smtClean="0">
                  <a:solidFill>
                    <a:srgbClr val="C00000"/>
                  </a:solidFill>
                  <a:latin typeface="Cambria" panose="02040503050406030204" pitchFamily="18" charset="0"/>
                  <a:ea typeface="Cambria" panose="02040503050406030204" pitchFamily="18" charset="0"/>
                </a:rPr>
                <a:t>Chia </a:t>
              </a:r>
              <a:r>
                <a:rPr lang="en-GB" sz="4400" dirty="0" err="1" smtClean="0">
                  <a:solidFill>
                    <a:srgbClr val="C00000"/>
                  </a:solidFill>
                  <a:latin typeface="Cambria" panose="02040503050406030204" pitchFamily="18" charset="0"/>
                  <a:ea typeface="Cambria" panose="02040503050406030204" pitchFamily="18" charset="0"/>
                </a:rPr>
                <a:t>sẻ</a:t>
              </a:r>
              <a:endParaRPr lang="en-GB" sz="4400" dirty="0" smtClean="0">
                <a:solidFill>
                  <a:srgbClr val="C0000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2825930" y="506960"/>
            <a:ext cx="8121291" cy="769441"/>
            <a:chOff x="2865797" y="859305"/>
            <a:chExt cx="8121291" cy="769441"/>
          </a:xfrm>
        </p:grpSpPr>
        <p:sp>
          <p:nvSpPr>
            <p:cNvPr id="4" name="Rectangle 3"/>
            <p:cNvSpPr/>
            <p:nvPr/>
          </p:nvSpPr>
          <p:spPr>
            <a:xfrm>
              <a:off x="3300413" y="964482"/>
              <a:ext cx="7686675" cy="523220"/>
            </a:xfrm>
            <a:prstGeom prst="rect">
              <a:avLst/>
            </a:prstGeom>
          </p:spPr>
          <p:txBody>
            <a:bodyPr wrap="square">
              <a:spAutoFit/>
            </a:bodyPr>
            <a:lstStyle/>
            <a:p>
              <a:r>
                <a:rPr lang="en-GB" sz="2800" dirty="0" err="1">
                  <a:solidFill>
                    <a:srgbClr val="C00000"/>
                  </a:solidFill>
                  <a:latin typeface="Cambria" panose="02040503050406030204" pitchFamily="18" charset="0"/>
                  <a:ea typeface="Cambria" panose="02040503050406030204" pitchFamily="18" charset="0"/>
                </a:rPr>
                <a:t>Bạn</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Nguyễn</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Ngọc</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Bích</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viết</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đơn</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trên</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để</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làm</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gì</a:t>
              </a:r>
              <a:r>
                <a:rPr lang="en-GB" sz="2800" dirty="0" smtClean="0">
                  <a:solidFill>
                    <a:srgbClr val="C00000"/>
                  </a:solidFill>
                  <a:latin typeface="Cambria" panose="02040503050406030204" pitchFamily="18" charset="0"/>
                  <a:ea typeface="Cambria" panose="02040503050406030204" pitchFamily="18" charset="0"/>
                </a:rPr>
                <a:t>?</a:t>
              </a:r>
              <a:endParaRPr lang="en-GB" sz="2800"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2865797" y="859305"/>
              <a:ext cx="514350" cy="769441"/>
            </a:xfrm>
            <a:prstGeom prst="rect">
              <a:avLst/>
            </a:prstGeom>
            <a:noFill/>
          </p:spPr>
          <p:txBody>
            <a:bodyPr wrap="square" rtlCol="0">
              <a:spAutoFit/>
            </a:bodyPr>
            <a:lstStyle/>
            <a:p>
              <a:r>
                <a:rPr lang="en-GB" sz="4400" b="1" dirty="0" smtClean="0">
                  <a:solidFill>
                    <a:srgbClr val="C00000"/>
                  </a:solidFill>
                  <a:latin typeface="UTM Arruba KT" panose="02040603050506020204" pitchFamily="18" charset="0"/>
                </a:rPr>
                <a:t>?</a:t>
              </a:r>
              <a:endParaRPr lang="en-GB" sz="4400" b="1" dirty="0">
                <a:solidFill>
                  <a:srgbClr val="C00000"/>
                </a:solidFill>
                <a:latin typeface="UTM Arruba KT" panose="02040603050506020204" pitchFamily="18" charset="0"/>
              </a:endParaRPr>
            </a:p>
          </p:txBody>
        </p:sp>
      </p:grpSp>
      <p:grpSp>
        <p:nvGrpSpPr>
          <p:cNvPr id="17" name="Group 16"/>
          <p:cNvGrpSpPr/>
          <p:nvPr/>
        </p:nvGrpSpPr>
        <p:grpSpPr>
          <a:xfrm>
            <a:off x="2865797" y="2136299"/>
            <a:ext cx="3853501" cy="769441"/>
            <a:chOff x="2865797" y="2371184"/>
            <a:chExt cx="3853501" cy="769441"/>
          </a:xfrm>
        </p:grpSpPr>
        <p:sp>
          <p:nvSpPr>
            <p:cNvPr id="11" name="Rectangle 10"/>
            <p:cNvSpPr/>
            <p:nvPr/>
          </p:nvSpPr>
          <p:spPr>
            <a:xfrm>
              <a:off x="3300413" y="2450133"/>
              <a:ext cx="3418885" cy="523220"/>
            </a:xfrm>
            <a:prstGeom prst="rect">
              <a:avLst/>
            </a:prstGeom>
          </p:spPr>
          <p:txBody>
            <a:bodyPr wrap="none">
              <a:spAutoFit/>
            </a:bodyPr>
            <a:lstStyle/>
            <a:p>
              <a:r>
                <a:rPr lang="en-GB" sz="2800" dirty="0" err="1">
                  <a:solidFill>
                    <a:srgbClr val="C00000"/>
                  </a:solidFill>
                  <a:latin typeface="Cambria" panose="02040503050406030204" pitchFamily="18" charset="0"/>
                  <a:ea typeface="Cambria" panose="02040503050406030204" pitchFamily="18" charset="0"/>
                </a:rPr>
                <a:t>Đơn</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được</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gửi</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cho</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ai</a:t>
              </a:r>
              <a:r>
                <a:rPr lang="en-GB" sz="2800" dirty="0">
                  <a:solidFill>
                    <a:srgbClr val="C00000"/>
                  </a:solidFill>
                  <a:latin typeface="Cambria" panose="02040503050406030204" pitchFamily="18" charset="0"/>
                  <a:ea typeface="Cambria" panose="02040503050406030204" pitchFamily="18" charset="0"/>
                </a:rPr>
                <a:t>?</a:t>
              </a:r>
            </a:p>
          </p:txBody>
        </p:sp>
        <p:sp>
          <p:nvSpPr>
            <p:cNvPr id="14" name="TextBox 13"/>
            <p:cNvSpPr txBox="1"/>
            <p:nvPr/>
          </p:nvSpPr>
          <p:spPr>
            <a:xfrm>
              <a:off x="2865797" y="2371184"/>
              <a:ext cx="514350" cy="769441"/>
            </a:xfrm>
            <a:prstGeom prst="rect">
              <a:avLst/>
            </a:prstGeom>
            <a:noFill/>
          </p:spPr>
          <p:txBody>
            <a:bodyPr wrap="square" rtlCol="0">
              <a:spAutoFit/>
            </a:bodyPr>
            <a:lstStyle/>
            <a:p>
              <a:r>
                <a:rPr lang="en-GB" sz="4400" b="1" dirty="0" smtClean="0">
                  <a:solidFill>
                    <a:srgbClr val="C00000"/>
                  </a:solidFill>
                  <a:latin typeface="UTM Arruba KT" panose="02040603050506020204" pitchFamily="18" charset="0"/>
                </a:rPr>
                <a:t>?</a:t>
              </a:r>
              <a:endParaRPr lang="en-GB" sz="4400" b="1" dirty="0">
                <a:solidFill>
                  <a:srgbClr val="C00000"/>
                </a:solidFill>
                <a:latin typeface="UTM Arruba KT" panose="02040603050506020204" pitchFamily="18" charset="0"/>
              </a:endParaRPr>
            </a:p>
          </p:txBody>
        </p:sp>
      </p:grpSp>
      <p:grpSp>
        <p:nvGrpSpPr>
          <p:cNvPr id="18" name="Group 17"/>
          <p:cNvGrpSpPr/>
          <p:nvPr/>
        </p:nvGrpSpPr>
        <p:grpSpPr>
          <a:xfrm>
            <a:off x="2865797" y="3782695"/>
            <a:ext cx="8121291" cy="769441"/>
            <a:chOff x="2865797" y="4014331"/>
            <a:chExt cx="8121291" cy="769441"/>
          </a:xfrm>
        </p:grpSpPr>
        <p:sp>
          <p:nvSpPr>
            <p:cNvPr id="9" name="Rectangle 8"/>
            <p:cNvSpPr/>
            <p:nvPr/>
          </p:nvSpPr>
          <p:spPr>
            <a:xfrm>
              <a:off x="3300413" y="4114954"/>
              <a:ext cx="7686675" cy="523220"/>
            </a:xfrm>
            <a:prstGeom prst="rect">
              <a:avLst/>
            </a:prstGeom>
          </p:spPr>
          <p:txBody>
            <a:bodyPr wrap="square">
              <a:spAutoFit/>
            </a:bodyPr>
            <a:lstStyle/>
            <a:p>
              <a:r>
                <a:rPr lang="en-GB" sz="2800" dirty="0" err="1" smtClean="0">
                  <a:solidFill>
                    <a:srgbClr val="C00000"/>
                  </a:solidFill>
                  <a:latin typeface="Cambria" panose="02040503050406030204" pitchFamily="18" charset="0"/>
                  <a:ea typeface="Cambria" panose="02040503050406030204" pitchFamily="18" charset="0"/>
                </a:rPr>
                <a:t>Người</a:t>
              </a:r>
              <a:r>
                <a:rPr lang="en-GB" sz="2800" dirty="0" smtClean="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viết</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đơn</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đã</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hứa</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những</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gì</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khi</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vào</a:t>
              </a:r>
              <a:r>
                <a:rPr lang="en-GB" sz="2800" dirty="0">
                  <a:solidFill>
                    <a:srgbClr val="C00000"/>
                  </a:solidFill>
                  <a:latin typeface="Cambria" panose="02040503050406030204" pitchFamily="18" charset="0"/>
                  <a:ea typeface="Cambria" panose="02040503050406030204" pitchFamily="18" charset="0"/>
                </a:rPr>
                <a:t> </a:t>
              </a:r>
              <a:r>
                <a:rPr lang="en-GB" sz="2800" dirty="0" err="1">
                  <a:solidFill>
                    <a:srgbClr val="C00000"/>
                  </a:solidFill>
                  <a:latin typeface="Cambria" panose="02040503050406030204" pitchFamily="18" charset="0"/>
                  <a:ea typeface="Cambria" panose="02040503050406030204" pitchFamily="18" charset="0"/>
                </a:rPr>
                <a:t>Đội</a:t>
              </a:r>
              <a:r>
                <a:rPr lang="en-GB" sz="2800" dirty="0">
                  <a:solidFill>
                    <a:srgbClr val="C00000"/>
                  </a:solidFill>
                  <a:latin typeface="Cambria" panose="02040503050406030204" pitchFamily="18" charset="0"/>
                  <a:ea typeface="Cambria" panose="02040503050406030204" pitchFamily="18" charset="0"/>
                </a:rPr>
                <a:t>?</a:t>
              </a:r>
            </a:p>
          </p:txBody>
        </p:sp>
        <p:sp>
          <p:nvSpPr>
            <p:cNvPr id="15" name="TextBox 14"/>
            <p:cNvSpPr txBox="1"/>
            <p:nvPr/>
          </p:nvSpPr>
          <p:spPr>
            <a:xfrm>
              <a:off x="2865797" y="4014331"/>
              <a:ext cx="514350" cy="769441"/>
            </a:xfrm>
            <a:prstGeom prst="rect">
              <a:avLst/>
            </a:prstGeom>
            <a:noFill/>
          </p:spPr>
          <p:txBody>
            <a:bodyPr wrap="square" rtlCol="0">
              <a:spAutoFit/>
            </a:bodyPr>
            <a:lstStyle/>
            <a:p>
              <a:r>
                <a:rPr lang="en-GB" sz="4400" b="1" dirty="0" smtClean="0">
                  <a:solidFill>
                    <a:srgbClr val="C00000"/>
                  </a:solidFill>
                  <a:latin typeface="UTM Arruba KT" panose="02040603050506020204" pitchFamily="18" charset="0"/>
                </a:rPr>
                <a:t>?</a:t>
              </a:r>
              <a:endParaRPr lang="en-GB" sz="4400" b="1" dirty="0">
                <a:solidFill>
                  <a:srgbClr val="C00000"/>
                </a:solidFill>
                <a:latin typeface="UTM Arruba KT" panose="02040603050506020204" pitchFamily="18" charset="0"/>
              </a:endParaRPr>
            </a:p>
          </p:txBody>
        </p:sp>
      </p:grpSp>
      <p:grpSp>
        <p:nvGrpSpPr>
          <p:cNvPr id="22" name="Group 21"/>
          <p:cNvGrpSpPr/>
          <p:nvPr/>
        </p:nvGrpSpPr>
        <p:grpSpPr>
          <a:xfrm>
            <a:off x="3278618" y="1161774"/>
            <a:ext cx="7305425" cy="954107"/>
            <a:chOff x="2295776" y="1500453"/>
            <a:chExt cx="7305425" cy="954107"/>
          </a:xfrm>
        </p:grpSpPr>
        <p:sp>
          <p:nvSpPr>
            <p:cNvPr id="8" name="Rectangle 7"/>
            <p:cNvSpPr/>
            <p:nvPr/>
          </p:nvSpPr>
          <p:spPr>
            <a:xfrm>
              <a:off x="2737209" y="1500453"/>
              <a:ext cx="6863992" cy="954107"/>
            </a:xfrm>
            <a:prstGeom prst="rect">
              <a:avLst/>
            </a:prstGeom>
          </p:spPr>
          <p:txBody>
            <a:bodyPr wrap="square">
              <a:spAutoFit/>
            </a:bodyPr>
            <a:lstStyle/>
            <a:p>
              <a:pPr algn="just"/>
              <a:r>
                <a:rPr lang="vi-VN" sz="2800" dirty="0" smtClean="0">
                  <a:solidFill>
                    <a:srgbClr val="2D5544"/>
                  </a:solidFill>
                  <a:latin typeface="Cambria" panose="02040503050406030204" pitchFamily="18" charset="0"/>
                  <a:ea typeface="Cambria" panose="02040503050406030204" pitchFamily="18" charset="0"/>
                </a:rPr>
                <a:t>- Bạn Nguyễn Ngọc Bích viết đơn để xin vào Đội Thiếu niên tiền phong Hồ Chí Minh</a:t>
              </a:r>
              <a:endParaRPr lang="vi-VN" sz="2800" dirty="0">
                <a:solidFill>
                  <a:srgbClr val="2D5544"/>
                </a:solidFill>
                <a:latin typeface="Cambria" panose="02040503050406030204" pitchFamily="18" charset="0"/>
                <a:ea typeface="Cambria" panose="02040503050406030204" pitchFamily="18" charset="0"/>
              </a:endParaRPr>
            </a:p>
          </p:txBody>
        </p:sp>
        <p:sp>
          <p:nvSpPr>
            <p:cNvPr id="19" name="Striped Right Arrow 18"/>
            <p:cNvSpPr/>
            <p:nvPr/>
          </p:nvSpPr>
          <p:spPr>
            <a:xfrm>
              <a:off x="2295776" y="1556100"/>
              <a:ext cx="642939" cy="442469"/>
            </a:xfrm>
            <a:prstGeom prst="stripedRightArrow">
              <a:avLst/>
            </a:prstGeom>
            <a:solidFill>
              <a:srgbClr val="A0CDBA"/>
            </a:solidFill>
            <a:ln>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3380147" y="2791907"/>
            <a:ext cx="8264166" cy="1384995"/>
            <a:chOff x="2357437" y="3071527"/>
            <a:chExt cx="7808855" cy="1384995"/>
          </a:xfrm>
        </p:grpSpPr>
        <p:sp>
          <p:nvSpPr>
            <p:cNvPr id="12" name="Rectangle 11"/>
            <p:cNvSpPr/>
            <p:nvPr/>
          </p:nvSpPr>
          <p:spPr>
            <a:xfrm>
              <a:off x="2737207" y="3071527"/>
              <a:ext cx="7429085" cy="1384995"/>
            </a:xfrm>
            <a:prstGeom prst="rect">
              <a:avLst/>
            </a:prstGeom>
          </p:spPr>
          <p:txBody>
            <a:bodyPr wrap="square">
              <a:spAutoFit/>
            </a:bodyPr>
            <a:lstStyle/>
            <a:p>
              <a:pPr algn="just"/>
              <a:r>
                <a:rPr lang="vi-VN" sz="2800" dirty="0">
                  <a:solidFill>
                    <a:srgbClr val="2D5544"/>
                  </a:solidFill>
                  <a:latin typeface="Cambria" panose="02040503050406030204" pitchFamily="18" charset="0"/>
                  <a:ea typeface="Cambria" panose="02040503050406030204" pitchFamily="18" charset="0"/>
                </a:rPr>
                <a:t>- Đơn trên được gửi cho Ban phụ trách Đội trường Tiểu học Nguyễn Thái Học và Ban chỉ huy Liên đội</a:t>
              </a:r>
            </a:p>
          </p:txBody>
        </p:sp>
        <p:sp>
          <p:nvSpPr>
            <p:cNvPr id="20" name="Striped Right Arrow 19"/>
            <p:cNvSpPr/>
            <p:nvPr/>
          </p:nvSpPr>
          <p:spPr>
            <a:xfrm>
              <a:off x="2357437" y="3115132"/>
              <a:ext cx="642939" cy="442469"/>
            </a:xfrm>
            <a:prstGeom prst="stripedRightArrow">
              <a:avLst/>
            </a:prstGeom>
            <a:solidFill>
              <a:srgbClr val="A0CDBA"/>
            </a:solidFill>
            <a:ln>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4180995" y="4429849"/>
            <a:ext cx="6475770" cy="1815882"/>
            <a:chOff x="2357437" y="4736348"/>
            <a:chExt cx="6475770" cy="1815882"/>
          </a:xfrm>
        </p:grpSpPr>
        <p:sp>
          <p:nvSpPr>
            <p:cNvPr id="10" name="Rectangle 9"/>
            <p:cNvSpPr/>
            <p:nvPr/>
          </p:nvSpPr>
          <p:spPr>
            <a:xfrm>
              <a:off x="2737207" y="4736348"/>
              <a:ext cx="6096000" cy="1815882"/>
            </a:xfrm>
            <a:prstGeom prst="rect">
              <a:avLst/>
            </a:prstGeom>
          </p:spPr>
          <p:txBody>
            <a:bodyPr>
              <a:spAutoFit/>
            </a:bodyPr>
            <a:lstStyle/>
            <a:p>
              <a:pPr algn="just"/>
              <a:r>
                <a:rPr lang="vi-VN" sz="2800" dirty="0" smtClean="0">
                  <a:solidFill>
                    <a:srgbClr val="2D5544"/>
                  </a:solidFill>
                  <a:latin typeface="Cambria" panose="02040503050406030204" pitchFamily="18" charset="0"/>
                  <a:ea typeface="Cambria" panose="02040503050406030204" pitchFamily="18" charset="0"/>
                </a:rPr>
                <a:t>- </a:t>
              </a:r>
              <a:r>
                <a:rPr lang="vi-VN" sz="2800" dirty="0">
                  <a:solidFill>
                    <a:srgbClr val="2D5544"/>
                  </a:solidFill>
                  <a:latin typeface="Cambria" panose="02040503050406030204" pitchFamily="18" charset="0"/>
                  <a:ea typeface="Cambria" panose="02040503050406030204" pitchFamily="18" charset="0"/>
                </a:rPr>
                <a:t>Người viết đơn đã hứa 3 điều:</a:t>
              </a:r>
            </a:p>
            <a:p>
              <a:pPr algn="just"/>
              <a:r>
                <a:rPr lang="vi-VN" sz="2800" dirty="0">
                  <a:solidFill>
                    <a:srgbClr val="2D5544"/>
                  </a:solidFill>
                  <a:latin typeface="Cambria" panose="02040503050406030204" pitchFamily="18" charset="0"/>
                  <a:ea typeface="Cambria" panose="02040503050406030204" pitchFamily="18" charset="0"/>
                </a:rPr>
                <a:t>+ Thực hiện 5 điều Bác Hồ dạy</a:t>
              </a:r>
            </a:p>
            <a:p>
              <a:pPr algn="just"/>
              <a:r>
                <a:rPr lang="vi-VN" sz="2800" dirty="0">
                  <a:solidFill>
                    <a:srgbClr val="2D5544"/>
                  </a:solidFill>
                  <a:latin typeface="Cambria" panose="02040503050406030204" pitchFamily="18" charset="0"/>
                  <a:ea typeface="Cambria" panose="02040503050406030204" pitchFamily="18" charset="0"/>
                </a:rPr>
                <a:t>+ Tuân theo Điều lệ Đội</a:t>
              </a:r>
            </a:p>
            <a:p>
              <a:pPr algn="just"/>
              <a:r>
                <a:rPr lang="vi-VN" sz="2800" dirty="0">
                  <a:solidFill>
                    <a:srgbClr val="2D5544"/>
                  </a:solidFill>
                  <a:latin typeface="Cambria" panose="02040503050406030204" pitchFamily="18" charset="0"/>
                  <a:ea typeface="Cambria" panose="02040503050406030204" pitchFamily="18" charset="0"/>
                </a:rPr>
                <a:t>+ Giữ gìn danh dự Đội</a:t>
              </a:r>
            </a:p>
          </p:txBody>
        </p:sp>
        <p:sp>
          <p:nvSpPr>
            <p:cNvPr id="21" name="Striped Right Arrow 20"/>
            <p:cNvSpPr/>
            <p:nvPr/>
          </p:nvSpPr>
          <p:spPr>
            <a:xfrm>
              <a:off x="2357437" y="4803313"/>
              <a:ext cx="642939" cy="442469"/>
            </a:xfrm>
            <a:prstGeom prst="stripedRightArrow">
              <a:avLst/>
            </a:prstGeom>
            <a:solidFill>
              <a:srgbClr val="A0CDBA"/>
            </a:solidFill>
            <a:ln>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99770" l="0" r="100000">
                        <a14:foregroundMark x1="6203" y1="67972" x2="93300" y2="96313"/>
                        <a14:foregroundMark x1="1737" y1="97696" x2="82878" y2="67972"/>
                        <a14:foregroundMark x1="9181" y1="72811" x2="64268" y2="97465"/>
                        <a14:foregroundMark x1="51613" y1="89862" x2="75186" y2="96083"/>
                        <a14:foregroundMark x1="78164" y1="73502" x2="80645" y2="90783"/>
                        <a14:foregroundMark x1="18859" y1="93548" x2="59553" y2="99770"/>
                        <a14:foregroundMark x1="30769" y1="89401" x2="45658" y2="96774"/>
                        <a14:foregroundMark x1="18859" y1="97005" x2="32258" y2="97465"/>
                        <a14:foregroundMark x1="15633" y1="69816" x2="71712" y2="85023"/>
                        <a14:foregroundMark x1="18610" y1="69816" x2="60298" y2="72811"/>
                        <a14:foregroundMark x1="1489" y1="67972" x2="4467" y2="94931"/>
                      </a14:backgroundRemoval>
                    </a14:imgEffect>
                  </a14:imgLayer>
                </a14:imgProps>
              </a:ext>
              <a:ext uri="{28A0092B-C50C-407E-A947-70E740481C1C}">
                <a14:useLocalDpi xmlns:a14="http://schemas.microsoft.com/office/drawing/2010/main" val="0"/>
              </a:ext>
            </a:extLst>
          </a:blip>
          <a:stretch>
            <a:fillRect/>
          </a:stretch>
        </p:blipFill>
        <p:spPr>
          <a:xfrm>
            <a:off x="-10516" y="2747288"/>
            <a:ext cx="3838095" cy="4133333"/>
          </a:xfrm>
          <a:prstGeom prst="rect">
            <a:avLst/>
          </a:prstGeom>
        </p:spPr>
      </p:pic>
    </p:spTree>
    <p:extLst>
      <p:ext uri="{BB962C8B-B14F-4D97-AF65-F5344CB8AC3E}">
        <p14:creationId xmlns:p14="http://schemas.microsoft.com/office/powerpoint/2010/main" val="12781287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314317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617</Words>
  <Application>Microsoft Office PowerPoint</Application>
  <PresentationFormat>Widescreen</PresentationFormat>
  <Paragraphs>95</Paragraphs>
  <Slides>17</Slides>
  <Notes>5</Notes>
  <HiddenSlides>0</HiddenSlides>
  <MMClips>13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UTM Arruba KT</vt:lpstr>
      <vt:lpstr>#9Slide07 HoneyCream</vt:lpstr>
      <vt:lpstr>UTM Avo</vt:lpstr>
      <vt:lpstr>#9Slide07 IcielBC Cubano Normal</vt:lpstr>
      <vt:lpstr>Calibri Light</vt:lpstr>
      <vt:lpstr>SVN-Poky's</vt:lpstr>
      <vt:lpstr>Times New Roman</vt:lpstr>
      <vt:lpstr>#9Slide07 IcielPony</vt:lpstr>
      <vt:lpstr>Calibri</vt:lpstr>
      <vt:lpstr>Arial</vt:lpstr>
      <vt:lpstr>Cambria</vt:lpstr>
      <vt:lpstr>SVN-Dancing Script</vt:lpstr>
      <vt:lpstr>#9Slide05 Bodega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HTTA2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HTTA2</dc:subject>
  <dc:creator>admin</dc:creator>
  <cp:keywords>HTTA2</cp:keywords>
  <dc:description>HTTA2</dc:description>
  <cp:lastModifiedBy>Nguyễn Thị Hồng Linh</cp:lastModifiedBy>
  <cp:revision>HTTA2</cp:revision>
  <dcterms:created xsi:type="dcterms:W3CDTF">2022-09-13T14:33:12Z</dcterms:created>
  <dcterms:modified xsi:type="dcterms:W3CDTF">2022-09-19T05:35:55Z</dcterms:modified>
  <cp:category>HTTA2</cp:category>
  <cp:version>HTTA2</cp:version>
</cp:coreProperties>
</file>