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5" r:id="rId2"/>
    <p:sldMasterId id="2147483719" r:id="rId3"/>
  </p:sldMasterIdLst>
  <p:sldIdLst>
    <p:sldId id="257" r:id="rId4"/>
    <p:sldId id="258" r:id="rId5"/>
    <p:sldId id="261" r:id="rId6"/>
    <p:sldId id="259" r:id="rId7"/>
    <p:sldId id="262" r:id="rId8"/>
    <p:sldId id="263" r:id="rId9"/>
    <p:sldId id="282" r:id="rId10"/>
    <p:sldId id="293" r:id="rId11"/>
    <p:sldId id="266" r:id="rId12"/>
    <p:sldId id="264" r:id="rId13"/>
    <p:sldId id="284" r:id="rId14"/>
    <p:sldId id="285" r:id="rId15"/>
    <p:sldId id="283" r:id="rId16"/>
    <p:sldId id="268" r:id="rId17"/>
    <p:sldId id="294" r:id="rId18"/>
    <p:sldId id="287" r:id="rId19"/>
    <p:sldId id="288" r:id="rId20"/>
    <p:sldId id="289" r:id="rId21"/>
    <p:sldId id="290" r:id="rId22"/>
    <p:sldId id="291" r:id="rId23"/>
    <p:sldId id="292" r:id="rId24"/>
    <p:sldId id="281" r:id="rId25"/>
    <p:sldId id="286" r:id="rId26"/>
  </p:sldIdLst>
  <p:sldSz cx="12192000" cy="6858000"/>
  <p:notesSz cx="6858000" cy="9144000"/>
  <p:embeddedFontLst>
    <p:embeddedFont>
      <p:font typeface="#9Slide05 Bodega Script" pitchFamily="2" charset="0"/>
      <p:regular r:id="rId27"/>
    </p:embeddedFont>
    <p:embeddedFont>
      <p:font typeface="#9Slide07 IcielBC Cubano Normal" panose="00000500000000000000" pitchFamily="2" charset="0"/>
      <p:regular r:id="rId28"/>
    </p:embeddedFont>
    <p:embeddedFont>
      <p:font typeface="UTM Avo" panose="02040603050506020204" pitchFamily="18" charset="0"/>
      <p:regular r:id="rId29"/>
      <p:bold r:id="rId30"/>
      <p:italic r:id="rId31"/>
      <p:boldItalic r:id="rId32"/>
    </p:embeddedFont>
    <p:embeddedFont>
      <p:font typeface="SVN-Gretoon" panose="02040603050506020204" pitchFamily="18" charset="0"/>
      <p:regular r:id="rId33"/>
    </p:embeddedFont>
    <p:embeddedFont>
      <p:font typeface="#9Slide07 SVNAppleberry" panose="02040603050506020204" pitchFamily="18" charset="0"/>
      <p:regular r:id="rId34"/>
    </p:embeddedFont>
    <p:embeddedFont>
      <p:font typeface="Sitka Subheading" pitchFamily="2" charset="0"/>
      <p:regular r:id="rId35"/>
      <p:bold r:id="rId36"/>
      <p:italic r:id="rId37"/>
      <p:boldItalic r:id="rId38"/>
    </p:embeddedFont>
    <p:embeddedFont>
      <p:font typeface="SVN-Dancing Script" panose="02040603050506020204" pitchFamily="18" charset="0"/>
      <p:regular r:id="rId39"/>
    </p:embeddedFont>
    <p:embeddedFont>
      <p:font typeface="SVN-Poky's" panose="020B0606040200020203" pitchFamily="34" charset="0"/>
      <p:regular r:id="rId40"/>
    </p:embeddedFont>
    <p:embeddedFont>
      <p:font typeface="Calibri" panose="020F0502020204030204" pitchFamily="34" charset="0"/>
      <p:regular r:id="rId41"/>
      <p:bold r:id="rId42"/>
      <p:italic r:id="rId43"/>
      <p:boldItalic r:id="rId44"/>
    </p:embeddedFont>
    <p:embeddedFont>
      <p:font typeface="#9Slide07 IcielPony" panose="02000000000000000000" pitchFamily="2" charset="0"/>
      <p:regular r:id="rId45"/>
    </p:embeddedFont>
    <p:embeddedFont>
      <p:font typeface="#9Slide07 HoneyCream" pitchFamily="2" charset="0"/>
      <p:regular r:id="rId46"/>
    </p:embeddedFont>
    <p:embeddedFont>
      <p:font typeface="#9Slide05 SVNUT Triumph" panose="00000500000000000000" pitchFamily="2" charset="0"/>
      <p:italic r:id="rId47"/>
    </p:embeddedFont>
    <p:embeddedFont>
      <p:font typeface="UVN Buc Thu" panose="030306020505070F0A05" pitchFamily="66" charset="0"/>
      <p:regular r:id="rId48"/>
    </p:embeddedFont>
    <p:embeddedFont>
      <p:font typeface="Cambria" panose="02040503050406030204" pitchFamily="18" charset="0"/>
      <p:regular r:id="rId49"/>
      <p:bold r:id="rId50"/>
      <p:italic r:id="rId51"/>
      <p:boldItalic r:id="rId52"/>
    </p:embeddedFont>
    <p:embeddedFont>
      <p:font typeface="#9Slide07 IcielCrocante" panose="02000000000000000000" pitchFamily="2" charset="0"/>
      <p:regular r:id="rId53"/>
    </p:embeddedFont>
    <p:embeddedFont>
      <p:font typeface="字魂59号-创粗黑" panose="020B0604020202020204" charset="0"/>
      <p:regular r:id="rId54"/>
    </p:embeddedFont>
    <p:embeddedFont>
      <p:font typeface="Calibri Light" panose="020F0302020204030204" pitchFamily="34" charset="0"/>
      <p:regular r:id="rId55"/>
      <p:italic r:id="rId56"/>
    </p:embeddedFont>
    <p:embeddedFont>
      <p:font typeface="SVN-Newton" panose="02040603050506020204" pitchFamily="18" charset="0"/>
      <p:regular r:id="rId57"/>
    </p:embeddedFont>
  </p:embeddedFontLst>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3C3C"/>
    <a:srgbClr val="CC3399"/>
    <a:srgbClr val="FF3399"/>
    <a:srgbClr val="0F7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91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3.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8" Type="http://schemas.openxmlformats.org/officeDocument/2006/relationships/slide" Target="slides/slide5.xml"/><Relationship Id="rId51"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15.fntdata"/><Relationship Id="rId54" Type="http://schemas.openxmlformats.org/officeDocument/2006/relationships/font" Target="fonts/font2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10" Type="http://schemas.openxmlformats.org/officeDocument/2006/relationships/slide" Target="slides/slide7.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rot="20387169">
            <a:off x="888883" y="992947"/>
            <a:ext cx="980007" cy="1011163"/>
          </a:xfrm>
          <a:prstGeom prst="rect">
            <a:avLst/>
          </a:prstGeom>
        </p:spPr>
      </p:pic>
      <p:pic>
        <p:nvPicPr>
          <p:cNvPr id="3" name="그림 2">
            <a:extLst>
              <a:ext uri="{FF2B5EF4-FFF2-40B4-BE49-F238E27FC236}">
                <a16:creationId xmlns:a16="http://schemas.microsoft.com/office/drawing/2014/main" id="{C5073DF2-FEF3-4DAB-9758-48B1142A6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922" y="331579"/>
            <a:ext cx="11794156" cy="6609322"/>
          </a:xfrm>
          <a:prstGeom prst="rect">
            <a:avLst/>
          </a:prstGeom>
        </p:spPr>
      </p:pic>
      <p:pic>
        <p:nvPicPr>
          <p:cNvPr id="7" name="그림 5">
            <a:extLst>
              <a:ext uri="{FF2B5EF4-FFF2-40B4-BE49-F238E27FC236}">
                <a16:creationId xmlns:a16="http://schemas.microsoft.com/office/drawing/2014/main" id="{90E9CBF9-ED2E-4995-A44E-B1A50C2F44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92507" y="1588168"/>
            <a:ext cx="9606987" cy="3681664"/>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277240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9417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32251A"/>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C3DED2B0-4C34-4C2C-A6AA-4D9819D4D1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H="1">
            <a:off x="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15" name="그림 14">
            <a:extLst>
              <a:ext uri="{FF2B5EF4-FFF2-40B4-BE49-F238E27FC236}">
                <a16:creationId xmlns:a16="http://schemas.microsoft.com/office/drawing/2014/main" id="{23B3ADD2-FAC9-4B20-A6DD-67062D94D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H="1">
            <a:off x="6781800" y="4072467"/>
            <a:ext cx="5410200" cy="2785533"/>
          </a:xfrm>
          <a:prstGeom prst="rect">
            <a:avLst/>
          </a:prstGeom>
        </p:spPr>
      </p:pic>
    </p:spTree>
    <p:extLst>
      <p:ext uri="{BB962C8B-B14F-4D97-AF65-F5344CB8AC3E}">
        <p14:creationId xmlns:p14="http://schemas.microsoft.com/office/powerpoint/2010/main" val="73711869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32251A"/>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C3DED2B0-4C34-4C2C-A6AA-4D9819D4D1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H="1">
            <a:off x="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15" name="그림 14">
            <a:extLst>
              <a:ext uri="{FF2B5EF4-FFF2-40B4-BE49-F238E27FC236}">
                <a16:creationId xmlns:a16="http://schemas.microsoft.com/office/drawing/2014/main" id="{23B3ADD2-FAC9-4B20-A6DD-67062D94D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H="1">
            <a:off x="6781800" y="4072467"/>
            <a:ext cx="5410200" cy="2785533"/>
          </a:xfrm>
          <a:prstGeom prst="rect">
            <a:avLst/>
          </a:prstGeom>
        </p:spPr>
      </p:pic>
    </p:spTree>
    <p:extLst>
      <p:ext uri="{BB962C8B-B14F-4D97-AF65-F5344CB8AC3E}">
        <p14:creationId xmlns:p14="http://schemas.microsoft.com/office/powerpoint/2010/main" val="8850061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D2A798D1-99ED-4B00-918E-BDFC2E2D5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5400000">
            <a:off x="8429884" y="-1895213"/>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16DA276F-6ED4-4CEB-AF83-63739A0A5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V="1">
            <a:off x="0"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69585345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D2A798D1-99ED-4B00-918E-BDFC2E2D5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5400000">
            <a:off x="8429884" y="-1895213"/>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16DA276F-6ED4-4CEB-AF83-63739A0A5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V="1">
            <a:off x="0"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90671436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354436127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0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89694155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9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20097974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8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33038959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032051"/>
        </a:solidFill>
        <a:effectLst/>
      </p:bgPr>
    </p:bg>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E6B918BF-85A3-4786-A94F-FAC3DEBFD8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a:off x="0" y="155943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1" name="그림 10">
            <a:extLst>
              <a:ext uri="{FF2B5EF4-FFF2-40B4-BE49-F238E27FC236}">
                <a16:creationId xmlns:a16="http://schemas.microsoft.com/office/drawing/2014/main" id="{C71F6CC7-95DA-4725-8CC0-EB035494F1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8509000" y="5632450"/>
            <a:ext cx="3683000" cy="1225550"/>
          </a:xfrm>
          <a:prstGeom prst="rect">
            <a:avLst/>
          </a:prstGeom>
        </p:spPr>
      </p:pic>
      <p:pic>
        <p:nvPicPr>
          <p:cNvPr id="12" name="그림 11">
            <a:extLst>
              <a:ext uri="{FF2B5EF4-FFF2-40B4-BE49-F238E27FC236}">
                <a16:creationId xmlns:a16="http://schemas.microsoft.com/office/drawing/2014/main" id="{E9BEE53F-D6A7-4569-8D6C-76785B6953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a:off x="8977569" y="-2084130"/>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3" name="그림 12">
            <a:extLst>
              <a:ext uri="{FF2B5EF4-FFF2-40B4-BE49-F238E27FC236}">
                <a16:creationId xmlns:a16="http://schemas.microsoft.com/office/drawing/2014/main" id="{1E3D259D-C280-48E6-A9C4-6873E7C5F9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V="1">
            <a:off x="0" y="0"/>
            <a:ext cx="3683000" cy="1225550"/>
          </a:xfrm>
          <a:prstGeom prst="rect">
            <a:avLst/>
          </a:prstGeom>
        </p:spPr>
      </p:pic>
    </p:spTree>
    <p:extLst>
      <p:ext uri="{BB962C8B-B14F-4D97-AF65-F5344CB8AC3E}">
        <p14:creationId xmlns:p14="http://schemas.microsoft.com/office/powerpoint/2010/main" val="289740286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PPTM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rot="20387169">
            <a:off x="888883" y="992947"/>
            <a:ext cx="980007" cy="1011163"/>
          </a:xfrm>
          <a:prstGeom prst="rect">
            <a:avLst/>
          </a:prstGeom>
        </p:spPr>
      </p:pic>
      <p:pic>
        <p:nvPicPr>
          <p:cNvPr id="3" name="그림 2">
            <a:extLst>
              <a:ext uri="{FF2B5EF4-FFF2-40B4-BE49-F238E27FC236}">
                <a16:creationId xmlns:a16="http://schemas.microsoft.com/office/drawing/2014/main" id="{C5073DF2-FEF3-4DAB-9758-48B1142A6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922" y="331579"/>
            <a:ext cx="11794156" cy="6609322"/>
          </a:xfrm>
          <a:prstGeom prst="rect">
            <a:avLst/>
          </a:prstGeom>
        </p:spPr>
      </p:pic>
      <p:pic>
        <p:nvPicPr>
          <p:cNvPr id="7" name="그림 5">
            <a:extLst>
              <a:ext uri="{FF2B5EF4-FFF2-40B4-BE49-F238E27FC236}">
                <a16:creationId xmlns:a16="http://schemas.microsoft.com/office/drawing/2014/main" id="{90E9CBF9-ED2E-4995-A44E-B1A50C2F44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92507" y="1588168"/>
            <a:ext cx="9606987" cy="3681664"/>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73017185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8D7BB13-7256-459A-935C-E70D970C71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16200000" flipH="1">
            <a:off x="1895213" y="-1895212"/>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8" name="그림 17">
            <a:extLst>
              <a:ext uri="{FF2B5EF4-FFF2-40B4-BE49-F238E27FC236}">
                <a16:creationId xmlns:a16="http://schemas.microsoft.com/office/drawing/2014/main" id="{3713F529-90B2-4F53-B3B9-2560050EF6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H="1" flipV="1">
            <a:off x="7757024"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324838153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0F7DD0"/>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CD3B3C27-4EE1-4EF5-B7C6-6ABECFB897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flipH="1">
            <a:off x="8089900" y="0"/>
            <a:ext cx="4102100" cy="2590801"/>
          </a:xfrm>
          <a:prstGeom prst="rect">
            <a:avLst/>
          </a:prstGeom>
        </p:spPr>
      </p:pic>
      <p:pic>
        <p:nvPicPr>
          <p:cNvPr id="14" name="그림 13">
            <a:extLst>
              <a:ext uri="{FF2B5EF4-FFF2-40B4-BE49-F238E27FC236}">
                <a16:creationId xmlns:a16="http://schemas.microsoft.com/office/drawing/2014/main" id="{BB738E84-8820-445F-B0F5-AB9B52AC69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a:off x="0" y="4072467"/>
            <a:ext cx="5410200" cy="278553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28463841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FBC38CA0-663B-471E-BF52-0211725090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rot="16200000">
            <a:off x="-755649" y="3511549"/>
            <a:ext cx="4102100" cy="2590801"/>
          </a:xfrm>
          <a:prstGeom prst="rect">
            <a:avLst/>
          </a:prstGeom>
        </p:spPr>
      </p:pic>
      <p:pic>
        <p:nvPicPr>
          <p:cNvPr id="21" name="그림 20">
            <a:extLst>
              <a:ext uri="{FF2B5EF4-FFF2-40B4-BE49-F238E27FC236}">
                <a16:creationId xmlns:a16="http://schemas.microsoft.com/office/drawing/2014/main" id="{CC443FBF-665B-45E1-B5E3-111D66E1C2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rot="16200000" flipH="1">
            <a:off x="8094133" y="1312334"/>
            <a:ext cx="5410200" cy="2785533"/>
          </a:xfrm>
          <a:prstGeom prst="rect">
            <a:avLst/>
          </a:prstGeom>
        </p:spPr>
      </p:pic>
    </p:spTree>
    <p:extLst>
      <p:ext uri="{BB962C8B-B14F-4D97-AF65-F5344CB8AC3E}">
        <p14:creationId xmlns:p14="http://schemas.microsoft.com/office/powerpoint/2010/main" val="282204726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CA0A844E-14B7-4C46-9C39-A83C482F69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4610" r="44646" b="48006"/>
          <a:stretch/>
        </p:blipFill>
        <p:spPr>
          <a:xfrm>
            <a:off x="0" y="0"/>
            <a:ext cx="5066393" cy="2470827"/>
          </a:xfrm>
          <a:prstGeom prst="rect">
            <a:avLst/>
          </a:prstGeom>
        </p:spPr>
      </p:pic>
      <p:pic>
        <p:nvPicPr>
          <p:cNvPr id="12" name="그림 11">
            <a:extLst>
              <a:ext uri="{FF2B5EF4-FFF2-40B4-BE49-F238E27FC236}">
                <a16:creationId xmlns:a16="http://schemas.microsoft.com/office/drawing/2014/main" id="{12CBF965-4694-4CA6-B0B8-4221E0AADC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a:off x="9274511" y="3210128"/>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35615128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0F7DD0"/>
        </a:solidFill>
        <a:effectLst/>
      </p:bgPr>
    </p:bg>
    <p:spTree>
      <p:nvGrpSpPr>
        <p:cNvPr id="1" name=""/>
        <p:cNvGrpSpPr/>
        <p:nvPr/>
      </p:nvGrpSpPr>
      <p:grpSpPr>
        <a:xfrm>
          <a:off x="0" y="0"/>
          <a:ext cx="0" cy="0"/>
          <a:chOff x="0" y="0"/>
          <a:chExt cx="0" cy="0"/>
        </a:xfrm>
      </p:grpSpPr>
      <p:sp>
        <p:nvSpPr>
          <p:cNvPr id="16" name="그림 개체 틀 17">
            <a:extLst>
              <a:ext uri="{FF2B5EF4-FFF2-40B4-BE49-F238E27FC236}">
                <a16:creationId xmlns:a16="http://schemas.microsoft.com/office/drawing/2014/main" id="{501B9D53-A60A-4657-801A-27CC174CA55A}"/>
              </a:ext>
            </a:extLst>
          </p:cNvPr>
          <p:cNvSpPr>
            <a:spLocks noGrp="1"/>
          </p:cNvSpPr>
          <p:nvPr>
            <p:ph type="pic" sz="quarter" idx="11" hasCustomPrompt="1"/>
          </p:nvPr>
        </p:nvSpPr>
        <p:spPr>
          <a:xfrm>
            <a:off x="732046" y="732868"/>
            <a:ext cx="10723354" cy="242772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72671412-A583-40B1-97FE-96DD606A3A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rot="16200000">
            <a:off x="7453562" y="-303461"/>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14" name="그림 13">
            <a:extLst>
              <a:ext uri="{FF2B5EF4-FFF2-40B4-BE49-F238E27FC236}">
                <a16:creationId xmlns:a16="http://schemas.microsoft.com/office/drawing/2014/main" id="{B9650993-6D76-4D2B-8B9A-4E6B9554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rot="16200000" flipH="1">
            <a:off x="-336550" y="2393949"/>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9185177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A3C3C"/>
        </a:solidFill>
        <a:effectLst/>
      </p:bgPr>
    </p:bg>
    <p:spTree>
      <p:nvGrpSpPr>
        <p:cNvPr id="1" name=""/>
        <p:cNvGrpSpPr/>
        <p:nvPr/>
      </p:nvGrpSpPr>
      <p:grpSpPr>
        <a:xfrm>
          <a:off x="0" y="0"/>
          <a:ext cx="0" cy="0"/>
          <a:chOff x="0" y="0"/>
          <a:chExt cx="0" cy="0"/>
        </a:xfrm>
      </p:grpSpPr>
      <p:sp>
        <p:nvSpPr>
          <p:cNvPr id="16" name="그림 개체 틀 7">
            <a:extLst>
              <a:ext uri="{FF2B5EF4-FFF2-40B4-BE49-F238E27FC236}">
                <a16:creationId xmlns:a16="http://schemas.microsoft.com/office/drawing/2014/main" id="{B8B06E26-AF3A-4EF7-96AA-FBCE1CA9C978}"/>
              </a:ext>
            </a:extLst>
          </p:cNvPr>
          <p:cNvSpPr>
            <a:spLocks noGrp="1"/>
          </p:cNvSpPr>
          <p:nvPr>
            <p:ph type="pic" sz="quarter" idx="11" hasCustomPrompt="1"/>
          </p:nvPr>
        </p:nvSpPr>
        <p:spPr>
          <a:xfrm>
            <a:off x="5136807"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17" name="그림 개체 틀 7">
            <a:extLst>
              <a:ext uri="{FF2B5EF4-FFF2-40B4-BE49-F238E27FC236}">
                <a16:creationId xmlns:a16="http://schemas.microsoft.com/office/drawing/2014/main" id="{F84E6BD8-98D4-4BBA-BD43-E977E426ED00}"/>
              </a:ext>
            </a:extLst>
          </p:cNvPr>
          <p:cNvSpPr>
            <a:spLocks noGrp="1"/>
          </p:cNvSpPr>
          <p:nvPr>
            <p:ph type="pic" sz="quarter" idx="12" hasCustomPrompt="1"/>
          </p:nvPr>
        </p:nvSpPr>
        <p:spPr>
          <a:xfrm>
            <a:off x="8175562"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CC3593CF-A936-4E65-B990-1D916514AD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a:off x="0" y="0"/>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5" name="그림 14">
            <a:extLst>
              <a:ext uri="{FF2B5EF4-FFF2-40B4-BE49-F238E27FC236}">
                <a16:creationId xmlns:a16="http://schemas.microsoft.com/office/drawing/2014/main" id="{4D2E8080-D4E4-4C95-B90A-C6DE1AC27E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V="1">
            <a:off x="8177462" y="2843462"/>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5578922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7_PPTMON slide">
    <p:bg>
      <p:bgPr>
        <a:solidFill>
          <a:srgbClr val="FA3C3C"/>
        </a:solidFill>
        <a:effectLst/>
      </p:bgPr>
    </p:bg>
    <p:spTree>
      <p:nvGrpSpPr>
        <p:cNvPr id="1" name=""/>
        <p:cNvGrpSpPr/>
        <p:nvPr/>
      </p:nvGrpSpPr>
      <p:grpSpPr>
        <a:xfrm>
          <a:off x="0" y="0"/>
          <a:ext cx="0" cy="0"/>
          <a:chOff x="0" y="0"/>
          <a:chExt cx="0" cy="0"/>
        </a:xfrm>
      </p:grpSpPr>
      <p:sp>
        <p:nvSpPr>
          <p:cNvPr id="16" name="그림 개체 틀 7">
            <a:extLst>
              <a:ext uri="{FF2B5EF4-FFF2-40B4-BE49-F238E27FC236}">
                <a16:creationId xmlns:a16="http://schemas.microsoft.com/office/drawing/2014/main" id="{B8B06E26-AF3A-4EF7-96AA-FBCE1CA9C978}"/>
              </a:ext>
            </a:extLst>
          </p:cNvPr>
          <p:cNvSpPr>
            <a:spLocks noGrp="1"/>
          </p:cNvSpPr>
          <p:nvPr>
            <p:ph type="pic" sz="quarter" idx="11" hasCustomPrompt="1"/>
          </p:nvPr>
        </p:nvSpPr>
        <p:spPr>
          <a:xfrm>
            <a:off x="5136807"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17" name="그림 개체 틀 7">
            <a:extLst>
              <a:ext uri="{FF2B5EF4-FFF2-40B4-BE49-F238E27FC236}">
                <a16:creationId xmlns:a16="http://schemas.microsoft.com/office/drawing/2014/main" id="{F84E6BD8-98D4-4BBA-BD43-E977E426ED00}"/>
              </a:ext>
            </a:extLst>
          </p:cNvPr>
          <p:cNvSpPr>
            <a:spLocks noGrp="1"/>
          </p:cNvSpPr>
          <p:nvPr>
            <p:ph type="pic" sz="quarter" idx="12" hasCustomPrompt="1"/>
          </p:nvPr>
        </p:nvSpPr>
        <p:spPr>
          <a:xfrm>
            <a:off x="8175562"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CC3593CF-A936-4E65-B990-1D916514AD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a:off x="0" y="0"/>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5" name="그림 14">
            <a:extLst>
              <a:ext uri="{FF2B5EF4-FFF2-40B4-BE49-F238E27FC236}">
                <a16:creationId xmlns:a16="http://schemas.microsoft.com/office/drawing/2014/main" id="{4D2E8080-D4E4-4C95-B90A-C6DE1AC27E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V="1">
            <a:off x="8177462" y="2843462"/>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213299869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76807528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58934449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49844056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PPTMON titl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C9CC789C-9CD1-4193-BEE7-65DB58112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98922" y="124339"/>
            <a:ext cx="11794156" cy="6609322"/>
          </a:xfrm>
          <a:prstGeom prst="rect">
            <a:avLst/>
          </a:prstGeom>
        </p:spPr>
      </p:pic>
      <p:pic>
        <p:nvPicPr>
          <p:cNvPr id="13" name="그림 12">
            <a:extLst>
              <a:ext uri="{FF2B5EF4-FFF2-40B4-BE49-F238E27FC236}">
                <a16:creationId xmlns:a16="http://schemas.microsoft.com/office/drawing/2014/main" id="{DD77A6E7-3DE0-478E-907A-ED4A141BF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50411140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70322418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80612256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78771721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21076765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7663489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032051"/>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D6D9B4C9-0C2A-4696-87CD-CEF331FDC16B}"/>
              </a:ext>
            </a:extLst>
          </p:cNvPr>
          <p:cNvSpPr>
            <a:spLocks noGrp="1"/>
          </p:cNvSpPr>
          <p:nvPr>
            <p:ph type="pic" sz="quarter" idx="10" hasCustomPrompt="1"/>
          </p:nvPr>
        </p:nvSpPr>
        <p:spPr>
          <a:xfrm>
            <a:off x="1008357" y="1933576"/>
            <a:ext cx="4857162" cy="2247122"/>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8936B362-0195-49C1-96F8-11451900EB92}"/>
              </a:ext>
            </a:extLst>
          </p:cNvPr>
          <p:cNvSpPr>
            <a:spLocks noGrp="1"/>
          </p:cNvSpPr>
          <p:nvPr>
            <p:ph type="pic" sz="quarter" idx="12" hasCustomPrompt="1"/>
          </p:nvPr>
        </p:nvSpPr>
        <p:spPr>
          <a:xfrm>
            <a:off x="6326481" y="1933576"/>
            <a:ext cx="4857162" cy="2247122"/>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F49C80A-6FF3-47C0-87E1-31C55922E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flipH="1" flipV="1">
            <a:off x="8089900" y="4267199"/>
            <a:ext cx="4102100" cy="2590801"/>
          </a:xfrm>
          <a:prstGeom prst="rect">
            <a:avLst/>
          </a:prstGeom>
        </p:spPr>
      </p:pic>
      <p:pic>
        <p:nvPicPr>
          <p:cNvPr id="16" name="그림 15">
            <a:extLst>
              <a:ext uri="{FF2B5EF4-FFF2-40B4-BE49-F238E27FC236}">
                <a16:creationId xmlns:a16="http://schemas.microsoft.com/office/drawing/2014/main" id="{C403BC6E-AEF7-4F13-93D1-CEB6B5CA01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flipV="1">
            <a:off x="0" y="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141258602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18" name="그림 개체 틀 11">
            <a:extLst>
              <a:ext uri="{FF2B5EF4-FFF2-40B4-BE49-F238E27FC236}">
                <a16:creationId xmlns:a16="http://schemas.microsoft.com/office/drawing/2014/main" id="{FA4369BB-A53B-4B90-A2B4-71B94146EA8D}"/>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D7A12FC9-B152-415A-B598-1368F94AD4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V="1">
            <a:off x="7391400" y="273050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20" name="그림 19">
            <a:extLst>
              <a:ext uri="{FF2B5EF4-FFF2-40B4-BE49-F238E27FC236}">
                <a16:creationId xmlns:a16="http://schemas.microsoft.com/office/drawing/2014/main" id="{6CFCD931-0DEC-4BF7-BBB9-7BC5D6FC85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V="1">
            <a:off x="0" y="0"/>
            <a:ext cx="5410200" cy="2785533"/>
          </a:xfrm>
          <a:prstGeom prst="rect">
            <a:avLst/>
          </a:prstGeom>
        </p:spPr>
      </p:pic>
    </p:spTree>
    <p:extLst>
      <p:ext uri="{BB962C8B-B14F-4D97-AF65-F5344CB8AC3E}">
        <p14:creationId xmlns:p14="http://schemas.microsoft.com/office/powerpoint/2010/main" val="25978798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0F7DD0"/>
        </a:solidFill>
        <a:effectLst/>
      </p:bgPr>
    </p:bg>
    <p:spTree>
      <p:nvGrpSpPr>
        <p:cNvPr id="1" name=""/>
        <p:cNvGrpSpPr/>
        <p:nvPr/>
      </p:nvGrpSpPr>
      <p:grpSpPr>
        <a:xfrm>
          <a:off x="0" y="0"/>
          <a:ext cx="0" cy="0"/>
          <a:chOff x="0" y="0"/>
          <a:chExt cx="0" cy="0"/>
        </a:xfrm>
      </p:grpSpPr>
      <p:sp>
        <p:nvSpPr>
          <p:cNvPr id="18" name="그림 개체 틀 5">
            <a:extLst>
              <a:ext uri="{FF2B5EF4-FFF2-40B4-BE49-F238E27FC236}">
                <a16:creationId xmlns:a16="http://schemas.microsoft.com/office/drawing/2014/main" id="{F9D88346-A66D-436C-8C34-40C3A4DF752F}"/>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145828BB-254A-449B-9F94-8A7B4A921B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4610" r="44646" b="48006"/>
          <a:stretch/>
        </p:blipFill>
        <p:spPr>
          <a:xfrm flipV="1">
            <a:off x="0" y="4387173"/>
            <a:ext cx="5066393" cy="2470827"/>
          </a:xfrm>
          <a:prstGeom prst="rect">
            <a:avLst/>
          </a:prstGeom>
        </p:spPr>
      </p:pic>
      <p:pic>
        <p:nvPicPr>
          <p:cNvPr id="14" name="그림 13">
            <a:extLst>
              <a:ext uri="{FF2B5EF4-FFF2-40B4-BE49-F238E27FC236}">
                <a16:creationId xmlns:a16="http://schemas.microsoft.com/office/drawing/2014/main" id="{2EEC9B92-86F6-4925-B5C8-DB246A5187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flipV="1">
            <a:off x="9274511" y="0"/>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205012448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FA3C3C"/>
        </a:solidFill>
        <a:effectLst/>
      </p:bgPr>
    </p:bg>
    <p:spTree>
      <p:nvGrpSpPr>
        <p:cNvPr id="1" name=""/>
        <p:cNvGrpSpPr/>
        <p:nvPr/>
      </p:nvGrpSpPr>
      <p:grpSpPr>
        <a:xfrm>
          <a:off x="0" y="0"/>
          <a:ext cx="0" cy="0"/>
          <a:chOff x="0" y="0"/>
          <a:chExt cx="0" cy="0"/>
        </a:xfrm>
      </p:grpSpPr>
      <p:sp>
        <p:nvSpPr>
          <p:cNvPr id="18" name="그림 개체 틀 8">
            <a:extLst>
              <a:ext uri="{FF2B5EF4-FFF2-40B4-BE49-F238E27FC236}">
                <a16:creationId xmlns:a16="http://schemas.microsoft.com/office/drawing/2014/main" id="{2BDE2AC8-378A-493F-8985-BCA062CB42FA}"/>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042D4EB4-D772-4E60-A6FC-9457FCC488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flipH="1" flipV="1">
            <a:off x="10325097" y="1200671"/>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5B40F9C2-E5A6-41F9-8435-D91398218B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H="1">
            <a:off x="-420438" y="420439"/>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270527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2708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PPTMON title">
    <p:bg>
      <p:bgPr>
        <a:solidFill>
          <a:srgbClr val="32251A"/>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A46CC772-338A-40F7-B154-06AD739F4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98922" y="124339"/>
            <a:ext cx="11794156" cy="6609322"/>
          </a:xfrm>
          <a:prstGeom prst="rect">
            <a:avLst/>
          </a:prstGeom>
        </p:spPr>
      </p:pic>
      <p:pic>
        <p:nvPicPr>
          <p:cNvPr id="15" name="그림 14">
            <a:extLst>
              <a:ext uri="{FF2B5EF4-FFF2-40B4-BE49-F238E27FC236}">
                <a16:creationId xmlns:a16="http://schemas.microsoft.com/office/drawing/2014/main" id="{715FA537-E139-451E-ACC5-E381E6979D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48125186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60743101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63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A36B258-96DA-4BD9-A8F1-BC5DD067C9FB}"/>
              </a:ext>
            </a:extLst>
          </p:cNvPr>
          <p:cNvSpPr>
            <a:spLocks noGrp="1"/>
          </p:cNvSpPr>
          <p:nvPr>
            <p:ph type="pic" sz="quarter" idx="10"/>
          </p:nvPr>
        </p:nvSpPr>
        <p:spPr>
          <a:xfrm>
            <a:off x="1739015" y="1780468"/>
            <a:ext cx="1698818" cy="1710006"/>
          </a:xfrm>
          <a:custGeom>
            <a:avLst/>
            <a:gdLst>
              <a:gd name="connsiteX0" fmla="*/ 1705454 w 3410908"/>
              <a:gd name="connsiteY0" fmla="*/ 0 h 3410908"/>
              <a:gd name="connsiteX1" fmla="*/ 3410908 w 3410908"/>
              <a:gd name="connsiteY1" fmla="*/ 1705454 h 3410908"/>
              <a:gd name="connsiteX2" fmla="*/ 1705454 w 3410908"/>
              <a:gd name="connsiteY2" fmla="*/ 3410908 h 3410908"/>
              <a:gd name="connsiteX3" fmla="*/ 0 w 3410908"/>
              <a:gd name="connsiteY3" fmla="*/ 1705454 h 3410908"/>
              <a:gd name="connsiteX4" fmla="*/ 1705454 w 3410908"/>
              <a:gd name="connsiteY4" fmla="*/ 0 h 3410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908" h="3410908">
                <a:moveTo>
                  <a:pt x="1705454" y="0"/>
                </a:moveTo>
                <a:cubicBezTo>
                  <a:pt x="2647350" y="0"/>
                  <a:pt x="3410908" y="763558"/>
                  <a:pt x="3410908" y="1705454"/>
                </a:cubicBezTo>
                <a:cubicBezTo>
                  <a:pt x="3410908" y="2647350"/>
                  <a:pt x="2647350" y="3410908"/>
                  <a:pt x="1705454" y="3410908"/>
                </a:cubicBezTo>
                <a:cubicBezTo>
                  <a:pt x="763558" y="3410908"/>
                  <a:pt x="0" y="2647350"/>
                  <a:pt x="0" y="1705454"/>
                </a:cubicBezTo>
                <a:cubicBezTo>
                  <a:pt x="0" y="763558"/>
                  <a:pt x="763558" y="0"/>
                  <a:pt x="1705454" y="0"/>
                </a:cubicBezTo>
                <a:close/>
              </a:path>
            </a:pathLst>
          </a:custGeom>
        </p:spPr>
        <p:txBody>
          <a:bodyPr wrap="square">
            <a:noAutofit/>
          </a:bodyPr>
          <a:lstStyle/>
          <a:p>
            <a:endParaRPr lang="en-ID"/>
          </a:p>
        </p:txBody>
      </p:sp>
    </p:spTree>
    <p:extLst>
      <p:ext uri="{BB962C8B-B14F-4D97-AF65-F5344CB8AC3E}">
        <p14:creationId xmlns:p14="http://schemas.microsoft.com/office/powerpoint/2010/main" val="3336961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E5C95B-1E4E-4178-B1B0-BC4809350F96}"/>
              </a:ext>
            </a:extLst>
          </p:cNvPr>
          <p:cNvSpPr>
            <a:spLocks noGrp="1"/>
          </p:cNvSpPr>
          <p:nvPr>
            <p:ph type="pic" sz="quarter" idx="10"/>
          </p:nvPr>
        </p:nvSpPr>
        <p:spPr>
          <a:xfrm>
            <a:off x="427748" y="1271747"/>
            <a:ext cx="3905868" cy="4495477"/>
          </a:xfrm>
        </p:spPr>
        <p:txBody>
          <a:bodyPr/>
          <a:lstStyle/>
          <a:p>
            <a:endParaRPr lang="en-ID"/>
          </a:p>
        </p:txBody>
      </p:sp>
    </p:spTree>
    <p:extLst>
      <p:ext uri="{BB962C8B-B14F-4D97-AF65-F5344CB8AC3E}">
        <p14:creationId xmlns:p14="http://schemas.microsoft.com/office/powerpoint/2010/main" val="2773562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3EB8DA-E612-432C-9A8C-38A5101A5C7F}"/>
              </a:ext>
            </a:extLst>
          </p:cNvPr>
          <p:cNvSpPr>
            <a:spLocks noGrp="1"/>
          </p:cNvSpPr>
          <p:nvPr>
            <p:ph type="pic" sz="quarter" idx="10"/>
          </p:nvPr>
        </p:nvSpPr>
        <p:spPr>
          <a:xfrm>
            <a:off x="7673514" y="1897750"/>
            <a:ext cx="2262945" cy="3362724"/>
          </a:xfrm>
        </p:spPr>
        <p:txBody>
          <a:bodyPr/>
          <a:lstStyle/>
          <a:p>
            <a:endParaRPr lang="en-ID"/>
          </a:p>
        </p:txBody>
      </p:sp>
    </p:spTree>
    <p:extLst>
      <p:ext uri="{BB962C8B-B14F-4D97-AF65-F5344CB8AC3E}">
        <p14:creationId xmlns:p14="http://schemas.microsoft.com/office/powerpoint/2010/main" val="3753056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FBEF712-E855-440B-89CC-0281729BD98F}"/>
              </a:ext>
            </a:extLst>
          </p:cNvPr>
          <p:cNvSpPr>
            <a:spLocks noGrp="1"/>
          </p:cNvSpPr>
          <p:nvPr>
            <p:ph type="pic" sz="quarter" idx="10"/>
          </p:nvPr>
        </p:nvSpPr>
        <p:spPr>
          <a:xfrm>
            <a:off x="6344412" y="2277313"/>
            <a:ext cx="2199141" cy="3223730"/>
          </a:xfrm>
        </p:spPr>
        <p:txBody>
          <a:bodyPr/>
          <a:lstStyle/>
          <a:p>
            <a:endParaRPr lang="en-ID"/>
          </a:p>
        </p:txBody>
      </p:sp>
      <p:sp>
        <p:nvSpPr>
          <p:cNvPr id="3" name="Picture Placeholder 8">
            <a:extLst>
              <a:ext uri="{FF2B5EF4-FFF2-40B4-BE49-F238E27FC236}">
                <a16:creationId xmlns:a16="http://schemas.microsoft.com/office/drawing/2014/main" id="{DC01FC22-F05D-4EBE-9737-70569923D168}"/>
              </a:ext>
            </a:extLst>
          </p:cNvPr>
          <p:cNvSpPr>
            <a:spLocks noGrp="1"/>
          </p:cNvSpPr>
          <p:nvPr>
            <p:ph type="pic" sz="quarter" idx="11"/>
          </p:nvPr>
        </p:nvSpPr>
        <p:spPr>
          <a:xfrm>
            <a:off x="8827191" y="4391963"/>
            <a:ext cx="1099570" cy="1611864"/>
          </a:xfrm>
        </p:spPr>
        <p:txBody>
          <a:bodyPr/>
          <a:lstStyle/>
          <a:p>
            <a:endParaRPr lang="en-ID" dirty="0"/>
          </a:p>
        </p:txBody>
      </p:sp>
    </p:spTree>
    <p:extLst>
      <p:ext uri="{BB962C8B-B14F-4D97-AF65-F5344CB8AC3E}">
        <p14:creationId xmlns:p14="http://schemas.microsoft.com/office/powerpoint/2010/main" val="3288017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31EDDB9-A095-4345-A0CA-1BC17672865A}"/>
              </a:ext>
            </a:extLst>
          </p:cNvPr>
          <p:cNvSpPr>
            <a:spLocks noGrp="1"/>
          </p:cNvSpPr>
          <p:nvPr>
            <p:ph type="pic" sz="quarter" idx="10"/>
          </p:nvPr>
        </p:nvSpPr>
        <p:spPr>
          <a:xfrm>
            <a:off x="1255570" y="2222861"/>
            <a:ext cx="4312319" cy="1799408"/>
          </a:xfrm>
        </p:spPr>
        <p:txBody>
          <a:bodyPr/>
          <a:lstStyle/>
          <a:p>
            <a:endParaRPr lang="en-ID"/>
          </a:p>
        </p:txBody>
      </p:sp>
      <p:sp>
        <p:nvSpPr>
          <p:cNvPr id="3" name="Picture Placeholder 10">
            <a:extLst>
              <a:ext uri="{FF2B5EF4-FFF2-40B4-BE49-F238E27FC236}">
                <a16:creationId xmlns:a16="http://schemas.microsoft.com/office/drawing/2014/main" id="{3B249D85-5537-4479-9F2F-E37DD5D6B4BE}"/>
              </a:ext>
            </a:extLst>
          </p:cNvPr>
          <p:cNvSpPr>
            <a:spLocks noGrp="1"/>
          </p:cNvSpPr>
          <p:nvPr>
            <p:ph type="pic" sz="quarter" idx="11"/>
          </p:nvPr>
        </p:nvSpPr>
        <p:spPr>
          <a:xfrm>
            <a:off x="1783681" y="3598123"/>
            <a:ext cx="4312319" cy="1799408"/>
          </a:xfrm>
        </p:spPr>
        <p:txBody>
          <a:bodyPr/>
          <a:lstStyle/>
          <a:p>
            <a:endParaRPr lang="en-ID"/>
          </a:p>
        </p:txBody>
      </p:sp>
    </p:spTree>
    <p:extLst>
      <p:ext uri="{BB962C8B-B14F-4D97-AF65-F5344CB8AC3E}">
        <p14:creationId xmlns:p14="http://schemas.microsoft.com/office/powerpoint/2010/main" val="564240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E416D5-ABD2-45D4-AE78-B5E88DDFD45B}"/>
              </a:ext>
            </a:extLst>
          </p:cNvPr>
          <p:cNvSpPr>
            <a:spLocks noGrp="1"/>
          </p:cNvSpPr>
          <p:nvPr>
            <p:ph type="pic" sz="quarter" idx="10"/>
          </p:nvPr>
        </p:nvSpPr>
        <p:spPr>
          <a:xfrm>
            <a:off x="4237155" y="3806640"/>
            <a:ext cx="7954845" cy="3051360"/>
          </a:xfrm>
        </p:spPr>
        <p:txBody>
          <a:bodyPr/>
          <a:lstStyle/>
          <a:p>
            <a:endParaRPr lang="en-ID"/>
          </a:p>
        </p:txBody>
      </p:sp>
    </p:spTree>
    <p:extLst>
      <p:ext uri="{BB962C8B-B14F-4D97-AF65-F5344CB8AC3E}">
        <p14:creationId xmlns:p14="http://schemas.microsoft.com/office/powerpoint/2010/main" val="365175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8F25462-A821-45C1-90D5-C70F10266099}"/>
              </a:ext>
            </a:extLst>
          </p:cNvPr>
          <p:cNvSpPr>
            <a:spLocks noGrp="1"/>
          </p:cNvSpPr>
          <p:nvPr>
            <p:ph type="pic" sz="quarter" idx="10"/>
          </p:nvPr>
        </p:nvSpPr>
        <p:spPr>
          <a:xfrm>
            <a:off x="0" y="0"/>
            <a:ext cx="7880523" cy="3598122"/>
          </a:xfrm>
        </p:spPr>
        <p:txBody>
          <a:bodyPr/>
          <a:lstStyle/>
          <a:p>
            <a:endParaRPr lang="en-ID"/>
          </a:p>
        </p:txBody>
      </p:sp>
    </p:spTree>
    <p:extLst>
      <p:ext uri="{BB962C8B-B14F-4D97-AF65-F5344CB8AC3E}">
        <p14:creationId xmlns:p14="http://schemas.microsoft.com/office/powerpoint/2010/main" val="3770630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2783334-A93B-4252-832B-0D0E50940108}"/>
              </a:ext>
            </a:extLst>
          </p:cNvPr>
          <p:cNvSpPr>
            <a:spLocks noGrp="1"/>
          </p:cNvSpPr>
          <p:nvPr>
            <p:ph type="pic" sz="quarter" idx="10"/>
          </p:nvPr>
        </p:nvSpPr>
        <p:spPr>
          <a:xfrm>
            <a:off x="1642204" y="1792296"/>
            <a:ext cx="2580719" cy="2597715"/>
          </a:xfrm>
        </p:spPr>
        <p:txBody>
          <a:bodyPr/>
          <a:lstStyle/>
          <a:p>
            <a:endParaRPr lang="en-ID"/>
          </a:p>
        </p:txBody>
      </p:sp>
      <p:sp>
        <p:nvSpPr>
          <p:cNvPr id="11" name="Picture Placeholder 10">
            <a:extLst>
              <a:ext uri="{FF2B5EF4-FFF2-40B4-BE49-F238E27FC236}">
                <a16:creationId xmlns:a16="http://schemas.microsoft.com/office/drawing/2014/main" id="{697A05E1-4C51-4ABF-A881-767B5E332785}"/>
              </a:ext>
            </a:extLst>
          </p:cNvPr>
          <p:cNvSpPr>
            <a:spLocks noGrp="1"/>
          </p:cNvSpPr>
          <p:nvPr>
            <p:ph type="pic" sz="quarter" idx="11"/>
          </p:nvPr>
        </p:nvSpPr>
        <p:spPr>
          <a:xfrm>
            <a:off x="6610721" y="3306183"/>
            <a:ext cx="5581279" cy="3551817"/>
          </a:xfrm>
        </p:spPr>
        <p:txBody>
          <a:bodyPr/>
          <a:lstStyle/>
          <a:p>
            <a:endParaRPr lang="en-ID"/>
          </a:p>
        </p:txBody>
      </p:sp>
    </p:spTree>
    <p:extLst>
      <p:ext uri="{BB962C8B-B14F-4D97-AF65-F5344CB8AC3E}">
        <p14:creationId xmlns:p14="http://schemas.microsoft.com/office/powerpoint/2010/main" val="4225952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PPTMON title">
    <p:bg>
      <p:bgPr>
        <a:solidFill>
          <a:srgbClr val="032051"/>
        </a:solidFill>
        <a:effectLst/>
      </p:bgPr>
    </p:bg>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340DEEE5-632B-44DF-BD3E-5CC663AA32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98922" y="124339"/>
            <a:ext cx="11794156" cy="6609322"/>
          </a:xfrm>
          <a:prstGeom prst="rect">
            <a:avLst/>
          </a:prstGeom>
        </p:spPr>
      </p:pic>
      <p:pic>
        <p:nvPicPr>
          <p:cNvPr id="16" name="그림 15">
            <a:extLst>
              <a:ext uri="{FF2B5EF4-FFF2-40B4-BE49-F238E27FC236}">
                <a16:creationId xmlns:a16="http://schemas.microsoft.com/office/drawing/2014/main" id="{8D964309-18FD-4741-AB28-A53972A68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89676060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10675-45A6-4402-8E28-F21EAD049DFD}"/>
              </a:ext>
            </a:extLst>
          </p:cNvPr>
          <p:cNvSpPr>
            <a:spLocks noGrp="1"/>
          </p:cNvSpPr>
          <p:nvPr>
            <p:ph type="pic" sz="quarter" idx="10"/>
          </p:nvPr>
        </p:nvSpPr>
        <p:spPr>
          <a:xfrm>
            <a:off x="1454409" y="1458827"/>
            <a:ext cx="3263181" cy="3930795"/>
          </a:xfrm>
        </p:spPr>
        <p:txBody>
          <a:bodyPr/>
          <a:lstStyle/>
          <a:p>
            <a:endParaRPr lang="en-ID"/>
          </a:p>
        </p:txBody>
      </p:sp>
    </p:spTree>
    <p:extLst>
      <p:ext uri="{BB962C8B-B14F-4D97-AF65-F5344CB8AC3E}">
        <p14:creationId xmlns:p14="http://schemas.microsoft.com/office/powerpoint/2010/main" val="2307955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25FD175-1489-4251-A251-9F65667D1BB1}"/>
              </a:ext>
            </a:extLst>
          </p:cNvPr>
          <p:cNvSpPr>
            <a:spLocks noGrp="1"/>
          </p:cNvSpPr>
          <p:nvPr>
            <p:ph type="pic" sz="quarter" idx="10"/>
          </p:nvPr>
        </p:nvSpPr>
        <p:spPr>
          <a:xfrm>
            <a:off x="0" y="1138888"/>
            <a:ext cx="1835126" cy="4695625"/>
          </a:xfrm>
        </p:spPr>
        <p:txBody>
          <a:bodyPr/>
          <a:lstStyle/>
          <a:p>
            <a:endParaRPr lang="en-ID"/>
          </a:p>
        </p:txBody>
      </p:sp>
      <p:sp>
        <p:nvSpPr>
          <p:cNvPr id="9" name="Picture Placeholder 7">
            <a:extLst>
              <a:ext uri="{FF2B5EF4-FFF2-40B4-BE49-F238E27FC236}">
                <a16:creationId xmlns:a16="http://schemas.microsoft.com/office/drawing/2014/main" id="{CF588D16-5257-4C6E-8063-E5624CBDE314}"/>
              </a:ext>
            </a:extLst>
          </p:cNvPr>
          <p:cNvSpPr>
            <a:spLocks noGrp="1"/>
          </p:cNvSpPr>
          <p:nvPr>
            <p:ph type="pic" sz="quarter" idx="11"/>
          </p:nvPr>
        </p:nvSpPr>
        <p:spPr>
          <a:xfrm>
            <a:off x="2042494" y="1138888"/>
            <a:ext cx="2994738" cy="4695625"/>
          </a:xfrm>
        </p:spPr>
        <p:txBody>
          <a:bodyPr/>
          <a:lstStyle/>
          <a:p>
            <a:endParaRPr lang="en-ID"/>
          </a:p>
        </p:txBody>
      </p:sp>
    </p:spTree>
    <p:extLst>
      <p:ext uri="{BB962C8B-B14F-4D97-AF65-F5344CB8AC3E}">
        <p14:creationId xmlns:p14="http://schemas.microsoft.com/office/powerpoint/2010/main" val="2320338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DF3F869-AFBD-42C8-815D-F58DBE1188D3}"/>
              </a:ext>
            </a:extLst>
          </p:cNvPr>
          <p:cNvSpPr>
            <a:spLocks noGrp="1"/>
          </p:cNvSpPr>
          <p:nvPr>
            <p:ph type="pic" sz="quarter" idx="10"/>
          </p:nvPr>
        </p:nvSpPr>
        <p:spPr>
          <a:xfrm>
            <a:off x="1242417" y="930371"/>
            <a:ext cx="2152271" cy="2167439"/>
          </a:xfrm>
        </p:spPr>
        <p:txBody>
          <a:bodyPr/>
          <a:lstStyle/>
          <a:p>
            <a:endParaRPr lang="en-ID"/>
          </a:p>
        </p:txBody>
      </p:sp>
      <p:sp>
        <p:nvSpPr>
          <p:cNvPr id="10" name="Picture Placeholder 9">
            <a:extLst>
              <a:ext uri="{FF2B5EF4-FFF2-40B4-BE49-F238E27FC236}">
                <a16:creationId xmlns:a16="http://schemas.microsoft.com/office/drawing/2014/main" id="{06600E8C-CAB5-42B0-A48D-F02F36B974EE}"/>
              </a:ext>
            </a:extLst>
          </p:cNvPr>
          <p:cNvSpPr>
            <a:spLocks noGrp="1"/>
          </p:cNvSpPr>
          <p:nvPr>
            <p:ph type="pic" sz="quarter" idx="11"/>
          </p:nvPr>
        </p:nvSpPr>
        <p:spPr>
          <a:xfrm>
            <a:off x="6096000" y="0"/>
            <a:ext cx="4853871" cy="5320382"/>
          </a:xfrm>
        </p:spPr>
        <p:txBody>
          <a:bodyPr/>
          <a:lstStyle/>
          <a:p>
            <a:endParaRPr lang="en-ID"/>
          </a:p>
        </p:txBody>
      </p:sp>
    </p:spTree>
    <p:extLst>
      <p:ext uri="{BB962C8B-B14F-4D97-AF65-F5344CB8AC3E}">
        <p14:creationId xmlns:p14="http://schemas.microsoft.com/office/powerpoint/2010/main" val="3662248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F7D1D4F-FAC7-4F07-A3A5-0A647FEB306F}"/>
              </a:ext>
            </a:extLst>
          </p:cNvPr>
          <p:cNvSpPr>
            <a:spLocks noGrp="1"/>
          </p:cNvSpPr>
          <p:nvPr>
            <p:ph type="pic" sz="quarter" idx="10"/>
          </p:nvPr>
        </p:nvSpPr>
        <p:spPr>
          <a:xfrm>
            <a:off x="1035335" y="1421639"/>
            <a:ext cx="5506167" cy="4764865"/>
          </a:xfrm>
        </p:spPr>
        <p:txBody>
          <a:bodyPr/>
          <a:lstStyle/>
          <a:p>
            <a:endParaRPr lang="en-ID"/>
          </a:p>
        </p:txBody>
      </p:sp>
    </p:spTree>
    <p:extLst>
      <p:ext uri="{BB962C8B-B14F-4D97-AF65-F5344CB8AC3E}">
        <p14:creationId xmlns:p14="http://schemas.microsoft.com/office/powerpoint/2010/main" val="2251721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E058DC1-F648-4AE2-8C79-328077F7D9E2}"/>
              </a:ext>
            </a:extLst>
          </p:cNvPr>
          <p:cNvSpPr>
            <a:spLocks noGrp="1"/>
          </p:cNvSpPr>
          <p:nvPr>
            <p:ph type="pic" sz="quarter" idx="10"/>
          </p:nvPr>
        </p:nvSpPr>
        <p:spPr>
          <a:xfrm>
            <a:off x="10502284" y="2916859"/>
            <a:ext cx="1689716" cy="2709137"/>
          </a:xfrm>
        </p:spPr>
        <p:txBody>
          <a:bodyPr/>
          <a:lstStyle/>
          <a:p>
            <a:endParaRPr lang="en-ID"/>
          </a:p>
        </p:txBody>
      </p:sp>
      <p:sp>
        <p:nvSpPr>
          <p:cNvPr id="8" name="Picture Placeholder 6">
            <a:extLst>
              <a:ext uri="{FF2B5EF4-FFF2-40B4-BE49-F238E27FC236}">
                <a16:creationId xmlns:a16="http://schemas.microsoft.com/office/drawing/2014/main" id="{675A86CA-1015-4A95-A0F3-42A17E151CF6}"/>
              </a:ext>
            </a:extLst>
          </p:cNvPr>
          <p:cNvSpPr>
            <a:spLocks noGrp="1"/>
          </p:cNvSpPr>
          <p:nvPr>
            <p:ph type="pic" sz="quarter" idx="11"/>
          </p:nvPr>
        </p:nvSpPr>
        <p:spPr>
          <a:xfrm>
            <a:off x="7535148" y="2916859"/>
            <a:ext cx="2752364" cy="2709137"/>
          </a:xfrm>
        </p:spPr>
        <p:txBody>
          <a:bodyPr/>
          <a:lstStyle/>
          <a:p>
            <a:endParaRPr lang="en-ID"/>
          </a:p>
        </p:txBody>
      </p:sp>
      <p:sp>
        <p:nvSpPr>
          <p:cNvPr id="9" name="Picture Placeholder 6">
            <a:extLst>
              <a:ext uri="{FF2B5EF4-FFF2-40B4-BE49-F238E27FC236}">
                <a16:creationId xmlns:a16="http://schemas.microsoft.com/office/drawing/2014/main" id="{122B680F-4890-4077-B599-07935FC8E490}"/>
              </a:ext>
            </a:extLst>
          </p:cNvPr>
          <p:cNvSpPr>
            <a:spLocks noGrp="1"/>
          </p:cNvSpPr>
          <p:nvPr>
            <p:ph type="pic" sz="quarter" idx="12"/>
          </p:nvPr>
        </p:nvSpPr>
        <p:spPr>
          <a:xfrm>
            <a:off x="4581812" y="2916859"/>
            <a:ext cx="2752364" cy="2709137"/>
          </a:xfrm>
        </p:spPr>
        <p:txBody>
          <a:bodyPr/>
          <a:lstStyle/>
          <a:p>
            <a:endParaRPr lang="en-ID"/>
          </a:p>
        </p:txBody>
      </p:sp>
    </p:spTree>
    <p:extLst>
      <p:ext uri="{BB962C8B-B14F-4D97-AF65-F5344CB8AC3E}">
        <p14:creationId xmlns:p14="http://schemas.microsoft.com/office/powerpoint/2010/main" val="1556542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23C24036-AE57-4342-8D9D-35722590BD6E}"/>
              </a:ext>
            </a:extLst>
          </p:cNvPr>
          <p:cNvSpPr>
            <a:spLocks noGrp="1"/>
          </p:cNvSpPr>
          <p:nvPr>
            <p:ph type="pic" sz="quarter" idx="11"/>
          </p:nvPr>
        </p:nvSpPr>
        <p:spPr>
          <a:xfrm>
            <a:off x="7376676" y="2749652"/>
            <a:ext cx="3157065" cy="2785629"/>
          </a:xfrm>
        </p:spPr>
        <p:txBody>
          <a:bodyPr/>
          <a:lstStyle/>
          <a:p>
            <a:endParaRPr lang="en-ID"/>
          </a:p>
        </p:txBody>
      </p:sp>
      <p:sp>
        <p:nvSpPr>
          <p:cNvPr id="7" name="Picture Placeholder 6">
            <a:extLst>
              <a:ext uri="{FF2B5EF4-FFF2-40B4-BE49-F238E27FC236}">
                <a16:creationId xmlns:a16="http://schemas.microsoft.com/office/drawing/2014/main" id="{8406BA12-5D35-4CC8-B74A-C6BC5DE7E41E}"/>
              </a:ext>
            </a:extLst>
          </p:cNvPr>
          <p:cNvSpPr>
            <a:spLocks noGrp="1"/>
          </p:cNvSpPr>
          <p:nvPr>
            <p:ph type="pic" sz="quarter" idx="10"/>
          </p:nvPr>
        </p:nvSpPr>
        <p:spPr>
          <a:xfrm>
            <a:off x="1514423" y="1013475"/>
            <a:ext cx="2525373" cy="2861148"/>
          </a:xfrm>
        </p:spPr>
        <p:txBody>
          <a:bodyPr/>
          <a:lstStyle/>
          <a:p>
            <a:endParaRPr lang="en-ID"/>
          </a:p>
        </p:txBody>
      </p:sp>
    </p:spTree>
    <p:extLst>
      <p:ext uri="{BB962C8B-B14F-4D97-AF65-F5344CB8AC3E}">
        <p14:creationId xmlns:p14="http://schemas.microsoft.com/office/powerpoint/2010/main" val="773230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140F7C-111D-47AF-B71A-C89595FAB1B9}"/>
              </a:ext>
            </a:extLst>
          </p:cNvPr>
          <p:cNvSpPr>
            <a:spLocks noGrp="1"/>
          </p:cNvSpPr>
          <p:nvPr>
            <p:ph type="pic" sz="quarter" idx="10"/>
          </p:nvPr>
        </p:nvSpPr>
        <p:spPr>
          <a:xfrm>
            <a:off x="1131437" y="2319957"/>
            <a:ext cx="6168741" cy="3430989"/>
          </a:xfrm>
        </p:spPr>
        <p:txBody>
          <a:bodyPr/>
          <a:lstStyle/>
          <a:p>
            <a:endParaRPr lang="en-ID"/>
          </a:p>
        </p:txBody>
      </p:sp>
    </p:spTree>
    <p:extLst>
      <p:ext uri="{BB962C8B-B14F-4D97-AF65-F5344CB8AC3E}">
        <p14:creationId xmlns:p14="http://schemas.microsoft.com/office/powerpoint/2010/main" val="144575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C1E595-23EA-4B73-92C5-1922CB38228B}"/>
              </a:ext>
            </a:extLst>
          </p:cNvPr>
          <p:cNvSpPr>
            <a:spLocks noGrp="1"/>
          </p:cNvSpPr>
          <p:nvPr>
            <p:ph type="pic" sz="quarter" idx="10"/>
          </p:nvPr>
        </p:nvSpPr>
        <p:spPr>
          <a:xfrm>
            <a:off x="4611527" y="1528114"/>
            <a:ext cx="6583047" cy="3542411"/>
          </a:xfrm>
        </p:spPr>
        <p:txBody>
          <a:bodyPr/>
          <a:lstStyle/>
          <a:p>
            <a:endParaRPr lang="en-ID"/>
          </a:p>
        </p:txBody>
      </p:sp>
    </p:spTree>
    <p:extLst>
      <p:ext uri="{BB962C8B-B14F-4D97-AF65-F5344CB8AC3E}">
        <p14:creationId xmlns:p14="http://schemas.microsoft.com/office/powerpoint/2010/main" val="948713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99E1AB-931E-4ADB-9891-607262EB596E}"/>
              </a:ext>
            </a:extLst>
          </p:cNvPr>
          <p:cNvSpPr>
            <a:spLocks noGrp="1"/>
          </p:cNvSpPr>
          <p:nvPr>
            <p:ph type="pic" sz="quarter" idx="10"/>
          </p:nvPr>
        </p:nvSpPr>
        <p:spPr>
          <a:xfrm>
            <a:off x="1021535" y="1194599"/>
            <a:ext cx="2028047" cy="2042199"/>
          </a:xfrm>
        </p:spPr>
        <p:txBody>
          <a:bodyPr/>
          <a:lstStyle/>
          <a:p>
            <a:endParaRPr lang="en-ID"/>
          </a:p>
        </p:txBody>
      </p:sp>
      <p:sp>
        <p:nvSpPr>
          <p:cNvPr id="8" name="Picture Placeholder 6">
            <a:extLst>
              <a:ext uri="{FF2B5EF4-FFF2-40B4-BE49-F238E27FC236}">
                <a16:creationId xmlns:a16="http://schemas.microsoft.com/office/drawing/2014/main" id="{135933C5-F46D-4567-BB28-0568BBF978EB}"/>
              </a:ext>
            </a:extLst>
          </p:cNvPr>
          <p:cNvSpPr>
            <a:spLocks noGrp="1"/>
          </p:cNvSpPr>
          <p:nvPr>
            <p:ph type="pic" sz="quarter" idx="11"/>
          </p:nvPr>
        </p:nvSpPr>
        <p:spPr>
          <a:xfrm>
            <a:off x="3284839" y="1194599"/>
            <a:ext cx="3491274" cy="4917672"/>
          </a:xfrm>
        </p:spPr>
        <p:txBody>
          <a:bodyPr/>
          <a:lstStyle/>
          <a:p>
            <a:endParaRPr lang="en-ID"/>
          </a:p>
        </p:txBody>
      </p:sp>
    </p:spTree>
    <p:extLst>
      <p:ext uri="{BB962C8B-B14F-4D97-AF65-F5344CB8AC3E}">
        <p14:creationId xmlns:p14="http://schemas.microsoft.com/office/powerpoint/2010/main" val="3170749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D02C85-AC33-436B-B290-0C327E95D0FC}"/>
              </a:ext>
            </a:extLst>
          </p:cNvPr>
          <p:cNvSpPr>
            <a:spLocks noGrp="1"/>
          </p:cNvSpPr>
          <p:nvPr>
            <p:ph type="pic" sz="quarter" idx="10"/>
          </p:nvPr>
        </p:nvSpPr>
        <p:spPr>
          <a:xfrm>
            <a:off x="859934" y="523207"/>
            <a:ext cx="3429839" cy="5811586"/>
          </a:xfrm>
        </p:spPr>
        <p:txBody>
          <a:bodyPr/>
          <a:lstStyle/>
          <a:p>
            <a:endParaRPr lang="en-ID"/>
          </a:p>
        </p:txBody>
      </p:sp>
    </p:spTree>
    <p:extLst>
      <p:ext uri="{BB962C8B-B14F-4D97-AF65-F5344CB8AC3E}">
        <p14:creationId xmlns:p14="http://schemas.microsoft.com/office/powerpoint/2010/main" val="4139735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PTMON slid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2FA335C4-BE02-4286-8D7D-81C89C2C25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a:off x="0" y="0"/>
            <a:ext cx="4102100" cy="2590801"/>
          </a:xfrm>
          <a:prstGeom prst="rect">
            <a:avLst/>
          </a:prstGeom>
        </p:spPr>
      </p:pic>
      <p:pic>
        <p:nvPicPr>
          <p:cNvPr id="24" name="그림 23">
            <a:extLst>
              <a:ext uri="{FF2B5EF4-FFF2-40B4-BE49-F238E27FC236}">
                <a16:creationId xmlns:a16="http://schemas.microsoft.com/office/drawing/2014/main" id="{4C590C93-C9D9-49A5-97D0-CE928A875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a:off x="7757024"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242171677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D0593E9-81A3-41E0-AC13-770A36C197E6}"/>
              </a:ext>
            </a:extLst>
          </p:cNvPr>
          <p:cNvSpPr>
            <a:spLocks noGrp="1"/>
          </p:cNvSpPr>
          <p:nvPr>
            <p:ph type="pic" sz="quarter" idx="10"/>
          </p:nvPr>
        </p:nvSpPr>
        <p:spPr>
          <a:xfrm rot="20833862">
            <a:off x="806516" y="1098071"/>
            <a:ext cx="2042278" cy="2639896"/>
          </a:xfrm>
        </p:spPr>
        <p:txBody>
          <a:bodyPr/>
          <a:lstStyle/>
          <a:p>
            <a:endParaRPr lang="en-ID"/>
          </a:p>
        </p:txBody>
      </p:sp>
      <p:sp>
        <p:nvSpPr>
          <p:cNvPr id="8" name="Picture Placeholder 6">
            <a:extLst>
              <a:ext uri="{FF2B5EF4-FFF2-40B4-BE49-F238E27FC236}">
                <a16:creationId xmlns:a16="http://schemas.microsoft.com/office/drawing/2014/main" id="{18A748D6-57F2-44E1-81B6-2878EF844FF4}"/>
              </a:ext>
            </a:extLst>
          </p:cNvPr>
          <p:cNvSpPr>
            <a:spLocks noGrp="1"/>
          </p:cNvSpPr>
          <p:nvPr>
            <p:ph type="pic" sz="quarter" idx="11"/>
          </p:nvPr>
        </p:nvSpPr>
        <p:spPr>
          <a:xfrm rot="20833862">
            <a:off x="3426980" y="1626811"/>
            <a:ext cx="2042278" cy="2639896"/>
          </a:xfrm>
        </p:spPr>
        <p:txBody>
          <a:bodyPr/>
          <a:lstStyle/>
          <a:p>
            <a:endParaRPr lang="en-ID"/>
          </a:p>
        </p:txBody>
      </p:sp>
      <p:sp>
        <p:nvSpPr>
          <p:cNvPr id="9" name="Picture Placeholder 6">
            <a:extLst>
              <a:ext uri="{FF2B5EF4-FFF2-40B4-BE49-F238E27FC236}">
                <a16:creationId xmlns:a16="http://schemas.microsoft.com/office/drawing/2014/main" id="{D9E74F87-149A-486A-8935-A8DC93DC5109}"/>
              </a:ext>
            </a:extLst>
          </p:cNvPr>
          <p:cNvSpPr>
            <a:spLocks noGrp="1"/>
          </p:cNvSpPr>
          <p:nvPr>
            <p:ph type="pic" sz="quarter" idx="12"/>
          </p:nvPr>
        </p:nvSpPr>
        <p:spPr>
          <a:xfrm rot="20833862">
            <a:off x="6047444" y="2109052"/>
            <a:ext cx="2042278" cy="2639896"/>
          </a:xfrm>
        </p:spPr>
        <p:txBody>
          <a:bodyPr/>
          <a:lstStyle/>
          <a:p>
            <a:endParaRPr lang="en-ID"/>
          </a:p>
        </p:txBody>
      </p:sp>
      <p:sp>
        <p:nvSpPr>
          <p:cNvPr id="10" name="Picture Placeholder 6">
            <a:extLst>
              <a:ext uri="{FF2B5EF4-FFF2-40B4-BE49-F238E27FC236}">
                <a16:creationId xmlns:a16="http://schemas.microsoft.com/office/drawing/2014/main" id="{300A91E0-CB48-4AB0-9FF3-9F761FAD3809}"/>
              </a:ext>
            </a:extLst>
          </p:cNvPr>
          <p:cNvSpPr>
            <a:spLocks noGrp="1"/>
          </p:cNvSpPr>
          <p:nvPr>
            <p:ph type="pic" sz="quarter" idx="13"/>
          </p:nvPr>
        </p:nvSpPr>
        <p:spPr>
          <a:xfrm>
            <a:off x="9078633" y="1111032"/>
            <a:ext cx="3113367" cy="4626616"/>
          </a:xfrm>
        </p:spPr>
        <p:txBody>
          <a:bodyPr/>
          <a:lstStyle/>
          <a:p>
            <a:endParaRPr lang="en-ID" dirty="0"/>
          </a:p>
        </p:txBody>
      </p:sp>
    </p:spTree>
    <p:extLst>
      <p:ext uri="{BB962C8B-B14F-4D97-AF65-F5344CB8AC3E}">
        <p14:creationId xmlns:p14="http://schemas.microsoft.com/office/powerpoint/2010/main" val="3761551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9FDA9A-6B75-4FD7-B57F-4A3AAF6119D8}"/>
              </a:ext>
            </a:extLst>
          </p:cNvPr>
          <p:cNvSpPr>
            <a:spLocks noGrp="1"/>
          </p:cNvSpPr>
          <p:nvPr>
            <p:ph type="pic" sz="quarter" idx="10"/>
          </p:nvPr>
        </p:nvSpPr>
        <p:spPr>
          <a:xfrm>
            <a:off x="1117996" y="1081188"/>
            <a:ext cx="9784436" cy="4695625"/>
          </a:xfrm>
        </p:spPr>
        <p:txBody>
          <a:bodyPr/>
          <a:lstStyle/>
          <a:p>
            <a:endParaRPr lang="en-ID"/>
          </a:p>
        </p:txBody>
      </p:sp>
    </p:spTree>
    <p:extLst>
      <p:ext uri="{BB962C8B-B14F-4D97-AF65-F5344CB8AC3E}">
        <p14:creationId xmlns:p14="http://schemas.microsoft.com/office/powerpoint/2010/main" val="3368727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AFE359-9736-49CE-835E-C4A191438118}"/>
              </a:ext>
            </a:extLst>
          </p:cNvPr>
          <p:cNvSpPr>
            <a:spLocks noGrp="1"/>
          </p:cNvSpPr>
          <p:nvPr>
            <p:ph type="pic" sz="quarter" idx="10"/>
          </p:nvPr>
        </p:nvSpPr>
        <p:spPr>
          <a:xfrm>
            <a:off x="0" y="0"/>
            <a:ext cx="6096000" cy="5584610"/>
          </a:xfrm>
        </p:spPr>
        <p:txBody>
          <a:bodyPr/>
          <a:lstStyle/>
          <a:p>
            <a:endParaRPr lang="en-ID"/>
          </a:p>
        </p:txBody>
      </p:sp>
    </p:spTree>
    <p:extLst>
      <p:ext uri="{BB962C8B-B14F-4D97-AF65-F5344CB8AC3E}">
        <p14:creationId xmlns:p14="http://schemas.microsoft.com/office/powerpoint/2010/main" val="2833467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8C3B1A5-5C48-4692-BB39-3326D4B2BA7F}"/>
              </a:ext>
            </a:extLst>
          </p:cNvPr>
          <p:cNvSpPr>
            <a:spLocks noGrp="1"/>
          </p:cNvSpPr>
          <p:nvPr>
            <p:ph type="pic" sz="quarter" idx="10"/>
          </p:nvPr>
        </p:nvSpPr>
        <p:spPr>
          <a:xfrm>
            <a:off x="9257547" y="3223268"/>
            <a:ext cx="1818218" cy="2723100"/>
          </a:xfrm>
        </p:spPr>
        <p:txBody>
          <a:bodyPr/>
          <a:lstStyle/>
          <a:p>
            <a:endParaRPr lang="en-ID"/>
          </a:p>
        </p:txBody>
      </p:sp>
      <p:sp>
        <p:nvSpPr>
          <p:cNvPr id="8" name="Picture Placeholder 6">
            <a:extLst>
              <a:ext uri="{FF2B5EF4-FFF2-40B4-BE49-F238E27FC236}">
                <a16:creationId xmlns:a16="http://schemas.microsoft.com/office/drawing/2014/main" id="{BA347E17-C08D-4DFA-821A-44141E13D990}"/>
              </a:ext>
            </a:extLst>
          </p:cNvPr>
          <p:cNvSpPr>
            <a:spLocks noGrp="1"/>
          </p:cNvSpPr>
          <p:nvPr>
            <p:ph type="pic" sz="quarter" idx="11"/>
          </p:nvPr>
        </p:nvSpPr>
        <p:spPr>
          <a:xfrm>
            <a:off x="1703875" y="0"/>
            <a:ext cx="2152181" cy="3223268"/>
          </a:xfrm>
        </p:spPr>
        <p:txBody>
          <a:bodyPr/>
          <a:lstStyle/>
          <a:p>
            <a:endParaRPr lang="en-ID"/>
          </a:p>
        </p:txBody>
      </p:sp>
      <p:sp>
        <p:nvSpPr>
          <p:cNvPr id="9" name="Picture Placeholder 6">
            <a:extLst>
              <a:ext uri="{FF2B5EF4-FFF2-40B4-BE49-F238E27FC236}">
                <a16:creationId xmlns:a16="http://schemas.microsoft.com/office/drawing/2014/main" id="{7BD37E65-EA2A-4330-BA6B-6BC22AD5D5BA}"/>
              </a:ext>
            </a:extLst>
          </p:cNvPr>
          <p:cNvSpPr>
            <a:spLocks noGrp="1"/>
          </p:cNvSpPr>
          <p:nvPr>
            <p:ph type="pic" sz="quarter" idx="12"/>
          </p:nvPr>
        </p:nvSpPr>
        <p:spPr>
          <a:xfrm>
            <a:off x="3284552" y="5195213"/>
            <a:ext cx="3207426" cy="1662787"/>
          </a:xfrm>
        </p:spPr>
        <p:txBody>
          <a:bodyPr/>
          <a:lstStyle/>
          <a:p>
            <a:endParaRPr lang="en-ID"/>
          </a:p>
        </p:txBody>
      </p:sp>
      <p:sp>
        <p:nvSpPr>
          <p:cNvPr id="10" name="Picture Placeholder 6">
            <a:extLst>
              <a:ext uri="{FF2B5EF4-FFF2-40B4-BE49-F238E27FC236}">
                <a16:creationId xmlns:a16="http://schemas.microsoft.com/office/drawing/2014/main" id="{5957EF43-C620-4F55-8CB5-63E8F1150946}"/>
              </a:ext>
            </a:extLst>
          </p:cNvPr>
          <p:cNvSpPr>
            <a:spLocks noGrp="1"/>
          </p:cNvSpPr>
          <p:nvPr>
            <p:ph type="pic" sz="quarter" idx="13"/>
          </p:nvPr>
        </p:nvSpPr>
        <p:spPr>
          <a:xfrm>
            <a:off x="6096000" y="797546"/>
            <a:ext cx="2708806" cy="1628175"/>
          </a:xfrm>
        </p:spPr>
        <p:txBody>
          <a:bodyPr/>
          <a:lstStyle/>
          <a:p>
            <a:endParaRPr lang="en-ID"/>
          </a:p>
        </p:txBody>
      </p:sp>
    </p:spTree>
    <p:extLst>
      <p:ext uri="{BB962C8B-B14F-4D97-AF65-F5344CB8AC3E}">
        <p14:creationId xmlns:p14="http://schemas.microsoft.com/office/powerpoint/2010/main" val="1091766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33BEF0-CDA6-49EE-A6F1-8E71849C6325}"/>
              </a:ext>
            </a:extLst>
          </p:cNvPr>
          <p:cNvSpPr>
            <a:spLocks noGrp="1"/>
          </p:cNvSpPr>
          <p:nvPr>
            <p:ph type="pic" sz="quarter" idx="10"/>
          </p:nvPr>
        </p:nvSpPr>
        <p:spPr>
          <a:xfrm>
            <a:off x="1214456" y="3429000"/>
            <a:ext cx="1862798" cy="1875066"/>
          </a:xfrm>
        </p:spPr>
        <p:txBody>
          <a:bodyPr/>
          <a:lstStyle/>
          <a:p>
            <a:endParaRPr lang="en-ID"/>
          </a:p>
        </p:txBody>
      </p:sp>
      <p:sp>
        <p:nvSpPr>
          <p:cNvPr id="8" name="Picture Placeholder 6">
            <a:extLst>
              <a:ext uri="{FF2B5EF4-FFF2-40B4-BE49-F238E27FC236}">
                <a16:creationId xmlns:a16="http://schemas.microsoft.com/office/drawing/2014/main" id="{53BFF2CA-C9E1-4A52-929F-7DC8AB947893}"/>
              </a:ext>
            </a:extLst>
          </p:cNvPr>
          <p:cNvSpPr>
            <a:spLocks noGrp="1"/>
          </p:cNvSpPr>
          <p:nvPr>
            <p:ph type="pic" sz="quarter" idx="11"/>
          </p:nvPr>
        </p:nvSpPr>
        <p:spPr>
          <a:xfrm>
            <a:off x="3325953" y="1109116"/>
            <a:ext cx="1862798" cy="1875066"/>
          </a:xfrm>
        </p:spPr>
        <p:txBody>
          <a:bodyPr/>
          <a:lstStyle/>
          <a:p>
            <a:endParaRPr lang="en-ID"/>
          </a:p>
        </p:txBody>
      </p:sp>
      <p:sp>
        <p:nvSpPr>
          <p:cNvPr id="9" name="Picture Placeholder 6">
            <a:extLst>
              <a:ext uri="{FF2B5EF4-FFF2-40B4-BE49-F238E27FC236}">
                <a16:creationId xmlns:a16="http://schemas.microsoft.com/office/drawing/2014/main" id="{E95CEFF6-6AAD-41AB-B145-5A9F0E530007}"/>
              </a:ext>
            </a:extLst>
          </p:cNvPr>
          <p:cNvSpPr>
            <a:spLocks noGrp="1"/>
          </p:cNvSpPr>
          <p:nvPr>
            <p:ph type="pic" sz="quarter" idx="12"/>
          </p:nvPr>
        </p:nvSpPr>
        <p:spPr>
          <a:xfrm>
            <a:off x="5506455" y="3429000"/>
            <a:ext cx="1862798" cy="1875066"/>
          </a:xfrm>
        </p:spPr>
        <p:txBody>
          <a:bodyPr/>
          <a:lstStyle/>
          <a:p>
            <a:endParaRPr lang="en-ID"/>
          </a:p>
        </p:txBody>
      </p:sp>
    </p:spTree>
    <p:extLst>
      <p:ext uri="{BB962C8B-B14F-4D97-AF65-F5344CB8AC3E}">
        <p14:creationId xmlns:p14="http://schemas.microsoft.com/office/powerpoint/2010/main" val="2986539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FD5151A-6250-4895-B467-F154DCE47F77}"/>
              </a:ext>
            </a:extLst>
          </p:cNvPr>
          <p:cNvSpPr>
            <a:spLocks noGrp="1"/>
          </p:cNvSpPr>
          <p:nvPr>
            <p:ph type="pic" sz="quarter" idx="10"/>
          </p:nvPr>
        </p:nvSpPr>
        <p:spPr>
          <a:xfrm>
            <a:off x="0" y="499806"/>
            <a:ext cx="4347057" cy="4639914"/>
          </a:xfrm>
        </p:spPr>
        <p:txBody>
          <a:bodyPr/>
          <a:lstStyle/>
          <a:p>
            <a:endParaRPr lang="en-ID"/>
          </a:p>
        </p:txBody>
      </p:sp>
      <p:sp>
        <p:nvSpPr>
          <p:cNvPr id="9" name="Picture Placeholder 8">
            <a:extLst>
              <a:ext uri="{FF2B5EF4-FFF2-40B4-BE49-F238E27FC236}">
                <a16:creationId xmlns:a16="http://schemas.microsoft.com/office/drawing/2014/main" id="{6908A036-4B1B-482F-8AE6-92993D7F2391}"/>
              </a:ext>
            </a:extLst>
          </p:cNvPr>
          <p:cNvSpPr>
            <a:spLocks noGrp="1"/>
          </p:cNvSpPr>
          <p:nvPr>
            <p:ph type="pic" sz="quarter" idx="11"/>
          </p:nvPr>
        </p:nvSpPr>
        <p:spPr>
          <a:xfrm>
            <a:off x="8625255" y="2292102"/>
            <a:ext cx="1849357" cy="2847618"/>
          </a:xfrm>
        </p:spPr>
        <p:txBody>
          <a:bodyPr/>
          <a:lstStyle/>
          <a:p>
            <a:endParaRPr lang="en-ID"/>
          </a:p>
        </p:txBody>
      </p:sp>
    </p:spTree>
    <p:extLst>
      <p:ext uri="{BB962C8B-B14F-4D97-AF65-F5344CB8AC3E}">
        <p14:creationId xmlns:p14="http://schemas.microsoft.com/office/powerpoint/2010/main" val="40482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861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77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997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77B9685-3E86-4D8C-BDC5-774F93495B8F}"/>
              </a:ext>
            </a:extLst>
          </p:cNvPr>
          <p:cNvSpPr>
            <a:spLocks noGrp="1"/>
          </p:cNvSpPr>
          <p:nvPr>
            <p:ph type="pic" sz="quarter" idx="10"/>
          </p:nvPr>
        </p:nvSpPr>
        <p:spPr>
          <a:xfrm>
            <a:off x="1806112" y="1585991"/>
            <a:ext cx="2754638" cy="2278800"/>
          </a:xfrm>
          <a:custGeom>
            <a:avLst/>
            <a:gdLst>
              <a:gd name="connsiteX0" fmla="*/ 757593 w 5530796"/>
              <a:gd name="connsiteY0" fmla="*/ 0 h 4545468"/>
              <a:gd name="connsiteX1" fmla="*/ 4773203 w 5530796"/>
              <a:gd name="connsiteY1" fmla="*/ 0 h 4545468"/>
              <a:gd name="connsiteX2" fmla="*/ 5530796 w 5530796"/>
              <a:gd name="connsiteY2" fmla="*/ 757593 h 4545468"/>
              <a:gd name="connsiteX3" fmla="*/ 5530796 w 5530796"/>
              <a:gd name="connsiteY3" fmla="*/ 3787875 h 4545468"/>
              <a:gd name="connsiteX4" fmla="*/ 4773203 w 5530796"/>
              <a:gd name="connsiteY4" fmla="*/ 4545468 h 4545468"/>
              <a:gd name="connsiteX5" fmla="*/ 757593 w 5530796"/>
              <a:gd name="connsiteY5" fmla="*/ 4545468 h 4545468"/>
              <a:gd name="connsiteX6" fmla="*/ 0 w 5530796"/>
              <a:gd name="connsiteY6" fmla="*/ 3787875 h 4545468"/>
              <a:gd name="connsiteX7" fmla="*/ 0 w 5530796"/>
              <a:gd name="connsiteY7" fmla="*/ 757593 h 4545468"/>
              <a:gd name="connsiteX8" fmla="*/ 757593 w 5530796"/>
              <a:gd name="connsiteY8" fmla="*/ 0 h 454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0796" h="4545468">
                <a:moveTo>
                  <a:pt x="757593" y="0"/>
                </a:moveTo>
                <a:lnTo>
                  <a:pt x="4773203" y="0"/>
                </a:lnTo>
                <a:cubicBezTo>
                  <a:pt x="5191610" y="0"/>
                  <a:pt x="5530796" y="339186"/>
                  <a:pt x="5530796" y="757593"/>
                </a:cubicBezTo>
                <a:lnTo>
                  <a:pt x="5530796" y="3787875"/>
                </a:lnTo>
                <a:cubicBezTo>
                  <a:pt x="5530796" y="4206282"/>
                  <a:pt x="5191610" y="4545468"/>
                  <a:pt x="4773203" y="4545468"/>
                </a:cubicBezTo>
                <a:lnTo>
                  <a:pt x="757593" y="4545468"/>
                </a:lnTo>
                <a:cubicBezTo>
                  <a:pt x="339186" y="4545468"/>
                  <a:pt x="0" y="4206282"/>
                  <a:pt x="0" y="3787875"/>
                </a:cubicBezTo>
                <a:lnTo>
                  <a:pt x="0" y="757593"/>
                </a:lnTo>
                <a:cubicBezTo>
                  <a:pt x="0" y="339186"/>
                  <a:pt x="339186" y="0"/>
                  <a:pt x="757593" y="0"/>
                </a:cubicBezTo>
                <a:close/>
              </a:path>
            </a:pathLst>
          </a:custGeom>
        </p:spPr>
        <p:txBody>
          <a:bodyPr wrap="square">
            <a:noAutofit/>
          </a:bodyPr>
          <a:lstStyle/>
          <a:p>
            <a:endParaRPr lang="en-ID"/>
          </a:p>
        </p:txBody>
      </p:sp>
    </p:spTree>
    <p:extLst>
      <p:ext uri="{BB962C8B-B14F-4D97-AF65-F5344CB8AC3E}">
        <p14:creationId xmlns:p14="http://schemas.microsoft.com/office/powerpoint/2010/main" val="1860625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9_PPTMON slid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2FA335C4-BE02-4286-8D7D-81C89C2C25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a:off x="0" y="0"/>
            <a:ext cx="4102100" cy="2590801"/>
          </a:xfrm>
          <a:prstGeom prst="rect">
            <a:avLst/>
          </a:prstGeom>
        </p:spPr>
      </p:pic>
      <p:pic>
        <p:nvPicPr>
          <p:cNvPr id="24" name="그림 23">
            <a:extLst>
              <a:ext uri="{FF2B5EF4-FFF2-40B4-BE49-F238E27FC236}">
                <a16:creationId xmlns:a16="http://schemas.microsoft.com/office/drawing/2014/main" id="{4C590C93-C9D9-49A5-97D0-CE928A875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a:off x="7757024"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168413566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6E6A7B5-700F-4EE6-8F11-72DF0DFC12DB}"/>
              </a:ext>
            </a:extLst>
          </p:cNvPr>
          <p:cNvSpPr>
            <a:spLocks noGrp="1"/>
          </p:cNvSpPr>
          <p:nvPr>
            <p:ph type="pic" sz="quarter" idx="10"/>
          </p:nvPr>
        </p:nvSpPr>
        <p:spPr>
          <a:xfrm>
            <a:off x="7803418" y="1650138"/>
            <a:ext cx="1810376" cy="3715918"/>
          </a:xfrm>
          <a:custGeom>
            <a:avLst/>
            <a:gdLst>
              <a:gd name="connsiteX0" fmla="*/ 605828 w 3634895"/>
              <a:gd name="connsiteY0" fmla="*/ 0 h 7412053"/>
              <a:gd name="connsiteX1" fmla="*/ 3029067 w 3634895"/>
              <a:gd name="connsiteY1" fmla="*/ 0 h 7412053"/>
              <a:gd name="connsiteX2" fmla="*/ 3634895 w 3634895"/>
              <a:gd name="connsiteY2" fmla="*/ 605828 h 7412053"/>
              <a:gd name="connsiteX3" fmla="*/ 3634895 w 3634895"/>
              <a:gd name="connsiteY3" fmla="*/ 6806225 h 7412053"/>
              <a:gd name="connsiteX4" fmla="*/ 3029067 w 3634895"/>
              <a:gd name="connsiteY4" fmla="*/ 7412053 h 7412053"/>
              <a:gd name="connsiteX5" fmla="*/ 605828 w 3634895"/>
              <a:gd name="connsiteY5" fmla="*/ 7412053 h 7412053"/>
              <a:gd name="connsiteX6" fmla="*/ 0 w 3634895"/>
              <a:gd name="connsiteY6" fmla="*/ 6806225 h 7412053"/>
              <a:gd name="connsiteX7" fmla="*/ 0 w 3634895"/>
              <a:gd name="connsiteY7" fmla="*/ 605828 h 7412053"/>
              <a:gd name="connsiteX8" fmla="*/ 605828 w 3634895"/>
              <a:gd name="connsiteY8" fmla="*/ 0 h 741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4895" h="7412053">
                <a:moveTo>
                  <a:pt x="605828" y="0"/>
                </a:moveTo>
                <a:lnTo>
                  <a:pt x="3029067" y="0"/>
                </a:lnTo>
                <a:cubicBezTo>
                  <a:pt x="3363657" y="0"/>
                  <a:pt x="3634895" y="271238"/>
                  <a:pt x="3634895" y="605828"/>
                </a:cubicBezTo>
                <a:lnTo>
                  <a:pt x="3634895" y="6806225"/>
                </a:lnTo>
                <a:cubicBezTo>
                  <a:pt x="3634895" y="7140815"/>
                  <a:pt x="3363657" y="7412053"/>
                  <a:pt x="3029067" y="7412053"/>
                </a:cubicBezTo>
                <a:lnTo>
                  <a:pt x="605828" y="7412053"/>
                </a:lnTo>
                <a:cubicBezTo>
                  <a:pt x="271238" y="7412053"/>
                  <a:pt x="0" y="7140815"/>
                  <a:pt x="0" y="6806225"/>
                </a:cubicBezTo>
                <a:lnTo>
                  <a:pt x="0" y="605828"/>
                </a:lnTo>
                <a:cubicBezTo>
                  <a:pt x="0" y="271238"/>
                  <a:pt x="271238" y="0"/>
                  <a:pt x="605828" y="0"/>
                </a:cubicBezTo>
                <a:close/>
              </a:path>
            </a:pathLst>
          </a:custGeom>
        </p:spPr>
        <p:txBody>
          <a:bodyPr wrap="square">
            <a:noAutofit/>
          </a:bodyPr>
          <a:lstStyle/>
          <a:p>
            <a:endParaRPr lang="en-ID"/>
          </a:p>
        </p:txBody>
      </p:sp>
    </p:spTree>
    <p:extLst>
      <p:ext uri="{BB962C8B-B14F-4D97-AF65-F5344CB8AC3E}">
        <p14:creationId xmlns:p14="http://schemas.microsoft.com/office/powerpoint/2010/main" val="1356692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42C746-9B4F-481F-ACE4-9C5A1A6D6008}"/>
              </a:ext>
            </a:extLst>
          </p:cNvPr>
          <p:cNvSpPr>
            <a:spLocks noGrp="1"/>
          </p:cNvSpPr>
          <p:nvPr>
            <p:ph type="pic" sz="quarter" idx="10"/>
          </p:nvPr>
        </p:nvSpPr>
        <p:spPr>
          <a:xfrm>
            <a:off x="2012667" y="2074871"/>
            <a:ext cx="3777300" cy="2449079"/>
          </a:xfrm>
          <a:custGeom>
            <a:avLst/>
            <a:gdLst>
              <a:gd name="connsiteX0" fmla="*/ 0 w 7584111"/>
              <a:gd name="connsiteY0" fmla="*/ 0 h 4885120"/>
              <a:gd name="connsiteX1" fmla="*/ 7584111 w 7584111"/>
              <a:gd name="connsiteY1" fmla="*/ 0 h 4885120"/>
              <a:gd name="connsiteX2" fmla="*/ 7584111 w 7584111"/>
              <a:gd name="connsiteY2" fmla="*/ 4885120 h 4885120"/>
              <a:gd name="connsiteX3" fmla="*/ 0 w 7584111"/>
              <a:gd name="connsiteY3" fmla="*/ 4885120 h 4885120"/>
            </a:gdLst>
            <a:ahLst/>
            <a:cxnLst>
              <a:cxn ang="0">
                <a:pos x="connsiteX0" y="connsiteY0"/>
              </a:cxn>
              <a:cxn ang="0">
                <a:pos x="connsiteX1" y="connsiteY1"/>
              </a:cxn>
              <a:cxn ang="0">
                <a:pos x="connsiteX2" y="connsiteY2"/>
              </a:cxn>
              <a:cxn ang="0">
                <a:pos x="connsiteX3" y="connsiteY3"/>
              </a:cxn>
            </a:cxnLst>
            <a:rect l="l" t="t" r="r" b="b"/>
            <a:pathLst>
              <a:path w="7584111" h="4885120">
                <a:moveTo>
                  <a:pt x="0" y="0"/>
                </a:moveTo>
                <a:lnTo>
                  <a:pt x="7584111" y="0"/>
                </a:lnTo>
                <a:lnTo>
                  <a:pt x="7584111" y="4885120"/>
                </a:lnTo>
                <a:lnTo>
                  <a:pt x="0" y="4885120"/>
                </a:lnTo>
                <a:close/>
              </a:path>
            </a:pathLst>
          </a:custGeom>
        </p:spPr>
        <p:txBody>
          <a:bodyPr wrap="square">
            <a:noAutofit/>
          </a:bodyPr>
          <a:lstStyle/>
          <a:p>
            <a:endParaRPr lang="en-ID"/>
          </a:p>
        </p:txBody>
      </p:sp>
    </p:spTree>
    <p:extLst>
      <p:ext uri="{BB962C8B-B14F-4D97-AF65-F5344CB8AC3E}">
        <p14:creationId xmlns:p14="http://schemas.microsoft.com/office/powerpoint/2010/main" val="260771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a:extLst>
              <a:ext uri="{FF2B5EF4-FFF2-40B4-BE49-F238E27FC236}">
                <a16:creationId xmlns:a16="http://schemas.microsoft.com/office/drawing/2014/main" id="{0E6FCFA5-0E31-9F45-8064-D887C1D3E161}"/>
              </a:ext>
            </a:extLst>
          </p:cNvPr>
          <p:cNvSpPr/>
          <p:nvPr userDrawn="1"/>
        </p:nvSpPr>
        <p:spPr>
          <a:xfrm>
            <a:off x="264405" y="352541"/>
            <a:ext cx="11655846" cy="6191479"/>
          </a:xfrm>
          <a:prstGeom prst="roundRect">
            <a:avLst>
              <a:gd name="adj" fmla="val 6525"/>
            </a:avLst>
          </a:prstGeom>
          <a:solidFill>
            <a:srgbClr val="FFFEEF"/>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EF8EA"/>
              </a:solidFill>
              <a:effectLst/>
              <a:uLnTx/>
              <a:uFillTx/>
              <a:latin typeface="Calibri" panose="020F0502020204030204"/>
              <a:cs typeface="+mn-cs"/>
            </a:endParaRPr>
          </a:p>
        </p:txBody>
      </p:sp>
    </p:spTree>
    <p:extLst>
      <p:ext uri="{BB962C8B-B14F-4D97-AF65-F5344CB8AC3E}">
        <p14:creationId xmlns:p14="http://schemas.microsoft.com/office/powerpoint/2010/main" val="2241759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54430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rot="20387169">
            <a:off x="888883" y="992947"/>
            <a:ext cx="980007" cy="1011163"/>
          </a:xfrm>
          <a:prstGeom prst="rect">
            <a:avLst/>
          </a:prstGeom>
        </p:spPr>
      </p:pic>
      <p:pic>
        <p:nvPicPr>
          <p:cNvPr id="3" name="그림 2">
            <a:extLst>
              <a:ext uri="{FF2B5EF4-FFF2-40B4-BE49-F238E27FC236}">
                <a16:creationId xmlns:a16="http://schemas.microsoft.com/office/drawing/2014/main" id="{C5073DF2-FEF3-4DAB-9758-48B1142A6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922" y="331579"/>
            <a:ext cx="11794156" cy="6609322"/>
          </a:xfrm>
          <a:prstGeom prst="rect">
            <a:avLst/>
          </a:prstGeom>
        </p:spPr>
      </p:pic>
      <p:pic>
        <p:nvPicPr>
          <p:cNvPr id="7" name="그림 5">
            <a:extLst>
              <a:ext uri="{FF2B5EF4-FFF2-40B4-BE49-F238E27FC236}">
                <a16:creationId xmlns:a16="http://schemas.microsoft.com/office/drawing/2014/main" id="{90E9CBF9-ED2E-4995-A44E-B1A50C2F44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92507" y="1588168"/>
            <a:ext cx="9606987" cy="3681664"/>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25518407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PPTMON title">
    <p:bg>
      <p:bgPr>
        <a:solidFill>
          <a:srgbClr val="0F7DD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rot="19621451">
            <a:off x="1082017" y="147756"/>
            <a:ext cx="1214892" cy="1253515"/>
          </a:xfrm>
          <a:prstGeom prst="rect">
            <a:avLst/>
          </a:prstGeom>
        </p:spPr>
      </p:pic>
      <p:pic>
        <p:nvPicPr>
          <p:cNvPr id="12" name="그림 11">
            <a:extLst>
              <a:ext uri="{FF2B5EF4-FFF2-40B4-BE49-F238E27FC236}">
                <a16:creationId xmlns:a16="http://schemas.microsoft.com/office/drawing/2014/main" id="{C9CC789C-9CD1-4193-BEE7-65DB581122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98922" y="124339"/>
            <a:ext cx="11794156" cy="6609322"/>
          </a:xfrm>
          <a:prstGeom prst="rect">
            <a:avLst/>
          </a:prstGeom>
        </p:spPr>
      </p:pic>
      <p:pic>
        <p:nvPicPr>
          <p:cNvPr id="13" name="그림 12">
            <a:extLst>
              <a:ext uri="{FF2B5EF4-FFF2-40B4-BE49-F238E27FC236}">
                <a16:creationId xmlns:a16="http://schemas.microsoft.com/office/drawing/2014/main" id="{DD77A6E7-3DE0-478E-907A-ED4A141BF8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9463" y="916578"/>
            <a:ext cx="8813074" cy="5024845"/>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2465680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PPTMON title">
    <p:bg>
      <p:bgPr>
        <a:solidFill>
          <a:srgbClr val="32251A"/>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A46CC772-338A-40F7-B154-06AD739F4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98922" y="124339"/>
            <a:ext cx="11794156" cy="6609322"/>
          </a:xfrm>
          <a:prstGeom prst="rect">
            <a:avLst/>
          </a:prstGeom>
        </p:spPr>
      </p:pic>
      <p:pic>
        <p:nvPicPr>
          <p:cNvPr id="15" name="그림 14">
            <a:extLst>
              <a:ext uri="{FF2B5EF4-FFF2-40B4-BE49-F238E27FC236}">
                <a16:creationId xmlns:a16="http://schemas.microsoft.com/office/drawing/2014/main" id="{715FA537-E139-451E-ACC5-E381E6979D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35612213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3_PPTMON title">
    <p:bg>
      <p:bgPr>
        <a:solidFill>
          <a:srgbClr val="032051"/>
        </a:solidFill>
        <a:effectLst/>
      </p:bgPr>
    </p:bg>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340DEEE5-632B-44DF-BD3E-5CC663AA32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98922" y="124339"/>
            <a:ext cx="11794156" cy="6609322"/>
          </a:xfrm>
          <a:prstGeom prst="rect">
            <a:avLst/>
          </a:prstGeom>
        </p:spPr>
      </p:pic>
      <p:pic>
        <p:nvPicPr>
          <p:cNvPr id="16" name="그림 15">
            <a:extLst>
              <a:ext uri="{FF2B5EF4-FFF2-40B4-BE49-F238E27FC236}">
                <a16:creationId xmlns:a16="http://schemas.microsoft.com/office/drawing/2014/main" id="{8D964309-18FD-4741-AB28-A53972A68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05411706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PTMON slid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2FA335C4-BE02-4286-8D7D-81C89C2C25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a:off x="0" y="0"/>
            <a:ext cx="4102100" cy="2590801"/>
          </a:xfrm>
          <a:prstGeom prst="rect">
            <a:avLst/>
          </a:prstGeom>
        </p:spPr>
      </p:pic>
      <p:pic>
        <p:nvPicPr>
          <p:cNvPr id="24" name="그림 23">
            <a:extLst>
              <a:ext uri="{FF2B5EF4-FFF2-40B4-BE49-F238E27FC236}">
                <a16:creationId xmlns:a16="http://schemas.microsoft.com/office/drawing/2014/main" id="{4C590C93-C9D9-49A5-97D0-CE928A875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a:off x="7757024"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09634708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39"/>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5047" y="846135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1" y="88253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3626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873464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61901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32251A"/>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C3DED2B0-4C34-4C2C-A6AA-4D9819D4D1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H="1">
            <a:off x="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15" name="그림 14">
            <a:extLst>
              <a:ext uri="{FF2B5EF4-FFF2-40B4-BE49-F238E27FC236}">
                <a16:creationId xmlns:a16="http://schemas.microsoft.com/office/drawing/2014/main" id="{23B3ADD2-FAC9-4B20-A6DD-67062D94D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H="1">
            <a:off x="6781800" y="4072467"/>
            <a:ext cx="5410200" cy="278553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95808016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D2A798D1-99ED-4B00-918E-BDFC2E2D5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5400000">
            <a:off x="8429884" y="-1895213"/>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16DA276F-6ED4-4CEB-AF83-63739A0A5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V="1">
            <a:off x="0"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214483609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269851344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032051"/>
        </a:solidFill>
        <a:effectLst/>
      </p:bgPr>
    </p:bg>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E6B918BF-85A3-4786-A94F-FAC3DEBFD8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a:off x="0" y="155943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1" name="그림 10">
            <a:extLst>
              <a:ext uri="{FF2B5EF4-FFF2-40B4-BE49-F238E27FC236}">
                <a16:creationId xmlns:a16="http://schemas.microsoft.com/office/drawing/2014/main" id="{C71F6CC7-95DA-4725-8CC0-EB035494F1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8509000" y="5632450"/>
            <a:ext cx="3683000" cy="1225550"/>
          </a:xfrm>
          <a:prstGeom prst="rect">
            <a:avLst/>
          </a:prstGeom>
        </p:spPr>
      </p:pic>
      <p:pic>
        <p:nvPicPr>
          <p:cNvPr id="12" name="그림 11">
            <a:extLst>
              <a:ext uri="{FF2B5EF4-FFF2-40B4-BE49-F238E27FC236}">
                <a16:creationId xmlns:a16="http://schemas.microsoft.com/office/drawing/2014/main" id="{E9BEE53F-D6A7-4569-8D6C-76785B6953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a:off x="8977569" y="-2084130"/>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3" name="그림 12">
            <a:extLst>
              <a:ext uri="{FF2B5EF4-FFF2-40B4-BE49-F238E27FC236}">
                <a16:creationId xmlns:a16="http://schemas.microsoft.com/office/drawing/2014/main" id="{1E3D259D-C280-48E6-A9C4-6873E7C5F9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V="1">
            <a:off x="0" y="0"/>
            <a:ext cx="3683000" cy="1225550"/>
          </a:xfrm>
          <a:prstGeom prst="rect">
            <a:avLst/>
          </a:prstGeom>
        </p:spPr>
      </p:pic>
    </p:spTree>
    <p:extLst>
      <p:ext uri="{BB962C8B-B14F-4D97-AF65-F5344CB8AC3E}">
        <p14:creationId xmlns:p14="http://schemas.microsoft.com/office/powerpoint/2010/main" val="350590532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8D7BB13-7256-459A-935C-E70D970C71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16200000" flipH="1">
            <a:off x="1895213" y="-1895212"/>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8" name="그림 17">
            <a:extLst>
              <a:ext uri="{FF2B5EF4-FFF2-40B4-BE49-F238E27FC236}">
                <a16:creationId xmlns:a16="http://schemas.microsoft.com/office/drawing/2014/main" id="{3713F529-90B2-4F53-B3B9-2560050EF6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H="1" flipV="1">
            <a:off x="7757024"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37710259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0F7DD0"/>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CD3B3C27-4EE1-4EF5-B7C6-6ABECFB897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flipH="1">
            <a:off x="8089900" y="0"/>
            <a:ext cx="4102100" cy="2590801"/>
          </a:xfrm>
          <a:prstGeom prst="rect">
            <a:avLst/>
          </a:prstGeom>
        </p:spPr>
      </p:pic>
      <p:pic>
        <p:nvPicPr>
          <p:cNvPr id="14" name="그림 13">
            <a:extLst>
              <a:ext uri="{FF2B5EF4-FFF2-40B4-BE49-F238E27FC236}">
                <a16:creationId xmlns:a16="http://schemas.microsoft.com/office/drawing/2014/main" id="{BB738E84-8820-445F-B0F5-AB9B52AC69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a:off x="0" y="4072467"/>
            <a:ext cx="5410200" cy="2785533"/>
          </a:xfrm>
          <a:prstGeom prst="rect">
            <a:avLst/>
          </a:prstGeom>
        </p:spPr>
      </p:pic>
    </p:spTree>
    <p:extLst>
      <p:ext uri="{BB962C8B-B14F-4D97-AF65-F5344CB8AC3E}">
        <p14:creationId xmlns:p14="http://schemas.microsoft.com/office/powerpoint/2010/main" val="207583656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FBC38CA0-663B-471E-BF52-0211725090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rot="16200000">
            <a:off x="-755649" y="3511549"/>
            <a:ext cx="4102100" cy="2590801"/>
          </a:xfrm>
          <a:prstGeom prst="rect">
            <a:avLst/>
          </a:prstGeom>
        </p:spPr>
      </p:pic>
      <p:pic>
        <p:nvPicPr>
          <p:cNvPr id="21" name="그림 20">
            <a:extLst>
              <a:ext uri="{FF2B5EF4-FFF2-40B4-BE49-F238E27FC236}">
                <a16:creationId xmlns:a16="http://schemas.microsoft.com/office/drawing/2014/main" id="{CC443FBF-665B-45E1-B5E3-111D66E1C2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rot="16200000" flipH="1">
            <a:off x="8094133" y="1312334"/>
            <a:ext cx="5410200" cy="2785533"/>
          </a:xfrm>
          <a:prstGeom prst="rect">
            <a:avLst/>
          </a:prstGeom>
        </p:spPr>
      </p:pic>
    </p:spTree>
    <p:extLst>
      <p:ext uri="{BB962C8B-B14F-4D97-AF65-F5344CB8AC3E}">
        <p14:creationId xmlns:p14="http://schemas.microsoft.com/office/powerpoint/2010/main" val="346564917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FBC38CA0-663B-471E-BF52-0211725090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rot="16200000">
            <a:off x="-755649" y="3511549"/>
            <a:ext cx="4102100" cy="2590801"/>
          </a:xfrm>
          <a:prstGeom prst="rect">
            <a:avLst/>
          </a:prstGeom>
        </p:spPr>
      </p:pic>
      <p:pic>
        <p:nvPicPr>
          <p:cNvPr id="21" name="그림 20">
            <a:extLst>
              <a:ext uri="{FF2B5EF4-FFF2-40B4-BE49-F238E27FC236}">
                <a16:creationId xmlns:a16="http://schemas.microsoft.com/office/drawing/2014/main" id="{CC443FBF-665B-45E1-B5E3-111D66E1C2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rot="16200000" flipH="1">
            <a:off x="8094133" y="1312334"/>
            <a:ext cx="5410200" cy="2785533"/>
          </a:xfrm>
          <a:prstGeom prst="rect">
            <a:avLst/>
          </a:prstGeom>
        </p:spPr>
      </p:pic>
    </p:spTree>
    <p:extLst>
      <p:ext uri="{BB962C8B-B14F-4D97-AF65-F5344CB8AC3E}">
        <p14:creationId xmlns:p14="http://schemas.microsoft.com/office/powerpoint/2010/main" val="43749840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2CBF965-4694-4CA6-B0B8-4221E0AADC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a:off x="9274511" y="3210128"/>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324042999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2CBF965-4694-4CA6-B0B8-4221E0AADC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a:off x="9274511" y="3210128"/>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5588799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63997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0F7DD0"/>
        </a:solidFill>
        <a:effectLst/>
      </p:bgPr>
    </p:bg>
    <p:spTree>
      <p:nvGrpSpPr>
        <p:cNvPr id="1" name=""/>
        <p:cNvGrpSpPr/>
        <p:nvPr/>
      </p:nvGrpSpPr>
      <p:grpSpPr>
        <a:xfrm>
          <a:off x="0" y="0"/>
          <a:ext cx="0" cy="0"/>
          <a:chOff x="0" y="0"/>
          <a:chExt cx="0" cy="0"/>
        </a:xfrm>
      </p:grpSpPr>
      <p:sp>
        <p:nvSpPr>
          <p:cNvPr id="16" name="그림 개체 틀 17">
            <a:extLst>
              <a:ext uri="{FF2B5EF4-FFF2-40B4-BE49-F238E27FC236}">
                <a16:creationId xmlns:a16="http://schemas.microsoft.com/office/drawing/2014/main" id="{501B9D53-A60A-4657-801A-27CC174CA55A}"/>
              </a:ext>
            </a:extLst>
          </p:cNvPr>
          <p:cNvSpPr>
            <a:spLocks noGrp="1"/>
          </p:cNvSpPr>
          <p:nvPr>
            <p:ph type="pic" sz="quarter" idx="11" hasCustomPrompt="1"/>
          </p:nvPr>
        </p:nvSpPr>
        <p:spPr>
          <a:xfrm>
            <a:off x="732046" y="732868"/>
            <a:ext cx="10723354" cy="242772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72671412-A583-40B1-97FE-96DD606A3A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rot="16200000">
            <a:off x="7453562" y="-303461"/>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14" name="그림 13">
            <a:extLst>
              <a:ext uri="{FF2B5EF4-FFF2-40B4-BE49-F238E27FC236}">
                <a16:creationId xmlns:a16="http://schemas.microsoft.com/office/drawing/2014/main" id="{B9650993-6D76-4D2B-8B9A-4E6B9554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rot="16200000" flipH="1">
            <a:off x="-336550" y="2393949"/>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398688329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A3C3C"/>
        </a:solidFill>
        <a:effectLst/>
      </p:bgPr>
    </p:bg>
    <p:spTree>
      <p:nvGrpSpPr>
        <p:cNvPr id="1" name=""/>
        <p:cNvGrpSpPr/>
        <p:nvPr/>
      </p:nvGrpSpPr>
      <p:grpSpPr>
        <a:xfrm>
          <a:off x="0" y="0"/>
          <a:ext cx="0" cy="0"/>
          <a:chOff x="0" y="0"/>
          <a:chExt cx="0" cy="0"/>
        </a:xfrm>
      </p:grpSpPr>
      <p:sp>
        <p:nvSpPr>
          <p:cNvPr id="16" name="그림 개체 틀 7">
            <a:extLst>
              <a:ext uri="{FF2B5EF4-FFF2-40B4-BE49-F238E27FC236}">
                <a16:creationId xmlns:a16="http://schemas.microsoft.com/office/drawing/2014/main" id="{B8B06E26-AF3A-4EF7-96AA-FBCE1CA9C978}"/>
              </a:ext>
            </a:extLst>
          </p:cNvPr>
          <p:cNvSpPr>
            <a:spLocks noGrp="1"/>
          </p:cNvSpPr>
          <p:nvPr>
            <p:ph type="pic" sz="quarter" idx="11" hasCustomPrompt="1"/>
          </p:nvPr>
        </p:nvSpPr>
        <p:spPr>
          <a:xfrm>
            <a:off x="5136807"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17" name="그림 개체 틀 7">
            <a:extLst>
              <a:ext uri="{FF2B5EF4-FFF2-40B4-BE49-F238E27FC236}">
                <a16:creationId xmlns:a16="http://schemas.microsoft.com/office/drawing/2014/main" id="{F84E6BD8-98D4-4BBA-BD43-E977E426ED00}"/>
              </a:ext>
            </a:extLst>
          </p:cNvPr>
          <p:cNvSpPr>
            <a:spLocks noGrp="1"/>
          </p:cNvSpPr>
          <p:nvPr>
            <p:ph type="pic" sz="quarter" idx="12" hasCustomPrompt="1"/>
          </p:nvPr>
        </p:nvSpPr>
        <p:spPr>
          <a:xfrm>
            <a:off x="8175562"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CC3593CF-A936-4E65-B990-1D916514AD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a:off x="0" y="0"/>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5" name="그림 14">
            <a:extLst>
              <a:ext uri="{FF2B5EF4-FFF2-40B4-BE49-F238E27FC236}">
                <a16:creationId xmlns:a16="http://schemas.microsoft.com/office/drawing/2014/main" id="{4D2E8080-D4E4-4C95-B90A-C6DE1AC27E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V="1">
            <a:off x="8177462" y="2843462"/>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393241067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48221252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spTree>
    <p:extLst>
      <p:ext uri="{BB962C8B-B14F-4D97-AF65-F5344CB8AC3E}">
        <p14:creationId xmlns:p14="http://schemas.microsoft.com/office/powerpoint/2010/main" val="34085724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chemeClr val="accent2"/>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D6D9B4C9-0C2A-4696-87CD-CEF331FDC16B}"/>
              </a:ext>
            </a:extLst>
          </p:cNvPr>
          <p:cNvSpPr>
            <a:spLocks noGrp="1"/>
          </p:cNvSpPr>
          <p:nvPr>
            <p:ph type="pic" sz="quarter" idx="10" hasCustomPrompt="1"/>
          </p:nvPr>
        </p:nvSpPr>
        <p:spPr>
          <a:xfrm>
            <a:off x="1008357" y="1933576"/>
            <a:ext cx="4857162" cy="2247122"/>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8936B362-0195-49C1-96F8-11451900EB92}"/>
              </a:ext>
            </a:extLst>
          </p:cNvPr>
          <p:cNvSpPr>
            <a:spLocks noGrp="1"/>
          </p:cNvSpPr>
          <p:nvPr>
            <p:ph type="pic" sz="quarter" idx="12" hasCustomPrompt="1"/>
          </p:nvPr>
        </p:nvSpPr>
        <p:spPr>
          <a:xfrm>
            <a:off x="6326481" y="1933576"/>
            <a:ext cx="4857162" cy="2247122"/>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F49C80A-6FF3-47C0-87E1-31C55922E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flipH="1" flipV="1">
            <a:off x="8089900" y="4267199"/>
            <a:ext cx="4102100" cy="2590801"/>
          </a:xfrm>
          <a:prstGeom prst="rect">
            <a:avLst/>
          </a:prstGeom>
        </p:spPr>
      </p:pic>
      <p:pic>
        <p:nvPicPr>
          <p:cNvPr id="16" name="그림 15">
            <a:extLst>
              <a:ext uri="{FF2B5EF4-FFF2-40B4-BE49-F238E27FC236}">
                <a16:creationId xmlns:a16="http://schemas.microsoft.com/office/drawing/2014/main" id="{C403BC6E-AEF7-4F13-93D1-CEB6B5CA01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flipV="1">
            <a:off x="0" y="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169789419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18" name="그림 개체 틀 11">
            <a:extLst>
              <a:ext uri="{FF2B5EF4-FFF2-40B4-BE49-F238E27FC236}">
                <a16:creationId xmlns:a16="http://schemas.microsoft.com/office/drawing/2014/main" id="{FA4369BB-A53B-4B90-A2B4-71B94146EA8D}"/>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D7A12FC9-B152-415A-B598-1368F94AD4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V="1">
            <a:off x="7391400" y="273050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20" name="그림 19">
            <a:extLst>
              <a:ext uri="{FF2B5EF4-FFF2-40B4-BE49-F238E27FC236}">
                <a16:creationId xmlns:a16="http://schemas.microsoft.com/office/drawing/2014/main" id="{6CFCD931-0DEC-4BF7-BBB9-7BC5D6FC85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V="1">
            <a:off x="0" y="0"/>
            <a:ext cx="5410200" cy="2785533"/>
          </a:xfrm>
          <a:prstGeom prst="rect">
            <a:avLst/>
          </a:prstGeom>
        </p:spPr>
      </p:pic>
    </p:spTree>
    <p:extLst>
      <p:ext uri="{BB962C8B-B14F-4D97-AF65-F5344CB8AC3E}">
        <p14:creationId xmlns:p14="http://schemas.microsoft.com/office/powerpoint/2010/main" val="213985818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0F7DD0"/>
        </a:solidFill>
        <a:effectLst/>
      </p:bgPr>
    </p:bg>
    <p:spTree>
      <p:nvGrpSpPr>
        <p:cNvPr id="1" name=""/>
        <p:cNvGrpSpPr/>
        <p:nvPr/>
      </p:nvGrpSpPr>
      <p:grpSpPr>
        <a:xfrm>
          <a:off x="0" y="0"/>
          <a:ext cx="0" cy="0"/>
          <a:chOff x="0" y="0"/>
          <a:chExt cx="0" cy="0"/>
        </a:xfrm>
      </p:grpSpPr>
      <p:sp>
        <p:nvSpPr>
          <p:cNvPr id="18" name="그림 개체 틀 5">
            <a:extLst>
              <a:ext uri="{FF2B5EF4-FFF2-40B4-BE49-F238E27FC236}">
                <a16:creationId xmlns:a16="http://schemas.microsoft.com/office/drawing/2014/main" id="{F9D88346-A66D-436C-8C34-40C3A4DF752F}"/>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145828BB-254A-449B-9F94-8A7B4A921B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4610" r="44646" b="48006"/>
          <a:stretch/>
        </p:blipFill>
        <p:spPr>
          <a:xfrm flipV="1">
            <a:off x="0" y="4387173"/>
            <a:ext cx="5066393" cy="2470827"/>
          </a:xfrm>
          <a:prstGeom prst="rect">
            <a:avLst/>
          </a:prstGeom>
        </p:spPr>
      </p:pic>
      <p:pic>
        <p:nvPicPr>
          <p:cNvPr id="14" name="그림 13">
            <a:extLst>
              <a:ext uri="{FF2B5EF4-FFF2-40B4-BE49-F238E27FC236}">
                <a16:creationId xmlns:a16="http://schemas.microsoft.com/office/drawing/2014/main" id="{2EEC9B92-86F6-4925-B5C8-DB246A5187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flipV="1">
            <a:off x="9274511" y="0"/>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362320665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FA3C3C"/>
        </a:solidFill>
        <a:effectLst/>
      </p:bgPr>
    </p:bg>
    <p:spTree>
      <p:nvGrpSpPr>
        <p:cNvPr id="1" name=""/>
        <p:cNvGrpSpPr/>
        <p:nvPr/>
      </p:nvGrpSpPr>
      <p:grpSpPr>
        <a:xfrm>
          <a:off x="0" y="0"/>
          <a:ext cx="0" cy="0"/>
          <a:chOff x="0" y="0"/>
          <a:chExt cx="0" cy="0"/>
        </a:xfrm>
      </p:grpSpPr>
      <p:sp>
        <p:nvSpPr>
          <p:cNvPr id="18" name="그림 개체 틀 8">
            <a:extLst>
              <a:ext uri="{FF2B5EF4-FFF2-40B4-BE49-F238E27FC236}">
                <a16:creationId xmlns:a16="http://schemas.microsoft.com/office/drawing/2014/main" id="{2BDE2AC8-378A-493F-8985-BCA062CB42FA}"/>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042D4EB4-D772-4E60-A6FC-9457FCC488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flipH="1" flipV="1">
            <a:off x="10325097" y="1200671"/>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5B40F9C2-E5A6-41F9-8435-D91398218B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H="1">
            <a:off x="-420438" y="420439"/>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305301595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47325540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1717427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21" Type="http://schemas.openxmlformats.org/officeDocument/2006/relationships/slideLayout" Target="../slideLayouts/slideLayout61.xml"/><Relationship Id="rId34" Type="http://schemas.openxmlformats.org/officeDocument/2006/relationships/theme" Target="../theme/theme2.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image" Target="../media/image2.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image" Target="../media/image3.png"/><Relationship Id="rId8" Type="http://schemas.openxmlformats.org/officeDocument/2006/relationships/slideLayout" Target="../slideLayouts/slideLayout48.xml"/><Relationship Id="rId3"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image" Target="../media/image2.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image" Target="../media/image1.png"/><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image" Target="../media/image3.pn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theme" Target="../theme/theme3.xml"/><Relationship Id="rId30"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3D7D2"/>
        </a:solidFill>
        <a:effectLst/>
      </p:bgPr>
    </p:bg>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023BC6E0-7619-453F-ADC5-B7532F9A4624}"/>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365760" y="372872"/>
            <a:ext cx="11460480" cy="6112256"/>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270193424"/>
      </p:ext>
    </p:extLst>
  </p:cSld>
  <p:clrMap bg1="lt1" tx1="dk1" bg2="lt2" tx2="dk2" accent1="accent1" accent2="accent2" accent3="accent3" accent4="accent4" accent5="accent5" accent6="accent6" hlink="hlink" folHlink="folHlink"/>
  <p:sldLayoutIdLst>
    <p:sldLayoutId id="2147483661" r:id="rId1"/>
    <p:sldLayoutId id="2147483744" r:id="rId2"/>
    <p:sldLayoutId id="2147483662" r:id="rId3"/>
    <p:sldLayoutId id="2147483663" r:id="rId4"/>
    <p:sldLayoutId id="2147483664" r:id="rId5"/>
    <p:sldLayoutId id="2147483665" r:id="rId6"/>
    <p:sldLayoutId id="2147483745" r:id="rId7"/>
    <p:sldLayoutId id="2147483666" r:id="rId8"/>
    <p:sldLayoutId id="2147483759" r:id="rId9"/>
    <p:sldLayoutId id="2147483747" r:id="rId10"/>
    <p:sldLayoutId id="2147483667" r:id="rId11"/>
    <p:sldLayoutId id="2147483746" r:id="rId12"/>
    <p:sldLayoutId id="2147483668" r:id="rId13"/>
    <p:sldLayoutId id="2147483749" r:id="rId14"/>
    <p:sldLayoutId id="2147483669" r:id="rId15"/>
    <p:sldLayoutId id="2147483756" r:id="rId16"/>
    <p:sldLayoutId id="2147483755" r:id="rId17"/>
    <p:sldLayoutId id="2147483754" r:id="rId18"/>
    <p:sldLayoutId id="2147483670" r:id="rId19"/>
    <p:sldLayoutId id="2147483671" r:id="rId20"/>
    <p:sldLayoutId id="2147483672" r:id="rId21"/>
    <p:sldLayoutId id="2147483673" r:id="rId22"/>
    <p:sldLayoutId id="2147483674" r:id="rId23"/>
    <p:sldLayoutId id="2147483675" r:id="rId24"/>
    <p:sldLayoutId id="2147483676" r:id="rId25"/>
    <p:sldLayoutId id="2147483753" r:id="rId26"/>
    <p:sldLayoutId id="2147483677" r:id="rId27"/>
    <p:sldLayoutId id="2147483752" r:id="rId28"/>
    <p:sldLayoutId id="2147483751" r:id="rId29"/>
    <p:sldLayoutId id="2147483750" r:id="rId30"/>
    <p:sldLayoutId id="2147483748" r:id="rId31"/>
    <p:sldLayoutId id="2147483678" r:id="rId32"/>
    <p:sldLayoutId id="2147483758" r:id="rId33"/>
    <p:sldLayoutId id="2147483757" r:id="rId34"/>
    <p:sldLayoutId id="2147483679" r:id="rId35"/>
    <p:sldLayoutId id="2147483680" r:id="rId36"/>
    <p:sldLayoutId id="2147483681" r:id="rId37"/>
    <p:sldLayoutId id="2147483682" r:id="rId38"/>
    <p:sldLayoutId id="2147483683" r:id="rId39"/>
    <p:sldLayoutId id="2147483684" r:id="rId40"/>
  </p:sldLayoutIdLs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2">
                <a:solidFill>
                  <a:schemeClr val="tx1">
                    <a:tint val="75000"/>
                  </a:schemeClr>
                </a:solidFill>
              </a:defRPr>
            </a:lvl1pPr>
          </a:lstStyle>
          <a:p>
            <a:pPr marL="0" marR="0" lvl="0" indent="0" algn="l" defTabSz="227731" rtl="0" eaLnBrk="1" fontAlgn="auto" latinLnBrk="0" hangingPunct="1">
              <a:lnSpc>
                <a:spcPct val="100000"/>
              </a:lnSpc>
              <a:spcBef>
                <a:spcPts val="0"/>
              </a:spcBef>
              <a:spcAft>
                <a:spcPts val="0"/>
              </a:spcAft>
              <a:buClrTx/>
              <a:buSzTx/>
              <a:buFontTx/>
              <a:buNone/>
              <a:tabLst/>
              <a:defRPr/>
            </a:pPr>
            <a:fld id="{7CF9DE59-1FEA-4FF6-B9AA-D36CF52176BD}" type="datetimeFigureOut">
              <a:rPr kumimoji="0" lang="en-ID" sz="1192" b="0" i="0" u="none" strike="noStrike" kern="1200" cap="none" spc="0" normalizeH="0" baseline="0" noProof="0" smtClean="0">
                <a:ln>
                  <a:noFill/>
                </a:ln>
                <a:solidFill>
                  <a:srgbClr val="1E1E1C">
                    <a:tint val="75000"/>
                  </a:srgbClr>
                </a:solidFill>
                <a:effectLst/>
                <a:uLnTx/>
                <a:uFillTx/>
                <a:latin typeface="Calibri" panose="020F0502020204030204"/>
                <a:ea typeface="+mn-ea"/>
                <a:cs typeface="+mn-cs"/>
              </a:rPr>
              <a:pPr marL="0" marR="0" lvl="0" indent="0" algn="l" defTabSz="227731" rtl="0" eaLnBrk="1" fontAlgn="auto" latinLnBrk="0" hangingPunct="1">
                <a:lnSpc>
                  <a:spcPct val="100000"/>
                </a:lnSpc>
                <a:spcBef>
                  <a:spcPts val="0"/>
                </a:spcBef>
                <a:spcAft>
                  <a:spcPts val="0"/>
                </a:spcAft>
                <a:buClrTx/>
                <a:buSzTx/>
                <a:buFontTx/>
                <a:buNone/>
                <a:tabLst/>
                <a:defRPr/>
              </a:pPr>
              <a:t>19/09/2022</a:t>
            </a:fld>
            <a:endParaRPr kumimoji="0" lang="en-ID" sz="1192" b="0" i="0" u="none" strike="noStrike" kern="1200" cap="none" spc="0" normalizeH="0" baseline="0" noProof="0">
              <a:ln>
                <a:noFill/>
              </a:ln>
              <a:solidFill>
                <a:srgbClr val="1E1E1C">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2">
                <a:solidFill>
                  <a:schemeClr val="tx1">
                    <a:tint val="75000"/>
                  </a:schemeClr>
                </a:solidFill>
              </a:defRPr>
            </a:lvl1pP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1192" b="0" i="0" u="none" strike="noStrike" kern="1200" cap="none" spc="0" normalizeH="0" baseline="0" noProof="0">
              <a:ln>
                <a:noFill/>
              </a:ln>
              <a:solidFill>
                <a:srgbClr val="1E1E1C">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2">
                <a:solidFill>
                  <a:schemeClr val="tx1">
                    <a:tint val="75000"/>
                  </a:schemeClr>
                </a:solidFill>
              </a:defRPr>
            </a:lvl1pPr>
          </a:lstStyle>
          <a:p>
            <a:pPr marL="0" marR="0" lvl="0" indent="0" algn="r" defTabSz="227731" rtl="0" eaLnBrk="1" fontAlgn="auto" latinLnBrk="0" hangingPunct="1">
              <a:lnSpc>
                <a:spcPct val="100000"/>
              </a:lnSpc>
              <a:spcBef>
                <a:spcPts val="0"/>
              </a:spcBef>
              <a:spcAft>
                <a:spcPts val="0"/>
              </a:spcAft>
              <a:buClrTx/>
              <a:buSzTx/>
              <a:buFontTx/>
              <a:buNone/>
              <a:tabLst/>
              <a:defRPr/>
            </a:pPr>
            <a:fld id="{999E7D32-8C24-4E33-A831-D426F2E1F939}" type="slidenum">
              <a:rPr kumimoji="0" lang="en-ID" sz="1192" b="0" i="0" u="none" strike="noStrike" kern="1200" cap="none" spc="0" normalizeH="0" baseline="0" noProof="0" smtClean="0">
                <a:ln>
                  <a:noFill/>
                </a:ln>
                <a:solidFill>
                  <a:srgbClr val="1E1E1C">
                    <a:tint val="75000"/>
                  </a:srgbClr>
                </a:solidFill>
                <a:effectLst/>
                <a:uLnTx/>
                <a:uFillTx/>
                <a:latin typeface="Calibri" panose="020F0502020204030204"/>
                <a:ea typeface="+mn-ea"/>
                <a:cs typeface="+mn-cs"/>
              </a:rPr>
              <a:pPr marL="0" marR="0" lvl="0" indent="0" algn="r" defTabSz="227731" rtl="0" eaLnBrk="1" fontAlgn="auto" latinLnBrk="0" hangingPunct="1">
                <a:lnSpc>
                  <a:spcPct val="100000"/>
                </a:lnSpc>
                <a:spcBef>
                  <a:spcPts val="0"/>
                </a:spcBef>
                <a:spcAft>
                  <a:spcPts val="0"/>
                </a:spcAft>
                <a:buClrTx/>
                <a:buSzTx/>
                <a:buFontTx/>
                <a:buNone/>
                <a:tabLst/>
                <a:defRPr/>
              </a:pPr>
              <a:t>‹#›</a:t>
            </a:fld>
            <a:endParaRPr kumimoji="0" lang="en-ID" sz="1192" b="0" i="0" u="none" strike="noStrike" kern="1200" cap="none" spc="0" normalizeH="0" baseline="0" noProof="0">
              <a:ln>
                <a:noFill/>
              </a:ln>
              <a:solidFill>
                <a:srgbClr val="1E1E1C">
                  <a:tint val="75000"/>
                </a:srgb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UVN Buc Thu" panose="030306020505070F0A05" pitchFamily="66"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UVN Buc Thu" panose="030306020505070F0A05" pitchFamily="66"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UVN Buc Thu" panose="030306020505070F0A05" pitchFamily="66"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UVN Buc Thu" panose="030306020505070F0A05" pitchFamily="66"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VN Buc Thu" panose="030306020505070F0A05" pitchFamily="66" charset="0"/>
              <a:ea typeface="+mj-ea"/>
              <a:cs typeface="+mj-cs"/>
            </a:endParaRPr>
          </a:p>
        </p:txBody>
      </p:sp>
      <p:pic>
        <p:nvPicPr>
          <p:cNvPr id="11" name="Picture 1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2"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5E7CC">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5E7CC">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2200686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08511" rtl="0" eaLnBrk="1" latinLnBrk="0" hangingPunct="1">
        <a:lnSpc>
          <a:spcPct val="90000"/>
        </a:lnSpc>
        <a:spcBef>
          <a:spcPct val="0"/>
        </a:spcBef>
        <a:buNone/>
        <a:defRPr sz="4372" kern="1200">
          <a:solidFill>
            <a:schemeClr val="tx1"/>
          </a:solidFill>
          <a:latin typeface="+mj-lt"/>
          <a:ea typeface="+mj-ea"/>
          <a:cs typeface="+mj-cs"/>
        </a:defRPr>
      </a:lvl1pPr>
    </p:titleStyle>
    <p:bodyStyle>
      <a:lvl1pPr marL="227128" indent="-227128" algn="l" defTabSz="908511" rtl="0" eaLnBrk="1" latinLnBrk="0" hangingPunct="1">
        <a:lnSpc>
          <a:spcPct val="90000"/>
        </a:lnSpc>
        <a:spcBef>
          <a:spcPts val="994"/>
        </a:spcBef>
        <a:buFont typeface="Arial" panose="020B0604020202020204" pitchFamily="34" charset="0"/>
        <a:buChar char="•"/>
        <a:defRPr sz="2782" kern="1200">
          <a:solidFill>
            <a:schemeClr val="tx1"/>
          </a:solidFill>
          <a:latin typeface="+mn-lt"/>
          <a:ea typeface="+mn-ea"/>
          <a:cs typeface="+mn-cs"/>
        </a:defRPr>
      </a:lvl1pPr>
      <a:lvl2pPr marL="681383" indent="-227128" algn="l" defTabSz="908511" rtl="0" eaLnBrk="1" latinLnBrk="0" hangingPunct="1">
        <a:lnSpc>
          <a:spcPct val="90000"/>
        </a:lnSpc>
        <a:spcBef>
          <a:spcPts val="497"/>
        </a:spcBef>
        <a:buFont typeface="Arial" panose="020B0604020202020204" pitchFamily="34" charset="0"/>
        <a:buChar char="•"/>
        <a:defRPr sz="2384" kern="1200">
          <a:solidFill>
            <a:schemeClr val="tx1"/>
          </a:solidFill>
          <a:latin typeface="+mn-lt"/>
          <a:ea typeface="+mn-ea"/>
          <a:cs typeface="+mn-cs"/>
        </a:defRPr>
      </a:lvl2pPr>
      <a:lvl3pPr marL="1135639" indent="-227128" algn="l" defTabSz="908511" rtl="0" eaLnBrk="1" latinLnBrk="0" hangingPunct="1">
        <a:lnSpc>
          <a:spcPct val="90000"/>
        </a:lnSpc>
        <a:spcBef>
          <a:spcPts val="497"/>
        </a:spcBef>
        <a:buFont typeface="Arial" panose="020B0604020202020204" pitchFamily="34" charset="0"/>
        <a:buChar char="•"/>
        <a:defRPr sz="1987" kern="1200">
          <a:solidFill>
            <a:schemeClr val="tx1"/>
          </a:solidFill>
          <a:latin typeface="+mn-lt"/>
          <a:ea typeface="+mn-ea"/>
          <a:cs typeface="+mn-cs"/>
        </a:defRPr>
      </a:lvl3pPr>
      <a:lvl4pPr marL="1589895"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4pPr>
      <a:lvl5pPr marL="2044151"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5pPr>
      <a:lvl6pPr marL="2498406"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6pPr>
      <a:lvl7pPr marL="2952662"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7pPr>
      <a:lvl8pPr marL="3406917"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8pPr>
      <a:lvl9pPr marL="3861173"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9pPr>
    </p:bodyStyle>
    <p:otherStyle>
      <a:defPPr>
        <a:defRPr lang="en-US"/>
      </a:defPPr>
      <a:lvl1pPr marL="0" algn="l" defTabSz="908511" rtl="0" eaLnBrk="1" latinLnBrk="0" hangingPunct="1">
        <a:defRPr sz="1788" kern="1200">
          <a:solidFill>
            <a:schemeClr val="tx1"/>
          </a:solidFill>
          <a:latin typeface="+mn-lt"/>
          <a:ea typeface="+mn-ea"/>
          <a:cs typeface="+mn-cs"/>
        </a:defRPr>
      </a:lvl1pPr>
      <a:lvl2pPr marL="454256" algn="l" defTabSz="908511" rtl="0" eaLnBrk="1" latinLnBrk="0" hangingPunct="1">
        <a:defRPr sz="1788" kern="1200">
          <a:solidFill>
            <a:schemeClr val="tx1"/>
          </a:solidFill>
          <a:latin typeface="+mn-lt"/>
          <a:ea typeface="+mn-ea"/>
          <a:cs typeface="+mn-cs"/>
        </a:defRPr>
      </a:lvl2pPr>
      <a:lvl3pPr marL="908511" algn="l" defTabSz="908511" rtl="0" eaLnBrk="1" latinLnBrk="0" hangingPunct="1">
        <a:defRPr sz="1788" kern="1200">
          <a:solidFill>
            <a:schemeClr val="tx1"/>
          </a:solidFill>
          <a:latin typeface="+mn-lt"/>
          <a:ea typeface="+mn-ea"/>
          <a:cs typeface="+mn-cs"/>
        </a:defRPr>
      </a:lvl3pPr>
      <a:lvl4pPr marL="1362767" algn="l" defTabSz="908511" rtl="0" eaLnBrk="1" latinLnBrk="0" hangingPunct="1">
        <a:defRPr sz="1788" kern="1200">
          <a:solidFill>
            <a:schemeClr val="tx1"/>
          </a:solidFill>
          <a:latin typeface="+mn-lt"/>
          <a:ea typeface="+mn-ea"/>
          <a:cs typeface="+mn-cs"/>
        </a:defRPr>
      </a:lvl4pPr>
      <a:lvl5pPr marL="1817022" algn="l" defTabSz="908511" rtl="0" eaLnBrk="1" latinLnBrk="0" hangingPunct="1">
        <a:defRPr sz="1788" kern="1200">
          <a:solidFill>
            <a:schemeClr val="tx1"/>
          </a:solidFill>
          <a:latin typeface="+mn-lt"/>
          <a:ea typeface="+mn-ea"/>
          <a:cs typeface="+mn-cs"/>
        </a:defRPr>
      </a:lvl5pPr>
      <a:lvl6pPr marL="2271278" algn="l" defTabSz="908511" rtl="0" eaLnBrk="1" latinLnBrk="0" hangingPunct="1">
        <a:defRPr sz="1788" kern="1200">
          <a:solidFill>
            <a:schemeClr val="tx1"/>
          </a:solidFill>
          <a:latin typeface="+mn-lt"/>
          <a:ea typeface="+mn-ea"/>
          <a:cs typeface="+mn-cs"/>
        </a:defRPr>
      </a:lvl6pPr>
      <a:lvl7pPr marL="2725534" algn="l" defTabSz="908511" rtl="0" eaLnBrk="1" latinLnBrk="0" hangingPunct="1">
        <a:defRPr sz="1788" kern="1200">
          <a:solidFill>
            <a:schemeClr val="tx1"/>
          </a:solidFill>
          <a:latin typeface="+mn-lt"/>
          <a:ea typeface="+mn-ea"/>
          <a:cs typeface="+mn-cs"/>
        </a:defRPr>
      </a:lvl7pPr>
      <a:lvl8pPr marL="3179790" algn="l" defTabSz="908511" rtl="0" eaLnBrk="1" latinLnBrk="0" hangingPunct="1">
        <a:defRPr sz="1788" kern="1200">
          <a:solidFill>
            <a:schemeClr val="tx1"/>
          </a:solidFill>
          <a:latin typeface="+mn-lt"/>
          <a:ea typeface="+mn-ea"/>
          <a:cs typeface="+mn-cs"/>
        </a:defRPr>
      </a:lvl8pPr>
      <a:lvl9pPr marL="3634045" algn="l" defTabSz="908511" rtl="0" eaLnBrk="1" latinLnBrk="0" hangingPunct="1">
        <a:defRPr sz="17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3D7D2"/>
        </a:solidFill>
        <a:effectLst/>
      </p:bgPr>
    </p:bg>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023BC6E0-7619-453F-ADC5-B7532F9A4624}"/>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365760" y="372872"/>
            <a:ext cx="11460480" cy="6112256"/>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0">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1"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9Slide07 SVNAppleberry" panose="02040603050506020204" pitchFamily="18" charset="0"/>
              </a:rPr>
              <a:t>By </a:t>
            </a:r>
            <a:r>
              <a:rPr lang="en-US" sz="2800" b="0" dirty="0" err="1" smtClean="0">
                <a:solidFill>
                  <a:schemeClr val="accent6">
                    <a:lumMod val="50000"/>
                  </a:schemeClr>
                </a:solidFill>
                <a:latin typeface="#9Slide07 SVNAppleberry" panose="02040603050506020204" pitchFamily="18" charset="0"/>
              </a:rPr>
              <a:t>Phước</a:t>
            </a:r>
            <a:r>
              <a:rPr lang="en-US" sz="2800" b="0" baseline="0" dirty="0" smtClean="0">
                <a:solidFill>
                  <a:schemeClr val="accent6">
                    <a:lumMod val="50000"/>
                  </a:schemeClr>
                </a:solidFill>
                <a:latin typeface="#9Slide07 SVNAppleberry" panose="02040603050506020204" pitchFamily="18" charset="0"/>
              </a:rPr>
              <a:t> </a:t>
            </a:r>
            <a:r>
              <a:rPr lang="en-US" sz="2800" b="0" baseline="0" dirty="0" err="1" smtClean="0">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61250809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61" r:id="rId14"/>
    <p:sldLayoutId id="2147483733" r:id="rId15"/>
    <p:sldLayoutId id="2147483760"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7" Type="http://schemas.openxmlformats.org/officeDocument/2006/relationships/image" Target="NULL"/><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7" Type="http://schemas.openxmlformats.org/officeDocument/2006/relationships/image" Target="NULL"/><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32.xml"/><Relationship Id="rId5" Type="http://schemas.microsoft.com/office/2007/relationships/hdphoto" Target="../media/hdphoto6.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2.xml"/><Relationship Id="rId6" Type="http://schemas.microsoft.com/office/2007/relationships/hdphoto" Target="../media/hdphoto8.wdp"/><Relationship Id="rId5" Type="http://schemas.openxmlformats.org/officeDocument/2006/relationships/image" Target="../media/image37.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5.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3.png"/><Relationship Id="rId1" Type="http://schemas.openxmlformats.org/officeDocument/2006/relationships/slideLayout" Target="../slideLayouts/slideLayout88.xml"/><Relationship Id="rId6" Type="http://schemas.openxmlformats.org/officeDocument/2006/relationships/image" Target="../media/image45.png"/><Relationship Id="rId5" Type="http://schemas.microsoft.com/office/2007/relationships/hdphoto" Target="../media/hdphoto10.wdp"/><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3.png"/><Relationship Id="rId1" Type="http://schemas.openxmlformats.org/officeDocument/2006/relationships/slideLayout" Target="../slideLayouts/slideLayout86.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9.pn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1.xml"/><Relationship Id="rId1" Type="http://schemas.openxmlformats.org/officeDocument/2006/relationships/tags" Target="../tags/tag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tags" Target="../tags/tag5.xml"/><Relationship Id="rId7" Type="http://schemas.microsoft.com/office/2007/relationships/hdphoto" Target="../media/hdphoto2.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slideLayout" Target="../slideLayouts/slideLayout13.xml"/><Relationship Id="rId4"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5.xml"/><Relationship Id="rId6" Type="http://schemas.openxmlformats.org/officeDocument/2006/relationships/image" Target="NULL"/><Relationship Id="rId5" Type="http://schemas.openxmlformats.org/officeDocument/2006/relationships/image" Target="../media/image30.png"/><Relationship Id="rId4"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6512F9-9191-4A91-8DBD-D7A2B3115A68}"/>
              </a:ext>
            </a:extLst>
          </p:cNvPr>
          <p:cNvSpPr txBox="1"/>
          <p:nvPr/>
        </p:nvSpPr>
        <p:spPr>
          <a:xfrm>
            <a:off x="4279640" y="4282350"/>
            <a:ext cx="3632720" cy="621585"/>
          </a:xfrm>
          <a:prstGeom prst="roundRect">
            <a:avLst>
              <a:gd name="adj" fmla="val 50000"/>
            </a:avLst>
          </a:prstGeom>
          <a:solidFill>
            <a:srgbClr val="FA3C3C"/>
          </a:solidFill>
          <a:ln>
            <a:noFill/>
          </a:ln>
        </p:spPr>
        <p:txBody>
          <a:bodyPr wrap="square" lIns="72000" tIns="36000" rIns="72000" bIns="36000"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400" b="0" i="1" u="none" strike="noStrike" kern="1200" cap="none" spc="0" normalizeH="0" baseline="0" noProof="0" dirty="0" err="1" smtClean="0">
                <a:ln>
                  <a:noFill/>
                </a:ln>
                <a:solidFill>
                  <a:srgbClr val="FFD479"/>
                </a:solidFill>
                <a:effectLst/>
                <a:uLnTx/>
                <a:uFillTx/>
                <a:latin typeface="Cambria" panose="02040503050406030204" pitchFamily="18" charset="0"/>
                <a:ea typeface="Cambria" panose="02040503050406030204" pitchFamily="18" charset="0"/>
              </a:rPr>
              <a:t>Trang</a:t>
            </a:r>
            <a:r>
              <a:rPr kumimoji="0" lang="en-US" altLang="ko-KR" sz="2400" b="0" i="1" u="none" strike="noStrike" kern="1200" cap="none" spc="0" normalizeH="0" baseline="0" noProof="0" dirty="0" smtClean="0">
                <a:ln>
                  <a:noFill/>
                </a:ln>
                <a:solidFill>
                  <a:srgbClr val="FFD479"/>
                </a:solidFill>
                <a:effectLst/>
                <a:uLnTx/>
                <a:uFillTx/>
                <a:latin typeface="Cambria" panose="02040503050406030204" pitchFamily="18" charset="0"/>
                <a:ea typeface="Cambria" panose="02040503050406030204" pitchFamily="18" charset="0"/>
              </a:rPr>
              <a:t> 50</a:t>
            </a:r>
            <a:endParaRPr kumimoji="0" lang="ko-KR" altLang="en-US" sz="2400" b="0" i="1" u="none" strike="noStrike" kern="1200" cap="none" spc="0" normalizeH="0" baseline="0" noProof="0" dirty="0">
              <a:ln>
                <a:noFill/>
              </a:ln>
              <a:solidFill>
                <a:srgbClr val="FFD479"/>
              </a:solidFill>
              <a:effectLst/>
              <a:uLnTx/>
              <a:uFillTx/>
              <a:latin typeface="Cambria" panose="02040503050406030204" pitchFamily="18" charset="0"/>
            </a:endParaRPr>
          </a:p>
        </p:txBody>
      </p:sp>
      <p:sp>
        <p:nvSpPr>
          <p:cNvPr id="8" name="TextBox 7"/>
          <p:cNvSpPr txBox="1"/>
          <p:nvPr/>
        </p:nvSpPr>
        <p:spPr>
          <a:xfrm>
            <a:off x="-833378" y="-694480"/>
            <a:ext cx="358816" cy="369332"/>
          </a:xfrm>
          <a:prstGeom prst="rect">
            <a:avLst/>
          </a:prstGeom>
          <a:solidFill>
            <a:srgbClr val="0F7DD0"/>
          </a:solidFill>
        </p:spPr>
        <p:txBody>
          <a:bodyPr wrap="square" rtlCol="0">
            <a:spAutoFit/>
          </a:bodyPr>
          <a:lstStyle/>
          <a:p>
            <a:endParaRPr lang="en-US" dirty="0">
              <a:solidFill>
                <a:srgbClr val="0F7DD0"/>
              </a:solidFill>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1234" y="-192296"/>
            <a:ext cx="1510766" cy="1510766"/>
          </a:xfrm>
          <a:prstGeom prst="rect">
            <a:avLst/>
          </a:prstGeom>
        </p:spPr>
      </p:pic>
      <p:grpSp>
        <p:nvGrpSpPr>
          <p:cNvPr id="20" name="Group 19"/>
          <p:cNvGrpSpPr/>
          <p:nvPr/>
        </p:nvGrpSpPr>
        <p:grpSpPr>
          <a:xfrm>
            <a:off x="4828438" y="321730"/>
            <a:ext cx="2535124" cy="1876897"/>
            <a:chOff x="4828438" y="321730"/>
            <a:chExt cx="2535124" cy="1876897"/>
          </a:xfrm>
        </p:grpSpPr>
        <p:grpSp>
          <p:nvGrpSpPr>
            <p:cNvPr id="14" name="Group 13"/>
            <p:cNvGrpSpPr/>
            <p:nvPr/>
          </p:nvGrpSpPr>
          <p:grpSpPr>
            <a:xfrm>
              <a:off x="4828438" y="321730"/>
              <a:ext cx="2535124" cy="1784027"/>
              <a:chOff x="4450180" y="-665923"/>
              <a:chExt cx="3188097" cy="2973650"/>
            </a:xfrm>
          </p:grpSpPr>
          <p:sp>
            <p:nvSpPr>
              <p:cNvPr id="16" name="Rounded Rectangle 15"/>
              <p:cNvSpPr/>
              <p:nvPr/>
            </p:nvSpPr>
            <p:spPr>
              <a:xfrm>
                <a:off x="4847650" y="274112"/>
                <a:ext cx="2371254" cy="144269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图片 9">
                <a:extLst>
                  <a:ext uri="{FF2B5EF4-FFF2-40B4-BE49-F238E27FC236}">
                    <a16:creationId xmlns:a16="http://schemas.microsoft.com/office/drawing/2014/main" id="{CC55B24C-292B-43E3-9A98-6B732EFD0781}"/>
                  </a:ext>
                </a:extLst>
              </p:cNvPr>
              <p:cNvPicPr>
                <a:picLocks noChangeAspect="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50180" y="-665923"/>
                <a:ext cx="3188097" cy="2973650"/>
              </a:xfrm>
              <a:prstGeom prst="rect">
                <a:avLst/>
              </a:prstGeom>
            </p:spPr>
          </p:pic>
        </p:grpSp>
        <p:pic>
          <p:nvPicPr>
            <p:cNvPr id="10" name="Picture 9"/>
            <p:cNvPicPr>
              <a:picLocks noChangeAspect="1"/>
            </p:cNvPicPr>
            <p:nvPr/>
          </p:nvPicPr>
          <p:blipFill>
            <a:blip r:embed="rId5"/>
            <a:stretch>
              <a:fillRect/>
            </a:stretch>
          </p:blipFill>
          <p:spPr>
            <a:xfrm>
              <a:off x="5035204" y="741557"/>
              <a:ext cx="2121592" cy="1457070"/>
            </a:xfrm>
            <a:prstGeom prst="rect">
              <a:avLst/>
            </a:prstGeom>
          </p:spPr>
        </p:pic>
      </p:grpSp>
      <p:pic>
        <p:nvPicPr>
          <p:cNvPr id="12" name="Picture 11"/>
          <p:cNvPicPr>
            <a:picLocks noChangeAspect="1"/>
          </p:cNvPicPr>
          <p:nvPr/>
        </p:nvPicPr>
        <p:blipFill>
          <a:blip r:embed="rId6"/>
          <a:stretch>
            <a:fillRect/>
          </a:stretch>
        </p:blipFill>
        <p:spPr>
          <a:xfrm>
            <a:off x="1352901" y="2291497"/>
            <a:ext cx="9486198" cy="1121761"/>
          </a:xfrm>
          <a:prstGeom prst="rect">
            <a:avLst/>
          </a:prstGeom>
        </p:spPr>
      </p:pic>
      <p:pic>
        <p:nvPicPr>
          <p:cNvPr id="19" name="Picture 18"/>
          <p:cNvPicPr>
            <a:picLocks noChangeAspect="1"/>
          </p:cNvPicPr>
          <p:nvPr/>
        </p:nvPicPr>
        <p:blipFill>
          <a:blip r:embed="rId7">
            <a:duotone>
              <a:schemeClr val="accent2">
                <a:shade val="45000"/>
                <a:satMod val="135000"/>
              </a:schemeClr>
              <a:prstClr val="white"/>
            </a:duotone>
          </a:blip>
          <a:stretch>
            <a:fillRect/>
          </a:stretch>
        </p:blipFill>
        <p:spPr>
          <a:xfrm>
            <a:off x="2872368" y="3307643"/>
            <a:ext cx="6429845" cy="1078642"/>
          </a:xfrm>
          <a:prstGeom prst="rect">
            <a:avLst/>
          </a:prstGeom>
        </p:spPr>
      </p:pic>
    </p:spTree>
    <p:extLst>
      <p:ext uri="{BB962C8B-B14F-4D97-AF65-F5344CB8AC3E}">
        <p14:creationId xmlns:p14="http://schemas.microsoft.com/office/powerpoint/2010/main" val="227163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1100"/>
                                        <p:tgtEl>
                                          <p:spTgt spid="20"/>
                                        </p:tgtEl>
                                      </p:cBhvr>
                                    </p:animEffect>
                                  </p:childTnLst>
                                </p:cTn>
                              </p:par>
                            </p:childTnLst>
                          </p:cTn>
                        </p:par>
                        <p:par>
                          <p:cTn id="8" fill="hold">
                            <p:stCondLst>
                              <p:cond delay="1100"/>
                            </p:stCondLst>
                            <p:childTnLst>
                              <p:par>
                                <p:cTn id="9" presetID="3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par>
                          <p:cTn id="15" fill="hold">
                            <p:stCondLst>
                              <p:cond delay="2100"/>
                            </p:stCondLst>
                            <p:childTnLst>
                              <p:par>
                                <p:cTn id="16" presetID="26" presetClass="emph" presetSubtype="0" fill="hold" nodeType="afterEffect">
                                  <p:stCondLst>
                                    <p:cond delay="0"/>
                                  </p:stCondLst>
                                  <p:childTnLst>
                                    <p:animEffect transition="out" filter="fade">
                                      <p:cBhvr>
                                        <p:cTn id="17" dur="500" tmFilter="0, 0; .2, .5; .8, .5; 1, 0"/>
                                        <p:tgtEl>
                                          <p:spTgt spid="12"/>
                                        </p:tgtEl>
                                      </p:cBhvr>
                                    </p:animEffect>
                                    <p:animScale>
                                      <p:cBhvr>
                                        <p:cTn id="18" dur="250" autoRev="1" fill="hold"/>
                                        <p:tgtEl>
                                          <p:spTgt spid="12"/>
                                        </p:tgtEl>
                                      </p:cBhvr>
                                      <p:by x="105000" y="105000"/>
                                    </p:animScale>
                                  </p:childTnLst>
                                </p:cTn>
                              </p:par>
                            </p:childTnLst>
                          </p:cTn>
                        </p:par>
                        <p:par>
                          <p:cTn id="19" fill="hold">
                            <p:stCondLst>
                              <p:cond delay="2600"/>
                            </p:stCondLst>
                            <p:childTnLst>
                              <p:par>
                                <p:cTn id="20" presetID="16" presetClass="entr" presetSubtype="37"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outVertical)">
                                      <p:cBhvr>
                                        <p:cTn id="22" dur="500"/>
                                        <p:tgtEl>
                                          <p:spTgt spid="19"/>
                                        </p:tgtEl>
                                      </p:cBhvr>
                                    </p:animEffect>
                                  </p:childTnLst>
                                </p:cTn>
                              </p:par>
                            </p:childTnLst>
                          </p:cTn>
                        </p:par>
                        <p:par>
                          <p:cTn id="23" fill="hold">
                            <p:stCondLst>
                              <p:cond delay="3100"/>
                            </p:stCondLst>
                            <p:childTnLst>
                              <p:par>
                                <p:cTn id="24" presetID="47"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70005" y="573751"/>
            <a:ext cx="9497040" cy="1194025"/>
            <a:chOff x="708116" y="1298396"/>
            <a:chExt cx="9497040" cy="1194025"/>
          </a:xfrm>
        </p:grpSpPr>
        <p:sp>
          <p:nvSpPr>
            <p:cNvPr id="12"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9497040"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5">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 name="TextBox 12"/>
            <p:cNvSpPr txBox="1"/>
            <p:nvPr/>
          </p:nvSpPr>
          <p:spPr>
            <a:xfrm>
              <a:off x="1223250" y="1603020"/>
              <a:ext cx="8981906" cy="584775"/>
            </a:xfrm>
            <a:prstGeom prst="rect">
              <a:avLst/>
            </a:prstGeom>
            <a:noFill/>
          </p:spPr>
          <p:txBody>
            <a:bodyPr wrap="square" rtlCol="0">
              <a:spAutoFit/>
            </a:bodyPr>
            <a:lstStyle/>
            <a:p>
              <a:pPr algn="ctr"/>
              <a:r>
                <a:rPr lang="en-US" sz="3200" dirty="0" err="1">
                  <a:solidFill>
                    <a:srgbClr val="002060"/>
                  </a:solidFill>
                  <a:latin typeface="Cambria" panose="02040503050406030204" pitchFamily="18" charset="0"/>
                  <a:ea typeface="Cambria" panose="02040503050406030204" pitchFamily="18" charset="0"/>
                </a:rPr>
                <a:t>Vích-tô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Huy-gô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bộc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lộ</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năng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khiếu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sớm</a:t>
              </a:r>
              <a:r>
                <a:rPr lang="en-US" sz="3200" dirty="0" smtClean="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p:txBody>
        </p:sp>
      </p:grpSp>
      <p:grpSp>
        <p:nvGrpSpPr>
          <p:cNvPr id="22" name="Group 21"/>
          <p:cNvGrpSpPr/>
          <p:nvPr/>
        </p:nvGrpSpPr>
        <p:grpSpPr>
          <a:xfrm>
            <a:off x="915527" y="430945"/>
            <a:ext cx="1322594" cy="825120"/>
            <a:chOff x="252152" y="1042337"/>
            <a:chExt cx="1322594" cy="825120"/>
          </a:xfrm>
        </p:grpSpPr>
        <p:pic>
          <p:nvPicPr>
            <p:cNvPr id="23" name="Graphic 14">
              <a:extLst>
                <a:ext uri="{FF2B5EF4-FFF2-40B4-BE49-F238E27FC236}">
                  <a16:creationId xmlns:a16="http://schemas.microsoft.com/office/drawing/2014/main" id="{9AD1F43E-F1EB-4290-B163-4F1DD6CDEFA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20714751">
              <a:off x="252152" y="1067611"/>
              <a:ext cx="1322594" cy="799846"/>
            </a:xfrm>
            <a:prstGeom prst="rect">
              <a:avLst/>
            </a:prstGeom>
          </p:spPr>
        </p:pic>
        <p:sp>
          <p:nvSpPr>
            <p:cNvPr id="24" name="TextBox 23">
              <a:extLst>
                <a:ext uri="{FF2B5EF4-FFF2-40B4-BE49-F238E27FC236}">
                  <a16:creationId xmlns:a16="http://schemas.microsoft.com/office/drawing/2014/main" id="{33D9F262-6CB3-48EE-B257-482DA0AC119B}"/>
                </a:ext>
              </a:extLst>
            </p:cNvPr>
            <p:cNvSpPr txBox="1"/>
            <p:nvPr/>
          </p:nvSpPr>
          <p:spPr>
            <a:xfrm rot="20962526">
              <a:off x="525768" y="1042337"/>
              <a:ext cx="637690"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w="25400">
                    <a:solidFill>
                      <a:srgbClr val="715D55"/>
                    </a:solidFill>
                  </a:ln>
                  <a:solidFill>
                    <a:srgbClr val="95C9E1"/>
                  </a:solidFill>
                  <a:effectLst/>
                  <a:uLnTx/>
                  <a:uFillTx/>
                  <a:latin typeface="SVN-Poky's" panose="020B0606040200020203" pitchFamily="34" charset="0"/>
                  <a:cs typeface="Itim"/>
                </a:rPr>
                <a:t>1</a:t>
              </a:r>
              <a:endParaRPr kumimoji="0" lang="en-US" sz="4000" b="0" i="0" u="none" strike="noStrike" kern="1200" cap="none" spc="0" normalizeH="0" baseline="0" noProof="0" dirty="0">
                <a:ln w="25400">
                  <a:solidFill>
                    <a:srgbClr val="715D55"/>
                  </a:solidFill>
                </a:ln>
                <a:solidFill>
                  <a:srgbClr val="95C9E1"/>
                </a:solidFill>
                <a:effectLst/>
                <a:uLnTx/>
                <a:uFillTx/>
                <a:latin typeface="SVN-Poky's" panose="020B0606040200020203" pitchFamily="34" charset="0"/>
                <a:cs typeface="Itim"/>
              </a:endParaRPr>
            </a:p>
          </p:txBody>
        </p:sp>
      </p:grpSp>
      <p:grpSp>
        <p:nvGrpSpPr>
          <p:cNvPr id="4" name="Group 3"/>
          <p:cNvGrpSpPr/>
          <p:nvPr/>
        </p:nvGrpSpPr>
        <p:grpSpPr>
          <a:xfrm>
            <a:off x="47123" y="2269696"/>
            <a:ext cx="11146328" cy="2384405"/>
            <a:chOff x="47123" y="2269696"/>
            <a:chExt cx="11146328" cy="2384405"/>
          </a:xfrm>
        </p:grpSpPr>
        <p:sp>
          <p:nvSpPr>
            <p:cNvPr id="3" name="TextBox 2"/>
            <p:cNvSpPr txBox="1"/>
            <p:nvPr/>
          </p:nvSpPr>
          <p:spPr>
            <a:xfrm>
              <a:off x="2625184" y="2269696"/>
              <a:ext cx="8568267" cy="2384405"/>
            </a:xfrm>
            <a:prstGeom prst="wave">
              <a:avLst/>
            </a:prstGeom>
            <a:solidFill>
              <a:schemeClr val="accent5"/>
            </a:solidFill>
            <a:ln w="19050">
              <a:solidFill>
                <a:schemeClr val="accent4">
                  <a:lumMod val="75000"/>
                </a:schemeClr>
              </a:solidFill>
              <a:prstDash val="dash"/>
            </a:ln>
          </p:spPr>
          <p:txBody>
            <a:bodyPr wrap="square" rtlCol="0">
              <a:spAutoFit/>
            </a:bodyPr>
            <a:lstStyle/>
            <a:p>
              <a:pPr algn="just"/>
              <a:r>
                <a:rPr lang="vi-VN" sz="3600" dirty="0" smtClean="0">
                  <a:solidFill>
                    <a:schemeClr val="bg1"/>
                  </a:solidFill>
                  <a:latin typeface="Cambria" panose="02040503050406030204" pitchFamily="18" charset="0"/>
                  <a:ea typeface="Cambria" panose="02040503050406030204" pitchFamily="18" charset="0"/>
                </a:rPr>
                <a:t>V</a:t>
              </a:r>
              <a:r>
                <a:rPr lang="en-US" sz="3600" dirty="0" err="1" smtClean="0">
                  <a:solidFill>
                    <a:schemeClr val="bg1"/>
                  </a:solidFill>
                  <a:latin typeface="Cambria" panose="02040503050406030204" pitchFamily="18" charset="0"/>
                  <a:ea typeface="Cambria" panose="02040503050406030204" pitchFamily="18" charset="0"/>
                </a:rPr>
                <a:t>ích</a:t>
              </a:r>
              <a:r>
                <a:rPr lang="vi-VN" sz="3600" dirty="0" smtClean="0">
                  <a:solidFill>
                    <a:schemeClr val="bg1"/>
                  </a:solidFill>
                  <a:latin typeface="Cambria" panose="02040503050406030204" pitchFamily="18" charset="0"/>
                  <a:ea typeface="Cambria" panose="02040503050406030204" pitchFamily="18" charset="0"/>
                </a:rPr>
                <a:t>-to </a:t>
              </a:r>
              <a:r>
                <a:rPr lang="vi-VN" sz="3600" dirty="0">
                  <a:solidFill>
                    <a:schemeClr val="bg1"/>
                  </a:solidFill>
                  <a:latin typeface="Cambria" panose="02040503050406030204" pitchFamily="18" charset="0"/>
                  <a:ea typeface="Cambria" panose="02040503050406030204" pitchFamily="18" charset="0"/>
                </a:rPr>
                <a:t>Huy-gô đã bộc lộ năng khiếu thơ ca từ rất sớm.</a:t>
              </a:r>
              <a:endParaRPr lang="en-US" sz="3600" dirty="0">
                <a:solidFill>
                  <a:schemeClr val="bg1"/>
                </a:solidFill>
                <a:latin typeface="Cambria" panose="02040503050406030204" pitchFamily="18" charset="0"/>
                <a:ea typeface="Cambria" panose="02040503050406030204" pitchFamily="18" charset="0"/>
              </a:endParaRPr>
            </a:p>
          </p:txBody>
        </p:sp>
        <p:pic>
          <p:nvPicPr>
            <p:cNvPr id="25" name="图片 74"/>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358970">
              <a:off x="47123" y="2476780"/>
              <a:ext cx="2897763" cy="1055607"/>
            </a:xfrm>
            <a:prstGeom prst="rect">
              <a:avLst/>
            </a:prstGeom>
          </p:spPr>
        </p:pic>
      </p:grpSp>
    </p:spTree>
    <p:extLst>
      <p:ext uri="{BB962C8B-B14F-4D97-AF65-F5344CB8AC3E}">
        <p14:creationId xmlns:p14="http://schemas.microsoft.com/office/powerpoint/2010/main" val="6485116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26450" y="844070"/>
            <a:ext cx="9497040" cy="1194025"/>
            <a:chOff x="708116" y="1298396"/>
            <a:chExt cx="9497040" cy="1194025"/>
          </a:xfrm>
        </p:grpSpPr>
        <p:sp>
          <p:nvSpPr>
            <p:cNvPr id="9"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9497040"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2">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0" name="TextBox 9"/>
            <p:cNvSpPr txBox="1"/>
            <p:nvPr/>
          </p:nvSpPr>
          <p:spPr>
            <a:xfrm>
              <a:off x="1223250" y="1415203"/>
              <a:ext cx="8981906" cy="1077218"/>
            </a:xfrm>
            <a:prstGeom prst="rect">
              <a:avLst/>
            </a:prstGeom>
            <a:noFill/>
          </p:spPr>
          <p:txBody>
            <a:bodyPr wrap="square" rtlCol="0">
              <a:spAutoFit/>
            </a:bodyPr>
            <a:lstStyle/>
            <a:p>
              <a:pPr algn="ct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Toán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rất</a:t>
              </a:r>
              <a:r>
                <a:rPr lang="en-US" sz="3200" dirty="0">
                  <a:solidFill>
                    <a:srgbClr val="002060"/>
                  </a:solidFill>
                  <a:latin typeface="Cambria" panose="02040503050406030204" pitchFamily="18" charset="0"/>
                  <a:ea typeface="Cambria" panose="02040503050406030204" pitchFamily="18" charset="0"/>
                </a:rPr>
                <a:t> lo </a:t>
              </a:r>
              <a:r>
                <a:rPr lang="en-US" sz="3200" dirty="0" err="1">
                  <a:solidFill>
                    <a:srgbClr val="002060"/>
                  </a:solidFill>
                  <a:latin typeface="Cambria" panose="02040503050406030204" pitchFamily="18" charset="0"/>
                  <a:ea typeface="Cambria" panose="02040503050406030204" pitchFamily="18" charset="0"/>
                </a:rPr>
                <a:t>lắng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Vích</a:t>
              </a:r>
              <a:r>
                <a:rPr lang="en-US" sz="3200" dirty="0">
                  <a:solidFill>
                    <a:srgbClr val="002060"/>
                  </a:solidFill>
                  <a:latin typeface="Cambria" panose="02040503050406030204" pitchFamily="18" charset="0"/>
                  <a:ea typeface="Cambria" panose="02040503050406030204" pitchFamily="18" charset="0"/>
                </a:rPr>
                <a:t>-to </a:t>
              </a:r>
              <a:r>
                <a:rPr lang="en-US" sz="3200" dirty="0" err="1">
                  <a:solidFill>
                    <a:srgbClr val="002060"/>
                  </a:solidFill>
                  <a:latin typeface="Cambria" panose="02040503050406030204" pitchFamily="18" charset="0"/>
                  <a:ea typeface="Cambria" panose="02040503050406030204" pitchFamily="18" charset="0"/>
                </a:rPr>
                <a:t>Huy-gô</a:t>
              </a:r>
              <a:r>
                <a:rPr lang="en-US" sz="3200" dirty="0" smtClean="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p:txBody>
        </p:sp>
      </p:grpSp>
      <p:grpSp>
        <p:nvGrpSpPr>
          <p:cNvPr id="14" name="Group 13"/>
          <p:cNvGrpSpPr/>
          <p:nvPr/>
        </p:nvGrpSpPr>
        <p:grpSpPr>
          <a:xfrm>
            <a:off x="892832" y="698498"/>
            <a:ext cx="1313786" cy="847989"/>
            <a:chOff x="797212" y="2403120"/>
            <a:chExt cx="1313786" cy="847989"/>
          </a:xfrm>
        </p:grpSpPr>
        <p:pic>
          <p:nvPicPr>
            <p:cNvPr id="15" name="Graphic 20">
              <a:extLst>
                <a:ext uri="{FF2B5EF4-FFF2-40B4-BE49-F238E27FC236}">
                  <a16:creationId xmlns:a16="http://schemas.microsoft.com/office/drawing/2014/main" id="{6CE2BAD8-66D9-4EB1-A1D3-AF53A6B37F3F}"/>
                </a:ext>
              </a:extLst>
            </p:cNvPr>
            <p:cNvPicPr>
              <a:picLocks noChangeAspect="1"/>
            </p:cNvPicPr>
            <p:nvPr/>
          </p:nvPicPr>
          <p:blipFill>
            <a:blip r:embed="rId2">
              <a:extLst>
                <a:ext uri="{96DAC541-7B7A-43D3-8B79-37D633B846F1}">
                  <asvg:svgBlip xmlns="" xmlns:asvg="http://schemas.microsoft.com/office/drawing/2016/SVG/main" r:embed="rId7"/>
                </a:ext>
              </a:extLst>
            </a:blip>
            <a:stretch>
              <a:fillRect/>
            </a:stretch>
          </p:blipFill>
          <p:spPr>
            <a:xfrm rot="20674720">
              <a:off x="797212" y="2403120"/>
              <a:ext cx="1313786" cy="847989"/>
            </a:xfrm>
            <a:prstGeom prst="rect">
              <a:avLst/>
            </a:prstGeom>
          </p:spPr>
        </p:pic>
        <p:sp>
          <p:nvSpPr>
            <p:cNvPr id="16" name="TextBox 15">
              <a:extLst>
                <a:ext uri="{FF2B5EF4-FFF2-40B4-BE49-F238E27FC236}">
                  <a16:creationId xmlns:a16="http://schemas.microsoft.com/office/drawing/2014/main" id="{99E38401-4102-400D-BFBB-34B92C7AE3B9}"/>
                </a:ext>
              </a:extLst>
            </p:cNvPr>
            <p:cNvSpPr txBox="1"/>
            <p:nvPr/>
          </p:nvSpPr>
          <p:spPr>
            <a:xfrm rot="20674720">
              <a:off x="1048543" y="2404218"/>
              <a:ext cx="811124"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w="25400">
                    <a:solidFill>
                      <a:srgbClr val="715D55"/>
                    </a:solidFill>
                  </a:ln>
                  <a:solidFill>
                    <a:srgbClr val="F9B2C2"/>
                  </a:solidFill>
                  <a:effectLst/>
                  <a:uLnTx/>
                  <a:uFillTx/>
                  <a:latin typeface="SVN-Poky's" panose="020B0606040200020203" pitchFamily="34" charset="0"/>
                  <a:cs typeface="Itim"/>
                </a:rPr>
                <a:t>2</a:t>
              </a:r>
              <a:endParaRPr kumimoji="0" lang="en-US" sz="4000" b="0" i="0" u="none" strike="noStrike" kern="1200" cap="none" spc="0" normalizeH="0" baseline="0" noProof="0" dirty="0">
                <a:ln w="25400">
                  <a:solidFill>
                    <a:srgbClr val="715D55"/>
                  </a:solidFill>
                </a:ln>
                <a:solidFill>
                  <a:srgbClr val="F9B2C2"/>
                </a:solidFill>
                <a:effectLst/>
                <a:uLnTx/>
                <a:uFillTx/>
                <a:latin typeface="SVN-Poky's" panose="020B0606040200020203" pitchFamily="34" charset="0"/>
                <a:cs typeface="Itim"/>
              </a:endParaRPr>
            </a:p>
          </p:txBody>
        </p:sp>
      </p:grpSp>
      <p:grpSp>
        <p:nvGrpSpPr>
          <p:cNvPr id="20" name="Group 19"/>
          <p:cNvGrpSpPr/>
          <p:nvPr/>
        </p:nvGrpSpPr>
        <p:grpSpPr>
          <a:xfrm>
            <a:off x="678747" y="2583166"/>
            <a:ext cx="11264544" cy="3102992"/>
            <a:chOff x="877406" y="2173515"/>
            <a:chExt cx="11264544" cy="3102992"/>
          </a:xfrm>
        </p:grpSpPr>
        <p:sp>
          <p:nvSpPr>
            <p:cNvPr id="21" name="TextBox 20"/>
            <p:cNvSpPr txBox="1"/>
            <p:nvPr/>
          </p:nvSpPr>
          <p:spPr>
            <a:xfrm>
              <a:off x="877406" y="2173515"/>
              <a:ext cx="8568267" cy="3102992"/>
            </a:xfrm>
            <a:custGeom>
              <a:avLst/>
              <a:gdLst>
                <a:gd name="connsiteX0" fmla="*/ 0 w 8568267"/>
                <a:gd name="connsiteY0" fmla="*/ 573174 h 4585395"/>
                <a:gd name="connsiteX1" fmla="*/ 8568267 w 8568267"/>
                <a:gd name="connsiteY1" fmla="*/ 573174 h 4585395"/>
                <a:gd name="connsiteX2" fmla="*/ 8568267 w 8568267"/>
                <a:gd name="connsiteY2" fmla="*/ 4012221 h 4585395"/>
                <a:gd name="connsiteX3" fmla="*/ 0 w 8568267"/>
                <a:gd name="connsiteY3" fmla="*/ 4012221 h 4585395"/>
                <a:gd name="connsiteX4" fmla="*/ 0 w 8568267"/>
                <a:gd name="connsiteY4" fmla="*/ 573174 h 4585395"/>
                <a:gd name="connsiteX0" fmla="*/ 0 w 8568267"/>
                <a:gd name="connsiteY0" fmla="*/ 551538 h 4206709"/>
                <a:gd name="connsiteX1" fmla="*/ 8568267 w 8568267"/>
                <a:gd name="connsiteY1" fmla="*/ 551538 h 4206709"/>
                <a:gd name="connsiteX2" fmla="*/ 8568267 w 8568267"/>
                <a:gd name="connsiteY2" fmla="*/ 3990585 h 4206709"/>
                <a:gd name="connsiteX3" fmla="*/ 6682752 w 8568267"/>
                <a:gd name="connsiteY3" fmla="*/ 3564598 h 4206709"/>
                <a:gd name="connsiteX4" fmla="*/ 0 w 8568267"/>
                <a:gd name="connsiteY4" fmla="*/ 3990585 h 4206709"/>
                <a:gd name="connsiteX5" fmla="*/ 0 w 8568267"/>
                <a:gd name="connsiteY5" fmla="*/ 551538 h 4206709"/>
                <a:gd name="connsiteX0" fmla="*/ 0 w 8568267"/>
                <a:gd name="connsiteY0" fmla="*/ 243703 h 3898874"/>
                <a:gd name="connsiteX1" fmla="*/ 2504291 w 8568267"/>
                <a:gd name="connsiteY1" fmla="*/ 467264 h 3898874"/>
                <a:gd name="connsiteX2" fmla="*/ 8568267 w 8568267"/>
                <a:gd name="connsiteY2" fmla="*/ 243703 h 3898874"/>
                <a:gd name="connsiteX3" fmla="*/ 8568267 w 8568267"/>
                <a:gd name="connsiteY3" fmla="*/ 3682750 h 3898874"/>
                <a:gd name="connsiteX4" fmla="*/ 6682752 w 8568267"/>
                <a:gd name="connsiteY4" fmla="*/ 3256763 h 3898874"/>
                <a:gd name="connsiteX5" fmla="*/ 0 w 8568267"/>
                <a:gd name="connsiteY5" fmla="*/ 3682750 h 3898874"/>
                <a:gd name="connsiteX6" fmla="*/ 0 w 8568267"/>
                <a:gd name="connsiteY6" fmla="*/ 243703 h 3898874"/>
                <a:gd name="connsiteX0" fmla="*/ 0 w 8568267"/>
                <a:gd name="connsiteY0" fmla="*/ 207831 h 3863002"/>
                <a:gd name="connsiteX1" fmla="*/ 2504291 w 8568267"/>
                <a:gd name="connsiteY1" fmla="*/ 662886 h 3863002"/>
                <a:gd name="connsiteX2" fmla="*/ 8568267 w 8568267"/>
                <a:gd name="connsiteY2" fmla="*/ 207831 h 3863002"/>
                <a:gd name="connsiteX3" fmla="*/ 8568267 w 8568267"/>
                <a:gd name="connsiteY3" fmla="*/ 3646878 h 3863002"/>
                <a:gd name="connsiteX4" fmla="*/ 6682752 w 8568267"/>
                <a:gd name="connsiteY4" fmla="*/ 3220891 h 3863002"/>
                <a:gd name="connsiteX5" fmla="*/ 0 w 8568267"/>
                <a:gd name="connsiteY5" fmla="*/ 3646878 h 3863002"/>
                <a:gd name="connsiteX6" fmla="*/ 0 w 8568267"/>
                <a:gd name="connsiteY6" fmla="*/ 207831 h 3863002"/>
                <a:gd name="connsiteX0" fmla="*/ 0 w 8568267"/>
                <a:gd name="connsiteY0" fmla="*/ 174375 h 3829546"/>
                <a:gd name="connsiteX1" fmla="*/ 2573739 w 8568267"/>
                <a:gd name="connsiteY1" fmla="*/ 930372 h 3829546"/>
                <a:gd name="connsiteX2" fmla="*/ 8568267 w 8568267"/>
                <a:gd name="connsiteY2" fmla="*/ 174375 h 3829546"/>
                <a:gd name="connsiteX3" fmla="*/ 8568267 w 8568267"/>
                <a:gd name="connsiteY3" fmla="*/ 3613422 h 3829546"/>
                <a:gd name="connsiteX4" fmla="*/ 6682752 w 8568267"/>
                <a:gd name="connsiteY4" fmla="*/ 3187435 h 3829546"/>
                <a:gd name="connsiteX5" fmla="*/ 0 w 8568267"/>
                <a:gd name="connsiteY5" fmla="*/ 3613422 h 3829546"/>
                <a:gd name="connsiteX6" fmla="*/ 0 w 8568267"/>
                <a:gd name="connsiteY6" fmla="*/ 174375 h 3829546"/>
                <a:gd name="connsiteX0" fmla="*/ 0 w 8568267"/>
                <a:gd name="connsiteY0" fmla="*/ 244763 h 3899934"/>
                <a:gd name="connsiteX1" fmla="*/ 2666337 w 8568267"/>
                <a:gd name="connsiteY1" fmla="*/ 462505 h 3899934"/>
                <a:gd name="connsiteX2" fmla="*/ 8568267 w 8568267"/>
                <a:gd name="connsiteY2" fmla="*/ 244763 h 3899934"/>
                <a:gd name="connsiteX3" fmla="*/ 8568267 w 8568267"/>
                <a:gd name="connsiteY3" fmla="*/ 3683810 h 3899934"/>
                <a:gd name="connsiteX4" fmla="*/ 6682752 w 8568267"/>
                <a:gd name="connsiteY4" fmla="*/ 3257823 h 3899934"/>
                <a:gd name="connsiteX5" fmla="*/ 0 w 8568267"/>
                <a:gd name="connsiteY5" fmla="*/ 3683810 h 3899934"/>
                <a:gd name="connsiteX6" fmla="*/ 0 w 8568267"/>
                <a:gd name="connsiteY6" fmla="*/ 244763 h 389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8267" h="3899934">
                  <a:moveTo>
                    <a:pt x="0" y="244763"/>
                  </a:moveTo>
                  <a:cubicBezTo>
                    <a:pt x="392303" y="-412685"/>
                    <a:pt x="1238293" y="462505"/>
                    <a:pt x="2666337" y="462505"/>
                  </a:cubicBezTo>
                  <a:cubicBezTo>
                    <a:pt x="4094381" y="462505"/>
                    <a:pt x="7532526" y="-412685"/>
                    <a:pt x="8568267" y="244763"/>
                  </a:cubicBezTo>
                  <a:lnTo>
                    <a:pt x="8568267" y="3683810"/>
                  </a:lnTo>
                  <a:cubicBezTo>
                    <a:pt x="8273306" y="4351890"/>
                    <a:pt x="8110796" y="3257823"/>
                    <a:pt x="6682752" y="3257823"/>
                  </a:cubicBezTo>
                  <a:cubicBezTo>
                    <a:pt x="5254708" y="3257823"/>
                    <a:pt x="1133083" y="4351890"/>
                    <a:pt x="0" y="3683810"/>
                  </a:cubicBezTo>
                  <a:lnTo>
                    <a:pt x="0" y="244763"/>
                  </a:lnTo>
                  <a:close/>
                </a:path>
              </a:pathLst>
            </a:custGeom>
            <a:solidFill>
              <a:schemeClr val="accent2"/>
            </a:solidFill>
            <a:ln w="19050">
              <a:solidFill>
                <a:schemeClr val="accent4">
                  <a:lumMod val="75000"/>
                </a:schemeClr>
              </a:solidFill>
              <a:prstDash val="dash"/>
            </a:ln>
          </p:spPr>
          <p:txBody>
            <a:bodyPr wrap="square" tIns="365760" bIns="457200" rtlCol="0">
              <a:spAutoFit/>
            </a:bodyPr>
            <a:lstStyle/>
            <a:p>
              <a:pPr algn="just"/>
              <a:r>
                <a:rPr lang="vi-VN" sz="3600" dirty="0">
                  <a:solidFill>
                    <a:schemeClr val="bg1"/>
                  </a:solidFill>
                  <a:latin typeface="Cambria" panose="02040503050406030204" pitchFamily="18" charset="0"/>
                  <a:ea typeface="Cambria" panose="02040503050406030204" pitchFamily="18" charset="0"/>
                </a:rPr>
                <a:t>Trong giờ kiểm tra Toán, thầy giáo rất lo lắng cho Vich-to Huy-gô vì trong khi các bạn khác mải miết làm bài thì không hiểu sao Huy-gô lại ngồi cắn bút từ đầu giờ.</a:t>
              </a:r>
              <a:endParaRPr lang="en-US" sz="3600" dirty="0">
                <a:solidFill>
                  <a:schemeClr val="bg1"/>
                </a:solidFill>
                <a:latin typeface="Cambria" panose="02040503050406030204" pitchFamily="18" charset="0"/>
                <a:ea typeface="Cambria" panose="02040503050406030204" pitchFamily="18" charset="0"/>
              </a:endParaRPr>
            </a:p>
          </p:txBody>
        </p:sp>
        <p:pic>
          <p:nvPicPr>
            <p:cNvPr id="25" name="图片 74"/>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rot="20399510" flipH="1">
              <a:off x="8930157" y="2382177"/>
              <a:ext cx="3211793" cy="1170003"/>
            </a:xfrm>
            <a:prstGeom prst="rect">
              <a:avLst/>
            </a:prstGeom>
          </p:spPr>
        </p:pic>
      </p:grpSp>
    </p:spTree>
    <p:extLst>
      <p:ext uri="{BB962C8B-B14F-4D97-AF65-F5344CB8AC3E}">
        <p14:creationId xmlns:p14="http://schemas.microsoft.com/office/powerpoint/2010/main" val="984510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300" fill="hold"/>
                                        <p:tgtEl>
                                          <p:spTgt spid="20"/>
                                        </p:tgtEl>
                                        <p:attrNameLst>
                                          <p:attrName>ppt_x</p:attrName>
                                        </p:attrNameLst>
                                      </p:cBhvr>
                                      <p:tavLst>
                                        <p:tav tm="0">
                                          <p:val>
                                            <p:strVal val="0-#ppt_w/2"/>
                                          </p:val>
                                        </p:tav>
                                        <p:tav tm="100000">
                                          <p:val>
                                            <p:strVal val="#ppt_x"/>
                                          </p:val>
                                        </p:tav>
                                      </p:tavLst>
                                    </p:anim>
                                    <p:anim calcmode="lin" valueType="num">
                                      <p:cBhvr additive="base">
                                        <p:cTn id="8" dur="13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1277451" y="700845"/>
            <a:ext cx="9559882" cy="1194025"/>
            <a:chOff x="498702" y="1298396"/>
            <a:chExt cx="7866365" cy="1194025"/>
          </a:xfrm>
        </p:grpSpPr>
        <p:sp>
          <p:nvSpPr>
            <p:cNvPr id="60"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7656951"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6">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1" name="TextBox 60"/>
            <p:cNvSpPr txBox="1"/>
            <p:nvPr/>
          </p:nvSpPr>
          <p:spPr>
            <a:xfrm>
              <a:off x="498702" y="1356799"/>
              <a:ext cx="7773474" cy="1077218"/>
            </a:xfrm>
            <a:prstGeom prst="rect">
              <a:avLst/>
            </a:prstGeom>
            <a:noFill/>
          </p:spPr>
          <p:txBody>
            <a:bodyPr wrap="square" rtlCol="0">
              <a:spAutoFit/>
            </a:bodyPr>
            <a:lstStyle/>
            <a:p>
              <a:pPr algn="ctr"/>
              <a:r>
                <a:rPr lang="en-US" sz="3200" dirty="0" err="1">
                  <a:solidFill>
                    <a:srgbClr val="002060"/>
                  </a:solidFill>
                  <a:latin typeface="Cambria" panose="02040503050406030204" pitchFamily="18" charset="0"/>
                  <a:ea typeface="Cambria" panose="02040503050406030204" pitchFamily="18" charset="0"/>
                </a:rPr>
                <a:t>Vì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reo </a:t>
              </a:r>
              <a:r>
                <a:rPr lang="en-US" sz="3200" dirty="0" err="1">
                  <a:solidFill>
                    <a:srgbClr val="002060"/>
                  </a:solidFill>
                  <a:latin typeface="Cambria" panose="02040503050406030204" pitchFamily="18" charset="0"/>
                  <a:ea typeface="Cambria" panose="02040503050406030204" pitchFamily="18" charset="0"/>
                </a:rPr>
                <a:t>lên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endParaRPr lang="en-US" sz="3200" dirty="0" smtClean="0">
                <a:solidFill>
                  <a:srgbClr val="002060"/>
                </a:solidFill>
                <a:latin typeface="Cambria" panose="02040503050406030204" pitchFamily="18" charset="0"/>
                <a:ea typeface="Cambria" panose="02040503050406030204" pitchFamily="18" charset="0"/>
              </a:endParaRPr>
            </a:p>
            <a:p>
              <a:pPr algn="ctr"/>
              <a:r>
                <a:rPr lang="en-US" sz="3200" dirty="0" err="1" smtClean="0">
                  <a:solidFill>
                    <a:srgbClr val="002060"/>
                  </a:solidFill>
                  <a:latin typeface="Cambria" panose="02040503050406030204" pitchFamily="18" charset="0"/>
                  <a:ea typeface="Cambria" panose="02040503050406030204" pitchFamily="18" charset="0"/>
                </a:rPr>
                <a:t>của</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Vích</a:t>
              </a:r>
              <a:r>
                <a:rPr lang="en-US" sz="3200" dirty="0" smtClean="0">
                  <a:solidFill>
                    <a:srgbClr val="002060"/>
                  </a:solidFill>
                  <a:latin typeface="Cambria" panose="02040503050406030204" pitchFamily="18" charset="0"/>
                  <a:ea typeface="Cambria" panose="02040503050406030204" pitchFamily="18" charset="0"/>
                </a:rPr>
                <a:t>-to </a:t>
              </a:r>
              <a:r>
                <a:rPr lang="en-US" sz="3200" dirty="0" err="1">
                  <a:solidFill>
                    <a:srgbClr val="002060"/>
                  </a:solidFill>
                  <a:latin typeface="Cambria" panose="02040503050406030204" pitchFamily="18" charset="0"/>
                  <a:ea typeface="Cambria" panose="02040503050406030204" pitchFamily="18" charset="0"/>
                </a:rPr>
                <a:t>Huy-gô</a:t>
              </a:r>
              <a:r>
                <a:rPr lang="en-US" sz="3200" dirty="0" smtClean="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p:txBody>
        </p:sp>
      </p:grpSp>
      <p:grpSp>
        <p:nvGrpSpPr>
          <p:cNvPr id="62" name="Group 61"/>
          <p:cNvGrpSpPr/>
          <p:nvPr/>
        </p:nvGrpSpPr>
        <p:grpSpPr>
          <a:xfrm>
            <a:off x="1028520" y="651054"/>
            <a:ext cx="1407233" cy="908305"/>
            <a:chOff x="1276876" y="3843600"/>
            <a:chExt cx="1407233" cy="908305"/>
          </a:xfrm>
        </p:grpSpPr>
        <p:pic>
          <p:nvPicPr>
            <p:cNvPr id="63" name="Graphic 17">
              <a:extLst>
                <a:ext uri="{FF2B5EF4-FFF2-40B4-BE49-F238E27FC236}">
                  <a16:creationId xmlns:a16="http://schemas.microsoft.com/office/drawing/2014/main" id="{4053D95B-0605-4169-BB99-26CBD6E130F1}"/>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rot="19920524">
              <a:off x="1276876" y="3843600"/>
              <a:ext cx="1407233" cy="908305"/>
            </a:xfrm>
            <a:prstGeom prst="rect">
              <a:avLst/>
            </a:prstGeom>
          </p:spPr>
        </p:pic>
        <p:sp>
          <p:nvSpPr>
            <p:cNvPr id="64" name="TextBox 63">
              <a:extLst>
                <a:ext uri="{FF2B5EF4-FFF2-40B4-BE49-F238E27FC236}">
                  <a16:creationId xmlns:a16="http://schemas.microsoft.com/office/drawing/2014/main" id="{C7ED4BC4-66B9-4789-94CD-73481CF48216}"/>
                </a:ext>
              </a:extLst>
            </p:cNvPr>
            <p:cNvSpPr txBox="1"/>
            <p:nvPr/>
          </p:nvSpPr>
          <p:spPr>
            <a:xfrm rot="19920524">
              <a:off x="1581728" y="3888467"/>
              <a:ext cx="797529"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w="25400">
                    <a:solidFill>
                      <a:srgbClr val="715D55"/>
                    </a:solidFill>
                  </a:ln>
                  <a:solidFill>
                    <a:srgbClr val="C1C3F3"/>
                  </a:solidFill>
                  <a:effectLst/>
                  <a:uLnTx/>
                  <a:uFillTx/>
                  <a:latin typeface="SVN-Poky's" panose="020B0606040200020203" pitchFamily="34" charset="0"/>
                  <a:cs typeface="Itim"/>
                </a:rPr>
                <a:t>3</a:t>
              </a:r>
              <a:endParaRPr kumimoji="0" lang="en-US" sz="4000" b="0" i="0" u="none" strike="noStrike" kern="1200" cap="none" spc="0" normalizeH="0" baseline="0" noProof="0" dirty="0">
                <a:ln w="25400">
                  <a:solidFill>
                    <a:srgbClr val="715D55"/>
                  </a:solidFill>
                </a:ln>
                <a:solidFill>
                  <a:srgbClr val="C1C3F3"/>
                </a:solidFill>
                <a:effectLst/>
                <a:uLnTx/>
                <a:uFillTx/>
                <a:latin typeface="SVN-Poky's" panose="020B0606040200020203" pitchFamily="34" charset="0"/>
                <a:cs typeface="Itim"/>
              </a:endParaRPr>
            </a:p>
          </p:txBody>
        </p:sp>
      </p:grpSp>
      <p:grpSp>
        <p:nvGrpSpPr>
          <p:cNvPr id="6" name="Group 5"/>
          <p:cNvGrpSpPr/>
          <p:nvPr/>
        </p:nvGrpSpPr>
        <p:grpSpPr>
          <a:xfrm>
            <a:off x="1988296" y="2456557"/>
            <a:ext cx="2619375" cy="3676650"/>
            <a:chOff x="1977007" y="2400113"/>
            <a:chExt cx="2619375" cy="3676650"/>
          </a:xfrm>
        </p:grpSpPr>
        <p:grpSp>
          <p:nvGrpSpPr>
            <p:cNvPr id="3" name="Group 2"/>
            <p:cNvGrpSpPr/>
            <p:nvPr/>
          </p:nvGrpSpPr>
          <p:grpSpPr>
            <a:xfrm>
              <a:off x="1977007" y="2400113"/>
              <a:ext cx="2619375" cy="3676650"/>
              <a:chOff x="1977007" y="2400113"/>
              <a:chExt cx="2619375" cy="3676650"/>
            </a:xfrm>
          </p:grpSpPr>
          <p:grpSp>
            <p:nvGrpSpPr>
              <p:cNvPr id="29" name="图形 2"/>
              <p:cNvGrpSpPr/>
              <p:nvPr/>
            </p:nvGrpSpPr>
            <p:grpSpPr>
              <a:xfrm rot="21410303">
                <a:off x="1977007" y="2400113"/>
                <a:ext cx="2619375" cy="3676650"/>
                <a:chOff x="4783931" y="1588293"/>
                <a:chExt cx="2619375" cy="3676650"/>
              </a:xfrm>
            </p:grpSpPr>
            <p:sp>
              <p:nvSpPr>
                <p:cNvPr id="30" name="任意多边形: 形状 25"/>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任意多边形: 形状 26"/>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任意多边形: 形状 27"/>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任意多边形: 形状 28"/>
                <p:cNvSpPr/>
                <p:nvPr/>
              </p:nvSpPr>
              <p:spPr>
                <a:xfrm>
                  <a:off x="5230876" y="4714084"/>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任意多边形: 形状 29"/>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任意多边形: 形状 30"/>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任意多边形: 形状 31"/>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任意多边形: 形状 32"/>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任意多边形: 形状 33"/>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任意多边形: 形状 34"/>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任意多边形: 形状 35"/>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 name="任意多边形: 形状 36"/>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 name="任意多边形: 形状 37"/>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任意多边形: 形状 38"/>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5" name="任意多边形: 形状 27"/>
              <p:cNvSpPr/>
              <p:nvPr/>
            </p:nvSpPr>
            <p:spPr>
              <a:xfrm rot="21410303">
                <a:off x="2476098" y="5133089"/>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 name="TextBox 1"/>
            <p:cNvSpPr txBox="1"/>
            <p:nvPr/>
          </p:nvSpPr>
          <p:spPr>
            <a:xfrm rot="21394081">
              <a:off x="2342147" y="4398589"/>
              <a:ext cx="1901816" cy="1200329"/>
            </a:xfrm>
            <a:prstGeom prst="rect">
              <a:avLst/>
            </a:prstGeom>
            <a:noFill/>
          </p:spPr>
          <p:txBody>
            <a:bodyPr wrap="square" rtlCol="0">
              <a:spAutoFit/>
            </a:bodyPr>
            <a:lstStyle/>
            <a:p>
              <a:r>
                <a:rPr lang="en-US" sz="2400" b="1" dirty="0">
                  <a:solidFill>
                    <a:srgbClr val="002060"/>
                  </a:solidFill>
                  <a:latin typeface="Cambria" panose="02040503050406030204" pitchFamily="18" charset="0"/>
                  <a:ea typeface="Cambria" panose="02040503050406030204" pitchFamily="18" charset="0"/>
                </a:rPr>
                <a:t>a. </a:t>
              </a:r>
              <a:r>
                <a:rPr lang="en-US" sz="2400" b="1" dirty="0" err="1">
                  <a:solidFill>
                    <a:srgbClr val="002060"/>
                  </a:solidFill>
                  <a:latin typeface="Cambria" panose="02040503050406030204" pitchFamily="18" charset="0"/>
                  <a:ea typeface="Cambria" panose="02040503050406030204" pitchFamily="18" charset="0"/>
                </a:rPr>
                <a:t>Vì</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Huy-gô</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nộp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giờ</a:t>
              </a:r>
              <a:r>
                <a:rPr lang="en-US" sz="2400" b="1" dirty="0">
                  <a:solidFill>
                    <a:srgbClr val="002060"/>
                  </a:solidFill>
                  <a:latin typeface="Cambria" panose="02040503050406030204" pitchFamily="18" charset="0"/>
                  <a:ea typeface="Cambria" panose="02040503050406030204" pitchFamily="18" charset="0"/>
                </a:rPr>
                <a:t>.</a:t>
              </a:r>
            </a:p>
          </p:txBody>
        </p:sp>
      </p:grpSp>
      <p:grpSp>
        <p:nvGrpSpPr>
          <p:cNvPr id="7" name="Group 6"/>
          <p:cNvGrpSpPr/>
          <p:nvPr/>
        </p:nvGrpSpPr>
        <p:grpSpPr>
          <a:xfrm>
            <a:off x="4827392" y="2432298"/>
            <a:ext cx="2609850" cy="3667125"/>
            <a:chOff x="4816103" y="2375854"/>
            <a:chExt cx="2609850" cy="3667125"/>
          </a:xfrm>
        </p:grpSpPr>
        <p:grpSp>
          <p:nvGrpSpPr>
            <p:cNvPr id="4" name="Group 3"/>
            <p:cNvGrpSpPr/>
            <p:nvPr/>
          </p:nvGrpSpPr>
          <p:grpSpPr>
            <a:xfrm>
              <a:off x="4816103" y="2375854"/>
              <a:ext cx="2609850" cy="3667125"/>
              <a:chOff x="4816103" y="2375854"/>
              <a:chExt cx="2609850" cy="3667125"/>
            </a:xfrm>
          </p:grpSpPr>
          <p:grpSp>
            <p:nvGrpSpPr>
              <p:cNvPr id="8" name="图形 2"/>
              <p:cNvGrpSpPr/>
              <p:nvPr/>
            </p:nvGrpSpPr>
            <p:grpSpPr>
              <a:xfrm rot="234961">
                <a:off x="4816103" y="2375854"/>
                <a:ext cx="2609850" cy="3667125"/>
                <a:chOff x="4791075" y="1595437"/>
                <a:chExt cx="2609850" cy="3667125"/>
              </a:xfrm>
            </p:grpSpPr>
            <p:sp>
              <p:nvSpPr>
                <p:cNvPr id="9" name="任意多边形: 形状 4"/>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任意多边形: 形状 5"/>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任意多边形: 形状 6"/>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任意多边形: 形状 11"/>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任意多边形: 形状 12"/>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任意多边形: 形状 13"/>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任意多边形: 形状 14"/>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任意多边形: 形状 15"/>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任意多边形: 形状 16"/>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任意多边形: 形状 17"/>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任意多边形: 形状 18"/>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任意多边形: 形状 19"/>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任意多边形: 形状 20"/>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任意多边形: 形状 21"/>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7" name="任意多边形: 形状 27"/>
              <p:cNvSpPr/>
              <p:nvPr/>
            </p:nvSpPr>
            <p:spPr>
              <a:xfrm rot="234606">
                <a:off x="5204374" y="5073442"/>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6" name="TextBox 65"/>
            <p:cNvSpPr txBox="1"/>
            <p:nvPr/>
          </p:nvSpPr>
          <p:spPr>
            <a:xfrm rot="228446">
              <a:off x="5162029" y="4330099"/>
              <a:ext cx="1901816" cy="1200329"/>
            </a:xfrm>
            <a:prstGeom prst="rect">
              <a:avLst/>
            </a:prstGeom>
            <a:noFill/>
          </p:spPr>
          <p:txBody>
            <a:bodyPr wrap="square" rtlCol="0">
              <a:spAutoFit/>
            </a:bodyPr>
            <a:lstStyle/>
            <a:p>
              <a:r>
                <a:rPr lang="en-US" sz="2400" b="1" dirty="0" smtClean="0">
                  <a:solidFill>
                    <a:srgbClr val="002060"/>
                  </a:solidFill>
                  <a:latin typeface="Cambria" panose="02040503050406030204" pitchFamily="18" charset="0"/>
                  <a:ea typeface="Cambria" panose="02040503050406030204" pitchFamily="18" charset="0"/>
                </a:rPr>
                <a:t>b</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Vì</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Huy-gô</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làm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đáp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số</a:t>
              </a:r>
              <a:r>
                <a:rPr lang="en-US" sz="2400" b="1" dirty="0">
                  <a:solidFill>
                    <a:srgbClr val="002060"/>
                  </a:solidFill>
                  <a:latin typeface="Cambria" panose="02040503050406030204" pitchFamily="18" charset="0"/>
                  <a:ea typeface="Cambria" panose="02040503050406030204" pitchFamily="18" charset="0"/>
                </a:rPr>
                <a:t>.</a:t>
              </a:r>
            </a:p>
          </p:txBody>
        </p:sp>
      </p:grpSp>
      <p:grpSp>
        <p:nvGrpSpPr>
          <p:cNvPr id="70" name="Group 69"/>
          <p:cNvGrpSpPr/>
          <p:nvPr/>
        </p:nvGrpSpPr>
        <p:grpSpPr>
          <a:xfrm>
            <a:off x="7621685" y="2444921"/>
            <a:ext cx="2609850" cy="3667125"/>
            <a:chOff x="7610396" y="2388477"/>
            <a:chExt cx="2609850" cy="3667125"/>
          </a:xfrm>
        </p:grpSpPr>
        <p:grpSp>
          <p:nvGrpSpPr>
            <p:cNvPr id="5" name="Group 4"/>
            <p:cNvGrpSpPr/>
            <p:nvPr/>
          </p:nvGrpSpPr>
          <p:grpSpPr>
            <a:xfrm>
              <a:off x="7610396" y="2388477"/>
              <a:ext cx="2609850" cy="3667125"/>
              <a:chOff x="7610396" y="2388477"/>
              <a:chExt cx="2609850" cy="3667125"/>
            </a:xfrm>
          </p:grpSpPr>
          <p:grpSp>
            <p:nvGrpSpPr>
              <p:cNvPr id="44" name="图形 2"/>
              <p:cNvGrpSpPr/>
              <p:nvPr/>
            </p:nvGrpSpPr>
            <p:grpSpPr>
              <a:xfrm rot="21241204">
                <a:off x="7610396" y="2388477"/>
                <a:ext cx="2609850" cy="3667125"/>
                <a:chOff x="4791075" y="1595437"/>
                <a:chExt cx="2609850" cy="3667125"/>
              </a:xfrm>
            </p:grpSpPr>
            <p:sp>
              <p:nvSpPr>
                <p:cNvPr id="45" name="任意多边形: 形状 59"/>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任意多边形: 形状 60"/>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 name="任意多边形: 形状 61"/>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 name="任意多边形: 形状 62"/>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 name="任意多边形: 形状 63"/>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 name="任意多边形: 形状 64"/>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任意多边形: 形状 65"/>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 name="任意多边形: 形状 66"/>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 name="任意多边形: 形状 67"/>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任意多边形: 形状 68"/>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任意多边形: 形状 69"/>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任意多边形: 形状 70"/>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任意多边形: 形状 71"/>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任意多边形: 形状 72"/>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8" name="任意多边形: 形状 61"/>
              <p:cNvSpPr/>
              <p:nvPr/>
            </p:nvSpPr>
            <p:spPr>
              <a:xfrm rot="21241204">
                <a:off x="8150148" y="5092984"/>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endParaRPr lang="zh-CN" altLang="en-US" b="1">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9" name="TextBox 68"/>
            <p:cNvSpPr txBox="1"/>
            <p:nvPr/>
          </p:nvSpPr>
          <p:spPr>
            <a:xfrm rot="21229612">
              <a:off x="8068626" y="4323408"/>
              <a:ext cx="1901816" cy="1569660"/>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 Vì lời giải toán được Huy-gô viết bằng thơ.</a:t>
              </a:r>
              <a:endParaRPr lang="en-US" sz="2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356772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05454" y="826093"/>
            <a:ext cx="9107701" cy="1194025"/>
            <a:chOff x="708116" y="1298396"/>
            <a:chExt cx="7656951" cy="1194025"/>
          </a:xfrm>
        </p:grpSpPr>
        <p:sp>
          <p:nvSpPr>
            <p:cNvPr id="9"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7656951"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4">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0" name="TextBox 9"/>
            <p:cNvSpPr txBox="1"/>
            <p:nvPr/>
          </p:nvSpPr>
          <p:spPr>
            <a:xfrm>
              <a:off x="1223250" y="1350350"/>
              <a:ext cx="7141817" cy="1077218"/>
            </a:xfrm>
            <a:prstGeom prst="rect">
              <a:avLst/>
            </a:prstGeom>
            <a:noFill/>
          </p:spPr>
          <p:txBody>
            <a:bodyPr wrap="square" rtlCol="0">
              <a:spAutoFit/>
            </a:bodyPr>
            <a:lstStyle/>
            <a:p>
              <a:pPr algn="ctr"/>
              <a:r>
                <a:rPr lang="vi-VN" sz="3200" dirty="0">
                  <a:solidFill>
                    <a:srgbClr val="002060"/>
                  </a:solidFill>
                  <a:latin typeface="Cambria" panose="02040503050406030204" pitchFamily="18" charset="0"/>
                  <a:ea typeface="Cambria" panose="02040503050406030204" pitchFamily="18" charset="0"/>
                </a:rPr>
                <a:t>Qua giờ kiểm tra Toán, em thấy Huy-gô </a:t>
              </a:r>
              <a:endParaRPr lang="en-US" sz="3200" dirty="0" smtClean="0">
                <a:solidFill>
                  <a:srgbClr val="002060"/>
                </a:solidFill>
                <a:latin typeface="Cambria" panose="02040503050406030204" pitchFamily="18" charset="0"/>
                <a:ea typeface="Cambria" panose="02040503050406030204" pitchFamily="18" charset="0"/>
              </a:endParaRPr>
            </a:p>
            <a:p>
              <a:pPr algn="ctr"/>
              <a:r>
                <a:rPr lang="vi-VN" sz="3200" dirty="0" smtClean="0">
                  <a:solidFill>
                    <a:srgbClr val="002060"/>
                  </a:solidFill>
                  <a:latin typeface="Cambria" panose="02040503050406030204" pitchFamily="18" charset="0"/>
                  <a:ea typeface="Cambria" panose="02040503050406030204" pitchFamily="18" charset="0"/>
                </a:rPr>
                <a:t>là </a:t>
              </a:r>
              <a:r>
                <a:rPr lang="vi-VN" sz="3200" dirty="0">
                  <a:solidFill>
                    <a:srgbClr val="002060"/>
                  </a:solidFill>
                  <a:latin typeface="Cambria" panose="02040503050406030204" pitchFamily="18" charset="0"/>
                  <a:ea typeface="Cambria" panose="02040503050406030204" pitchFamily="18" charset="0"/>
                </a:rPr>
                <a:t>người thế nào</a:t>
              </a:r>
              <a:r>
                <a:rPr lang="vi-VN" sz="3200" dirty="0" smtClean="0">
                  <a:solidFill>
                    <a:srgbClr val="002060"/>
                  </a:solidFill>
                  <a:latin typeface="Cambria" panose="02040503050406030204" pitchFamily="18" charset="0"/>
                  <a:ea typeface="Cambria" panose="02040503050406030204" pitchFamily="18" charset="0"/>
                </a:rPr>
                <a:t>?</a:t>
              </a:r>
              <a:endParaRPr lang="vi-VN" sz="3200" dirty="0">
                <a:solidFill>
                  <a:srgbClr val="002060"/>
                </a:solidFill>
                <a:latin typeface="Cambria" panose="02040503050406030204" pitchFamily="18" charset="0"/>
                <a:ea typeface="Cambria" panose="02040503050406030204" pitchFamily="18" charset="0"/>
              </a:endParaRPr>
            </a:p>
          </p:txBody>
        </p:sp>
      </p:grpSp>
      <p:grpSp>
        <p:nvGrpSpPr>
          <p:cNvPr id="14" name="Group 13"/>
          <p:cNvGrpSpPr/>
          <p:nvPr/>
        </p:nvGrpSpPr>
        <p:grpSpPr>
          <a:xfrm>
            <a:off x="1118721" y="607305"/>
            <a:ext cx="1476378" cy="1002181"/>
            <a:chOff x="2033121" y="5009971"/>
            <a:chExt cx="1476378" cy="1002181"/>
          </a:xfrm>
        </p:grpSpPr>
        <p:pic>
          <p:nvPicPr>
            <p:cNvPr id="15" name="Graphic 20">
              <a:extLst>
                <a:ext uri="{FF2B5EF4-FFF2-40B4-BE49-F238E27FC236}">
                  <a16:creationId xmlns:a16="http://schemas.microsoft.com/office/drawing/2014/main" id="{6CE2BAD8-66D9-4EB1-A1D3-AF53A6B37F3F}"/>
                </a:ext>
              </a:extLst>
            </p:cNvPr>
            <p:cNvPicPr>
              <a:picLocks noChangeAspect="1"/>
            </p:cNvPicPr>
            <p:nvPr/>
          </p:nvPicPr>
          <p:blipFill>
            <a:blip r:embed="rId2">
              <a:duotone>
                <a:schemeClr val="accent4">
                  <a:shade val="45000"/>
                  <a:satMod val="135000"/>
                </a:schemeClr>
                <a:prstClr val="white"/>
              </a:duotone>
              <a:extLst>
                <a:ext uri="{96DAC541-7B7A-43D3-8B79-37D633B846F1}">
                  <asvg:svgBlip xmlns="" xmlns:asvg="http://schemas.microsoft.com/office/drawing/2016/SVG/main" r:embed="rId7"/>
                </a:ext>
              </a:extLst>
            </a:blip>
            <a:stretch>
              <a:fillRect/>
            </a:stretch>
          </p:blipFill>
          <p:spPr>
            <a:xfrm rot="21018112">
              <a:off x="2033121" y="5009971"/>
              <a:ext cx="1476378" cy="1002181"/>
            </a:xfrm>
            <a:prstGeom prst="rect">
              <a:avLst/>
            </a:prstGeom>
          </p:spPr>
        </p:pic>
        <p:sp>
          <p:nvSpPr>
            <p:cNvPr id="16" name="TextBox 15">
              <a:extLst>
                <a:ext uri="{FF2B5EF4-FFF2-40B4-BE49-F238E27FC236}">
                  <a16:creationId xmlns:a16="http://schemas.microsoft.com/office/drawing/2014/main" id="{99E38401-4102-400D-BFBB-34B92C7AE3B9}"/>
                </a:ext>
              </a:extLst>
            </p:cNvPr>
            <p:cNvSpPr txBox="1"/>
            <p:nvPr/>
          </p:nvSpPr>
          <p:spPr>
            <a:xfrm rot="21018112">
              <a:off x="2246711" y="5071330"/>
              <a:ext cx="1014859"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w="25400">
                    <a:solidFill>
                      <a:srgbClr val="715D55"/>
                    </a:solidFill>
                  </a:ln>
                  <a:solidFill>
                    <a:srgbClr val="F9B2C2"/>
                  </a:solidFill>
                  <a:effectLst/>
                  <a:uLnTx/>
                  <a:uFillTx/>
                  <a:latin typeface="SVN-Poky's" panose="020B0606040200020203" pitchFamily="34" charset="0"/>
                  <a:cs typeface="Itim"/>
                </a:rPr>
                <a:t>4</a:t>
              </a:r>
              <a:endParaRPr kumimoji="0" lang="en-US" sz="4000" b="0" i="0" u="none" strike="noStrike" kern="1200" cap="none" spc="0" normalizeH="0" baseline="0" noProof="0" dirty="0">
                <a:ln w="25400">
                  <a:solidFill>
                    <a:srgbClr val="715D55"/>
                  </a:solidFill>
                </a:ln>
                <a:solidFill>
                  <a:srgbClr val="F9B2C2"/>
                </a:solidFill>
                <a:effectLst/>
                <a:uLnTx/>
                <a:uFillTx/>
                <a:latin typeface="SVN-Poky's" panose="020B0606040200020203" pitchFamily="34" charset="0"/>
                <a:cs typeface="Itim"/>
              </a:endParaRPr>
            </a:p>
          </p:txBody>
        </p:sp>
      </p:grpSp>
      <p:grpSp>
        <p:nvGrpSpPr>
          <p:cNvPr id="17" name="Group 16"/>
          <p:cNvGrpSpPr/>
          <p:nvPr/>
        </p:nvGrpSpPr>
        <p:grpSpPr>
          <a:xfrm>
            <a:off x="833400" y="2356099"/>
            <a:ext cx="11264544" cy="2492990"/>
            <a:chOff x="877406" y="2173515"/>
            <a:chExt cx="11264544" cy="2492990"/>
          </a:xfrm>
        </p:grpSpPr>
        <p:sp>
          <p:nvSpPr>
            <p:cNvPr id="18" name="TextBox 17"/>
            <p:cNvSpPr txBox="1"/>
            <p:nvPr/>
          </p:nvSpPr>
          <p:spPr>
            <a:xfrm>
              <a:off x="877406" y="2173515"/>
              <a:ext cx="8568267" cy="2492990"/>
            </a:xfrm>
            <a:custGeom>
              <a:avLst/>
              <a:gdLst>
                <a:gd name="connsiteX0" fmla="*/ 0 w 8568267"/>
                <a:gd name="connsiteY0" fmla="*/ 573174 h 4585395"/>
                <a:gd name="connsiteX1" fmla="*/ 8568267 w 8568267"/>
                <a:gd name="connsiteY1" fmla="*/ 573174 h 4585395"/>
                <a:gd name="connsiteX2" fmla="*/ 8568267 w 8568267"/>
                <a:gd name="connsiteY2" fmla="*/ 4012221 h 4585395"/>
                <a:gd name="connsiteX3" fmla="*/ 0 w 8568267"/>
                <a:gd name="connsiteY3" fmla="*/ 4012221 h 4585395"/>
                <a:gd name="connsiteX4" fmla="*/ 0 w 8568267"/>
                <a:gd name="connsiteY4" fmla="*/ 573174 h 4585395"/>
                <a:gd name="connsiteX0" fmla="*/ 0 w 8568267"/>
                <a:gd name="connsiteY0" fmla="*/ 551538 h 4206709"/>
                <a:gd name="connsiteX1" fmla="*/ 8568267 w 8568267"/>
                <a:gd name="connsiteY1" fmla="*/ 551538 h 4206709"/>
                <a:gd name="connsiteX2" fmla="*/ 8568267 w 8568267"/>
                <a:gd name="connsiteY2" fmla="*/ 3990585 h 4206709"/>
                <a:gd name="connsiteX3" fmla="*/ 6682752 w 8568267"/>
                <a:gd name="connsiteY3" fmla="*/ 3564598 h 4206709"/>
                <a:gd name="connsiteX4" fmla="*/ 0 w 8568267"/>
                <a:gd name="connsiteY4" fmla="*/ 3990585 h 4206709"/>
                <a:gd name="connsiteX5" fmla="*/ 0 w 8568267"/>
                <a:gd name="connsiteY5" fmla="*/ 551538 h 4206709"/>
                <a:gd name="connsiteX0" fmla="*/ 0 w 8568267"/>
                <a:gd name="connsiteY0" fmla="*/ 243703 h 3898874"/>
                <a:gd name="connsiteX1" fmla="*/ 2504291 w 8568267"/>
                <a:gd name="connsiteY1" fmla="*/ 467264 h 3898874"/>
                <a:gd name="connsiteX2" fmla="*/ 8568267 w 8568267"/>
                <a:gd name="connsiteY2" fmla="*/ 243703 h 3898874"/>
                <a:gd name="connsiteX3" fmla="*/ 8568267 w 8568267"/>
                <a:gd name="connsiteY3" fmla="*/ 3682750 h 3898874"/>
                <a:gd name="connsiteX4" fmla="*/ 6682752 w 8568267"/>
                <a:gd name="connsiteY4" fmla="*/ 3256763 h 3898874"/>
                <a:gd name="connsiteX5" fmla="*/ 0 w 8568267"/>
                <a:gd name="connsiteY5" fmla="*/ 3682750 h 3898874"/>
                <a:gd name="connsiteX6" fmla="*/ 0 w 8568267"/>
                <a:gd name="connsiteY6" fmla="*/ 243703 h 3898874"/>
                <a:gd name="connsiteX0" fmla="*/ 0 w 8568267"/>
                <a:gd name="connsiteY0" fmla="*/ 207831 h 3863002"/>
                <a:gd name="connsiteX1" fmla="*/ 2504291 w 8568267"/>
                <a:gd name="connsiteY1" fmla="*/ 662886 h 3863002"/>
                <a:gd name="connsiteX2" fmla="*/ 8568267 w 8568267"/>
                <a:gd name="connsiteY2" fmla="*/ 207831 h 3863002"/>
                <a:gd name="connsiteX3" fmla="*/ 8568267 w 8568267"/>
                <a:gd name="connsiteY3" fmla="*/ 3646878 h 3863002"/>
                <a:gd name="connsiteX4" fmla="*/ 6682752 w 8568267"/>
                <a:gd name="connsiteY4" fmla="*/ 3220891 h 3863002"/>
                <a:gd name="connsiteX5" fmla="*/ 0 w 8568267"/>
                <a:gd name="connsiteY5" fmla="*/ 3646878 h 3863002"/>
                <a:gd name="connsiteX6" fmla="*/ 0 w 8568267"/>
                <a:gd name="connsiteY6" fmla="*/ 207831 h 3863002"/>
                <a:gd name="connsiteX0" fmla="*/ 0 w 8568267"/>
                <a:gd name="connsiteY0" fmla="*/ 174375 h 3829546"/>
                <a:gd name="connsiteX1" fmla="*/ 2573739 w 8568267"/>
                <a:gd name="connsiteY1" fmla="*/ 930372 h 3829546"/>
                <a:gd name="connsiteX2" fmla="*/ 8568267 w 8568267"/>
                <a:gd name="connsiteY2" fmla="*/ 174375 h 3829546"/>
                <a:gd name="connsiteX3" fmla="*/ 8568267 w 8568267"/>
                <a:gd name="connsiteY3" fmla="*/ 3613422 h 3829546"/>
                <a:gd name="connsiteX4" fmla="*/ 6682752 w 8568267"/>
                <a:gd name="connsiteY4" fmla="*/ 3187435 h 3829546"/>
                <a:gd name="connsiteX5" fmla="*/ 0 w 8568267"/>
                <a:gd name="connsiteY5" fmla="*/ 3613422 h 3829546"/>
                <a:gd name="connsiteX6" fmla="*/ 0 w 8568267"/>
                <a:gd name="connsiteY6" fmla="*/ 174375 h 3829546"/>
                <a:gd name="connsiteX0" fmla="*/ 0 w 8568267"/>
                <a:gd name="connsiteY0" fmla="*/ 244763 h 3899934"/>
                <a:gd name="connsiteX1" fmla="*/ 2666337 w 8568267"/>
                <a:gd name="connsiteY1" fmla="*/ 462505 h 3899934"/>
                <a:gd name="connsiteX2" fmla="*/ 8568267 w 8568267"/>
                <a:gd name="connsiteY2" fmla="*/ 244763 h 3899934"/>
                <a:gd name="connsiteX3" fmla="*/ 8568267 w 8568267"/>
                <a:gd name="connsiteY3" fmla="*/ 3683810 h 3899934"/>
                <a:gd name="connsiteX4" fmla="*/ 6682752 w 8568267"/>
                <a:gd name="connsiteY4" fmla="*/ 3257823 h 3899934"/>
                <a:gd name="connsiteX5" fmla="*/ 0 w 8568267"/>
                <a:gd name="connsiteY5" fmla="*/ 3683810 h 3899934"/>
                <a:gd name="connsiteX6" fmla="*/ 0 w 8568267"/>
                <a:gd name="connsiteY6" fmla="*/ 244763 h 389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8267" h="3899934">
                  <a:moveTo>
                    <a:pt x="0" y="244763"/>
                  </a:moveTo>
                  <a:cubicBezTo>
                    <a:pt x="392303" y="-412685"/>
                    <a:pt x="1238293" y="462505"/>
                    <a:pt x="2666337" y="462505"/>
                  </a:cubicBezTo>
                  <a:cubicBezTo>
                    <a:pt x="4094381" y="462505"/>
                    <a:pt x="7532526" y="-412685"/>
                    <a:pt x="8568267" y="244763"/>
                  </a:cubicBezTo>
                  <a:lnTo>
                    <a:pt x="8568267" y="3683810"/>
                  </a:lnTo>
                  <a:cubicBezTo>
                    <a:pt x="8273306" y="4351890"/>
                    <a:pt x="8110796" y="3257823"/>
                    <a:pt x="6682752" y="3257823"/>
                  </a:cubicBezTo>
                  <a:cubicBezTo>
                    <a:pt x="5254708" y="3257823"/>
                    <a:pt x="1133083" y="4351890"/>
                    <a:pt x="0" y="3683810"/>
                  </a:cubicBezTo>
                  <a:lnTo>
                    <a:pt x="0" y="244763"/>
                  </a:lnTo>
                  <a:close/>
                </a:path>
              </a:pathLst>
            </a:custGeom>
            <a:solidFill>
              <a:schemeClr val="accent4"/>
            </a:solidFill>
            <a:ln w="19050">
              <a:solidFill>
                <a:schemeClr val="accent4">
                  <a:lumMod val="75000"/>
                </a:schemeClr>
              </a:solidFill>
              <a:prstDash val="dash"/>
            </a:ln>
          </p:spPr>
          <p:txBody>
            <a:bodyPr wrap="square" tIns="365760" bIns="457200" rtlCol="0">
              <a:spAutoFit/>
            </a:bodyPr>
            <a:lstStyle/>
            <a:p>
              <a:pPr algn="just"/>
              <a:r>
                <a:rPr lang="vi-VN" sz="3600" dirty="0">
                  <a:latin typeface="Cambria" panose="02040503050406030204" pitchFamily="18" charset="0"/>
                  <a:ea typeface="Cambria" panose="02040503050406030204" pitchFamily="18" charset="0"/>
                </a:rPr>
                <a:t>Qua giờ kiểm tra Toán, em thấy Huy-gô là người rất tài năng về thơ ca, có thể giải toán bằng thơ.</a:t>
              </a:r>
              <a:endParaRPr lang="en-US" sz="3600" dirty="0">
                <a:latin typeface="Cambria" panose="02040503050406030204" pitchFamily="18" charset="0"/>
                <a:ea typeface="Cambria" panose="02040503050406030204" pitchFamily="18" charset="0"/>
              </a:endParaRPr>
            </a:p>
          </p:txBody>
        </p:sp>
        <p:pic>
          <p:nvPicPr>
            <p:cNvPr id="19" name="图片 74"/>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rot="20399510" flipH="1">
              <a:off x="8930157" y="2382177"/>
              <a:ext cx="3211793" cy="1170003"/>
            </a:xfrm>
            <a:prstGeom prst="rect">
              <a:avLst/>
            </a:prstGeom>
          </p:spPr>
        </p:pic>
      </p:grpSp>
    </p:spTree>
    <p:extLst>
      <p:ext uri="{BB962C8B-B14F-4D97-AF65-F5344CB8AC3E}">
        <p14:creationId xmlns:p14="http://schemas.microsoft.com/office/powerpoint/2010/main" val="29670633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300" fill="hold"/>
                                        <p:tgtEl>
                                          <p:spTgt spid="17"/>
                                        </p:tgtEl>
                                        <p:attrNameLst>
                                          <p:attrName>ppt_x</p:attrName>
                                        </p:attrNameLst>
                                      </p:cBhvr>
                                      <p:tavLst>
                                        <p:tav tm="0">
                                          <p:val>
                                            <p:strVal val="0-#ppt_w/2"/>
                                          </p:val>
                                        </p:tav>
                                        <p:tav tm="100000">
                                          <p:val>
                                            <p:strVal val="#ppt_x"/>
                                          </p:val>
                                        </p:tav>
                                      </p:tavLst>
                                    </p:anim>
                                    <p:anim calcmode="lin" valueType="num">
                                      <p:cBhvr additive="base">
                                        <p:cTn id="8" dur="13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20086" y="2375470"/>
            <a:ext cx="10543822" cy="3416320"/>
          </a:xfrm>
          <a:prstGeom prst="rect">
            <a:avLst/>
          </a:prstGeom>
        </p:spPr>
        <p:txBody>
          <a:bodyPr wrap="square">
            <a:spAutoFit/>
          </a:bodyPr>
          <a:lstStyle/>
          <a:p>
            <a:pPr algn="just"/>
            <a:r>
              <a:rPr lang="en-US" sz="3600" dirty="0" smtClean="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Câu chuyện kể về một buổi thi toán của Vích-to Huy-gô: Huy-gô đã làm bài rất chậm, khiến thầy giáo vô cùng lo lắng. Nhưng cuối cùng, thầy phát hiện ra Huy-gô đã giải toán bằng thơ. Câu chuyện cho thấy tài năng văn chương của Vích-to Huy-gô từ khi còn rất nhỏ.</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285670" y="939236"/>
            <a:ext cx="7620660" cy="1091279"/>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488" b="98241" l="4466" r="44475">
                        <a14:foregroundMark x1="18785" y1="35294" x2="22468" y2="37962"/>
                        <a14:foregroundMark x1="26842" y1="31716" x2="31077" y2="34081"/>
                        <a14:foregroundMark x1="33517" y1="15706" x2="35037" y2="15039"/>
                        <a14:foregroundMark x1="34024" y1="22802" x2="34392" y2="21771"/>
                      </a14:backgroundRemoval>
                    </a14:imgEffect>
                    <a14:imgEffect>
                      <a14:brightnessContrast contrast="40000"/>
                    </a14:imgEffect>
                  </a14:imgLayer>
                </a14:imgProps>
              </a:ext>
              <a:ext uri="{28A0092B-C50C-407E-A947-70E740481C1C}">
                <a14:useLocalDpi xmlns:a14="http://schemas.microsoft.com/office/drawing/2010/main" val="0"/>
              </a:ext>
            </a:extLst>
          </a:blip>
          <a:srcRect r="55212"/>
          <a:stretch/>
        </p:blipFill>
        <p:spPr>
          <a:xfrm>
            <a:off x="4520242" y="2133056"/>
            <a:ext cx="2794958" cy="4738617"/>
          </a:xfrm>
          <a:prstGeom prst="rect">
            <a:avLst/>
          </a:prstGeom>
        </p:spPr>
      </p:pic>
    </p:spTree>
    <p:extLst>
      <p:ext uri="{BB962C8B-B14F-4D97-AF65-F5344CB8AC3E}">
        <p14:creationId xmlns:p14="http://schemas.microsoft.com/office/powerpoint/2010/main" val="23985327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5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1952" y="736002"/>
            <a:ext cx="4001847" cy="5470880"/>
          </a:xfrm>
          <a:prstGeom prst="rect">
            <a:avLst/>
          </a:prstGeom>
          <a:ln>
            <a:noFill/>
          </a:ln>
          <a:effectLst>
            <a:outerShdw blurRad="190500" algn="tl" rotWithShape="0">
              <a:srgbClr val="000000">
                <a:alpha val="70000"/>
              </a:srgbClr>
            </a:outerShdw>
          </a:effectLst>
        </p:spPr>
      </p:pic>
      <p:sp>
        <p:nvSpPr>
          <p:cNvPr id="7" name="TextBox 6"/>
          <p:cNvSpPr txBox="1"/>
          <p:nvPr/>
        </p:nvSpPr>
        <p:spPr>
          <a:xfrm>
            <a:off x="526224" y="925616"/>
            <a:ext cx="6642849" cy="3108543"/>
          </a:xfrm>
          <a:prstGeom prst="rect">
            <a:avLst/>
          </a:prstGeom>
          <a:noFill/>
        </p:spPr>
        <p:txBody>
          <a:bodyPr wrap="square" rtlCol="0">
            <a:spAutoFit/>
          </a:bodyPr>
          <a:lstStyle/>
          <a:p>
            <a:pPr algn="just"/>
            <a:r>
              <a:rPr lang="vi-VN" sz="2800" dirty="0">
                <a:solidFill>
                  <a:srgbClr val="002060"/>
                </a:solidFill>
                <a:latin typeface="Arial" panose="020B0604020202020204" pitchFamily="34" charset="0"/>
                <a:cs typeface="Arial" panose="020B0604020202020204" pitchFamily="34" charset="0"/>
              </a:rPr>
              <a:t>Victor Hugo tên đầy đủ là Victor-Marie Hugo, tên tiếng </a:t>
            </a:r>
            <a:r>
              <a:rPr lang="en-US" sz="2800" dirty="0" smtClean="0">
                <a:solidFill>
                  <a:srgbClr val="002060"/>
                </a:solidFill>
                <a:latin typeface="Arial" panose="020B0604020202020204" pitchFamily="34" charset="0"/>
                <a:cs typeface="Arial" panose="020B0604020202020204" pitchFamily="34" charset="0"/>
              </a:rPr>
              <a:t>V</a:t>
            </a:r>
            <a:r>
              <a:rPr lang="vi-VN" sz="2800" dirty="0" smtClean="0">
                <a:solidFill>
                  <a:srgbClr val="002060"/>
                </a:solidFill>
                <a:latin typeface="Arial" panose="020B0604020202020204" pitchFamily="34" charset="0"/>
                <a:cs typeface="Arial" panose="020B0604020202020204" pitchFamily="34" charset="0"/>
              </a:rPr>
              <a:t>iệt </a:t>
            </a:r>
            <a:r>
              <a:rPr lang="vi-VN" sz="2800" dirty="0">
                <a:solidFill>
                  <a:srgbClr val="002060"/>
                </a:solidFill>
                <a:latin typeface="Arial" panose="020B0604020202020204" pitchFamily="34" charset="0"/>
                <a:cs typeface="Arial" panose="020B0604020202020204" pitchFamily="34" charset="0"/>
              </a:rPr>
              <a:t>là Vích-to </a:t>
            </a:r>
            <a:r>
              <a:rPr lang="en-US" sz="2800" dirty="0" smtClean="0">
                <a:solidFill>
                  <a:srgbClr val="002060"/>
                </a:solidFill>
                <a:latin typeface="Arial" panose="020B0604020202020204" pitchFamily="34" charset="0"/>
                <a:cs typeface="Arial" panose="020B0604020202020204" pitchFamily="34" charset="0"/>
              </a:rPr>
              <a:t>Hu</a:t>
            </a:r>
            <a:r>
              <a:rPr lang="vi-VN" sz="2800" dirty="0" smtClean="0">
                <a:solidFill>
                  <a:srgbClr val="002060"/>
                </a:solidFill>
                <a:latin typeface="Arial" panose="020B0604020202020204" pitchFamily="34" charset="0"/>
                <a:cs typeface="Arial" panose="020B0604020202020204" pitchFamily="34" charset="0"/>
              </a:rPr>
              <a:t>y-gô</a:t>
            </a:r>
            <a:r>
              <a:rPr lang="vi-VN" sz="2800" dirty="0">
                <a:solidFill>
                  <a:srgbClr val="002060"/>
                </a:solidFill>
                <a:latin typeface="Arial" panose="020B0604020202020204" pitchFamily="34" charset="0"/>
                <a:cs typeface="Arial" panose="020B0604020202020204" pitchFamily="34" charset="0"/>
              </a:rPr>
              <a:t>. Ông sinh ngày 26 tháng 2 năm 1802 tại Besançon, Pháp và mất ngày 22 tháng 5 năm 1885, Paris. Hugo là nhà thơ, tiểu thuyết gia và nhà viết kịch, nhà văn lãng mạn nổi tiếng người Pháp</a:t>
            </a:r>
            <a:r>
              <a:rPr lang="vi-VN" sz="2800" dirty="0" smtClean="0">
                <a:solidFill>
                  <a:srgbClr val="002060"/>
                </a:solidFill>
                <a:latin typeface="Arial" panose="020B0604020202020204" pitchFamily="34" charset="0"/>
                <a:cs typeface="Arial" panose="020B0604020202020204" pitchFamily="34" charset="0"/>
              </a:rPr>
              <a:t>.</a:t>
            </a:r>
            <a:endParaRPr lang="en-US" sz="2800" dirty="0" smtClean="0">
              <a:solidFill>
                <a:srgbClr val="002060"/>
              </a:solidFill>
              <a:latin typeface="Arial" panose="020B0604020202020204" pitchFamily="34" charset="0"/>
              <a:cs typeface="Arial" panose="020B0604020202020204" pitchFamily="34" charset="0"/>
            </a:endParaRPr>
          </a:p>
        </p:txBody>
      </p:sp>
      <p:pic>
        <p:nvPicPr>
          <p:cNvPr id="1026" name="Picture 2" descr="Nhà Thờ Đức Bà Paris - Victor Hugo # mobile"/>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26044" y="4515218"/>
            <a:ext cx="1717155" cy="20608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6224" y="3991998"/>
            <a:ext cx="5767896" cy="523220"/>
          </a:xfrm>
          <a:prstGeom prst="rect">
            <a:avLst/>
          </a:prstGeom>
          <a:noFill/>
        </p:spPr>
        <p:txBody>
          <a:bodyPr wrap="square" rtlCol="0">
            <a:spAutoFit/>
          </a:bodyPr>
          <a:lstStyle/>
          <a:p>
            <a:r>
              <a:rPr lang="en-US" sz="2800" dirty="0" err="1" smtClean="0">
                <a:solidFill>
                  <a:schemeClr val="accent2">
                    <a:lumMod val="50000"/>
                  </a:schemeClr>
                </a:solidFill>
                <a:latin typeface="Arial" panose="020B0604020202020204" pitchFamily="34" charset="0"/>
                <a:cs typeface="Arial" panose="020B0604020202020204" pitchFamily="34" charset="0"/>
              </a:rPr>
              <a:t>Các</a:t>
            </a:r>
            <a:r>
              <a:rPr lang="en-US" sz="2800" dirty="0" smtClean="0">
                <a:solidFill>
                  <a:schemeClr val="accent2">
                    <a:lumMod val="50000"/>
                  </a:schemeClr>
                </a:solidFill>
                <a:latin typeface="Arial" panose="020B0604020202020204" pitchFamily="34" charset="0"/>
                <a:cs typeface="Arial" panose="020B0604020202020204" pitchFamily="34" charset="0"/>
              </a:rPr>
              <a:t> </a:t>
            </a:r>
            <a:r>
              <a:rPr lang="en-US" sz="2800" dirty="0" err="1" smtClean="0">
                <a:solidFill>
                  <a:schemeClr val="accent2">
                    <a:lumMod val="50000"/>
                  </a:schemeClr>
                </a:solidFill>
                <a:latin typeface="Arial" panose="020B0604020202020204" pitchFamily="34" charset="0"/>
                <a:cs typeface="Arial" panose="020B0604020202020204" pitchFamily="34" charset="0"/>
              </a:rPr>
              <a:t>tác</a:t>
            </a:r>
            <a:r>
              <a:rPr lang="en-US" sz="2800" dirty="0" smtClean="0">
                <a:solidFill>
                  <a:schemeClr val="accent2">
                    <a:lumMod val="50000"/>
                  </a:schemeClr>
                </a:solidFill>
                <a:latin typeface="Arial" panose="020B0604020202020204" pitchFamily="34" charset="0"/>
                <a:cs typeface="Arial" panose="020B0604020202020204" pitchFamily="34" charset="0"/>
              </a:rPr>
              <a:t> </a:t>
            </a:r>
            <a:r>
              <a:rPr lang="en-US" sz="2800" dirty="0" err="1" smtClean="0">
                <a:solidFill>
                  <a:schemeClr val="accent2">
                    <a:lumMod val="50000"/>
                  </a:schemeClr>
                </a:solidFill>
                <a:latin typeface="Arial" panose="020B0604020202020204" pitchFamily="34" charset="0"/>
                <a:cs typeface="Arial" panose="020B0604020202020204" pitchFamily="34" charset="0"/>
              </a:rPr>
              <a:t>phẩm</a:t>
            </a:r>
            <a:r>
              <a:rPr lang="en-US" sz="2800" dirty="0" smtClean="0">
                <a:solidFill>
                  <a:schemeClr val="accent2">
                    <a:lumMod val="50000"/>
                  </a:schemeClr>
                </a:solidFill>
                <a:latin typeface="Arial" panose="020B0604020202020204" pitchFamily="34" charset="0"/>
                <a:cs typeface="Arial" panose="020B0604020202020204" pitchFamily="34" charset="0"/>
              </a:rPr>
              <a:t> </a:t>
            </a:r>
            <a:r>
              <a:rPr lang="en-US" sz="2800" dirty="0" err="1" smtClean="0">
                <a:solidFill>
                  <a:schemeClr val="accent2">
                    <a:lumMod val="50000"/>
                  </a:schemeClr>
                </a:solidFill>
                <a:latin typeface="Arial" panose="020B0604020202020204" pitchFamily="34" charset="0"/>
                <a:cs typeface="Arial" panose="020B0604020202020204" pitchFamily="34" charset="0"/>
              </a:rPr>
              <a:t>nổi</a:t>
            </a:r>
            <a:r>
              <a:rPr lang="en-US" sz="2800" dirty="0" smtClean="0">
                <a:solidFill>
                  <a:schemeClr val="accent2">
                    <a:lumMod val="50000"/>
                  </a:schemeClr>
                </a:solidFill>
                <a:latin typeface="Arial" panose="020B0604020202020204" pitchFamily="34" charset="0"/>
                <a:cs typeface="Arial" panose="020B0604020202020204" pitchFamily="34" charset="0"/>
              </a:rPr>
              <a:t> </a:t>
            </a:r>
            <a:r>
              <a:rPr lang="en-US" sz="2800" dirty="0" err="1" smtClean="0">
                <a:solidFill>
                  <a:schemeClr val="accent2">
                    <a:lumMod val="50000"/>
                  </a:schemeClr>
                </a:solidFill>
                <a:latin typeface="Arial" panose="020B0604020202020204" pitchFamily="34" charset="0"/>
                <a:cs typeface="Arial" panose="020B0604020202020204" pitchFamily="34" charset="0"/>
              </a:rPr>
              <a:t>tiếng</a:t>
            </a:r>
            <a:r>
              <a:rPr lang="en-US" sz="2800" dirty="0" smtClean="0">
                <a:solidFill>
                  <a:schemeClr val="accent2">
                    <a:lumMod val="50000"/>
                  </a:schemeClr>
                </a:solidFill>
                <a:latin typeface="Arial" panose="020B0604020202020204" pitchFamily="34" charset="0"/>
                <a:cs typeface="Arial" panose="020B0604020202020204" pitchFamily="34" charset="0"/>
              </a:rPr>
              <a:t> </a:t>
            </a:r>
            <a:r>
              <a:rPr lang="en-US" sz="2800" dirty="0" err="1" smtClean="0">
                <a:solidFill>
                  <a:schemeClr val="accent2">
                    <a:lumMod val="50000"/>
                  </a:schemeClr>
                </a:solidFill>
                <a:latin typeface="Arial" panose="020B0604020202020204" pitchFamily="34" charset="0"/>
                <a:cs typeface="Arial" panose="020B0604020202020204" pitchFamily="34" charset="0"/>
              </a:rPr>
              <a:t>thế</a:t>
            </a:r>
            <a:r>
              <a:rPr lang="en-US" sz="2800" dirty="0" smtClean="0">
                <a:solidFill>
                  <a:schemeClr val="accent2">
                    <a:lumMod val="50000"/>
                  </a:schemeClr>
                </a:solidFill>
                <a:latin typeface="Arial" panose="020B0604020202020204" pitchFamily="34" charset="0"/>
                <a:cs typeface="Arial" panose="020B0604020202020204" pitchFamily="34" charset="0"/>
              </a:rPr>
              <a:t> </a:t>
            </a:r>
            <a:r>
              <a:rPr lang="en-US" sz="2800" dirty="0" err="1" smtClean="0">
                <a:solidFill>
                  <a:schemeClr val="accent2">
                    <a:lumMod val="50000"/>
                  </a:schemeClr>
                </a:solidFill>
                <a:latin typeface="Arial" panose="020B0604020202020204" pitchFamily="34" charset="0"/>
                <a:cs typeface="Arial" panose="020B0604020202020204" pitchFamily="34" charset="0"/>
              </a:rPr>
              <a:t>giới</a:t>
            </a:r>
            <a:r>
              <a:rPr lang="en-US" sz="2800" dirty="0" smtClean="0">
                <a:solidFill>
                  <a:schemeClr val="accent2">
                    <a:lumMod val="50000"/>
                  </a:schemeClr>
                </a:solidFill>
                <a:latin typeface="Arial" panose="020B0604020202020204" pitchFamily="34" charset="0"/>
                <a:cs typeface="Arial" panose="020B0604020202020204" pitchFamily="34" charset="0"/>
              </a:rPr>
              <a:t>:</a:t>
            </a:r>
            <a:endParaRPr lang="en-US" sz="2800" dirty="0">
              <a:solidFill>
                <a:schemeClr val="accent2">
                  <a:lumMod val="50000"/>
                </a:schemeClr>
              </a:solidFill>
              <a:latin typeface="Arial" panose="020B0604020202020204" pitchFamily="34" charset="0"/>
              <a:cs typeface="Arial" panose="020B0604020202020204" pitchFamily="34" charset="0"/>
            </a:endParaRPr>
          </a:p>
        </p:txBody>
      </p:sp>
      <p:pic>
        <p:nvPicPr>
          <p:cNvPr id="1028" name="Picture 4" descr="Sách - Combo Những Người Khốn Khổ (Hộp 3 Tập) | Shopee Việt Nam"/>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5124" t="2653" r="15658" b="2191"/>
          <a:stretch/>
        </p:blipFill>
        <p:spPr bwMode="auto">
          <a:xfrm>
            <a:off x="3410172" y="4522927"/>
            <a:ext cx="1740948" cy="2053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321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left)">
                                      <p:cBhvr>
                                        <p:cTn id="18" dur="500"/>
                                        <p:tgtEl>
                                          <p:spTgt spid="1026"/>
                                        </p:tgtEl>
                                      </p:cBhvr>
                                    </p:animEffect>
                                  </p:childTnLst>
                                </p:cTn>
                              </p:par>
                              <p:par>
                                <p:cTn id="19" presetID="22" presetClass="entr" presetSubtype="8"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wipe(left)">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7158" y="833622"/>
            <a:ext cx="10802542" cy="6240170"/>
          </a:xfrm>
          <a:prstGeom prst="rect">
            <a:avLst/>
          </a:prstGeom>
        </p:spPr>
        <p:txBody>
          <a:bodyPr wrap="square">
            <a:spAutoFit/>
          </a:bodyPr>
          <a:lstStyle/>
          <a:p>
            <a:pPr algn="just"/>
            <a:r>
              <a:rPr lang="en-US" sz="2350" dirty="0">
                <a:solidFill>
                  <a:srgbClr val="002060"/>
                </a:solidFill>
                <a:latin typeface="Cambria" panose="02040503050406030204" pitchFamily="18" charset="0"/>
                <a:ea typeface="Cambria" panose="02040503050406030204" pitchFamily="18" charset="0"/>
              </a:rPr>
              <a:t> </a:t>
            </a:r>
            <a:r>
              <a:rPr lang="en-US" sz="2350" dirty="0" smtClean="0">
                <a:solidFill>
                  <a:srgbClr val="002060"/>
                </a:solidFill>
                <a:latin typeface="Cambria" panose="02040503050406030204" pitchFamily="18" charset="0"/>
                <a:ea typeface="Cambria" panose="02040503050406030204" pitchFamily="18" charset="0"/>
              </a:rPr>
              <a:t>    </a:t>
            </a:r>
            <a:r>
              <a:rPr lang="vi-VN" sz="2350" dirty="0" smtClean="0">
                <a:solidFill>
                  <a:srgbClr val="002060"/>
                </a:solidFill>
                <a:latin typeface="Cambria" panose="02040503050406030204" pitchFamily="18" charset="0"/>
                <a:ea typeface="Cambria" panose="02040503050406030204" pitchFamily="18" charset="0"/>
              </a:rPr>
              <a:t>Vích-to </a:t>
            </a:r>
            <a:r>
              <a:rPr lang="vi-VN" sz="2350" dirty="0">
                <a:solidFill>
                  <a:srgbClr val="002060"/>
                </a:solidFill>
                <a:latin typeface="Cambria" panose="02040503050406030204" pitchFamily="18" charset="0"/>
                <a:ea typeface="Cambria" panose="02040503050406030204" pitchFamily="18" charset="0"/>
              </a:rPr>
              <a:t>Huy-gô bộc lộ tài năng thơ ca của mình từ rất sớm. Hồi còn là học sinh tiểu học, cậu học chăm, thông minh, giỏi đều các môn.</a:t>
            </a:r>
          </a:p>
          <a:p>
            <a:pPr algn="just"/>
            <a:r>
              <a:rPr lang="en-US" sz="2350" dirty="0" smtClean="0">
                <a:solidFill>
                  <a:srgbClr val="002060"/>
                </a:solidFill>
                <a:latin typeface="Cambria" panose="02040503050406030204" pitchFamily="18" charset="0"/>
                <a:ea typeface="Cambria" panose="02040503050406030204" pitchFamily="18" charset="0"/>
              </a:rPr>
              <a:t>     </a:t>
            </a:r>
            <a:r>
              <a:rPr lang="vi-VN" sz="2350" dirty="0" smtClean="0">
                <a:solidFill>
                  <a:srgbClr val="002060"/>
                </a:solidFill>
                <a:latin typeface="Cambria" panose="02040503050406030204" pitchFamily="18" charset="0"/>
                <a:ea typeface="Cambria" panose="02040503050406030204" pitchFamily="18" charset="0"/>
              </a:rPr>
              <a:t>Một </a:t>
            </a:r>
            <a:r>
              <a:rPr lang="vi-VN" sz="2350" dirty="0">
                <a:solidFill>
                  <a:srgbClr val="002060"/>
                </a:solidFill>
                <a:latin typeface="Cambria" panose="02040503050406030204" pitchFamily="18" charset="0"/>
                <a:ea typeface="Cambria" panose="02040503050406030204" pitchFamily="18" charset="0"/>
              </a:rPr>
              <a:t>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a:t>
            </a:r>
            <a:r>
              <a:rPr lang="vi-VN" sz="2350" dirty="0" smtClean="0">
                <a:solidFill>
                  <a:srgbClr val="002060"/>
                </a:solidFill>
                <a:latin typeface="Cambria" panose="02040503050406030204" pitchFamily="18" charset="0"/>
                <a:ea typeface="Cambria" panose="02040503050406030204" pitchFamily="18" charset="0"/>
              </a:rPr>
              <a:t>này, Huy-gô </a:t>
            </a:r>
            <a:r>
              <a:rPr lang="vi-VN" sz="2350" dirty="0">
                <a:solidFill>
                  <a:srgbClr val="002060"/>
                </a:solidFill>
                <a:latin typeface="Cambria" panose="02040503050406030204" pitchFamily="18" charset="0"/>
                <a:ea typeface="Cambria" panose="02040503050406030204" pitchFamily="18" charset="0"/>
              </a:rPr>
              <a:t>bắt đầu đặt bút viết. Thầy giáo thở phào. Nhưng liệu có kịp không nhỉ? Ông lo lắng thay cho Huy-gô.</a:t>
            </a:r>
          </a:p>
          <a:p>
            <a:pPr algn="just"/>
            <a:r>
              <a:rPr lang="en-US" sz="2350" dirty="0" smtClean="0">
                <a:solidFill>
                  <a:srgbClr val="002060"/>
                </a:solidFill>
                <a:latin typeface="Cambria" panose="02040503050406030204" pitchFamily="18" charset="0"/>
                <a:ea typeface="Cambria" panose="02040503050406030204" pitchFamily="18" charset="0"/>
              </a:rPr>
              <a:t>     </a:t>
            </a:r>
            <a:r>
              <a:rPr lang="vi-VN" sz="2350" dirty="0" smtClean="0">
                <a:solidFill>
                  <a:srgbClr val="002060"/>
                </a:solidFill>
                <a:latin typeface="Cambria" panose="02040503050406030204" pitchFamily="18" charset="0"/>
                <a:ea typeface="Cambria" panose="02040503050406030204" pitchFamily="18" charset="0"/>
              </a:rPr>
              <a:t>Huy-gô </a:t>
            </a:r>
            <a:r>
              <a:rPr lang="vi-VN" sz="2350" dirty="0">
                <a:solidFill>
                  <a:srgbClr val="002060"/>
                </a:solidFill>
                <a:latin typeface="Cambria" panose="02040503050406030204" pitchFamily="18" charset="0"/>
                <a:ea typeface="Cambria" panose="02040503050406030204" pitchFamily="18" charset="0"/>
              </a:rPr>
              <a:t>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350" dirty="0" smtClean="0">
                <a:solidFill>
                  <a:srgbClr val="002060"/>
                </a:solidFill>
                <a:latin typeface="Cambria" panose="02040503050406030204" pitchFamily="18" charset="0"/>
                <a:ea typeface="Cambria" panose="02040503050406030204" pitchFamily="18" charset="0"/>
              </a:rPr>
              <a:t>     </a:t>
            </a:r>
            <a:r>
              <a:rPr lang="vi-VN" sz="2350" dirty="0" smtClean="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Lời giải bài toán được viết bằng thơ! À, ra thế!</a:t>
            </a:r>
          </a:p>
          <a:p>
            <a:pPr algn="just"/>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Sau</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này</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Vích</a:t>
            </a:r>
            <a:r>
              <a:rPr lang="en-US" sz="2350" dirty="0" smtClean="0">
                <a:solidFill>
                  <a:srgbClr val="002060"/>
                </a:solidFill>
                <a:latin typeface="Cambria" panose="02040503050406030204" pitchFamily="18" charset="0"/>
                <a:ea typeface="Cambria" panose="02040503050406030204" pitchFamily="18" charset="0"/>
              </a:rPr>
              <a:t>-to </a:t>
            </a:r>
            <a:r>
              <a:rPr lang="en-US" sz="2350" dirty="0" err="1" smtClean="0">
                <a:solidFill>
                  <a:srgbClr val="002060"/>
                </a:solidFill>
                <a:latin typeface="Cambria" panose="02040503050406030204" pitchFamily="18" charset="0"/>
                <a:ea typeface="Cambria" panose="02040503050406030204" pitchFamily="18" charset="0"/>
              </a:rPr>
              <a:t>Huy-gô</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đã</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trở</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thành</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nhà</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văn</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nhà</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thơ</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nhà</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viết</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kịch</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nổi</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tiếng</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thế</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giới</a:t>
            </a:r>
            <a:r>
              <a:rPr lang="en-US" sz="2350" dirty="0" smtClean="0">
                <a:solidFill>
                  <a:srgbClr val="002060"/>
                </a:solidFill>
                <a:latin typeface="Cambria" panose="02040503050406030204" pitchFamily="18" charset="0"/>
                <a:ea typeface="Cambria" panose="02040503050406030204" pitchFamily="18" charset="0"/>
              </a:rPr>
              <a:t>. </a:t>
            </a:r>
            <a:endParaRPr lang="en-US" sz="2350" dirty="0">
              <a:solidFill>
                <a:srgbClr val="002060"/>
              </a:solidFill>
              <a:latin typeface="Cambria" panose="02040503050406030204" pitchFamily="18" charset="0"/>
              <a:ea typeface="Cambria" panose="02040503050406030204" pitchFamily="18" charset="0"/>
            </a:endParaRPr>
          </a:p>
          <a:p>
            <a:pPr algn="just"/>
            <a:r>
              <a:rPr lang="en-US" sz="1400" b="1" i="1" dirty="0" smtClean="0">
                <a:solidFill>
                  <a:srgbClr val="002060"/>
                </a:solidFill>
                <a:latin typeface="Cambria" panose="02040503050406030204" pitchFamily="18" charset="0"/>
                <a:ea typeface="Cambria" panose="02040503050406030204" pitchFamily="18" charset="0"/>
              </a:rPr>
              <a:t>					</a:t>
            </a:r>
            <a:r>
              <a:rPr lang="en-US" sz="1000" b="1" i="1" dirty="0" smtClean="0">
                <a:solidFill>
                  <a:srgbClr val="002060"/>
                </a:solidFill>
                <a:latin typeface="Cambria" panose="02040503050406030204" pitchFamily="18" charset="0"/>
                <a:ea typeface="Cambria" panose="02040503050406030204" pitchFamily="18" charset="0"/>
              </a:rPr>
              <a:t>	</a:t>
            </a:r>
          </a:p>
          <a:p>
            <a:pPr algn="just"/>
            <a:r>
              <a:rPr lang="en-US" sz="2350" b="1" i="1" dirty="0">
                <a:solidFill>
                  <a:srgbClr val="002060"/>
                </a:solidFill>
                <a:latin typeface="Cambria" panose="02040503050406030204" pitchFamily="18" charset="0"/>
                <a:ea typeface="Cambria" panose="02040503050406030204" pitchFamily="18" charset="0"/>
              </a:rPr>
              <a:t>	</a:t>
            </a:r>
            <a:r>
              <a:rPr lang="en-US" sz="2350" b="1" i="1" dirty="0" smtClean="0">
                <a:solidFill>
                  <a:srgbClr val="002060"/>
                </a:solidFill>
                <a:latin typeface="Cambria" panose="02040503050406030204" pitchFamily="18" charset="0"/>
                <a:ea typeface="Cambria" panose="02040503050406030204" pitchFamily="18" charset="0"/>
              </a:rPr>
              <a:t>					</a:t>
            </a:r>
            <a:r>
              <a:rPr lang="vi-VN" sz="2350" b="1" i="1" dirty="0" smtClean="0">
                <a:solidFill>
                  <a:srgbClr val="002060"/>
                </a:solidFill>
                <a:latin typeface="Cambria" panose="02040503050406030204" pitchFamily="18" charset="0"/>
                <a:ea typeface="Cambria" panose="02040503050406030204" pitchFamily="18" charset="0"/>
              </a:rPr>
              <a:t>(</a:t>
            </a:r>
            <a:r>
              <a:rPr lang="vi-VN" sz="2350" b="1" i="1" dirty="0">
                <a:solidFill>
                  <a:srgbClr val="002060"/>
                </a:solidFill>
                <a:latin typeface="Cambria" panose="02040503050406030204" pitchFamily="18" charset="0"/>
                <a:ea typeface="Cambria" panose="02040503050406030204" pitchFamily="18" charset="0"/>
              </a:rPr>
              <a:t>Theo Kể chuyện danh nhân thế giới</a:t>
            </a:r>
            <a:r>
              <a:rPr lang="vi-VN" sz="2350" b="1" i="1" dirty="0" smtClean="0">
                <a:solidFill>
                  <a:srgbClr val="002060"/>
                </a:solidFill>
                <a:latin typeface="Cambria" panose="02040503050406030204" pitchFamily="18" charset="0"/>
                <a:ea typeface="Cambria" panose="02040503050406030204" pitchFamily="18" charset="0"/>
              </a:rPr>
              <a:t>)</a:t>
            </a:r>
            <a:endParaRPr lang="en-US" sz="2350" b="1" i="1" dirty="0" smtClean="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5186241" y="128903"/>
            <a:ext cx="5942919" cy="872143"/>
          </a:xfrm>
          <a:prstGeom prst="rect">
            <a:avLst/>
          </a:prstGeom>
        </p:spPr>
      </p:pic>
      <p:pic>
        <p:nvPicPr>
          <p:cNvPr id="10" name="Picture 9"/>
          <p:cNvPicPr>
            <a:picLocks noChangeAspect="1"/>
          </p:cNvPicPr>
          <p:nvPr/>
        </p:nvPicPr>
        <p:blipFill>
          <a:blip r:embed="rId3"/>
          <a:stretch>
            <a:fillRect/>
          </a:stretch>
        </p:blipFill>
        <p:spPr>
          <a:xfrm>
            <a:off x="10631690" y="541825"/>
            <a:ext cx="1896020" cy="536494"/>
          </a:xfrm>
          <a:prstGeom prst="rect">
            <a:avLst/>
          </a:prstGeom>
        </p:spPr>
      </p:pic>
      <p:pic>
        <p:nvPicPr>
          <p:cNvPr id="6" name="Picture 5"/>
          <p:cNvPicPr>
            <a:picLocks noChangeAspect="1"/>
          </p:cNvPicPr>
          <p:nvPr/>
        </p:nvPicPr>
        <p:blipFill>
          <a:blip r:embed="rId4"/>
          <a:stretch>
            <a:fillRect/>
          </a:stretch>
        </p:blipFill>
        <p:spPr>
          <a:xfrm>
            <a:off x="-227516" y="128903"/>
            <a:ext cx="4868966" cy="637524"/>
          </a:xfrm>
          <a:prstGeom prst="rect">
            <a:avLst/>
          </a:prstGeom>
        </p:spPr>
      </p:pic>
    </p:spTree>
    <p:extLst>
      <p:ext uri="{BB962C8B-B14F-4D97-AF65-F5344CB8AC3E}">
        <p14:creationId xmlns:p14="http://schemas.microsoft.com/office/powerpoint/2010/main" val="29555870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
                            </p:stCondLst>
                            <p:childTnLst>
                              <p:par>
                                <p:cTn id="13" presetID="32" presetClass="emph" presetSubtype="0" fill="hold" nodeType="after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7930" y="1109528"/>
            <a:ext cx="1310469" cy="131046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0599" y="3652681"/>
            <a:ext cx="2279948" cy="2277451"/>
          </a:xfrm>
          <a:prstGeom prst="rect">
            <a:avLst/>
          </a:prstGeom>
        </p:spPr>
      </p:pic>
      <p:pic>
        <p:nvPicPr>
          <p:cNvPr id="12" name="Picture 11"/>
          <p:cNvPicPr>
            <a:picLocks noChangeAspect="1"/>
          </p:cNvPicPr>
          <p:nvPr/>
        </p:nvPicPr>
        <p:blipFill>
          <a:blip r:embed="rId4"/>
          <a:stretch>
            <a:fillRect/>
          </a:stretch>
        </p:blipFill>
        <p:spPr>
          <a:xfrm>
            <a:off x="1768507" y="2476051"/>
            <a:ext cx="8724132" cy="1176630"/>
          </a:xfrm>
          <a:prstGeom prst="rect">
            <a:avLst/>
          </a:prstGeom>
        </p:spPr>
      </p:pic>
      <p:pic>
        <p:nvPicPr>
          <p:cNvPr id="14" name="Picture 13"/>
          <p:cNvPicPr>
            <a:picLocks noChangeAspect="1"/>
          </p:cNvPicPr>
          <p:nvPr/>
        </p:nvPicPr>
        <p:blipFill>
          <a:blip r:embed="rId5"/>
          <a:stretch>
            <a:fillRect/>
          </a:stretch>
        </p:blipFill>
        <p:spPr>
          <a:xfrm>
            <a:off x="1947471" y="959192"/>
            <a:ext cx="4639458" cy="1316850"/>
          </a:xfrm>
          <a:prstGeom prst="rect">
            <a:avLst/>
          </a:prstGeom>
        </p:spPr>
      </p:pic>
    </p:spTree>
    <p:extLst>
      <p:ext uri="{BB962C8B-B14F-4D97-AF65-F5344CB8AC3E}">
        <p14:creationId xmlns:p14="http://schemas.microsoft.com/office/powerpoint/2010/main" val="1907420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56242" y="998203"/>
            <a:ext cx="3009019" cy="2658591"/>
            <a:chOff x="711915" y="545727"/>
            <a:chExt cx="3009019" cy="2658591"/>
          </a:xfrm>
        </p:grpSpPr>
        <p:grpSp>
          <p:nvGrpSpPr>
            <p:cNvPr id="2" name="Group 1"/>
            <p:cNvGrpSpPr/>
            <p:nvPr/>
          </p:nvGrpSpPr>
          <p:grpSpPr>
            <a:xfrm>
              <a:off x="804815" y="660715"/>
              <a:ext cx="2916119" cy="2543603"/>
              <a:chOff x="1294673" y="778261"/>
              <a:chExt cx="3438539" cy="3114469"/>
            </a:xfrm>
          </p:grpSpPr>
          <p:sp>
            <p:nvSpPr>
              <p:cNvPr id="23" name="사각형: 둥근 모서리 22">
                <a:extLst>
                  <a:ext uri="{FF2B5EF4-FFF2-40B4-BE49-F238E27FC236}">
                    <a16:creationId xmlns:a16="http://schemas.microsoft.com/office/drawing/2014/main" id="{C92CD8A1-C892-4986-8684-407D8979B85E}"/>
                  </a:ext>
                </a:extLst>
              </p:cNvPr>
              <p:cNvSpPr/>
              <p:nvPr/>
            </p:nvSpPr>
            <p:spPr>
              <a:xfrm>
                <a:off x="1294673" y="778261"/>
                <a:ext cx="3438539" cy="3114469"/>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Nunito Black"/>
                  <a:cs typeface="+mn-cs"/>
                </a:endParaRPr>
              </a:p>
            </p:txBody>
          </p:sp>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9" t="-996" r="49346" b="59949"/>
              <a:stretch/>
            </p:blipFill>
            <p:spPr>
              <a:xfrm>
                <a:off x="1461047" y="943960"/>
                <a:ext cx="3131234" cy="27833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6" name="TextBox 5"/>
            <p:cNvSpPr txBox="1"/>
            <p:nvPr/>
          </p:nvSpPr>
          <p:spPr>
            <a:xfrm>
              <a:off x="711915" y="545727"/>
              <a:ext cx="649285" cy="649188"/>
            </a:xfrm>
            <a:prstGeom prst="ellipse">
              <a:avLst/>
            </a:prstGeom>
            <a:solidFill>
              <a:srgbClr val="73D7D2"/>
            </a:solidFill>
            <a:ln>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solidFill>
                      <a:prstClr val="black"/>
                    </a:solidFill>
                  </a:ln>
                  <a:solidFill>
                    <a:srgbClr val="FC0B0D"/>
                  </a:solidFill>
                  <a:effectLst/>
                  <a:uLnTx/>
                  <a:uFillTx/>
                  <a:latin typeface="SVN-Gretoon" panose="02040603050506020204" pitchFamily="18" charset="0"/>
                  <a:cs typeface="+mn-cs"/>
                </a:rPr>
                <a:t>1</a:t>
              </a:r>
              <a:endParaRPr kumimoji="0" lang="en-US" sz="2400" b="0" i="0" u="none" strike="noStrike" kern="1200" cap="none" spc="0" normalizeH="0" baseline="0" noProof="0" dirty="0">
                <a:ln>
                  <a:solidFill>
                    <a:prstClr val="black"/>
                  </a:solidFill>
                </a:ln>
                <a:solidFill>
                  <a:srgbClr val="FC0B0D"/>
                </a:solidFill>
                <a:effectLst/>
                <a:uLnTx/>
                <a:uFillTx/>
                <a:latin typeface="SVN-Gretoon" panose="02040603050506020204" pitchFamily="18" charset="0"/>
                <a:cs typeface="+mn-cs"/>
              </a:endParaRPr>
            </a:p>
          </p:txBody>
        </p:sp>
      </p:grpSp>
      <p:grpSp>
        <p:nvGrpSpPr>
          <p:cNvPr id="9" name="Group 8"/>
          <p:cNvGrpSpPr/>
          <p:nvPr/>
        </p:nvGrpSpPr>
        <p:grpSpPr>
          <a:xfrm>
            <a:off x="6036074" y="1053139"/>
            <a:ext cx="3127885" cy="2678573"/>
            <a:chOff x="6016115" y="525745"/>
            <a:chExt cx="3127885" cy="2678573"/>
          </a:xfrm>
        </p:grpSpPr>
        <p:grpSp>
          <p:nvGrpSpPr>
            <p:cNvPr id="3" name="Group 2"/>
            <p:cNvGrpSpPr/>
            <p:nvPr/>
          </p:nvGrpSpPr>
          <p:grpSpPr>
            <a:xfrm>
              <a:off x="6123409" y="660715"/>
              <a:ext cx="3020591" cy="2543603"/>
              <a:chOff x="3989809" y="965951"/>
              <a:chExt cx="3020591" cy="2543603"/>
            </a:xfrm>
          </p:grpSpPr>
          <p:sp>
            <p:nvSpPr>
              <p:cNvPr id="24" name="사각형: 둥근 모서리 23">
                <a:extLst>
                  <a:ext uri="{FF2B5EF4-FFF2-40B4-BE49-F238E27FC236}">
                    <a16:creationId xmlns:a16="http://schemas.microsoft.com/office/drawing/2014/main" id="{F6ABCBD9-CCA6-452B-93A4-F854533A4D02}"/>
                  </a:ext>
                </a:extLst>
              </p:cNvPr>
              <p:cNvSpPr/>
              <p:nvPr/>
            </p:nvSpPr>
            <p:spPr>
              <a:xfrm>
                <a:off x="3989809" y="965951"/>
                <a:ext cx="3020591" cy="2543603"/>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Nunito Black"/>
                  <a:cs typeface="+mn-cs"/>
                </a:endParaRPr>
              </a:p>
            </p:txBody>
          </p:sp>
          <p:pic>
            <p:nvPicPr>
              <p:cNvPr id="26" name="Picture 25"/>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50001" t="-1310" r="-646" b="60263"/>
              <a:stretch/>
            </p:blipFill>
            <p:spPr>
              <a:xfrm>
                <a:off x="4166020" y="1100639"/>
                <a:ext cx="2703960" cy="227315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52" name="TextBox 51"/>
            <p:cNvSpPr txBox="1"/>
            <p:nvPr/>
          </p:nvSpPr>
          <p:spPr>
            <a:xfrm>
              <a:off x="6016115" y="525745"/>
              <a:ext cx="634745" cy="649188"/>
            </a:xfrm>
            <a:prstGeom prst="ellipse">
              <a:avLst/>
            </a:prstGeom>
            <a:solidFill>
              <a:srgbClr val="73D7D2"/>
            </a:solidFill>
            <a:ln>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solidFill>
                      <a:prstClr val="black"/>
                    </a:solidFill>
                  </a:ln>
                  <a:solidFill>
                    <a:srgbClr val="FC0B0D"/>
                  </a:solidFill>
                  <a:effectLst/>
                  <a:uLnTx/>
                  <a:uFillTx/>
                  <a:latin typeface="SVN-Gretoon" panose="02040603050506020204" pitchFamily="18" charset="0"/>
                  <a:cs typeface="+mn-cs"/>
                </a:rPr>
                <a:t>2</a:t>
              </a:r>
              <a:endParaRPr kumimoji="0" lang="en-US" sz="2400" b="0" i="0" u="none" strike="noStrike" kern="1200" cap="none" spc="0" normalizeH="0" baseline="0" noProof="0" dirty="0">
                <a:ln>
                  <a:solidFill>
                    <a:prstClr val="black"/>
                  </a:solidFill>
                </a:ln>
                <a:solidFill>
                  <a:srgbClr val="FC0B0D"/>
                </a:solidFill>
                <a:effectLst/>
                <a:uLnTx/>
                <a:uFillTx/>
                <a:latin typeface="SVN-Gretoon" panose="02040603050506020204" pitchFamily="18" charset="0"/>
                <a:cs typeface="+mn-cs"/>
              </a:endParaRPr>
            </a:p>
          </p:txBody>
        </p:sp>
      </p:grpSp>
      <p:grpSp>
        <p:nvGrpSpPr>
          <p:cNvPr id="10" name="Group 9"/>
          <p:cNvGrpSpPr/>
          <p:nvPr/>
        </p:nvGrpSpPr>
        <p:grpSpPr>
          <a:xfrm>
            <a:off x="350691" y="3917834"/>
            <a:ext cx="3014570" cy="2736578"/>
            <a:chOff x="823312" y="3438755"/>
            <a:chExt cx="3014570" cy="2736578"/>
          </a:xfrm>
        </p:grpSpPr>
        <p:grpSp>
          <p:nvGrpSpPr>
            <p:cNvPr id="4" name="Group 3"/>
            <p:cNvGrpSpPr/>
            <p:nvPr/>
          </p:nvGrpSpPr>
          <p:grpSpPr>
            <a:xfrm>
              <a:off x="911076" y="3543744"/>
              <a:ext cx="2926806" cy="2631589"/>
              <a:chOff x="678446" y="3719705"/>
              <a:chExt cx="2926806" cy="2631589"/>
            </a:xfrm>
          </p:grpSpPr>
          <p:sp>
            <p:nvSpPr>
              <p:cNvPr id="27" name="사각형: 둥근 모서리 26">
                <a:extLst>
                  <a:ext uri="{FF2B5EF4-FFF2-40B4-BE49-F238E27FC236}">
                    <a16:creationId xmlns:a16="http://schemas.microsoft.com/office/drawing/2014/main" id="{B5AAFB8A-E18C-488C-968A-A377711B425D}"/>
                  </a:ext>
                </a:extLst>
              </p:cNvPr>
              <p:cNvSpPr/>
              <p:nvPr/>
            </p:nvSpPr>
            <p:spPr>
              <a:xfrm>
                <a:off x="678446" y="3719705"/>
                <a:ext cx="2926806" cy="2631589"/>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Nunito Black"/>
                  <a:cs typeface="+mn-cs"/>
                </a:endParaRPr>
              </a:p>
            </p:txBody>
          </p:sp>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203" t="49640" r="49152" b="8475"/>
              <a:stretch/>
            </p:blipFill>
            <p:spPr>
              <a:xfrm>
                <a:off x="833117" y="3890786"/>
                <a:ext cx="2655503" cy="225398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53" name="TextBox 52"/>
            <p:cNvSpPr txBox="1"/>
            <p:nvPr/>
          </p:nvSpPr>
          <p:spPr>
            <a:xfrm>
              <a:off x="823312" y="3438755"/>
              <a:ext cx="649283" cy="649188"/>
            </a:xfrm>
            <a:prstGeom prst="ellipse">
              <a:avLst/>
            </a:prstGeom>
            <a:solidFill>
              <a:srgbClr val="73D7D2"/>
            </a:solidFill>
            <a:ln>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solidFill>
                      <a:prstClr val="black"/>
                    </a:solidFill>
                  </a:ln>
                  <a:solidFill>
                    <a:srgbClr val="FC0B0D"/>
                  </a:solidFill>
                  <a:effectLst/>
                  <a:uLnTx/>
                  <a:uFillTx/>
                  <a:latin typeface="SVN-Gretoon" panose="02040603050506020204" pitchFamily="18" charset="0"/>
                  <a:cs typeface="+mn-cs"/>
                </a:rPr>
                <a:t>3</a:t>
              </a:r>
              <a:endParaRPr kumimoji="0" lang="en-US" sz="2400" b="0" i="0" u="none" strike="noStrike" kern="1200" cap="none" spc="0" normalizeH="0" baseline="0" noProof="0" dirty="0">
                <a:ln>
                  <a:solidFill>
                    <a:prstClr val="black"/>
                  </a:solidFill>
                </a:ln>
                <a:solidFill>
                  <a:srgbClr val="FC0B0D"/>
                </a:solidFill>
                <a:effectLst/>
                <a:uLnTx/>
                <a:uFillTx/>
                <a:latin typeface="SVN-Gretoon" panose="02040603050506020204" pitchFamily="18" charset="0"/>
                <a:cs typeface="+mn-cs"/>
              </a:endParaRPr>
            </a:p>
          </p:txBody>
        </p:sp>
      </p:grpSp>
      <p:grpSp>
        <p:nvGrpSpPr>
          <p:cNvPr id="11" name="Group 10"/>
          <p:cNvGrpSpPr/>
          <p:nvPr/>
        </p:nvGrpSpPr>
        <p:grpSpPr>
          <a:xfrm>
            <a:off x="6042474" y="3911719"/>
            <a:ext cx="3133481" cy="2715634"/>
            <a:chOff x="6020456" y="3459699"/>
            <a:chExt cx="3133481" cy="2715634"/>
          </a:xfrm>
        </p:grpSpPr>
        <p:grpSp>
          <p:nvGrpSpPr>
            <p:cNvPr id="5" name="Group 4"/>
            <p:cNvGrpSpPr/>
            <p:nvPr/>
          </p:nvGrpSpPr>
          <p:grpSpPr>
            <a:xfrm>
              <a:off x="6123409" y="3570378"/>
              <a:ext cx="3030528" cy="2604955"/>
              <a:chOff x="8490912" y="1216927"/>
              <a:chExt cx="2906941" cy="2604955"/>
            </a:xfrm>
          </p:grpSpPr>
          <p:sp>
            <p:nvSpPr>
              <p:cNvPr id="42" name="사각형: 둥근 모서리 41">
                <a:extLst>
                  <a:ext uri="{FF2B5EF4-FFF2-40B4-BE49-F238E27FC236}">
                    <a16:creationId xmlns:a16="http://schemas.microsoft.com/office/drawing/2014/main" id="{15D00B26-E475-43BD-82F1-5ACDDA865FE1}"/>
                  </a:ext>
                </a:extLst>
              </p:cNvPr>
              <p:cNvSpPr/>
              <p:nvPr/>
            </p:nvSpPr>
            <p:spPr>
              <a:xfrm>
                <a:off x="8490912" y="1216927"/>
                <a:ext cx="2906941" cy="2604955"/>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Nunito Black"/>
                  <a:cs typeface="+mn-cs"/>
                </a:endParaRPr>
              </a:p>
            </p:txBody>
          </p:sp>
          <p:pic>
            <p:nvPicPr>
              <p:cNvPr id="29" name="Picture 28"/>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49710" t="48814" r="-355" b="8064"/>
              <a:stretch/>
            </p:blipFill>
            <p:spPr>
              <a:xfrm>
                <a:off x="8666315" y="1369268"/>
                <a:ext cx="2591640" cy="227315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54" name="TextBox 53"/>
            <p:cNvSpPr txBox="1"/>
            <p:nvPr/>
          </p:nvSpPr>
          <p:spPr>
            <a:xfrm>
              <a:off x="6020456" y="3459699"/>
              <a:ext cx="644647" cy="649188"/>
            </a:xfrm>
            <a:prstGeom prst="ellipse">
              <a:avLst/>
            </a:prstGeom>
            <a:solidFill>
              <a:srgbClr val="73D7D2"/>
            </a:solidFill>
            <a:ln>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solidFill>
                      <a:prstClr val="black"/>
                    </a:solidFill>
                  </a:ln>
                  <a:solidFill>
                    <a:srgbClr val="FC0B0D"/>
                  </a:solidFill>
                  <a:effectLst/>
                  <a:uLnTx/>
                  <a:uFillTx/>
                  <a:latin typeface="SVN-Gretoon" panose="02040603050506020204" pitchFamily="18" charset="0"/>
                  <a:cs typeface="+mn-cs"/>
                </a:rPr>
                <a:t>4</a:t>
              </a:r>
              <a:endParaRPr kumimoji="0" lang="en-US" sz="2400" b="0" i="0" u="none" strike="noStrike" kern="1200" cap="none" spc="0" normalizeH="0" baseline="0" noProof="0" dirty="0">
                <a:ln>
                  <a:solidFill>
                    <a:prstClr val="black"/>
                  </a:solidFill>
                </a:ln>
                <a:solidFill>
                  <a:srgbClr val="FC0B0D"/>
                </a:solidFill>
                <a:effectLst/>
                <a:uLnTx/>
                <a:uFillTx/>
                <a:latin typeface="SVN-Gretoon" panose="02040603050506020204" pitchFamily="18" charset="0"/>
                <a:cs typeface="+mn-cs"/>
              </a:endParaRPr>
            </a:p>
          </p:txBody>
        </p:sp>
      </p:grpSp>
      <p:sp>
        <p:nvSpPr>
          <p:cNvPr id="12" name="TextBox 11"/>
          <p:cNvSpPr txBox="1"/>
          <p:nvPr/>
        </p:nvSpPr>
        <p:spPr>
          <a:xfrm>
            <a:off x="3507620" y="1477051"/>
            <a:ext cx="233903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xảy</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tờ</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đơn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xin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Đội</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Linh</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TextBox 57"/>
          <p:cNvSpPr txBox="1"/>
          <p:nvPr/>
        </p:nvSpPr>
        <p:spPr>
          <a:xfrm>
            <a:off x="9318314" y="1757299"/>
            <a:ext cx="244721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Linh</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tờ</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đơn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sạch</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TextBox 58"/>
          <p:cNvSpPr txBox="1"/>
          <p:nvPr/>
        </p:nvSpPr>
        <p:spPr>
          <a:xfrm>
            <a:off x="3468214" y="4628399"/>
            <a:ext cx="269564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khiến</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Linh</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xấu</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hổ</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TextBox 59"/>
          <p:cNvSpPr txBox="1"/>
          <p:nvPr/>
        </p:nvSpPr>
        <p:spPr>
          <a:xfrm>
            <a:off x="9296347" y="4560907"/>
            <a:ext cx="246758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Linh</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bất</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ngờ</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4" name="Group 13"/>
          <p:cNvGrpSpPr/>
          <p:nvPr/>
        </p:nvGrpSpPr>
        <p:grpSpPr>
          <a:xfrm>
            <a:off x="434809" y="2000"/>
            <a:ext cx="4592377" cy="1051139"/>
            <a:chOff x="2736360" y="56805"/>
            <a:chExt cx="4592377" cy="1051139"/>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765849" y="95960"/>
              <a:ext cx="3562888" cy="997296"/>
            </a:xfrm>
            <a:prstGeom prst="rect">
              <a:avLst/>
            </a:prstGeom>
          </p:spPr>
        </p:pic>
        <p:sp>
          <p:nvSpPr>
            <p:cNvPr id="13" name="Diamond 12"/>
            <p:cNvSpPr/>
            <p:nvPr/>
          </p:nvSpPr>
          <p:spPr>
            <a:xfrm>
              <a:off x="2736360" y="56805"/>
              <a:ext cx="1143645" cy="1051139"/>
            </a:xfrm>
            <a:prstGeom prst="diamond">
              <a:avLst/>
            </a:prstGeom>
            <a:solidFill>
              <a:srgbClr val="FA3C3C"/>
            </a:solidFill>
            <a:ln>
              <a:solidFill>
                <a:srgbClr val="C0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smtClean="0">
                  <a:ln>
                    <a:solidFill>
                      <a:prstClr val="black"/>
                    </a:solidFill>
                  </a:ln>
                  <a:solidFill>
                    <a:srgbClr val="73D7D2"/>
                  </a:solidFill>
                  <a:effectLst>
                    <a:outerShdw blurRad="38100" dist="38100" dir="2700000" algn="tl">
                      <a:srgbClr val="000000">
                        <a:alpha val="43137"/>
                      </a:srgbClr>
                    </a:outerShdw>
                  </a:effectLst>
                  <a:uLnTx/>
                  <a:uFillTx/>
                  <a:latin typeface="#9Slide05 SVNUT Triumph" panose="00000500000000000000" pitchFamily="2" charset="0"/>
                  <a:cs typeface="+mn-cs"/>
                </a:rPr>
                <a:t>1</a:t>
              </a:r>
            </a:p>
          </p:txBody>
        </p:sp>
      </p:grpSp>
      <p:pic>
        <p:nvPicPr>
          <p:cNvPr id="15" name="Picture 14"/>
          <p:cNvPicPr>
            <a:picLocks noChangeAspect="1"/>
          </p:cNvPicPr>
          <p:nvPr/>
        </p:nvPicPr>
        <p:blipFill>
          <a:blip r:embed="rId6"/>
          <a:stretch>
            <a:fillRect/>
          </a:stretch>
        </p:blipFill>
        <p:spPr>
          <a:xfrm>
            <a:off x="4592999" y="114333"/>
            <a:ext cx="7071973" cy="877900"/>
          </a:xfrm>
          <a:prstGeom prst="rect">
            <a:avLst/>
          </a:prstGeom>
        </p:spPr>
      </p:pic>
    </p:spTree>
    <p:extLst>
      <p:ext uri="{BB962C8B-B14F-4D97-AF65-F5344CB8AC3E}">
        <p14:creationId xmlns:p14="http://schemas.microsoft.com/office/powerpoint/2010/main" val="281074862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par>
                          <p:cTn id="28" fill="hold">
                            <p:stCondLst>
                              <p:cond delay="3000"/>
                            </p:stCondLst>
                            <p:childTnLst>
                              <p:par>
                                <p:cTn id="29" presetID="31"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par>
                          <p:cTn id="35" fill="hold">
                            <p:stCondLst>
                              <p:cond delay="4000"/>
                            </p:stCondLst>
                            <p:childTnLst>
                              <p:par>
                                <p:cTn id="36" presetID="31"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style.rotation</p:attrName>
                                        </p:attrNameLst>
                                      </p:cBhvr>
                                      <p:tavLst>
                                        <p:tav tm="0">
                                          <p:val>
                                            <p:fltVal val="90"/>
                                          </p:val>
                                        </p:tav>
                                        <p:tav tm="100000">
                                          <p:val>
                                            <p:fltVal val="0"/>
                                          </p:val>
                                        </p:tav>
                                      </p:tavLst>
                                    </p:anim>
                                    <p:animEffect transition="in" filter="fade">
                                      <p:cBhvr>
                                        <p:cTn id="41" dur="1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out)">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32"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circle(out)">
                                      <p:cBhvr>
                                        <p:cTn id="51" dur="1000"/>
                                        <p:tgtEl>
                                          <p:spTgt spid="58"/>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32" fill="hold" grpId="0" nodeType="click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circle(out)">
                                      <p:cBhvr>
                                        <p:cTn id="56" dur="1000"/>
                                        <p:tgtEl>
                                          <p:spTgt spid="59"/>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32" fill="hold" grpId="0"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circle(out)">
                                      <p:cBhvr>
                                        <p:cTn id="6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8" grpId="0"/>
      <p:bldP spid="59" grpId="0"/>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471241" y="175435"/>
            <a:ext cx="1143645" cy="1051139"/>
          </a:xfrm>
          <a:prstGeom prst="diamond">
            <a:avLst/>
          </a:prstGeom>
          <a:solidFill>
            <a:srgbClr val="73D7D2"/>
          </a:solidFill>
          <a:ln>
            <a:solidFill>
              <a:srgbClr val="C0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smtClean="0">
                <a:ln>
                  <a:solidFill>
                    <a:prstClr val="black"/>
                  </a:solidFill>
                </a:ln>
                <a:solidFill>
                  <a:srgbClr val="FA3C3C"/>
                </a:solidFill>
                <a:effectLst>
                  <a:outerShdw blurRad="38100" dist="38100" dir="2700000" algn="tl">
                    <a:srgbClr val="000000">
                      <a:alpha val="43137"/>
                    </a:srgbClr>
                  </a:outerShdw>
                </a:effectLst>
                <a:uLnTx/>
                <a:uFillTx/>
                <a:latin typeface="#9Slide05 SVNUT Triumph" panose="00000500000000000000" pitchFamily="2" charset="0"/>
                <a:cs typeface="+mn-cs"/>
              </a:rPr>
              <a:t>2</a:t>
            </a:r>
          </a:p>
        </p:txBody>
      </p:sp>
      <p:grpSp>
        <p:nvGrpSpPr>
          <p:cNvPr id="8" name="Group 7"/>
          <p:cNvGrpSpPr/>
          <p:nvPr/>
        </p:nvGrpSpPr>
        <p:grpSpPr>
          <a:xfrm>
            <a:off x="63927" y="2040291"/>
            <a:ext cx="3009019" cy="2658591"/>
            <a:chOff x="711915" y="545727"/>
            <a:chExt cx="3009019" cy="2658591"/>
          </a:xfrm>
        </p:grpSpPr>
        <p:grpSp>
          <p:nvGrpSpPr>
            <p:cNvPr id="9" name="Group 8"/>
            <p:cNvGrpSpPr/>
            <p:nvPr/>
          </p:nvGrpSpPr>
          <p:grpSpPr>
            <a:xfrm>
              <a:off x="804815" y="660715"/>
              <a:ext cx="2916119" cy="2543603"/>
              <a:chOff x="1294673" y="778261"/>
              <a:chExt cx="3438539" cy="3114469"/>
            </a:xfrm>
          </p:grpSpPr>
          <p:sp>
            <p:nvSpPr>
              <p:cNvPr id="11" name="사각형: 둥근 모서리 22">
                <a:extLst>
                  <a:ext uri="{FF2B5EF4-FFF2-40B4-BE49-F238E27FC236}">
                    <a16:creationId xmlns:a16="http://schemas.microsoft.com/office/drawing/2014/main" id="{C92CD8A1-C892-4986-8684-407D8979B85E}"/>
                  </a:ext>
                </a:extLst>
              </p:cNvPr>
              <p:cNvSpPr/>
              <p:nvPr/>
            </p:nvSpPr>
            <p:spPr>
              <a:xfrm>
                <a:off x="1294673" y="778261"/>
                <a:ext cx="3438539" cy="3114469"/>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Nunito Black"/>
                  <a:cs typeface="+mn-cs"/>
                </a:endParaRP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9" t="-996" r="49346" b="59949"/>
              <a:stretch/>
            </p:blipFill>
            <p:spPr>
              <a:xfrm>
                <a:off x="1461047" y="943960"/>
                <a:ext cx="3131234" cy="27833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10" name="TextBox 9"/>
            <p:cNvSpPr txBox="1"/>
            <p:nvPr/>
          </p:nvSpPr>
          <p:spPr>
            <a:xfrm>
              <a:off x="711915" y="545727"/>
              <a:ext cx="649285" cy="649188"/>
            </a:xfrm>
            <a:prstGeom prst="ellipse">
              <a:avLst/>
            </a:prstGeom>
            <a:solidFill>
              <a:srgbClr val="FA3C3C"/>
            </a:solidFill>
            <a:ln>
              <a:solidFill>
                <a:srgbClr val="C00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solidFill>
                      <a:prstClr val="black"/>
                    </a:solidFill>
                  </a:ln>
                  <a:solidFill>
                    <a:srgbClr val="73D7D2"/>
                  </a:solidFill>
                  <a:effectLst/>
                  <a:uLnTx/>
                  <a:uFillTx/>
                  <a:latin typeface="SVN-Gretoon" panose="02040603050506020204" pitchFamily="18" charset="0"/>
                  <a:cs typeface="+mn-cs"/>
                </a:rPr>
                <a:t>1</a:t>
              </a:r>
              <a:endParaRPr kumimoji="0" lang="en-US" sz="2400" b="0" i="0" u="none" strike="noStrike" kern="1200" cap="none" spc="0" normalizeH="0" baseline="0" noProof="0" dirty="0">
                <a:ln>
                  <a:solidFill>
                    <a:prstClr val="black"/>
                  </a:solidFill>
                </a:ln>
                <a:solidFill>
                  <a:srgbClr val="73D7D2"/>
                </a:solidFill>
                <a:effectLst/>
                <a:uLnTx/>
                <a:uFillTx/>
                <a:latin typeface="SVN-Gretoon" panose="02040603050506020204" pitchFamily="18" charset="0"/>
                <a:cs typeface="+mn-cs"/>
              </a:endParaRPr>
            </a:p>
          </p:txBody>
        </p:sp>
      </p:grpSp>
      <p:grpSp>
        <p:nvGrpSpPr>
          <p:cNvPr id="13" name="Group 12"/>
          <p:cNvGrpSpPr/>
          <p:nvPr/>
        </p:nvGrpSpPr>
        <p:grpSpPr>
          <a:xfrm>
            <a:off x="2957845" y="3359595"/>
            <a:ext cx="3127885" cy="2678573"/>
            <a:chOff x="6016115" y="525745"/>
            <a:chExt cx="3127885" cy="2678573"/>
          </a:xfrm>
        </p:grpSpPr>
        <p:grpSp>
          <p:nvGrpSpPr>
            <p:cNvPr id="14" name="Group 13"/>
            <p:cNvGrpSpPr/>
            <p:nvPr/>
          </p:nvGrpSpPr>
          <p:grpSpPr>
            <a:xfrm>
              <a:off x="6123409" y="660715"/>
              <a:ext cx="3020591" cy="2543603"/>
              <a:chOff x="3989809" y="965951"/>
              <a:chExt cx="3020591" cy="2543603"/>
            </a:xfrm>
          </p:grpSpPr>
          <p:sp>
            <p:nvSpPr>
              <p:cNvPr id="16" name="사각형: 둥근 모서리 23">
                <a:extLst>
                  <a:ext uri="{FF2B5EF4-FFF2-40B4-BE49-F238E27FC236}">
                    <a16:creationId xmlns:a16="http://schemas.microsoft.com/office/drawing/2014/main" id="{F6ABCBD9-CCA6-452B-93A4-F854533A4D02}"/>
                  </a:ext>
                </a:extLst>
              </p:cNvPr>
              <p:cNvSpPr/>
              <p:nvPr/>
            </p:nvSpPr>
            <p:spPr>
              <a:xfrm>
                <a:off x="3989809" y="965951"/>
                <a:ext cx="3020591" cy="2543603"/>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Nunito Black"/>
                  <a:cs typeface="+mn-cs"/>
                </a:endParaRPr>
              </a:p>
            </p:txBody>
          </p:sp>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50001" t="-1310" r="-646" b="60263"/>
              <a:stretch/>
            </p:blipFill>
            <p:spPr>
              <a:xfrm>
                <a:off x="4166020" y="1100639"/>
                <a:ext cx="2703960" cy="227315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15" name="TextBox 14"/>
            <p:cNvSpPr txBox="1"/>
            <p:nvPr/>
          </p:nvSpPr>
          <p:spPr>
            <a:xfrm>
              <a:off x="6016115" y="525745"/>
              <a:ext cx="634745" cy="649188"/>
            </a:xfrm>
            <a:prstGeom prst="ellipse">
              <a:avLst/>
            </a:prstGeom>
            <a:solidFill>
              <a:srgbClr val="FA3C3C"/>
            </a:solidFill>
            <a:ln>
              <a:solidFill>
                <a:srgbClr val="C00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solidFill>
                      <a:prstClr val="black"/>
                    </a:solidFill>
                  </a:ln>
                  <a:solidFill>
                    <a:srgbClr val="73D7D2"/>
                  </a:solidFill>
                  <a:effectLst/>
                  <a:uLnTx/>
                  <a:uFillTx/>
                  <a:latin typeface="SVN-Gretoon" panose="02040603050506020204" pitchFamily="18" charset="0"/>
                  <a:cs typeface="+mn-cs"/>
                </a:rPr>
                <a:t>2</a:t>
              </a:r>
              <a:endParaRPr kumimoji="0" lang="en-US" sz="2400" b="0" i="0" u="none" strike="noStrike" kern="1200" cap="none" spc="0" normalizeH="0" baseline="0" noProof="0" dirty="0">
                <a:ln>
                  <a:solidFill>
                    <a:prstClr val="black"/>
                  </a:solidFill>
                </a:ln>
                <a:solidFill>
                  <a:srgbClr val="73D7D2"/>
                </a:solidFill>
                <a:effectLst/>
                <a:uLnTx/>
                <a:uFillTx/>
                <a:latin typeface="SVN-Gretoon" panose="02040603050506020204" pitchFamily="18" charset="0"/>
                <a:cs typeface="+mn-cs"/>
              </a:endParaRPr>
            </a:p>
          </p:txBody>
        </p:sp>
      </p:grpSp>
      <p:grpSp>
        <p:nvGrpSpPr>
          <p:cNvPr id="18" name="Group 17"/>
          <p:cNvGrpSpPr/>
          <p:nvPr/>
        </p:nvGrpSpPr>
        <p:grpSpPr>
          <a:xfrm>
            <a:off x="5991815" y="2126276"/>
            <a:ext cx="3014570" cy="2736578"/>
            <a:chOff x="823312" y="3438755"/>
            <a:chExt cx="3014570" cy="2736578"/>
          </a:xfrm>
        </p:grpSpPr>
        <p:grpSp>
          <p:nvGrpSpPr>
            <p:cNvPr id="19" name="Group 18"/>
            <p:cNvGrpSpPr/>
            <p:nvPr/>
          </p:nvGrpSpPr>
          <p:grpSpPr>
            <a:xfrm>
              <a:off x="911076" y="3543744"/>
              <a:ext cx="2926806" cy="2631589"/>
              <a:chOff x="678446" y="3719705"/>
              <a:chExt cx="2926806" cy="2631589"/>
            </a:xfrm>
          </p:grpSpPr>
          <p:sp>
            <p:nvSpPr>
              <p:cNvPr id="21" name="사각형: 둥근 모서리 26">
                <a:extLst>
                  <a:ext uri="{FF2B5EF4-FFF2-40B4-BE49-F238E27FC236}">
                    <a16:creationId xmlns:a16="http://schemas.microsoft.com/office/drawing/2014/main" id="{B5AAFB8A-E18C-488C-968A-A377711B425D}"/>
                  </a:ext>
                </a:extLst>
              </p:cNvPr>
              <p:cNvSpPr/>
              <p:nvPr/>
            </p:nvSpPr>
            <p:spPr>
              <a:xfrm>
                <a:off x="678446" y="3719705"/>
                <a:ext cx="2926806" cy="2631589"/>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Nunito Black"/>
                  <a:cs typeface="+mn-cs"/>
                </a:endParaRPr>
              </a:p>
            </p:txBody>
          </p:sp>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203" t="49640" r="49152" b="8475"/>
              <a:stretch/>
            </p:blipFill>
            <p:spPr>
              <a:xfrm>
                <a:off x="833117" y="3890786"/>
                <a:ext cx="2655503" cy="225398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20" name="TextBox 19"/>
            <p:cNvSpPr txBox="1"/>
            <p:nvPr/>
          </p:nvSpPr>
          <p:spPr>
            <a:xfrm>
              <a:off x="823312" y="3438755"/>
              <a:ext cx="649283" cy="649188"/>
            </a:xfrm>
            <a:prstGeom prst="ellipse">
              <a:avLst/>
            </a:prstGeom>
            <a:solidFill>
              <a:srgbClr val="FA3C3C"/>
            </a:solidFill>
            <a:ln>
              <a:solidFill>
                <a:srgbClr val="C00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solidFill>
                      <a:prstClr val="black"/>
                    </a:solidFill>
                  </a:ln>
                  <a:solidFill>
                    <a:srgbClr val="73D7D2"/>
                  </a:solidFill>
                  <a:effectLst/>
                  <a:uLnTx/>
                  <a:uFillTx/>
                  <a:latin typeface="SVN-Gretoon" panose="02040603050506020204" pitchFamily="18" charset="0"/>
                  <a:cs typeface="+mn-cs"/>
                </a:rPr>
                <a:t>3</a:t>
              </a:r>
              <a:endParaRPr kumimoji="0" lang="en-US" sz="2400" b="0" i="0" u="none" strike="noStrike" kern="1200" cap="none" spc="0" normalizeH="0" baseline="0" noProof="0" dirty="0">
                <a:ln>
                  <a:solidFill>
                    <a:prstClr val="black"/>
                  </a:solidFill>
                </a:ln>
                <a:solidFill>
                  <a:srgbClr val="73D7D2"/>
                </a:solidFill>
                <a:effectLst/>
                <a:uLnTx/>
                <a:uFillTx/>
                <a:latin typeface="SVN-Gretoon" panose="02040603050506020204" pitchFamily="18" charset="0"/>
                <a:cs typeface="+mn-cs"/>
              </a:endParaRPr>
            </a:p>
          </p:txBody>
        </p:sp>
      </p:grpSp>
      <p:grpSp>
        <p:nvGrpSpPr>
          <p:cNvPr id="23" name="Group 22"/>
          <p:cNvGrpSpPr/>
          <p:nvPr/>
        </p:nvGrpSpPr>
        <p:grpSpPr>
          <a:xfrm>
            <a:off x="8889753" y="3359595"/>
            <a:ext cx="3133481" cy="2715634"/>
            <a:chOff x="6020456" y="3459699"/>
            <a:chExt cx="3133481" cy="2715634"/>
          </a:xfrm>
        </p:grpSpPr>
        <p:grpSp>
          <p:nvGrpSpPr>
            <p:cNvPr id="24" name="Group 23"/>
            <p:cNvGrpSpPr/>
            <p:nvPr/>
          </p:nvGrpSpPr>
          <p:grpSpPr>
            <a:xfrm>
              <a:off x="6123409" y="3570378"/>
              <a:ext cx="3030528" cy="2604955"/>
              <a:chOff x="8490912" y="1216927"/>
              <a:chExt cx="2906941" cy="2604955"/>
            </a:xfrm>
          </p:grpSpPr>
          <p:sp>
            <p:nvSpPr>
              <p:cNvPr id="26" name="사각형: 둥근 모서리 41">
                <a:extLst>
                  <a:ext uri="{FF2B5EF4-FFF2-40B4-BE49-F238E27FC236}">
                    <a16:creationId xmlns:a16="http://schemas.microsoft.com/office/drawing/2014/main" id="{15D00B26-E475-43BD-82F1-5ACDDA865FE1}"/>
                  </a:ext>
                </a:extLst>
              </p:cNvPr>
              <p:cNvSpPr/>
              <p:nvPr/>
            </p:nvSpPr>
            <p:spPr>
              <a:xfrm>
                <a:off x="8490912" y="1216927"/>
                <a:ext cx="2906941" cy="2604955"/>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Nunito Black"/>
                  <a:cs typeface="+mn-cs"/>
                </a:endParaRPr>
              </a:p>
            </p:txBody>
          </p:sp>
          <p:pic>
            <p:nvPicPr>
              <p:cNvPr id="27" name="Picture 26"/>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49710" t="48814" r="-355" b="8064"/>
              <a:stretch/>
            </p:blipFill>
            <p:spPr>
              <a:xfrm>
                <a:off x="8666315" y="1369268"/>
                <a:ext cx="2591640" cy="227315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25" name="TextBox 24"/>
            <p:cNvSpPr txBox="1"/>
            <p:nvPr/>
          </p:nvSpPr>
          <p:spPr>
            <a:xfrm>
              <a:off x="6020456" y="3459699"/>
              <a:ext cx="644647" cy="649188"/>
            </a:xfrm>
            <a:prstGeom prst="ellipse">
              <a:avLst/>
            </a:prstGeom>
            <a:solidFill>
              <a:srgbClr val="FA3C3C"/>
            </a:solidFill>
            <a:ln>
              <a:solidFill>
                <a:srgbClr val="C00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solidFill>
                      <a:prstClr val="black"/>
                    </a:solidFill>
                  </a:ln>
                  <a:solidFill>
                    <a:srgbClr val="73D7D2"/>
                  </a:solidFill>
                  <a:effectLst/>
                  <a:uLnTx/>
                  <a:uFillTx/>
                  <a:latin typeface="SVN-Gretoon" panose="02040603050506020204" pitchFamily="18" charset="0"/>
                  <a:cs typeface="+mn-cs"/>
                </a:rPr>
                <a:t>4</a:t>
              </a:r>
              <a:endParaRPr kumimoji="0" lang="en-US" sz="2400" b="0" i="0" u="none" strike="noStrike" kern="1200" cap="none" spc="0" normalizeH="0" baseline="0" noProof="0" dirty="0">
                <a:ln>
                  <a:solidFill>
                    <a:prstClr val="black"/>
                  </a:solidFill>
                </a:ln>
                <a:solidFill>
                  <a:srgbClr val="73D7D2"/>
                </a:solidFill>
                <a:effectLst/>
                <a:uLnTx/>
                <a:uFillTx/>
                <a:latin typeface="SVN-Gretoon" panose="02040603050506020204" pitchFamily="18" charset="0"/>
                <a:cs typeface="+mn-cs"/>
              </a:endParaRPr>
            </a:p>
          </p:txBody>
        </p:sp>
      </p:grpSp>
      <p:pic>
        <p:nvPicPr>
          <p:cNvPr id="28" name="Picture 27"/>
          <p:cNvPicPr>
            <a:picLocks noChangeAspect="1"/>
          </p:cNvPicPr>
          <p:nvPr/>
        </p:nvPicPr>
        <p:blipFill>
          <a:blip r:embed="rId4"/>
          <a:stretch>
            <a:fillRect/>
          </a:stretch>
        </p:blipFill>
        <p:spPr>
          <a:xfrm>
            <a:off x="1317302" y="-22580"/>
            <a:ext cx="9998307" cy="1853345"/>
          </a:xfrm>
          <a:prstGeom prst="rect">
            <a:avLst/>
          </a:prstGeom>
        </p:spPr>
      </p:pic>
      <p:sp>
        <p:nvSpPr>
          <p:cNvPr id="29" name="TextBox 28"/>
          <p:cNvSpPr txBox="1"/>
          <p:nvPr/>
        </p:nvSpPr>
        <p:spPr>
          <a:xfrm>
            <a:off x="618823" y="4747528"/>
            <a:ext cx="232744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gì</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xảy</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tờ</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đơn</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xin</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Đội</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0" name="TextBox 29"/>
          <p:cNvSpPr txBox="1"/>
          <p:nvPr/>
        </p:nvSpPr>
        <p:spPr>
          <a:xfrm>
            <a:off x="3425081" y="2185702"/>
            <a:ext cx="244721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gì</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tờ</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đơn</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sạch</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hơn</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1" name="TextBox 30"/>
          <p:cNvSpPr txBox="1"/>
          <p:nvPr/>
        </p:nvSpPr>
        <p:spPr>
          <a:xfrm>
            <a:off x="6388496" y="4874900"/>
            <a:ext cx="26956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gì</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khiến</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xấu</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hổ</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2" name="TextBox 31"/>
          <p:cNvSpPr txBox="1"/>
          <p:nvPr/>
        </p:nvSpPr>
        <p:spPr>
          <a:xfrm>
            <a:off x="9296601" y="2214605"/>
            <a:ext cx="24675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bất</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ngờ</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vẻ</a:t>
            </a:r>
            <a:r>
              <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141379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6" presetClass="entr" presetSubtype="32"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out)">
                                      <p:cBhvr>
                                        <p:cTn id="14" dur="1000"/>
                                        <p:tgtEl>
                                          <p:spTgt spid="29"/>
                                        </p:tgtEl>
                                      </p:cBhvr>
                                    </p:animEffect>
                                  </p:childTnLst>
                                </p:cTn>
                              </p:par>
                            </p:childTnLst>
                          </p:cTn>
                        </p:par>
                        <p:par>
                          <p:cTn id="15" fill="hold">
                            <p:stCondLst>
                              <p:cond delay="20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3000"/>
                            </p:stCondLst>
                            <p:childTnLst>
                              <p:par>
                                <p:cTn id="23" presetID="6" presetClass="entr" presetSubtype="32"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out)">
                                      <p:cBhvr>
                                        <p:cTn id="25" dur="1000"/>
                                        <p:tgtEl>
                                          <p:spTgt spid="30"/>
                                        </p:tgtEl>
                                      </p:cBhvr>
                                    </p:animEffect>
                                  </p:childTnLst>
                                </p:cTn>
                              </p:par>
                            </p:childTnLst>
                          </p:cTn>
                        </p:par>
                        <p:par>
                          <p:cTn id="26" fill="hold">
                            <p:stCondLst>
                              <p:cond delay="4000"/>
                            </p:stCondLst>
                            <p:childTnLst>
                              <p:par>
                                <p:cTn id="27" presetID="31"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fltVal val="0"/>
                                          </p:val>
                                        </p:tav>
                                        <p:tav tm="100000">
                                          <p:val>
                                            <p:strVal val="#ppt_w"/>
                                          </p:val>
                                        </p:tav>
                                      </p:tavLst>
                                    </p:anim>
                                    <p:anim calcmode="lin" valueType="num">
                                      <p:cBhvr>
                                        <p:cTn id="30" dur="1000" fill="hold"/>
                                        <p:tgtEl>
                                          <p:spTgt spid="18"/>
                                        </p:tgtEl>
                                        <p:attrNameLst>
                                          <p:attrName>ppt_h</p:attrName>
                                        </p:attrNameLst>
                                      </p:cBhvr>
                                      <p:tavLst>
                                        <p:tav tm="0">
                                          <p:val>
                                            <p:fltVal val="0"/>
                                          </p:val>
                                        </p:tav>
                                        <p:tav tm="100000">
                                          <p:val>
                                            <p:strVal val="#ppt_h"/>
                                          </p:val>
                                        </p:tav>
                                      </p:tavLst>
                                    </p:anim>
                                    <p:anim calcmode="lin" valueType="num">
                                      <p:cBhvr>
                                        <p:cTn id="31" dur="1000" fill="hold"/>
                                        <p:tgtEl>
                                          <p:spTgt spid="18"/>
                                        </p:tgtEl>
                                        <p:attrNameLst>
                                          <p:attrName>style.rotation</p:attrName>
                                        </p:attrNameLst>
                                      </p:cBhvr>
                                      <p:tavLst>
                                        <p:tav tm="0">
                                          <p:val>
                                            <p:fltVal val="90"/>
                                          </p:val>
                                        </p:tav>
                                        <p:tav tm="100000">
                                          <p:val>
                                            <p:fltVal val="0"/>
                                          </p:val>
                                        </p:tav>
                                      </p:tavLst>
                                    </p:anim>
                                    <p:animEffect transition="in" filter="fade">
                                      <p:cBhvr>
                                        <p:cTn id="32" dur="1000"/>
                                        <p:tgtEl>
                                          <p:spTgt spid="18"/>
                                        </p:tgtEl>
                                      </p:cBhvr>
                                    </p:animEffect>
                                  </p:childTnLst>
                                </p:cTn>
                              </p:par>
                            </p:childTnLst>
                          </p:cTn>
                        </p:par>
                        <p:par>
                          <p:cTn id="33" fill="hold">
                            <p:stCondLst>
                              <p:cond delay="5000"/>
                            </p:stCondLst>
                            <p:childTnLst>
                              <p:par>
                                <p:cTn id="34" presetID="6" presetClass="entr" presetSubtype="32"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ircle(out)">
                                      <p:cBhvr>
                                        <p:cTn id="36" dur="1000"/>
                                        <p:tgtEl>
                                          <p:spTgt spid="31"/>
                                        </p:tgtEl>
                                      </p:cBhvr>
                                    </p:animEffect>
                                  </p:childTnLst>
                                </p:cTn>
                              </p:par>
                            </p:childTnLst>
                          </p:cTn>
                        </p:par>
                        <p:par>
                          <p:cTn id="37" fill="hold">
                            <p:stCondLst>
                              <p:cond delay="6000"/>
                            </p:stCondLst>
                            <p:childTnLst>
                              <p:par>
                                <p:cTn id="38" presetID="31"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1000" fill="hold"/>
                                        <p:tgtEl>
                                          <p:spTgt spid="23"/>
                                        </p:tgtEl>
                                        <p:attrNameLst>
                                          <p:attrName>ppt_w</p:attrName>
                                        </p:attrNameLst>
                                      </p:cBhvr>
                                      <p:tavLst>
                                        <p:tav tm="0">
                                          <p:val>
                                            <p:fltVal val="0"/>
                                          </p:val>
                                        </p:tav>
                                        <p:tav tm="100000">
                                          <p:val>
                                            <p:strVal val="#ppt_w"/>
                                          </p:val>
                                        </p:tav>
                                      </p:tavLst>
                                    </p:anim>
                                    <p:anim calcmode="lin" valueType="num">
                                      <p:cBhvr>
                                        <p:cTn id="41" dur="1000" fill="hold"/>
                                        <p:tgtEl>
                                          <p:spTgt spid="23"/>
                                        </p:tgtEl>
                                        <p:attrNameLst>
                                          <p:attrName>ppt_h</p:attrName>
                                        </p:attrNameLst>
                                      </p:cBhvr>
                                      <p:tavLst>
                                        <p:tav tm="0">
                                          <p:val>
                                            <p:fltVal val="0"/>
                                          </p:val>
                                        </p:tav>
                                        <p:tav tm="100000">
                                          <p:val>
                                            <p:strVal val="#ppt_h"/>
                                          </p:val>
                                        </p:tav>
                                      </p:tavLst>
                                    </p:anim>
                                    <p:anim calcmode="lin" valueType="num">
                                      <p:cBhvr>
                                        <p:cTn id="42" dur="1000" fill="hold"/>
                                        <p:tgtEl>
                                          <p:spTgt spid="23"/>
                                        </p:tgtEl>
                                        <p:attrNameLst>
                                          <p:attrName>style.rotation</p:attrName>
                                        </p:attrNameLst>
                                      </p:cBhvr>
                                      <p:tavLst>
                                        <p:tav tm="0">
                                          <p:val>
                                            <p:fltVal val="90"/>
                                          </p:val>
                                        </p:tav>
                                        <p:tav tm="100000">
                                          <p:val>
                                            <p:fltVal val="0"/>
                                          </p:val>
                                        </p:tav>
                                      </p:tavLst>
                                    </p:anim>
                                    <p:animEffect transition="in" filter="fade">
                                      <p:cBhvr>
                                        <p:cTn id="43" dur="1000"/>
                                        <p:tgtEl>
                                          <p:spTgt spid="23"/>
                                        </p:tgtEl>
                                      </p:cBhvr>
                                    </p:animEffect>
                                  </p:childTnLst>
                                </p:cTn>
                              </p:par>
                            </p:childTnLst>
                          </p:cTn>
                        </p:par>
                        <p:par>
                          <p:cTn id="44" fill="hold">
                            <p:stCondLst>
                              <p:cond delay="7000"/>
                            </p:stCondLst>
                            <p:childTnLst>
                              <p:par>
                                <p:cTn id="45" presetID="6" presetClass="entr" presetSubtype="32"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circle(out)">
                                      <p:cBhvr>
                                        <p:cTn id="4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직사각형 18">
            <a:extLst>
              <a:ext uri="{FF2B5EF4-FFF2-40B4-BE49-F238E27FC236}">
                <a16:creationId xmlns:a16="http://schemas.microsoft.com/office/drawing/2014/main" id="{F7712DAD-B6D4-4FB9-A45E-583BD544E604}"/>
              </a:ext>
            </a:extLst>
          </p:cNvPr>
          <p:cNvSpPr/>
          <p:nvPr/>
        </p:nvSpPr>
        <p:spPr>
          <a:xfrm>
            <a:off x="932867" y="1620022"/>
            <a:ext cx="1585760" cy="492443"/>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600" b="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rPr>
              <a:t>01.</a:t>
            </a:r>
            <a:endParaRPr kumimoji="0" lang="ko-KR" altLang="en-US" sz="2600" b="0" u="none" strike="noStrike" kern="1200" cap="none" spc="0" normalizeH="0" baseline="0" noProof="0" dirty="0">
              <a:ln>
                <a:noFill/>
              </a:ln>
              <a:solidFill>
                <a:schemeClr val="accent2">
                  <a:lumMod val="50000"/>
                </a:schemeClr>
              </a:solidFill>
              <a:effectLst/>
              <a:uLnTx/>
              <a:uFillTx/>
              <a:latin typeface="Cambria" panose="02040503050406030204" pitchFamily="18" charset="0"/>
            </a:endParaRPr>
          </a:p>
        </p:txBody>
      </p:sp>
      <p:sp>
        <p:nvSpPr>
          <p:cNvPr id="20" name="직사각형 19">
            <a:extLst>
              <a:ext uri="{FF2B5EF4-FFF2-40B4-BE49-F238E27FC236}">
                <a16:creationId xmlns:a16="http://schemas.microsoft.com/office/drawing/2014/main" id="{88708B6F-9487-4C6D-88C0-36161FD1878A}"/>
              </a:ext>
            </a:extLst>
          </p:cNvPr>
          <p:cNvSpPr/>
          <p:nvPr/>
        </p:nvSpPr>
        <p:spPr>
          <a:xfrm>
            <a:off x="1614173" y="1748371"/>
            <a:ext cx="9672134" cy="892552"/>
          </a:xfrm>
          <a:prstGeom prst="rect">
            <a:avLst/>
          </a:prstGeom>
        </p:spPr>
        <p:txBody>
          <a:bodyPr wrap="square">
            <a:spAutoFit/>
          </a:bodyPr>
          <a:lstStyle/>
          <a:p>
            <a:r>
              <a:rPr lang="nl-NL" sz="2600" dirty="0">
                <a:solidFill>
                  <a:schemeClr val="accent2">
                    <a:lumMod val="50000"/>
                  </a:schemeClr>
                </a:solidFill>
                <a:latin typeface="Cambria" panose="02040503050406030204" pitchFamily="18" charset="0"/>
                <a:ea typeface="Cambria" panose="02040503050406030204" pitchFamily="18" charset="0"/>
              </a:rPr>
              <a:t>Học sinh đọc đúng từ ngữ, câu, đoạn và toàn bộ câu chuyện “Lời giải toán đặc biệt”.</a:t>
            </a:r>
            <a:endParaRPr lang="en-US" sz="2600" dirty="0">
              <a:solidFill>
                <a:schemeClr val="accent2">
                  <a:lumMod val="50000"/>
                </a:schemeClr>
              </a:solidFill>
              <a:latin typeface="Cambria" panose="02040503050406030204" pitchFamily="18" charset="0"/>
              <a:ea typeface="Cambria" panose="02040503050406030204" pitchFamily="18" charset="0"/>
            </a:endParaRPr>
          </a:p>
        </p:txBody>
      </p:sp>
      <p:sp>
        <p:nvSpPr>
          <p:cNvPr id="22" name="직사각형 21">
            <a:extLst>
              <a:ext uri="{FF2B5EF4-FFF2-40B4-BE49-F238E27FC236}">
                <a16:creationId xmlns:a16="http://schemas.microsoft.com/office/drawing/2014/main" id="{12DA49D2-C5CE-4A50-BEA8-F2F0C111C269}"/>
              </a:ext>
            </a:extLst>
          </p:cNvPr>
          <p:cNvSpPr/>
          <p:nvPr/>
        </p:nvSpPr>
        <p:spPr>
          <a:xfrm>
            <a:off x="932867" y="2791173"/>
            <a:ext cx="1585760" cy="492443"/>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600" b="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02.</a:t>
            </a:r>
            <a:endParaRPr kumimoji="0" lang="ko-KR" altLang="en-US" sz="2600" b="0" u="none" strike="noStrike" kern="1200" cap="none" spc="0" normalizeH="0" baseline="0" noProof="0" dirty="0">
              <a:ln>
                <a:noFill/>
              </a:ln>
              <a:solidFill>
                <a:srgbClr val="0070C0"/>
              </a:solidFill>
              <a:effectLst/>
              <a:uLnTx/>
              <a:uFillTx/>
              <a:latin typeface="Cambria" panose="02040503050406030204" pitchFamily="18" charset="0"/>
            </a:endParaRPr>
          </a:p>
        </p:txBody>
      </p:sp>
      <p:sp>
        <p:nvSpPr>
          <p:cNvPr id="23" name="직사각형 22">
            <a:extLst>
              <a:ext uri="{FF2B5EF4-FFF2-40B4-BE49-F238E27FC236}">
                <a16:creationId xmlns:a16="http://schemas.microsoft.com/office/drawing/2014/main" id="{CFFFF2A6-7A1C-4503-B3DE-147A3F791A5D}"/>
              </a:ext>
            </a:extLst>
          </p:cNvPr>
          <p:cNvSpPr/>
          <p:nvPr/>
        </p:nvSpPr>
        <p:spPr>
          <a:xfrm>
            <a:off x="1614173" y="2897532"/>
            <a:ext cx="9759220" cy="892552"/>
          </a:xfrm>
          <a:prstGeom prst="rect">
            <a:avLst/>
          </a:prstGeom>
        </p:spPr>
        <p:txBody>
          <a:bodyPr wrap="square">
            <a:spAutoFit/>
          </a:bodyPr>
          <a:lstStyle/>
          <a:p>
            <a:r>
              <a:rPr lang="nl-NL" sz="2600" dirty="0">
                <a:solidFill>
                  <a:srgbClr val="0070C0"/>
                </a:solidFill>
                <a:latin typeface="Cambria" panose="02040503050406030204" pitchFamily="18" charset="0"/>
                <a:ea typeface="Cambria" panose="02040503050406030204" pitchFamily="18" charset="0"/>
              </a:rPr>
              <a:t>Bước đầu biết thể hiện cảm xúc qua giọng đọc: giọng kể, có nhấn nhá, tạo sự hấp dẫn cho câu </a:t>
            </a:r>
            <a:r>
              <a:rPr lang="nl-NL" sz="2600" dirty="0" smtClean="0">
                <a:solidFill>
                  <a:srgbClr val="0070C0"/>
                </a:solidFill>
                <a:latin typeface="Cambria" panose="02040503050406030204" pitchFamily="18" charset="0"/>
                <a:ea typeface="Cambria" panose="02040503050406030204" pitchFamily="18" charset="0"/>
              </a:rPr>
              <a:t>chuyện.</a:t>
            </a:r>
            <a:endParaRPr lang="en-US" sz="2600" dirty="0">
              <a:solidFill>
                <a:srgbClr val="0070C0"/>
              </a:solidFill>
              <a:latin typeface="Cambria" panose="02040503050406030204" pitchFamily="18" charset="0"/>
              <a:ea typeface="Cambria" panose="02040503050406030204" pitchFamily="18" charset="0"/>
            </a:endParaRPr>
          </a:p>
        </p:txBody>
      </p:sp>
      <p:sp>
        <p:nvSpPr>
          <p:cNvPr id="30" name="직사각형 29">
            <a:extLst>
              <a:ext uri="{FF2B5EF4-FFF2-40B4-BE49-F238E27FC236}">
                <a16:creationId xmlns:a16="http://schemas.microsoft.com/office/drawing/2014/main" id="{8652BF3E-8B8E-4581-8006-816189BF6B93}"/>
              </a:ext>
            </a:extLst>
          </p:cNvPr>
          <p:cNvSpPr/>
          <p:nvPr/>
        </p:nvSpPr>
        <p:spPr>
          <a:xfrm>
            <a:off x="932867" y="4170166"/>
            <a:ext cx="1585760" cy="492443"/>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600" b="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03.</a:t>
            </a:r>
            <a:endParaRPr kumimoji="0" lang="ko-KR" altLang="en-US" sz="2600" b="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32" name="직사각형 31">
            <a:extLst>
              <a:ext uri="{FF2B5EF4-FFF2-40B4-BE49-F238E27FC236}">
                <a16:creationId xmlns:a16="http://schemas.microsoft.com/office/drawing/2014/main" id="{56EC6D83-6E3A-45BE-9EC5-D387F6D608D9}"/>
              </a:ext>
            </a:extLst>
          </p:cNvPr>
          <p:cNvSpPr/>
          <p:nvPr/>
        </p:nvSpPr>
        <p:spPr>
          <a:xfrm>
            <a:off x="1614173" y="4261302"/>
            <a:ext cx="9759220" cy="2092881"/>
          </a:xfrm>
          <a:prstGeom prst="rect">
            <a:avLst/>
          </a:prstGeom>
        </p:spPr>
        <p:txBody>
          <a:bodyPr wrap="square">
            <a:spAutoFit/>
          </a:bodyPr>
          <a:lstStyle/>
          <a:p>
            <a:pPr algn="just"/>
            <a:r>
              <a:rPr lang="nl-NL" sz="2600" dirty="0" smtClean="0">
                <a:solidFill>
                  <a:srgbClr val="C00000"/>
                </a:solidFill>
                <a:latin typeface="Cambria" panose="02040503050406030204" pitchFamily="18" charset="0"/>
                <a:ea typeface="Cambria" panose="02040503050406030204" pitchFamily="18" charset="0"/>
              </a:rPr>
              <a:t>Hiểu </a:t>
            </a:r>
            <a:r>
              <a:rPr lang="nl-NL" sz="2600" dirty="0">
                <a:solidFill>
                  <a:srgbClr val="C00000"/>
                </a:solidFill>
                <a:latin typeface="Cambria" panose="02040503050406030204" pitchFamily="18" charset="0"/>
                <a:ea typeface="Cambria" panose="02040503050406030204" pitchFamily="18" charset="0"/>
              </a:rPr>
              <a:t>nội dung bài: Câu chuyện kể về một buổi thi toán của Vích-to Huy-gô: Huy-gô đã làm bài rất chậm, khiến thầy giáo vô cùng lo lắng. Nhưng cuối cùng, thầy phát hiện ra Huy-gô đã giải toán bằng thơ. Câu chuyện cho thấy tài năng văn chương của Vích-to Huy-gô từ khi còn rất </a:t>
            </a:r>
            <a:r>
              <a:rPr lang="nl-NL" sz="2600" dirty="0" smtClean="0">
                <a:solidFill>
                  <a:srgbClr val="C00000"/>
                </a:solidFill>
                <a:latin typeface="Cambria" panose="02040503050406030204" pitchFamily="18" charset="0"/>
                <a:ea typeface="Cambria" panose="02040503050406030204" pitchFamily="18" charset="0"/>
              </a:rPr>
              <a:t>nhỏ.</a:t>
            </a:r>
            <a:endParaRPr lang="en-US" sz="2600" dirty="0">
              <a:solidFill>
                <a:srgbClr val="C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2045994" y="760687"/>
            <a:ext cx="7919390" cy="1072989"/>
          </a:xfrm>
          <a:prstGeom prst="rect">
            <a:avLst/>
          </a:prstGeom>
        </p:spPr>
      </p:pic>
    </p:spTree>
    <p:extLst>
      <p:ext uri="{BB962C8B-B14F-4D97-AF65-F5344CB8AC3E}">
        <p14:creationId xmlns:p14="http://schemas.microsoft.com/office/powerpoint/2010/main" val="3286904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heel(1)">
                                      <p:cBhvr>
                                        <p:cTn id="11" dur="2000"/>
                                        <p:tgtEl>
                                          <p:spTgt spid="19"/>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2000"/>
                                        <p:tgtEl>
                                          <p:spTgt spid="20"/>
                                        </p:tgtEl>
                                      </p:cBhvr>
                                    </p:animEffect>
                                  </p:childTnLst>
                                </p:cTn>
                              </p:par>
                            </p:childTnLst>
                          </p:cTn>
                        </p:par>
                        <p:par>
                          <p:cTn id="15" fill="hold">
                            <p:stCondLst>
                              <p:cond delay="2500"/>
                            </p:stCondLst>
                            <p:childTnLst>
                              <p:par>
                                <p:cTn id="16" presetID="21" presetClass="entr" presetSubtype="1"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2000"/>
                                        <p:tgtEl>
                                          <p:spTgt spid="2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heel(1)">
                                      <p:cBhvr>
                                        <p:cTn id="21" dur="2000"/>
                                        <p:tgtEl>
                                          <p:spTgt spid="23"/>
                                        </p:tgtEl>
                                      </p:cBhvr>
                                    </p:animEffect>
                                  </p:childTnLst>
                                </p:cTn>
                              </p:par>
                            </p:childTnLst>
                          </p:cTn>
                        </p:par>
                        <p:par>
                          <p:cTn id="22" fill="hold">
                            <p:stCondLst>
                              <p:cond delay="4500"/>
                            </p:stCondLst>
                            <p:childTnLst>
                              <p:par>
                                <p:cTn id="23" presetID="21" presetClass="entr" presetSubtype="1"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heel(1)">
                                      <p:cBhvr>
                                        <p:cTn id="25" dur="2000"/>
                                        <p:tgtEl>
                                          <p:spTgt spid="30"/>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heel(1)">
                                      <p:cBhvr>
                                        <p:cTn id="28"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30"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38464" y="1463824"/>
            <a:ext cx="8238615" cy="1055608"/>
            <a:chOff x="1593363" y="1498658"/>
            <a:chExt cx="8238615" cy="1055608"/>
          </a:xfrm>
        </p:grpSpPr>
        <p:sp>
          <p:nvSpPr>
            <p:cNvPr id="3" name="TextBox 2"/>
            <p:cNvSpPr txBox="1"/>
            <p:nvPr/>
          </p:nvSpPr>
          <p:spPr>
            <a:xfrm>
              <a:off x="2737008" y="1498658"/>
              <a:ext cx="7094970" cy="1055608"/>
            </a:xfrm>
            <a:prstGeom prst="roundRect">
              <a:avLst/>
            </a:prstGeom>
            <a:solidFill>
              <a:schemeClr val="accent5">
                <a:lumMod val="20000"/>
                <a:lumOff val="80000"/>
              </a:schemeClr>
            </a:solidFill>
            <a:ln>
              <a:solidFill>
                <a:srgbClr val="002060"/>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Nếu</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là</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Linh</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khi</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phát</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hiện</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ra</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tờ</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đơn</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bị</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bẩn</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em</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sẽ</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làm</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thế</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 </a:t>
              </a:r>
              <a:r>
                <a:rPr kumimoji="0" lang="en-US" sz="2800" b="0" i="0" u="none" strike="noStrike" kern="1200" cap="none" spc="0" normalizeH="0" baseline="0" noProof="0" dirty="0" err="1" smtClean="0">
                  <a:ln>
                    <a:noFill/>
                  </a:ln>
                  <a:effectLst/>
                  <a:uLnTx/>
                  <a:uFillTx/>
                  <a:latin typeface="Sitka Subheading" panose="02000505000000020004" pitchFamily="2" charset="0"/>
                  <a:cs typeface="+mn-cs"/>
                </a:rPr>
                <a:t>nào</a:t>
              </a:r>
              <a:r>
                <a:rPr kumimoji="0" lang="en-US" sz="2800" b="0" i="0" u="none" strike="noStrike" kern="1200" cap="none" spc="0" normalizeH="0" baseline="0" noProof="0" dirty="0" smtClean="0">
                  <a:ln>
                    <a:noFill/>
                  </a:ln>
                  <a:effectLst/>
                  <a:uLnTx/>
                  <a:uFillTx/>
                  <a:latin typeface="Sitka Subheading" panose="02000505000000020004" pitchFamily="2" charset="0"/>
                  <a:cs typeface="+mn-cs"/>
                </a:rPr>
                <a:t>?</a:t>
              </a:r>
              <a:endParaRPr kumimoji="0" lang="en-US" sz="2800" b="0" i="0" u="none" strike="noStrike" kern="1200" cap="none" spc="0" normalizeH="0" baseline="0" noProof="0" dirty="0">
                <a:ln>
                  <a:noFill/>
                </a:ln>
                <a:effectLst/>
                <a:uLnTx/>
                <a:uFillTx/>
                <a:latin typeface="Sitka Subheading" panose="02000505000000020004" pitchFamily="2" charset="0"/>
                <a:cs typeface="+mn-cs"/>
              </a:endParaRPr>
            </a:p>
          </p:txBody>
        </p:sp>
        <p:sp>
          <p:nvSpPr>
            <p:cNvPr id="2" name="Diamond 1"/>
            <p:cNvSpPr/>
            <p:nvPr/>
          </p:nvSpPr>
          <p:spPr>
            <a:xfrm>
              <a:off x="1593363" y="1498658"/>
              <a:ext cx="1143645" cy="1051139"/>
            </a:xfrm>
            <a:prstGeom prst="diamond">
              <a:avLst/>
            </a:prstGeom>
            <a:solidFill>
              <a:srgbClr val="FA3C3C"/>
            </a:solidFill>
            <a:ln>
              <a:solidFill>
                <a:srgbClr val="C0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smtClean="0">
                  <a:ln>
                    <a:solidFill>
                      <a:prstClr val="white"/>
                    </a:solidFill>
                  </a:ln>
                  <a:solidFill>
                    <a:srgbClr val="032051"/>
                  </a:solidFill>
                  <a:effectLst>
                    <a:outerShdw blurRad="38100" dist="38100" dir="2700000" algn="tl">
                      <a:srgbClr val="000000">
                        <a:alpha val="43137"/>
                      </a:srgbClr>
                    </a:outerShdw>
                  </a:effectLst>
                  <a:uLnTx/>
                  <a:uFillTx/>
                  <a:latin typeface="#9Slide05 SVNUT Triumph" panose="00000500000000000000" pitchFamily="2" charset="0"/>
                  <a:cs typeface="+mn-cs"/>
                </a:rPr>
                <a:t>3</a:t>
              </a:r>
            </a:p>
          </p:txBody>
        </p:sp>
      </p:gr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480" b="84737" l="4998" r="94457">
                        <a14:foregroundMark x1="44434" y1="32889" x2="49886" y2="31254"/>
                        <a14:foregroundMark x1="76465" y1="64022" x2="77510" y2="66263"/>
                        <a14:backgroundMark x1="17492" y1="63477" x2="18537" y2="62871"/>
                        <a14:backgroundMark x1="31122" y1="61720" x2="31667" y2="63113"/>
                        <a14:backgroundMark x1="29123" y1="61962" x2="29986" y2="61962"/>
                      </a14:backgroundRemoval>
                    </a14:imgEffect>
                    <a14:imgEffect>
                      <a14:brightnessContrast contrast="40000"/>
                    </a14:imgEffect>
                  </a14:imgLayer>
                </a14:imgProps>
              </a:ext>
              <a:ext uri="{28A0092B-C50C-407E-A947-70E740481C1C}">
                <a14:useLocalDpi xmlns:a14="http://schemas.microsoft.com/office/drawing/2010/main" val="0"/>
              </a:ext>
            </a:extLst>
          </a:blip>
          <a:srcRect b="15175"/>
          <a:stretch/>
        </p:blipFill>
        <p:spPr>
          <a:xfrm>
            <a:off x="2684756" y="2281647"/>
            <a:ext cx="6346032" cy="4036962"/>
          </a:xfrm>
          <a:prstGeom prst="rect">
            <a:avLst/>
          </a:prstGeom>
        </p:spPr>
      </p:pic>
    </p:spTree>
    <p:extLst>
      <p:ext uri="{BB962C8B-B14F-4D97-AF65-F5344CB8AC3E}">
        <p14:creationId xmlns:p14="http://schemas.microsoft.com/office/powerpoint/2010/main" val="19256647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9174" y="1190625"/>
            <a:ext cx="10372725" cy="4001095"/>
          </a:xfrm>
          <a:prstGeom prst="rect">
            <a:avLst/>
          </a:prstGeom>
          <a:noFill/>
        </p:spPr>
        <p:txBody>
          <a:bodyPr wrap="square" rtlCol="0">
            <a:spAutoFit/>
          </a:bodyPr>
          <a:lstStyle/>
          <a:p>
            <a:pPr algn="ctr"/>
            <a:r>
              <a:rPr lang="en-US" sz="6600" dirty="0" err="1" smtClean="0">
                <a:ln>
                  <a:solidFill>
                    <a:schemeClr val="tx1"/>
                  </a:solidFill>
                </a:ln>
                <a:solidFill>
                  <a:srgbClr val="0070C0"/>
                </a:solidFill>
                <a:latin typeface="#9Slide07 IcielCrocante" panose="02000000000000000000" pitchFamily="2" charset="0"/>
              </a:rPr>
              <a:t>Dặn</a:t>
            </a:r>
            <a:r>
              <a:rPr lang="en-US" sz="6600" dirty="0" smtClean="0">
                <a:ln>
                  <a:solidFill>
                    <a:schemeClr val="tx1"/>
                  </a:solidFill>
                </a:ln>
                <a:solidFill>
                  <a:srgbClr val="0070C0"/>
                </a:solidFill>
                <a:latin typeface="#9Slide07 IcielCrocante" panose="02000000000000000000" pitchFamily="2" charset="0"/>
              </a:rPr>
              <a:t> </a:t>
            </a:r>
            <a:r>
              <a:rPr lang="en-US" sz="6600" dirty="0" err="1" smtClean="0">
                <a:ln>
                  <a:solidFill>
                    <a:schemeClr val="tx1"/>
                  </a:solidFill>
                </a:ln>
                <a:solidFill>
                  <a:srgbClr val="0070C0"/>
                </a:solidFill>
                <a:latin typeface="#9Slide07 IcielCrocante" panose="02000000000000000000" pitchFamily="2" charset="0"/>
              </a:rPr>
              <a:t>dò</a:t>
            </a:r>
            <a:r>
              <a:rPr lang="en-US" sz="6600" dirty="0" smtClean="0">
                <a:ln>
                  <a:solidFill>
                    <a:schemeClr val="tx1"/>
                  </a:solidFill>
                </a:ln>
                <a:solidFill>
                  <a:srgbClr val="0070C0"/>
                </a:solidFill>
                <a:latin typeface="#9Slide07 IcielCrocante" panose="02000000000000000000" pitchFamily="2" charset="0"/>
              </a:rPr>
              <a:t>:</a:t>
            </a:r>
          </a:p>
          <a:p>
            <a:pPr algn="ctr"/>
            <a:endParaRPr lang="en-US" sz="2800" dirty="0" smtClean="0">
              <a:ln>
                <a:solidFill>
                  <a:schemeClr val="tx1"/>
                </a:solidFill>
              </a:ln>
              <a:solidFill>
                <a:srgbClr val="0070C0"/>
              </a:solidFill>
              <a:latin typeface="#9Slide07 IcielCrocante" panose="02000000000000000000" pitchFamily="2" charset="0"/>
            </a:endParaRPr>
          </a:p>
          <a:p>
            <a:pPr algn="just"/>
            <a:r>
              <a:rPr lang="en-US" sz="4000" dirty="0" err="1" smtClean="0">
                <a:latin typeface="Cambria" panose="02040503050406030204" pitchFamily="18" charset="0"/>
                <a:ea typeface="Cambria" panose="02040503050406030204" pitchFamily="18" charset="0"/>
              </a:rPr>
              <a:t>Về</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nhà</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luyện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đọc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lại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bài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Lời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giải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toán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đặc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biệt</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và</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trả</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lời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lại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các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câu</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hỏi</a:t>
            </a:r>
            <a:endParaRPr lang="en-US" sz="4000" dirty="0" smtClean="0">
              <a:latin typeface="Cambria" panose="02040503050406030204" pitchFamily="18" charset="0"/>
              <a:ea typeface="Cambria" panose="02040503050406030204" pitchFamily="18" charset="0"/>
            </a:endParaRPr>
          </a:p>
          <a:p>
            <a:pPr algn="just"/>
            <a:r>
              <a:rPr lang="en-US" sz="4000" dirty="0" err="1" smtClean="0">
                <a:latin typeface="Cambria" panose="02040503050406030204" pitchFamily="18" charset="0"/>
                <a:ea typeface="Cambria" panose="02040503050406030204" pitchFamily="18" charset="0"/>
              </a:rPr>
              <a:t>Kể</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lại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câu</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chuyện</a:t>
            </a:r>
            <a:r>
              <a:rPr lang="en-US" sz="4000" dirty="0" smtClean="0">
                <a:latin typeface="Cambria" panose="02040503050406030204" pitchFamily="18" charset="0"/>
                <a:ea typeface="Cambria" panose="02040503050406030204" pitchFamily="18" charset="0"/>
              </a:rPr>
              <a:t> “ </a:t>
            </a:r>
            <a:r>
              <a:rPr lang="en-US" sz="4000" dirty="0" err="1" smtClean="0">
                <a:latin typeface="Cambria" panose="02040503050406030204" pitchFamily="18" charset="0"/>
                <a:ea typeface="Cambria" panose="02040503050406030204" pitchFamily="18" charset="0"/>
              </a:rPr>
              <a:t>Đội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viên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tương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lai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cho</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người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thân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nghe</a:t>
            </a:r>
            <a:r>
              <a:rPr lang="en-US" sz="4000" dirty="0" smtClean="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6488318"/>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047736" y="1999364"/>
            <a:ext cx="6096528" cy="2859272"/>
          </a:xfrm>
          <a:prstGeom prst="rect">
            <a:avLst/>
          </a:prstGeom>
        </p:spPr>
      </p:pic>
    </p:spTree>
    <p:extLst>
      <p:ext uri="{BB962C8B-B14F-4D97-AF65-F5344CB8AC3E}">
        <p14:creationId xmlns:p14="http://schemas.microsoft.com/office/powerpoint/2010/main" val="3009155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1898382" y="5622114"/>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5"/>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srgbClr val="FEF8EA"/>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002060"/>
                  </a:solidFill>
                </a:ln>
                <a:gradFill>
                  <a:gsLst>
                    <a:gs pos="100000">
                      <a:srgbClr val="BDDAE2">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rPr>
              <a:t>GIÁO ÁN ĐIỆN TỬ LỚP 4</a:t>
            </a:r>
            <a:endParaRPr kumimoji="0" lang="id-ID" sz="5333" b="0" i="0" u="none" strike="noStrike" kern="1200" cap="none" spc="0" normalizeH="0" baseline="0" noProof="0">
              <a:ln>
                <a:solidFill>
                  <a:srgbClr val="002060"/>
                </a:solidFill>
              </a:ln>
              <a:gradFill>
                <a:gsLst>
                  <a:gs pos="100000">
                    <a:srgbClr val="BDDAE2">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C57C45">
                      <a:lumMod val="50000"/>
                    </a:srgbClr>
                  </a:solidFill>
                </a:ln>
                <a:gradFill>
                  <a:gsLst>
                    <a:gs pos="24000">
                      <a:srgbClr val="124282"/>
                    </a:gs>
                    <a:gs pos="100000">
                      <a:srgbClr val="BDDAE2">
                        <a:lumMod val="5000"/>
                        <a:lumOff val="95000"/>
                      </a:srgbClr>
                    </a:gs>
                    <a:gs pos="51000">
                      <a:srgbClr val="00374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rPr>
              <a:t>GIÁO ÁN ĐIỆN TỬ LỚP 2 </a:t>
            </a:r>
            <a:r>
              <a:rPr kumimoji="0" lang="en-US" sz="5333" b="0" i="0" u="none" strike="noStrike" kern="1200" cap="none" spc="0" normalizeH="0" baseline="0" noProof="0">
                <a:ln>
                  <a:solidFill>
                    <a:srgbClr val="C57C45">
                      <a:lumMod val="50000"/>
                    </a:srgbClr>
                  </a:solidFill>
                </a:ln>
                <a:gradFill>
                  <a:gsLst>
                    <a:gs pos="24000">
                      <a:srgbClr val="124282"/>
                    </a:gs>
                    <a:gs pos="100000">
                      <a:srgbClr val="BDDAE2">
                        <a:lumMod val="5000"/>
                        <a:lumOff val="95000"/>
                      </a:srgbClr>
                    </a:gs>
                    <a:gs pos="51000">
                      <a:srgbClr val="00374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rPr>
              <a:t>&amp;</a:t>
            </a:r>
            <a:r>
              <a:rPr kumimoji="0" lang="en-US" sz="5333" b="0" i="0" u="none" strike="noStrike" kern="1200" cap="none" spc="0" normalizeH="0" baseline="0" noProof="0">
                <a:ln>
                  <a:solidFill>
                    <a:srgbClr val="C57C45">
                      <a:lumMod val="50000"/>
                    </a:srgbClr>
                  </a:solidFill>
                </a:ln>
                <a:gradFill>
                  <a:gsLst>
                    <a:gs pos="24000">
                      <a:srgbClr val="124282"/>
                    </a:gs>
                    <a:gs pos="100000">
                      <a:srgbClr val="BDDAE2">
                        <a:lumMod val="5000"/>
                        <a:lumOff val="95000"/>
                      </a:srgbClr>
                    </a:gs>
                    <a:gs pos="51000">
                      <a:srgbClr val="00374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rPr>
              <a:t> LỚP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B</a:t>
            </a:r>
            <a:r>
              <a:rPr kumimoji="0" lang="en-US" sz="5333" b="0" i="0" u="none" strike="noStrike" kern="1200" cap="none" spc="0" normalizeH="0" baseline="0" noProof="0">
                <a:ln>
                  <a:solidFill>
                    <a:srgbClr val="C57C45">
                      <a:lumMod val="50000"/>
                    </a:srgbClr>
                  </a:solidFill>
                </a:ln>
                <a:solidFill>
                  <a:srgbClr val="FFFF00"/>
                </a:solidFill>
                <a:effectLst/>
                <a:uLnTx/>
                <a:uFillTx/>
                <a:latin typeface="SVN-Poky's" panose="020B0606040200020203" pitchFamily="34" charset="0"/>
                <a:ea typeface="+mn-ea"/>
                <a:cs typeface="#9Slide05 Bodega Script" pitchFamily="2" charset="0"/>
              </a:rPr>
              <a:t>ộ</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2E9733"/>
                </a:solidFill>
                <a:effectLst/>
                <a:uLnTx/>
                <a:uFillTx/>
                <a:latin typeface="SVN-Poky's" panose="020B0606040200020203" pitchFamily="34" charset="0"/>
                <a:ea typeface="+mn-ea"/>
                <a:cs typeface="#9Slide05 Bodega Script" pitchFamily="2" charset="0"/>
              </a:rPr>
              <a:t>K</a:t>
            </a:r>
            <a:r>
              <a:rPr kumimoji="0" lang="en-US" sz="5333" b="0" i="0" u="none" strike="noStrike" kern="1200" cap="none" spc="0" normalizeH="0" baseline="0" noProof="0">
                <a:ln>
                  <a:solidFill>
                    <a:srgbClr val="C57C45">
                      <a:lumMod val="50000"/>
                    </a:srgbClr>
                  </a:solidFill>
                </a:ln>
                <a:solidFill>
                  <a:srgbClr val="EE9CAA"/>
                </a:solidFill>
                <a:effectLst/>
                <a:uLnTx/>
                <a:uFillTx/>
                <a:latin typeface="SVN-Poky's" panose="020B0606040200020203" pitchFamily="34" charset="0"/>
                <a:ea typeface="+mn-ea"/>
                <a:cs typeface="#9Slide05 Bodega Script" pitchFamily="2" charset="0"/>
              </a:rPr>
              <a:t>ế</a:t>
            </a:r>
            <a:r>
              <a:rPr kumimoji="0" lang="en-US" sz="5333" b="0" i="0" u="none" strike="noStrike" kern="1200" cap="none" spc="0" normalizeH="0" baseline="0" noProof="0">
                <a:ln>
                  <a:solidFill>
                    <a:srgbClr val="C57C45">
                      <a:lumMod val="50000"/>
                    </a:srgbClr>
                  </a:solidFill>
                </a:ln>
                <a:solidFill>
                  <a:srgbClr val="E0D2B5"/>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BDDAE2"/>
                </a:solidFill>
                <a:effectLst/>
                <a:uLnTx/>
                <a:uFillTx/>
                <a:latin typeface="SVN-Poky's" panose="020B0606040200020203" pitchFamily="34" charset="0"/>
                <a:ea typeface="+mn-ea"/>
                <a:cs typeface="#9Slide05 Bodega Script" pitchFamily="2" charset="0"/>
              </a:rPr>
              <a:t>n</a:t>
            </a:r>
            <a:r>
              <a:rPr kumimoji="0" lang="en-US" sz="5333" b="0" i="0" u="none" strike="noStrike" kern="1200" cap="none" spc="0" normalizeH="0" baseline="0" noProof="0">
                <a:ln>
                  <a:solidFill>
                    <a:srgbClr val="C57C45">
                      <a:lumMod val="50000"/>
                    </a:srgbClr>
                  </a:solidFill>
                </a:ln>
                <a:solidFill>
                  <a:srgbClr val="FF0000"/>
                </a:solidFill>
                <a:effectLst/>
                <a:uLnTx/>
                <a:uFillTx/>
                <a:latin typeface="SVN-Poky's" panose="020B0606040200020203" pitchFamily="34" charset="0"/>
                <a:ea typeface="+mn-ea"/>
                <a:cs typeface="#9Slide05 Bodega Script" pitchFamily="2" charset="0"/>
              </a:rPr>
              <a:t>ố</a:t>
            </a:r>
            <a:r>
              <a:rPr kumimoji="0" lang="en-US" sz="5333" b="0" i="0" u="none" strike="noStrike" kern="1200" cap="none" spc="0" normalizeH="0" baseline="0" noProof="0">
                <a:ln>
                  <a:solidFill>
                    <a:srgbClr val="C57C45">
                      <a:lumMod val="50000"/>
                    </a:srgbClr>
                  </a:solidFill>
                </a:ln>
                <a:solidFill>
                  <a:srgbClr val="92D050"/>
                </a:solidFill>
                <a:effectLst/>
                <a:uLnTx/>
                <a:uFillTx/>
                <a:latin typeface="SVN-Poky's" panose="020B0606040200020203" pitchFamily="34" charset="0"/>
                <a:ea typeface="+mn-ea"/>
                <a:cs typeface="#9Slide05 Bodega Script" pitchFamily="2" charset="0"/>
              </a:rPr>
              <a:t>i</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BC3259"/>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C57C45">
                      <a:lumMod val="50000"/>
                    </a:srgbClr>
                  </a:solidFill>
                </a:ln>
                <a:solidFill>
                  <a:srgbClr val="FFC000"/>
                </a:solidFill>
                <a:effectLst/>
                <a:uLnTx/>
                <a:uFillTx/>
                <a:latin typeface="SVN-Poky's" panose="020B0606040200020203" pitchFamily="34" charset="0"/>
                <a:ea typeface="+mn-ea"/>
                <a:cs typeface="#9Slide05 Bodega Script" pitchFamily="2" charset="0"/>
              </a:rPr>
              <a:t>r</a:t>
            </a:r>
            <a:r>
              <a:rPr kumimoji="0" lang="en-US" sz="5333" b="0" i="0" u="none" strike="noStrike" kern="1200" cap="none" spc="0" normalizeH="0" baseline="0" noProof="0">
                <a:ln>
                  <a:solidFill>
                    <a:srgbClr val="C57C45">
                      <a:lumMod val="50000"/>
                    </a:srgbClr>
                  </a:solidFill>
                </a:ln>
                <a:solidFill>
                  <a:srgbClr val="1E1E1C"/>
                </a:solidFill>
                <a:effectLst/>
                <a:uLnTx/>
                <a:uFillTx/>
                <a:latin typeface="SVN-Poky's" panose="020B0606040200020203" pitchFamily="34" charset="0"/>
                <a:ea typeface="+mn-ea"/>
                <a:cs typeface="#9Slide05 Bodega Script" pitchFamily="2" charset="0"/>
              </a:rPr>
              <a:t>i</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00B0F0"/>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C57C45">
                      <a:lumMod val="50000"/>
                    </a:srgbClr>
                  </a:solidFill>
                </a:ln>
                <a:solidFill>
                  <a:srgbClr val="E65C87"/>
                </a:solidFill>
                <a:effectLst/>
                <a:uLnTx/>
                <a:uFillTx/>
                <a:latin typeface="SVN-Poky's" panose="020B0606040200020203" pitchFamily="34" charset="0"/>
                <a:ea typeface="+mn-ea"/>
                <a:cs typeface="#9Slide05 Bodega Script" pitchFamily="2" charset="0"/>
              </a:rPr>
              <a:t>h</a:t>
            </a:r>
            <a:r>
              <a:rPr kumimoji="0" lang="en-US" sz="5333" b="0" i="0" u="none" strike="noStrike" kern="1200" cap="none" spc="0" normalizeH="0" baseline="0" noProof="0">
                <a:ln>
                  <a:solidFill>
                    <a:srgbClr val="C57C45">
                      <a:lumMod val="50000"/>
                    </a:srgbClr>
                  </a:solidFill>
                </a:ln>
                <a:solidFill>
                  <a:srgbClr val="002060"/>
                </a:solidFill>
                <a:effectLst/>
                <a:uLnTx/>
                <a:uFillTx/>
                <a:latin typeface="SVN-Poky's" panose="020B0606040200020203" pitchFamily="34" charset="0"/>
                <a:ea typeface="+mn-ea"/>
                <a:cs typeface="#9Slide05 Bodega Script" pitchFamily="2" charset="0"/>
              </a:rPr>
              <a:t>ứ</a:t>
            </a:r>
            <a:r>
              <a:rPr kumimoji="0" lang="en-US" sz="5333" b="0" i="0" u="none" strike="noStrike" kern="1200" cap="none" spc="0" normalizeH="0" baseline="0" noProof="0">
                <a:ln>
                  <a:solidFill>
                    <a:srgbClr val="C57C45">
                      <a:lumMod val="50000"/>
                    </a:srgbClr>
                  </a:solidFill>
                </a:ln>
                <a:solidFill>
                  <a:srgbClr val="E0D2B5">
                    <a:lumMod val="40000"/>
                    <a:lumOff val="60000"/>
                  </a:srgbClr>
                </a:solidFill>
                <a:effectLst/>
                <a:uLnTx/>
                <a:uFillTx/>
                <a:latin typeface="SVN-Poky's" panose="020B0606040200020203" pitchFamily="34" charset="0"/>
                <a:ea typeface="+mn-ea"/>
                <a:cs typeface="#9Slide05 Bodega Script" pitchFamily="2" charset="0"/>
              </a:rPr>
              <a:t>c</a:t>
            </a:r>
            <a:endParaRPr kumimoji="0" lang="id-ID" sz="5333" b="0" i="0" u="none" strike="noStrike" kern="1200" cap="none" spc="0" normalizeH="0" baseline="0" noProof="0">
              <a:ln>
                <a:solidFill>
                  <a:srgbClr val="C57C45">
                    <a:lumMod val="50000"/>
                  </a:srgbClr>
                </a:solidFill>
              </a:ln>
              <a:solidFill>
                <a:srgbClr val="E0D2B5">
                  <a:lumMod val="40000"/>
                  <a:lumOff val="60000"/>
                </a:srgbClr>
              </a:solidFill>
              <a:effectLst/>
              <a:uLnTx/>
              <a:uFillTx/>
              <a:latin typeface="SVN-Poky's" panose="020B0606040200020203" pitchFamily="34" charset="0"/>
              <a:ea typeface="+mn-ea"/>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107F92">
                    <a:lumMod val="50000"/>
                  </a:srgbClr>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rPr>
              <a:t>MĂNG NON – TÀI LIỆU TIỂU HỌC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cập</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2667"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SĐT ZALO : </a:t>
            </a:r>
            <a:r>
              <a:rPr kumimoji="0" lang="en-US" sz="2667" b="1" i="0" u="sng" strike="noStrike" kern="1200" cap="none" spc="0" normalizeH="0" baseline="0" noProof="0" dirty="0">
                <a:ln>
                  <a:noFill/>
                </a:ln>
                <a:solidFill>
                  <a:srgbClr val="107F92">
                    <a:lumMod val="75000"/>
                  </a:srgbClr>
                </a:solidFill>
                <a:effectLst/>
                <a:uLnTx/>
                <a:uFillTx/>
                <a:latin typeface="UTM Avo" panose="02040603050506020204" pitchFamily="18" charset="0"/>
                <a:ea typeface="+mn-ea"/>
                <a:cs typeface="+mn-cs"/>
              </a:rPr>
              <a:t>0382348780</a:t>
            </a:r>
            <a:r>
              <a:rPr kumimoji="0" lang="en-US" sz="2667" b="1" i="0" u="none" strike="noStrike" kern="1200" cap="none" spc="0" normalizeH="0" baseline="0" noProof="0" dirty="0">
                <a:ln>
                  <a:noFill/>
                </a:ln>
                <a:solidFill>
                  <a:srgbClr val="107F92">
                    <a:lumMod val="75000"/>
                  </a:srgbClr>
                </a:solidFill>
                <a:effectLst/>
                <a:uLnTx/>
                <a:uFillTx/>
                <a:latin typeface="UTM Avo" panose="02040603050506020204" pitchFamily="18" charset="0"/>
                <a:ea typeface="+mn-ea"/>
                <a:cs typeface="+mn-cs"/>
              </a:rPr>
              <a:t> - </a:t>
            </a:r>
            <a:r>
              <a:rPr kumimoji="0" lang="en-US" sz="2667" b="1" i="0" u="sng" strike="noStrike" kern="1200" cap="none" spc="0" normalizeH="0" baseline="0" noProof="0" dirty="0">
                <a:ln>
                  <a:noFill/>
                </a:ln>
                <a:solidFill>
                  <a:srgbClr val="107F92">
                    <a:lumMod val="75000"/>
                  </a:srgbClr>
                </a:solidFill>
                <a:effectLst/>
                <a:uLnTx/>
                <a:uFillTx/>
                <a:latin typeface="UTM Avo" panose="02040603050506020204" pitchFamily="18" charset="0"/>
                <a:ea typeface="+mn-ea"/>
                <a:cs typeface="+mn-cs"/>
              </a:rPr>
              <a:t>0984848929</a:t>
            </a:r>
            <a:endParaRPr kumimoji="0" lang="en-US" sz="2667" b="1" i="0" u="none" strike="noStrike" kern="1200" cap="none" spc="0" normalizeH="0" baseline="0" noProof="0" dirty="0">
              <a:ln>
                <a:noFill/>
              </a:ln>
              <a:solidFill>
                <a:srgbClr val="107F92">
                  <a:lumMod val="75000"/>
                </a:srgbClr>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2366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rot="20788502">
            <a:off x="2964341" y="1779451"/>
            <a:ext cx="4978843" cy="3337772"/>
            <a:chOff x="2858871" y="2473234"/>
            <a:chExt cx="4978843" cy="3337772"/>
          </a:xfrm>
        </p:grpSpPr>
        <p:pic>
          <p:nvPicPr>
            <p:cNvPr id="16"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8871" y="2473234"/>
              <a:ext cx="4978843" cy="3337772"/>
            </a:xfrm>
            <a:prstGeom prst="rect">
              <a:avLst/>
            </a:prstGeom>
          </p:spPr>
        </p:pic>
        <p:sp>
          <p:nvSpPr>
            <p:cNvPr id="2" name="TextBox 1"/>
            <p:cNvSpPr txBox="1"/>
            <p:nvPr/>
          </p:nvSpPr>
          <p:spPr>
            <a:xfrm>
              <a:off x="3562304" y="3025898"/>
              <a:ext cx="3910149" cy="2554545"/>
            </a:xfrm>
            <a:prstGeom prst="rect">
              <a:avLst/>
            </a:prstGeom>
            <a:noFill/>
          </p:spPr>
          <p:txBody>
            <a:bodyPr wrap="square" rtlCol="0">
              <a:spAutoFit/>
            </a:bodyPr>
            <a:lstStyle/>
            <a:p>
              <a:r>
                <a:rPr lang="en-US" sz="3200" b="1" dirty="0" err="1" smtClean="0">
                  <a:solidFill>
                    <a:schemeClr val="accent2">
                      <a:lumMod val="50000"/>
                    </a:schemeClr>
                  </a:solidFill>
                  <a:latin typeface="Cambria" panose="02040503050406030204" pitchFamily="18" charset="0"/>
                  <a:ea typeface="Cambria" panose="02040503050406030204" pitchFamily="18" charset="0"/>
                </a:rPr>
                <a:t>Vừa</a:t>
              </a:r>
              <a:r>
                <a:rPr lang="en-US" sz="3200" b="1" dirty="0" smtClean="0">
                  <a:solidFill>
                    <a:schemeClr val="accent2">
                      <a:lumMod val="50000"/>
                    </a:schemeClr>
                  </a:solidFill>
                  <a:latin typeface="Cambria" panose="02040503050406030204" pitchFamily="18" charset="0"/>
                  <a:ea typeface="Cambria" panose="02040503050406030204" pitchFamily="18" charset="0"/>
                </a:rPr>
                <a:t> </a:t>
              </a:r>
              <a:r>
                <a:rPr lang="en-US" sz="3200" b="1" dirty="0" err="1" smtClean="0">
                  <a:solidFill>
                    <a:schemeClr val="accent2">
                      <a:lumMod val="50000"/>
                    </a:schemeClr>
                  </a:solidFill>
                  <a:latin typeface="Cambria" panose="02040503050406030204" pitchFamily="18" charset="0"/>
                  <a:ea typeface="Cambria" panose="02040503050406030204" pitchFamily="18" charset="0"/>
                </a:rPr>
                <a:t>gà</a:t>
              </a:r>
              <a:r>
                <a:rPr lang="en-US" sz="3200" b="1" dirty="0" smtClean="0">
                  <a:solidFill>
                    <a:schemeClr val="accent2">
                      <a:lumMod val="50000"/>
                    </a:schemeClr>
                  </a:solidFill>
                  <a:latin typeface="Cambria" panose="02040503050406030204" pitchFamily="18" charset="0"/>
                  <a:ea typeface="Cambria" panose="02040503050406030204" pitchFamily="18" charset="0"/>
                </a:rPr>
                <a:t> </a:t>
              </a:r>
              <a:r>
                <a:rPr lang="en-US" sz="3200" b="1" dirty="0" err="1" smtClean="0">
                  <a:solidFill>
                    <a:schemeClr val="accent2">
                      <a:lumMod val="50000"/>
                    </a:schemeClr>
                  </a:solidFill>
                  <a:latin typeface="Cambria" panose="02040503050406030204" pitchFamily="18" charset="0"/>
                  <a:ea typeface="Cambria" panose="02040503050406030204" pitchFamily="18" charset="0"/>
                </a:rPr>
                <a:t>vừa</a:t>
              </a:r>
              <a:r>
                <a:rPr lang="en-US" sz="3200" b="1" dirty="0" smtClean="0">
                  <a:solidFill>
                    <a:schemeClr val="accent2">
                      <a:lumMod val="50000"/>
                    </a:schemeClr>
                  </a:solidFill>
                  <a:latin typeface="Cambria" panose="02040503050406030204" pitchFamily="18" charset="0"/>
                  <a:ea typeface="Cambria" panose="02040503050406030204" pitchFamily="18" charset="0"/>
                </a:rPr>
                <a:t> </a:t>
              </a:r>
              <a:r>
                <a:rPr lang="en-US" sz="3200" b="1" dirty="0" err="1" smtClean="0">
                  <a:solidFill>
                    <a:schemeClr val="accent2">
                      <a:lumMod val="50000"/>
                    </a:schemeClr>
                  </a:solidFill>
                  <a:latin typeface="Cambria" panose="02040503050406030204" pitchFamily="18" charset="0"/>
                  <a:ea typeface="Cambria" panose="02040503050406030204" pitchFamily="18" charset="0"/>
                </a:rPr>
                <a:t>chó</a:t>
              </a:r>
              <a:endParaRPr lang="en-US" sz="3200" b="1" dirty="0" smtClean="0">
                <a:solidFill>
                  <a:schemeClr val="accent2">
                    <a:lumMod val="50000"/>
                  </a:schemeClr>
                </a:solidFill>
                <a:latin typeface="Cambria" panose="02040503050406030204" pitchFamily="18" charset="0"/>
                <a:ea typeface="Cambria" panose="02040503050406030204" pitchFamily="18" charset="0"/>
              </a:endParaRPr>
            </a:p>
            <a:p>
              <a:r>
                <a:rPr lang="en-US" sz="3200" b="1" dirty="0" err="1" smtClean="0">
                  <a:solidFill>
                    <a:schemeClr val="accent2">
                      <a:lumMod val="50000"/>
                    </a:schemeClr>
                  </a:solidFill>
                  <a:latin typeface="Cambria" panose="02040503050406030204" pitchFamily="18" charset="0"/>
                  <a:ea typeface="Cambria" panose="02040503050406030204" pitchFamily="18" charset="0"/>
                </a:rPr>
                <a:t>Tất</a:t>
              </a:r>
              <a:r>
                <a:rPr lang="en-US" sz="3200" b="1" dirty="0" smtClean="0">
                  <a:solidFill>
                    <a:schemeClr val="accent2">
                      <a:lumMod val="50000"/>
                    </a:schemeClr>
                  </a:solidFill>
                  <a:latin typeface="Cambria" panose="02040503050406030204" pitchFamily="18" charset="0"/>
                  <a:ea typeface="Cambria" panose="02040503050406030204" pitchFamily="18" charset="0"/>
                </a:rPr>
                <a:t> </a:t>
              </a:r>
              <a:r>
                <a:rPr lang="en-US" sz="3200" b="1" dirty="0" err="1" smtClean="0">
                  <a:solidFill>
                    <a:schemeClr val="accent2">
                      <a:lumMod val="50000"/>
                    </a:schemeClr>
                  </a:solidFill>
                  <a:latin typeface="Cambria" panose="02040503050406030204" pitchFamily="18" charset="0"/>
                  <a:ea typeface="Cambria" panose="02040503050406030204" pitchFamily="18" charset="0"/>
                </a:rPr>
                <a:t>cả</a:t>
              </a:r>
              <a:r>
                <a:rPr lang="en-US" sz="3200" b="1" dirty="0" smtClean="0">
                  <a:solidFill>
                    <a:schemeClr val="accent2">
                      <a:lumMod val="50000"/>
                    </a:schemeClr>
                  </a:solidFill>
                  <a:latin typeface="Cambria" panose="02040503050406030204" pitchFamily="18" charset="0"/>
                  <a:ea typeface="Cambria" panose="02040503050406030204" pitchFamily="18" charset="0"/>
                </a:rPr>
                <a:t> 4 con</a:t>
              </a:r>
            </a:p>
            <a:p>
              <a:r>
                <a:rPr lang="en-US" sz="3200" b="1" dirty="0" err="1" smtClean="0">
                  <a:solidFill>
                    <a:schemeClr val="accent2">
                      <a:lumMod val="50000"/>
                    </a:schemeClr>
                  </a:solidFill>
                  <a:latin typeface="Cambria" panose="02040503050406030204" pitchFamily="18" charset="0"/>
                  <a:ea typeface="Cambria" panose="02040503050406030204" pitchFamily="18" charset="0"/>
                </a:rPr>
                <a:t>Bó</a:t>
              </a:r>
              <a:r>
                <a:rPr lang="en-US" sz="3200" b="1" dirty="0" smtClean="0">
                  <a:solidFill>
                    <a:schemeClr val="accent2">
                      <a:lumMod val="50000"/>
                    </a:schemeClr>
                  </a:solidFill>
                  <a:latin typeface="Cambria" panose="02040503050406030204" pitchFamily="18" charset="0"/>
                  <a:ea typeface="Cambria" panose="02040503050406030204" pitchFamily="18" charset="0"/>
                </a:rPr>
                <a:t> </a:t>
              </a:r>
              <a:r>
                <a:rPr lang="en-US" sz="3200" b="1" dirty="0" err="1" smtClean="0">
                  <a:solidFill>
                    <a:schemeClr val="accent2">
                      <a:lumMod val="50000"/>
                    </a:schemeClr>
                  </a:solidFill>
                  <a:latin typeface="Cambria" panose="02040503050406030204" pitchFamily="18" charset="0"/>
                  <a:ea typeface="Cambria" panose="02040503050406030204" pitchFamily="18" charset="0"/>
                </a:rPr>
                <a:t>lại</a:t>
              </a:r>
              <a:r>
                <a:rPr lang="en-US" sz="3200" b="1" dirty="0" smtClean="0">
                  <a:solidFill>
                    <a:schemeClr val="accent2">
                      <a:lumMod val="50000"/>
                    </a:schemeClr>
                  </a:solidFill>
                  <a:latin typeface="Cambria" panose="02040503050406030204" pitchFamily="18" charset="0"/>
                  <a:ea typeface="Cambria" panose="02040503050406030204" pitchFamily="18" charset="0"/>
                </a:rPr>
                <a:t> </a:t>
              </a:r>
              <a:r>
                <a:rPr lang="en-US" sz="3200" b="1" dirty="0" err="1" smtClean="0">
                  <a:solidFill>
                    <a:schemeClr val="accent2">
                      <a:lumMod val="50000"/>
                    </a:schemeClr>
                  </a:solidFill>
                  <a:latin typeface="Cambria" panose="02040503050406030204" pitchFamily="18" charset="0"/>
                  <a:ea typeface="Cambria" panose="02040503050406030204" pitchFamily="18" charset="0"/>
                </a:rPr>
                <a:t>cho</a:t>
              </a:r>
              <a:r>
                <a:rPr lang="en-US" sz="3200" b="1" dirty="0" smtClean="0">
                  <a:solidFill>
                    <a:schemeClr val="accent2">
                      <a:lumMod val="50000"/>
                    </a:schemeClr>
                  </a:solidFill>
                  <a:latin typeface="Cambria" panose="02040503050406030204" pitchFamily="18" charset="0"/>
                  <a:ea typeface="Cambria" panose="02040503050406030204" pitchFamily="18" charset="0"/>
                </a:rPr>
                <a:t> </a:t>
              </a:r>
              <a:r>
                <a:rPr lang="en-US" sz="3200" b="1" dirty="0" err="1" smtClean="0">
                  <a:solidFill>
                    <a:schemeClr val="accent2">
                      <a:lumMod val="50000"/>
                    </a:schemeClr>
                  </a:solidFill>
                  <a:latin typeface="Cambria" panose="02040503050406030204" pitchFamily="18" charset="0"/>
                  <a:ea typeface="Cambria" panose="02040503050406030204" pitchFamily="18" charset="0"/>
                </a:rPr>
                <a:t>tròn</a:t>
              </a:r>
              <a:endParaRPr lang="en-US" sz="3200" b="1" dirty="0" smtClean="0">
                <a:solidFill>
                  <a:schemeClr val="accent2">
                    <a:lumMod val="50000"/>
                  </a:schemeClr>
                </a:solidFill>
                <a:latin typeface="Cambria" panose="02040503050406030204" pitchFamily="18" charset="0"/>
                <a:ea typeface="Cambria" panose="02040503050406030204" pitchFamily="18" charset="0"/>
              </a:endParaRPr>
            </a:p>
            <a:p>
              <a:r>
                <a:rPr lang="en-US" sz="3200" b="1" dirty="0" smtClean="0">
                  <a:solidFill>
                    <a:schemeClr val="accent2">
                      <a:lumMod val="50000"/>
                    </a:schemeClr>
                  </a:solidFill>
                  <a:latin typeface="Cambria" panose="02040503050406030204" pitchFamily="18" charset="0"/>
                  <a:ea typeface="Cambria" panose="02040503050406030204" pitchFamily="18" charset="0"/>
                </a:rPr>
                <a:t>10 </a:t>
              </a:r>
              <a:r>
                <a:rPr lang="en-US" sz="3200" b="1" dirty="0" err="1" smtClean="0">
                  <a:solidFill>
                    <a:schemeClr val="accent2">
                      <a:lumMod val="50000"/>
                    </a:schemeClr>
                  </a:solidFill>
                  <a:latin typeface="Cambria" panose="02040503050406030204" pitchFamily="18" charset="0"/>
                  <a:ea typeface="Cambria" panose="02040503050406030204" pitchFamily="18" charset="0"/>
                </a:rPr>
                <a:t>chân</a:t>
              </a:r>
              <a:r>
                <a:rPr lang="en-US" sz="3200" b="1" dirty="0" smtClean="0">
                  <a:solidFill>
                    <a:schemeClr val="accent2">
                      <a:lumMod val="50000"/>
                    </a:schemeClr>
                  </a:solidFill>
                  <a:latin typeface="Cambria" panose="02040503050406030204" pitchFamily="18" charset="0"/>
                  <a:ea typeface="Cambria" panose="02040503050406030204" pitchFamily="18" charset="0"/>
                </a:rPr>
                <a:t> </a:t>
              </a:r>
              <a:r>
                <a:rPr lang="en-US" sz="3200" b="1" dirty="0" err="1" smtClean="0">
                  <a:solidFill>
                    <a:schemeClr val="accent2">
                      <a:lumMod val="50000"/>
                    </a:schemeClr>
                  </a:solidFill>
                  <a:latin typeface="Cambria" panose="02040503050406030204" pitchFamily="18" charset="0"/>
                  <a:ea typeface="Cambria" panose="02040503050406030204" pitchFamily="18" charset="0"/>
                </a:rPr>
                <a:t>vừa</a:t>
              </a:r>
              <a:r>
                <a:rPr lang="en-US" sz="3200" b="1" dirty="0" smtClean="0">
                  <a:solidFill>
                    <a:schemeClr val="accent2">
                      <a:lumMod val="50000"/>
                    </a:schemeClr>
                  </a:solidFill>
                  <a:latin typeface="Cambria" panose="02040503050406030204" pitchFamily="18" charset="0"/>
                  <a:ea typeface="Cambria" panose="02040503050406030204" pitchFamily="18" charset="0"/>
                </a:rPr>
                <a:t> </a:t>
              </a:r>
              <a:r>
                <a:rPr lang="en-US" sz="3200" b="1" dirty="0" err="1" smtClean="0">
                  <a:solidFill>
                    <a:schemeClr val="accent2">
                      <a:lumMod val="50000"/>
                    </a:schemeClr>
                  </a:solidFill>
                  <a:latin typeface="Cambria" panose="02040503050406030204" pitchFamily="18" charset="0"/>
                  <a:ea typeface="Cambria" panose="02040503050406030204" pitchFamily="18" charset="0"/>
                </a:rPr>
                <a:t>đủ</a:t>
              </a:r>
              <a:r>
                <a:rPr lang="en-US" sz="3200" b="1" dirty="0" smtClean="0">
                  <a:solidFill>
                    <a:schemeClr val="accent2">
                      <a:lumMod val="50000"/>
                    </a:schemeClr>
                  </a:solidFill>
                  <a:latin typeface="Cambria" panose="02040503050406030204" pitchFamily="18" charset="0"/>
                  <a:ea typeface="Cambria" panose="02040503050406030204" pitchFamily="18" charset="0"/>
                </a:rPr>
                <a:t>.</a:t>
              </a:r>
            </a:p>
            <a:p>
              <a:endParaRPr lang="en-US" sz="3200" b="1" dirty="0">
                <a:solidFill>
                  <a:schemeClr val="accent2">
                    <a:lumMod val="50000"/>
                  </a:schemeClr>
                </a:solidFill>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4"/>
          <a:stretch>
            <a:fillRect/>
          </a:stretch>
        </p:blipFill>
        <p:spPr>
          <a:xfrm>
            <a:off x="536016" y="543347"/>
            <a:ext cx="5840474" cy="1322947"/>
          </a:xfrm>
          <a:prstGeom prst="rect">
            <a:avLst/>
          </a:prstGeom>
        </p:spPr>
      </p:pic>
      <p:sp>
        <p:nvSpPr>
          <p:cNvPr id="11" name="chenying0907 83"/>
          <p:cNvSpPr/>
          <p:nvPr/>
        </p:nvSpPr>
        <p:spPr bwMode="auto">
          <a:xfrm rot="20908391">
            <a:off x="2331704" y="4679446"/>
            <a:ext cx="49880" cy="6579"/>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chenying0907 83"/>
          <p:cNvSpPr/>
          <p:nvPr/>
        </p:nvSpPr>
        <p:spPr bwMode="auto">
          <a:xfrm rot="20908391">
            <a:off x="2484104" y="4831846"/>
            <a:ext cx="49880" cy="6579"/>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3" name="组合 105"/>
          <p:cNvGrpSpPr/>
          <p:nvPr/>
        </p:nvGrpSpPr>
        <p:grpSpPr>
          <a:xfrm flipH="1">
            <a:off x="6824321" y="1098649"/>
            <a:ext cx="3688503" cy="2107395"/>
            <a:chOff x="2076335" y="4085413"/>
            <a:chExt cx="2600983" cy="1615603"/>
          </a:xfrm>
        </p:grpSpPr>
        <p:grpSp>
          <p:nvGrpSpPr>
            <p:cNvPr id="14" name="PA_chenying0907 3"/>
            <p:cNvGrpSpPr/>
            <p:nvPr>
              <p:custDataLst>
                <p:tags r:id="rId1"/>
              </p:custDataLst>
            </p:nvPr>
          </p:nvGrpSpPr>
          <p:grpSpPr>
            <a:xfrm rot="20908391">
              <a:off x="2076335" y="4085413"/>
              <a:ext cx="2600983" cy="1615603"/>
              <a:chOff x="3246438" y="1068388"/>
              <a:chExt cx="5711825" cy="4678363"/>
            </a:xfrm>
            <a:solidFill>
              <a:schemeClr val="tx1"/>
            </a:solidFill>
          </p:grpSpPr>
          <p:sp>
            <p:nvSpPr>
              <p:cNvPr id="19"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7" name="chenying0907 328"/>
              <p:cNvGrpSpPr/>
              <p:nvPr/>
            </p:nvGrpSpPr>
            <p:grpSpPr>
              <a:xfrm>
                <a:off x="3517901" y="1225551"/>
                <a:ext cx="5260975" cy="4090987"/>
                <a:chOff x="3517901" y="1225551"/>
                <a:chExt cx="5260975" cy="4090987"/>
              </a:xfrm>
              <a:grpFill/>
            </p:grpSpPr>
            <p:sp>
              <p:nvSpPr>
                <p:cNvPr id="28"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8"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9"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0"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1"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2"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3"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4"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5"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6"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7"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8"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9"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0"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1"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2"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3"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4"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5"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6"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7"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8"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9"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0"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1"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2"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3"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4"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5"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6"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7"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8"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9"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0"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1"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2"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3"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4"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5"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6"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7"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8"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9"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sp>
          <p:nvSpPr>
            <p:cNvPr id="18" name="文本框 109"/>
            <p:cNvSpPr txBox="1"/>
            <p:nvPr/>
          </p:nvSpPr>
          <p:spPr>
            <a:xfrm rot="20570382">
              <a:off x="2145412" y="4547421"/>
              <a:ext cx="2187995" cy="731452"/>
            </a:xfrm>
            <a:prstGeom prst="rect">
              <a:avLst/>
            </a:prstGeom>
            <a:noFill/>
          </p:spPr>
          <p:txBody>
            <a:bodyPr wrap="none" rtlCol="0">
              <a:spAutoFit/>
            </a:bodyPr>
            <a:lstStyle/>
            <a:p>
              <a:r>
                <a:rPr lang="en-US" altLang="zh-CN" sz="2800" b="1" dirty="0" smtClean="0">
                  <a:solidFill>
                    <a:srgbClr val="C00000"/>
                  </a:solidFill>
                  <a:latin typeface="Cambria" panose="02040503050406030204" pitchFamily="18" charset="0"/>
                  <a:ea typeface="Cambria" panose="02040503050406030204" pitchFamily="18" charset="0"/>
                  <a:cs typeface="+mn-ea"/>
                  <a:sym typeface="字魂59号-创粗黑" panose="00000500000000000000" pitchFamily="2" charset="-122"/>
                </a:rPr>
                <a:t>Xin </a:t>
              </a:r>
              <a:r>
                <a:rPr lang="en-US" altLang="zh-CN" sz="2800" b="1" dirty="0" err="1" smtClean="0">
                  <a:solidFill>
                    <a:srgbClr val="C00000"/>
                  </a:solidFill>
                  <a:latin typeface="Cambria" panose="02040503050406030204" pitchFamily="18" charset="0"/>
                  <a:ea typeface="Cambria" panose="02040503050406030204" pitchFamily="18" charset="0"/>
                  <a:cs typeface="+mn-ea"/>
                  <a:sym typeface="字魂59号-创粗黑" panose="00000500000000000000" pitchFamily="2" charset="-122"/>
                </a:rPr>
                <a:t>được</a:t>
              </a:r>
              <a:r>
                <a:rPr lang="en-US" altLang="zh-CN" sz="2800" b="1" dirty="0" smtClean="0">
                  <a:solidFill>
                    <a:srgbClr val="C00000"/>
                  </a:solidFill>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smtClean="0">
                  <a:solidFill>
                    <a:srgbClr val="C00000"/>
                  </a:solidFill>
                  <a:latin typeface="Cambria" panose="02040503050406030204" pitchFamily="18" charset="0"/>
                  <a:ea typeface="Cambria" panose="02040503050406030204" pitchFamily="18" charset="0"/>
                  <a:cs typeface="+mn-ea"/>
                  <a:sym typeface="字魂59号-创粗黑" panose="00000500000000000000" pitchFamily="2" charset="-122"/>
                </a:rPr>
                <a:t>hỏi</a:t>
              </a:r>
              <a:r>
                <a:rPr lang="en-US" altLang="zh-CN" sz="2800" b="1" dirty="0" smtClean="0">
                  <a:solidFill>
                    <a:srgbClr val="C00000"/>
                  </a:solidFill>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smtClean="0">
                  <a:solidFill>
                    <a:srgbClr val="C00000"/>
                  </a:solidFill>
                  <a:latin typeface="Cambria" panose="02040503050406030204" pitchFamily="18" charset="0"/>
                  <a:ea typeface="Cambria" panose="02040503050406030204" pitchFamily="18" charset="0"/>
                  <a:cs typeface="+mn-ea"/>
                  <a:sym typeface="字魂59号-创粗黑" panose="00000500000000000000" pitchFamily="2" charset="-122"/>
                </a:rPr>
                <a:t>nhỏ</a:t>
              </a:r>
              <a:endParaRPr lang="en-US" altLang="zh-CN" sz="2800" b="1" dirty="0" smtClean="0">
                <a:solidFill>
                  <a:srgbClr val="C00000"/>
                </a:solidFill>
                <a:latin typeface="Cambria" panose="02040503050406030204" pitchFamily="18" charset="0"/>
                <a:ea typeface="Cambria" panose="02040503050406030204" pitchFamily="18" charset="0"/>
                <a:cs typeface="+mn-ea"/>
                <a:sym typeface="字魂59号-创粗黑" panose="00000500000000000000" pitchFamily="2" charset="-122"/>
              </a:endParaRPr>
            </a:p>
            <a:p>
              <a:r>
                <a:rPr lang="en-US" altLang="zh-CN" sz="2800" b="1" dirty="0" err="1" smtClean="0">
                  <a:solidFill>
                    <a:srgbClr val="C00000"/>
                  </a:solidFill>
                  <a:latin typeface="Cambria" panose="02040503050406030204" pitchFamily="18" charset="0"/>
                  <a:ea typeface="Cambria" panose="02040503050406030204" pitchFamily="18" charset="0"/>
                  <a:cs typeface="+mn-ea"/>
                  <a:sym typeface="字魂59号-创粗黑" panose="00000500000000000000" pitchFamily="2" charset="-122"/>
                </a:rPr>
                <a:t>Mỗi</a:t>
              </a:r>
              <a:r>
                <a:rPr lang="en-US" altLang="zh-CN" sz="2800" b="1" dirty="0" smtClean="0">
                  <a:solidFill>
                    <a:srgbClr val="C00000"/>
                  </a:solidFill>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smtClean="0">
                  <a:solidFill>
                    <a:srgbClr val="C00000"/>
                  </a:solidFill>
                  <a:latin typeface="Cambria" panose="02040503050406030204" pitchFamily="18" charset="0"/>
                  <a:ea typeface="Cambria" panose="02040503050406030204" pitchFamily="18" charset="0"/>
                  <a:cs typeface="+mn-ea"/>
                  <a:sym typeface="字魂59号-创粗黑" panose="00000500000000000000" pitchFamily="2" charset="-122"/>
                </a:rPr>
                <a:t>loại</a:t>
              </a:r>
              <a:r>
                <a:rPr lang="en-US" altLang="zh-CN" sz="2800" b="1" dirty="0" smtClean="0">
                  <a:solidFill>
                    <a:srgbClr val="C00000"/>
                  </a:solidFill>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smtClean="0">
                  <a:solidFill>
                    <a:srgbClr val="C00000"/>
                  </a:solidFill>
                  <a:latin typeface="Cambria" panose="02040503050406030204" pitchFamily="18" charset="0"/>
                  <a:ea typeface="Cambria" panose="02040503050406030204" pitchFamily="18" charset="0"/>
                  <a:cs typeface="+mn-ea"/>
                  <a:sym typeface="字魂59号-创粗黑" panose="00000500000000000000" pitchFamily="2" charset="-122"/>
                </a:rPr>
                <a:t>mấy</a:t>
              </a:r>
              <a:r>
                <a:rPr lang="en-US" altLang="zh-CN" sz="2800" b="1" dirty="0" smtClean="0">
                  <a:solidFill>
                    <a:srgbClr val="C00000"/>
                  </a:solidFill>
                  <a:latin typeface="Cambria" panose="02040503050406030204" pitchFamily="18" charset="0"/>
                  <a:ea typeface="Cambria" panose="02040503050406030204" pitchFamily="18" charset="0"/>
                  <a:cs typeface="+mn-ea"/>
                  <a:sym typeface="字魂59号-创粗黑" panose="00000500000000000000" pitchFamily="2" charset="-122"/>
                </a:rPr>
                <a:t> con?</a:t>
              </a:r>
              <a:endParaRPr lang="zh-CN" altLang="en-US" sz="2800" b="1" dirty="0">
                <a:solidFill>
                  <a:srgbClr val="C0000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Tree>
    <p:extLst>
      <p:ext uri="{BB962C8B-B14F-4D97-AF65-F5344CB8AC3E}">
        <p14:creationId xmlns:p14="http://schemas.microsoft.com/office/powerpoint/2010/main" val="3771558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300"/>
                                        <p:tgtEl>
                                          <p:spTgt spid="3"/>
                                        </p:tgtEl>
                                      </p:cBhvr>
                                    </p:animEffect>
                                  </p:childTnLst>
                                </p:cTn>
                              </p:par>
                            </p:childTnLst>
                          </p:cTn>
                        </p:par>
                        <p:par>
                          <p:cTn id="15" fill="hold">
                            <p:stCondLst>
                              <p:cond delay="23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9547" y="798898"/>
            <a:ext cx="10802542" cy="6240170"/>
          </a:xfrm>
          <a:prstGeom prst="rect">
            <a:avLst/>
          </a:prstGeom>
        </p:spPr>
        <p:txBody>
          <a:bodyPr wrap="square">
            <a:spAutoFit/>
          </a:bodyPr>
          <a:lstStyle/>
          <a:p>
            <a:pPr algn="just"/>
            <a:r>
              <a:rPr lang="en-US" sz="2350" dirty="0">
                <a:solidFill>
                  <a:srgbClr val="002060"/>
                </a:solidFill>
                <a:latin typeface="Cambria" panose="02040503050406030204" pitchFamily="18" charset="0"/>
                <a:ea typeface="Cambria" panose="02040503050406030204" pitchFamily="18" charset="0"/>
              </a:rPr>
              <a:t> </a:t>
            </a:r>
            <a:r>
              <a:rPr lang="en-US" sz="2350" dirty="0" smtClean="0">
                <a:solidFill>
                  <a:srgbClr val="002060"/>
                </a:solidFill>
                <a:latin typeface="Cambria" panose="02040503050406030204" pitchFamily="18" charset="0"/>
                <a:ea typeface="Cambria" panose="02040503050406030204" pitchFamily="18" charset="0"/>
              </a:rPr>
              <a:t>    </a:t>
            </a:r>
            <a:r>
              <a:rPr lang="vi-VN" sz="2350" dirty="0" smtClean="0">
                <a:solidFill>
                  <a:srgbClr val="002060"/>
                </a:solidFill>
                <a:latin typeface="Cambria" panose="02040503050406030204" pitchFamily="18" charset="0"/>
                <a:ea typeface="Cambria" panose="02040503050406030204" pitchFamily="18" charset="0"/>
              </a:rPr>
              <a:t>Vích-to </a:t>
            </a:r>
            <a:r>
              <a:rPr lang="vi-VN" sz="2350" dirty="0">
                <a:solidFill>
                  <a:srgbClr val="002060"/>
                </a:solidFill>
                <a:latin typeface="Cambria" panose="02040503050406030204" pitchFamily="18" charset="0"/>
                <a:ea typeface="Cambria" panose="02040503050406030204" pitchFamily="18" charset="0"/>
              </a:rPr>
              <a:t>Huy-gô bộc lộ tài năng thơ ca của mình từ rất sớm. Hồi còn là học sinh tiểu học, cậu học chăm, thông minh, giỏi đều các môn.</a:t>
            </a:r>
          </a:p>
          <a:p>
            <a:pPr algn="just"/>
            <a:r>
              <a:rPr lang="en-US" sz="2350" dirty="0" smtClean="0">
                <a:solidFill>
                  <a:srgbClr val="002060"/>
                </a:solidFill>
                <a:latin typeface="Cambria" panose="02040503050406030204" pitchFamily="18" charset="0"/>
                <a:ea typeface="Cambria" panose="02040503050406030204" pitchFamily="18" charset="0"/>
              </a:rPr>
              <a:t>     </a:t>
            </a:r>
            <a:r>
              <a:rPr lang="vi-VN" sz="2350" dirty="0" smtClean="0">
                <a:solidFill>
                  <a:srgbClr val="002060"/>
                </a:solidFill>
                <a:latin typeface="Cambria" panose="02040503050406030204" pitchFamily="18" charset="0"/>
                <a:ea typeface="Cambria" panose="02040503050406030204" pitchFamily="18" charset="0"/>
              </a:rPr>
              <a:t>Một </a:t>
            </a:r>
            <a:r>
              <a:rPr lang="vi-VN" sz="2350" dirty="0">
                <a:solidFill>
                  <a:srgbClr val="002060"/>
                </a:solidFill>
                <a:latin typeface="Cambria" panose="02040503050406030204" pitchFamily="18" charset="0"/>
                <a:ea typeface="Cambria" panose="02040503050406030204" pitchFamily="18" charset="0"/>
              </a:rPr>
              <a:t>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a:t>
            </a:r>
            <a:r>
              <a:rPr lang="vi-VN" sz="2350" dirty="0" smtClean="0">
                <a:solidFill>
                  <a:srgbClr val="002060"/>
                </a:solidFill>
                <a:latin typeface="Cambria" panose="02040503050406030204" pitchFamily="18" charset="0"/>
                <a:ea typeface="Cambria" panose="02040503050406030204" pitchFamily="18" charset="0"/>
              </a:rPr>
              <a:t>này, Huy-gô </a:t>
            </a:r>
            <a:r>
              <a:rPr lang="vi-VN" sz="2350" dirty="0">
                <a:solidFill>
                  <a:srgbClr val="002060"/>
                </a:solidFill>
                <a:latin typeface="Cambria" panose="02040503050406030204" pitchFamily="18" charset="0"/>
                <a:ea typeface="Cambria" panose="02040503050406030204" pitchFamily="18" charset="0"/>
              </a:rPr>
              <a:t>bắt đầu đặt bút viết. Thầy giáo thở phào. Nhưng liệu có kịp không nhỉ? Ông lo lắng thay cho Huy-gô.</a:t>
            </a:r>
          </a:p>
          <a:p>
            <a:pPr algn="just"/>
            <a:r>
              <a:rPr lang="en-US" sz="2350" dirty="0" smtClean="0">
                <a:solidFill>
                  <a:srgbClr val="002060"/>
                </a:solidFill>
                <a:latin typeface="Cambria" panose="02040503050406030204" pitchFamily="18" charset="0"/>
                <a:ea typeface="Cambria" panose="02040503050406030204" pitchFamily="18" charset="0"/>
              </a:rPr>
              <a:t>     </a:t>
            </a:r>
            <a:r>
              <a:rPr lang="vi-VN" sz="2350" dirty="0" smtClean="0">
                <a:solidFill>
                  <a:srgbClr val="002060"/>
                </a:solidFill>
                <a:latin typeface="Cambria" panose="02040503050406030204" pitchFamily="18" charset="0"/>
                <a:ea typeface="Cambria" panose="02040503050406030204" pitchFamily="18" charset="0"/>
              </a:rPr>
              <a:t>Huy-gô </a:t>
            </a:r>
            <a:r>
              <a:rPr lang="vi-VN" sz="2350" dirty="0">
                <a:solidFill>
                  <a:srgbClr val="002060"/>
                </a:solidFill>
                <a:latin typeface="Cambria" panose="02040503050406030204" pitchFamily="18" charset="0"/>
                <a:ea typeface="Cambria" panose="02040503050406030204" pitchFamily="18" charset="0"/>
              </a:rPr>
              <a:t>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350" dirty="0" smtClean="0">
                <a:solidFill>
                  <a:srgbClr val="002060"/>
                </a:solidFill>
                <a:latin typeface="Cambria" panose="02040503050406030204" pitchFamily="18" charset="0"/>
                <a:ea typeface="Cambria" panose="02040503050406030204" pitchFamily="18" charset="0"/>
              </a:rPr>
              <a:t>     </a:t>
            </a:r>
            <a:r>
              <a:rPr lang="vi-VN" sz="2350" dirty="0" smtClean="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Lời giải bài toán được viết bằng thơ! À, ra thế!</a:t>
            </a:r>
          </a:p>
          <a:p>
            <a:pPr algn="just"/>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Sau</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này</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Vích</a:t>
            </a:r>
            <a:r>
              <a:rPr lang="en-US" sz="2350" dirty="0" smtClean="0">
                <a:solidFill>
                  <a:srgbClr val="002060"/>
                </a:solidFill>
                <a:latin typeface="Cambria" panose="02040503050406030204" pitchFamily="18" charset="0"/>
                <a:ea typeface="Cambria" panose="02040503050406030204" pitchFamily="18" charset="0"/>
              </a:rPr>
              <a:t>-to </a:t>
            </a:r>
            <a:r>
              <a:rPr lang="en-US" sz="2350" dirty="0" err="1" smtClean="0">
                <a:solidFill>
                  <a:srgbClr val="002060"/>
                </a:solidFill>
                <a:latin typeface="Cambria" panose="02040503050406030204" pitchFamily="18" charset="0"/>
                <a:ea typeface="Cambria" panose="02040503050406030204" pitchFamily="18" charset="0"/>
              </a:rPr>
              <a:t>Huy-gô</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đã</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trở</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thành</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nhà</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văn</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nhà</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thơ</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nhà</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viết</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kịch</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nổi</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tiếng</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thế</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giới</a:t>
            </a:r>
            <a:r>
              <a:rPr lang="en-US" sz="2350" dirty="0" smtClean="0">
                <a:solidFill>
                  <a:srgbClr val="002060"/>
                </a:solidFill>
                <a:latin typeface="Cambria" panose="02040503050406030204" pitchFamily="18" charset="0"/>
                <a:ea typeface="Cambria" panose="02040503050406030204" pitchFamily="18" charset="0"/>
              </a:rPr>
              <a:t>. </a:t>
            </a:r>
            <a:endParaRPr lang="en-US" sz="2350" dirty="0">
              <a:solidFill>
                <a:srgbClr val="002060"/>
              </a:solidFill>
              <a:latin typeface="Cambria" panose="02040503050406030204" pitchFamily="18" charset="0"/>
              <a:ea typeface="Cambria" panose="02040503050406030204" pitchFamily="18" charset="0"/>
            </a:endParaRPr>
          </a:p>
          <a:p>
            <a:pPr algn="just"/>
            <a:r>
              <a:rPr lang="en-US" sz="1400" b="1" i="1" dirty="0" smtClean="0">
                <a:solidFill>
                  <a:srgbClr val="002060"/>
                </a:solidFill>
                <a:latin typeface="Cambria" panose="02040503050406030204" pitchFamily="18" charset="0"/>
                <a:ea typeface="Cambria" panose="02040503050406030204" pitchFamily="18" charset="0"/>
              </a:rPr>
              <a:t>					</a:t>
            </a:r>
            <a:r>
              <a:rPr lang="en-US" sz="1000" b="1" i="1" dirty="0" smtClean="0">
                <a:solidFill>
                  <a:srgbClr val="002060"/>
                </a:solidFill>
                <a:latin typeface="Cambria" panose="02040503050406030204" pitchFamily="18" charset="0"/>
                <a:ea typeface="Cambria" panose="02040503050406030204" pitchFamily="18" charset="0"/>
              </a:rPr>
              <a:t>	</a:t>
            </a:r>
          </a:p>
          <a:p>
            <a:pPr algn="just"/>
            <a:r>
              <a:rPr lang="en-US" sz="2350" b="1" i="1" dirty="0">
                <a:solidFill>
                  <a:srgbClr val="002060"/>
                </a:solidFill>
                <a:latin typeface="Cambria" panose="02040503050406030204" pitchFamily="18" charset="0"/>
                <a:ea typeface="Cambria" panose="02040503050406030204" pitchFamily="18" charset="0"/>
              </a:rPr>
              <a:t>	</a:t>
            </a:r>
            <a:r>
              <a:rPr lang="en-US" sz="2350" b="1" i="1" dirty="0" smtClean="0">
                <a:solidFill>
                  <a:srgbClr val="002060"/>
                </a:solidFill>
                <a:latin typeface="Cambria" panose="02040503050406030204" pitchFamily="18" charset="0"/>
                <a:ea typeface="Cambria" panose="02040503050406030204" pitchFamily="18" charset="0"/>
              </a:rPr>
              <a:t>					</a:t>
            </a:r>
            <a:r>
              <a:rPr lang="vi-VN" sz="2350" b="1" i="1" dirty="0" smtClean="0">
                <a:solidFill>
                  <a:srgbClr val="002060"/>
                </a:solidFill>
                <a:latin typeface="Cambria" panose="02040503050406030204" pitchFamily="18" charset="0"/>
                <a:ea typeface="Cambria" panose="02040503050406030204" pitchFamily="18" charset="0"/>
              </a:rPr>
              <a:t>(</a:t>
            </a:r>
            <a:r>
              <a:rPr lang="vi-VN" sz="2350" b="1" i="1" dirty="0">
                <a:solidFill>
                  <a:srgbClr val="002060"/>
                </a:solidFill>
                <a:latin typeface="Cambria" panose="02040503050406030204" pitchFamily="18" charset="0"/>
                <a:ea typeface="Cambria" panose="02040503050406030204" pitchFamily="18" charset="0"/>
              </a:rPr>
              <a:t>Theo Kể chuyện danh nhân thế giới</a:t>
            </a:r>
            <a:r>
              <a:rPr lang="vi-VN" sz="2350" b="1" i="1" dirty="0" smtClean="0">
                <a:solidFill>
                  <a:srgbClr val="002060"/>
                </a:solidFill>
                <a:latin typeface="Cambria" panose="02040503050406030204" pitchFamily="18" charset="0"/>
                <a:ea typeface="Cambria" panose="02040503050406030204" pitchFamily="18" charset="0"/>
              </a:rPr>
              <a:t>)</a:t>
            </a:r>
            <a:endParaRPr lang="en-US" sz="2350" b="1" i="1" dirty="0" smtClean="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3206970" y="128904"/>
            <a:ext cx="5942919" cy="872143"/>
          </a:xfrm>
          <a:prstGeom prst="rect">
            <a:avLst/>
          </a:prstGeom>
        </p:spPr>
      </p:pic>
      <p:pic>
        <p:nvPicPr>
          <p:cNvPr id="10" name="Picture 9"/>
          <p:cNvPicPr>
            <a:picLocks noChangeAspect="1"/>
          </p:cNvPicPr>
          <p:nvPr/>
        </p:nvPicPr>
        <p:blipFill>
          <a:blip r:embed="rId3"/>
          <a:stretch>
            <a:fillRect/>
          </a:stretch>
        </p:blipFill>
        <p:spPr>
          <a:xfrm>
            <a:off x="8670123" y="28481"/>
            <a:ext cx="1896020" cy="536494"/>
          </a:xfrm>
          <a:prstGeom prst="rect">
            <a:avLst/>
          </a:prstGeom>
        </p:spPr>
      </p:pic>
    </p:spTree>
    <p:extLst>
      <p:ext uri="{BB962C8B-B14F-4D97-AF65-F5344CB8AC3E}">
        <p14:creationId xmlns:p14="http://schemas.microsoft.com/office/powerpoint/2010/main" val="1013339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
                            </p:stCondLst>
                            <p:childTnLst>
                              <p:par>
                                <p:cTn id="13" presetID="32" presetClass="emph" presetSubtype="0" fill="hold" nodeType="after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81740" y="5548764"/>
            <a:ext cx="11425561" cy="720645"/>
          </a:xfrm>
          <a:prstGeom prst="roundRect">
            <a:avLst/>
          </a:prstGeom>
          <a:solidFill>
            <a:srgbClr val="FF33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smtClean="0">
              <a:solidFill>
                <a:srgbClr val="FFD479"/>
              </a:solidFill>
              <a:latin typeface="+mj-lt"/>
            </a:endParaRPr>
          </a:p>
        </p:txBody>
      </p:sp>
      <p:sp>
        <p:nvSpPr>
          <p:cNvPr id="5" name="Rounded Rectangle 4"/>
          <p:cNvSpPr/>
          <p:nvPr/>
        </p:nvSpPr>
        <p:spPr>
          <a:xfrm>
            <a:off x="381739" y="4154430"/>
            <a:ext cx="11425561" cy="1394334"/>
          </a:xfrm>
          <a:prstGeom prst="round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smtClean="0">
              <a:solidFill>
                <a:srgbClr val="FFD479"/>
              </a:solidFill>
              <a:latin typeface="+mj-lt"/>
            </a:endParaRPr>
          </a:p>
        </p:txBody>
      </p:sp>
      <p:sp>
        <p:nvSpPr>
          <p:cNvPr id="4" name="Rounded Rectangle 3"/>
          <p:cNvSpPr/>
          <p:nvPr/>
        </p:nvSpPr>
        <p:spPr>
          <a:xfrm>
            <a:off x="381739" y="1579907"/>
            <a:ext cx="11425561" cy="2574524"/>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smtClean="0">
              <a:solidFill>
                <a:srgbClr val="FFD479"/>
              </a:solidFill>
              <a:latin typeface="+mj-lt"/>
            </a:endParaRPr>
          </a:p>
        </p:txBody>
      </p:sp>
      <p:sp>
        <p:nvSpPr>
          <p:cNvPr id="2" name="Rounded Rectangle 1"/>
          <p:cNvSpPr/>
          <p:nvPr/>
        </p:nvSpPr>
        <p:spPr>
          <a:xfrm>
            <a:off x="381739" y="762806"/>
            <a:ext cx="11425561" cy="817099"/>
          </a:xfrm>
          <a:prstGeom prst="round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smtClean="0">
              <a:solidFill>
                <a:srgbClr val="FFD479"/>
              </a:solidFill>
              <a:latin typeface="+mj-lt"/>
            </a:endParaRPr>
          </a:p>
        </p:txBody>
      </p:sp>
      <p:sp>
        <p:nvSpPr>
          <p:cNvPr id="8" name="Rectangle 7"/>
          <p:cNvSpPr/>
          <p:nvPr/>
        </p:nvSpPr>
        <p:spPr>
          <a:xfrm>
            <a:off x="776397" y="850485"/>
            <a:ext cx="10950684" cy="5824671"/>
          </a:xfrm>
          <a:prstGeom prst="rect">
            <a:avLst/>
          </a:prstGeom>
        </p:spPr>
        <p:txBody>
          <a:bodyPr wrap="square">
            <a:spAutoFit/>
          </a:bodyPr>
          <a:lstStyle/>
          <a:p>
            <a:pPr algn="just"/>
            <a:r>
              <a:rPr lang="en-US" sz="2350" dirty="0">
                <a:solidFill>
                  <a:srgbClr val="002060"/>
                </a:solidFill>
                <a:latin typeface="Cambria" panose="02040503050406030204" pitchFamily="18" charset="0"/>
                <a:ea typeface="Cambria" panose="02040503050406030204" pitchFamily="18" charset="0"/>
              </a:rPr>
              <a:t> </a:t>
            </a:r>
            <a:r>
              <a:rPr lang="en-US" sz="2350" dirty="0" smtClean="0">
                <a:solidFill>
                  <a:srgbClr val="002060"/>
                </a:solidFill>
                <a:latin typeface="Cambria" panose="02040503050406030204" pitchFamily="18" charset="0"/>
                <a:ea typeface="Cambria" panose="02040503050406030204" pitchFamily="18" charset="0"/>
              </a:rPr>
              <a:t>    </a:t>
            </a:r>
            <a:r>
              <a:rPr lang="vi-VN" sz="2350" dirty="0" smtClean="0">
                <a:solidFill>
                  <a:srgbClr val="002060"/>
                </a:solidFill>
                <a:latin typeface="Cambria" panose="02040503050406030204" pitchFamily="18" charset="0"/>
                <a:ea typeface="Cambria" panose="02040503050406030204" pitchFamily="18" charset="0"/>
              </a:rPr>
              <a:t>Vích-to </a:t>
            </a:r>
            <a:r>
              <a:rPr lang="vi-VN" sz="2350" dirty="0">
                <a:solidFill>
                  <a:srgbClr val="002060"/>
                </a:solidFill>
                <a:latin typeface="Cambria" panose="02040503050406030204" pitchFamily="18" charset="0"/>
                <a:ea typeface="Cambria" panose="02040503050406030204" pitchFamily="18" charset="0"/>
              </a:rPr>
              <a:t>Huy-gô bộc lộ tài năng thơ ca của mình từ rất sớm. Hồi còn là học sinh tiểu học, cậu học chăm, thông minh, giỏi đều các môn.</a:t>
            </a:r>
          </a:p>
          <a:p>
            <a:pPr algn="just"/>
            <a:r>
              <a:rPr lang="en-US" sz="2350" dirty="0" smtClean="0">
                <a:solidFill>
                  <a:srgbClr val="002060"/>
                </a:solidFill>
                <a:latin typeface="Cambria" panose="02040503050406030204" pitchFamily="18" charset="0"/>
                <a:ea typeface="Cambria" panose="02040503050406030204" pitchFamily="18" charset="0"/>
              </a:rPr>
              <a:t>     </a:t>
            </a:r>
            <a:r>
              <a:rPr lang="vi-VN" sz="2350" dirty="0" smtClean="0">
                <a:solidFill>
                  <a:srgbClr val="002060"/>
                </a:solidFill>
                <a:latin typeface="Cambria" panose="02040503050406030204" pitchFamily="18" charset="0"/>
                <a:ea typeface="Cambria" panose="02040503050406030204" pitchFamily="18" charset="0"/>
              </a:rPr>
              <a:t>Một </a:t>
            </a:r>
            <a:r>
              <a:rPr lang="vi-VN" sz="2350" dirty="0">
                <a:solidFill>
                  <a:srgbClr val="002060"/>
                </a:solidFill>
                <a:latin typeface="Cambria" panose="02040503050406030204" pitchFamily="18" charset="0"/>
                <a:ea typeface="Cambria" panose="02040503050406030204" pitchFamily="18" charset="0"/>
              </a:rPr>
              <a:t>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a:t>
            </a:r>
            <a:r>
              <a:rPr lang="vi-VN" sz="2350" dirty="0" smtClean="0">
                <a:solidFill>
                  <a:srgbClr val="002060"/>
                </a:solidFill>
                <a:latin typeface="Cambria" panose="02040503050406030204" pitchFamily="18" charset="0"/>
                <a:ea typeface="Cambria" panose="02040503050406030204" pitchFamily="18" charset="0"/>
              </a:rPr>
              <a:t>này, Huy-gô </a:t>
            </a:r>
            <a:r>
              <a:rPr lang="vi-VN" sz="2350" dirty="0">
                <a:solidFill>
                  <a:srgbClr val="002060"/>
                </a:solidFill>
                <a:latin typeface="Cambria" panose="02040503050406030204" pitchFamily="18" charset="0"/>
                <a:ea typeface="Cambria" panose="02040503050406030204" pitchFamily="18" charset="0"/>
              </a:rPr>
              <a:t>bắt đầu đặt bút viết. Thầy giáo thở phào. Nhưng liệu có kịp không nhỉ? Ông lo lắng thay cho Huy-gô.</a:t>
            </a:r>
          </a:p>
          <a:p>
            <a:pPr algn="just"/>
            <a:r>
              <a:rPr lang="en-US" sz="2350" dirty="0" smtClean="0">
                <a:solidFill>
                  <a:srgbClr val="002060"/>
                </a:solidFill>
                <a:latin typeface="Cambria" panose="02040503050406030204" pitchFamily="18" charset="0"/>
                <a:ea typeface="Cambria" panose="02040503050406030204" pitchFamily="18" charset="0"/>
              </a:rPr>
              <a:t>     </a:t>
            </a:r>
            <a:r>
              <a:rPr lang="vi-VN" sz="2350" dirty="0" smtClean="0">
                <a:solidFill>
                  <a:srgbClr val="002060"/>
                </a:solidFill>
                <a:latin typeface="Cambria" panose="02040503050406030204" pitchFamily="18" charset="0"/>
                <a:ea typeface="Cambria" panose="02040503050406030204" pitchFamily="18" charset="0"/>
              </a:rPr>
              <a:t>Huy-gô </a:t>
            </a:r>
            <a:r>
              <a:rPr lang="vi-VN" sz="2350" dirty="0">
                <a:solidFill>
                  <a:srgbClr val="002060"/>
                </a:solidFill>
                <a:latin typeface="Cambria" panose="02040503050406030204" pitchFamily="18" charset="0"/>
                <a:ea typeface="Cambria" panose="02040503050406030204" pitchFamily="18" charset="0"/>
              </a:rPr>
              <a:t>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350" dirty="0" smtClean="0">
                <a:solidFill>
                  <a:srgbClr val="002060"/>
                </a:solidFill>
                <a:latin typeface="Cambria" panose="02040503050406030204" pitchFamily="18" charset="0"/>
                <a:ea typeface="Cambria" panose="02040503050406030204" pitchFamily="18" charset="0"/>
              </a:rPr>
              <a:t>     </a:t>
            </a:r>
            <a:r>
              <a:rPr lang="vi-VN" sz="2350" dirty="0" smtClean="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Lời giải bài toán được viết bằng thơ! À, ra thế!</a:t>
            </a:r>
          </a:p>
          <a:p>
            <a:pPr algn="just"/>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Sau</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này</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Vích</a:t>
            </a:r>
            <a:r>
              <a:rPr lang="en-US" sz="2350" dirty="0" smtClean="0">
                <a:solidFill>
                  <a:srgbClr val="002060"/>
                </a:solidFill>
                <a:latin typeface="Cambria" panose="02040503050406030204" pitchFamily="18" charset="0"/>
                <a:ea typeface="Cambria" panose="02040503050406030204" pitchFamily="18" charset="0"/>
              </a:rPr>
              <a:t>-to </a:t>
            </a:r>
            <a:r>
              <a:rPr lang="en-US" sz="2350" dirty="0" err="1" smtClean="0">
                <a:solidFill>
                  <a:srgbClr val="002060"/>
                </a:solidFill>
                <a:latin typeface="Cambria" panose="02040503050406030204" pitchFamily="18" charset="0"/>
                <a:ea typeface="Cambria" panose="02040503050406030204" pitchFamily="18" charset="0"/>
              </a:rPr>
              <a:t>Huy-gô</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đã</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trở</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thành</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nhà</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văn</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nhà</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thơ</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nhà</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viết</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kịch</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nổi</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tiếng</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thế</a:t>
            </a:r>
            <a:r>
              <a:rPr lang="en-US" sz="2350" dirty="0" smtClean="0">
                <a:solidFill>
                  <a:srgbClr val="002060"/>
                </a:solidFill>
                <a:latin typeface="Cambria" panose="02040503050406030204" pitchFamily="18" charset="0"/>
                <a:ea typeface="Cambria" panose="02040503050406030204" pitchFamily="18" charset="0"/>
              </a:rPr>
              <a:t> </a:t>
            </a:r>
            <a:r>
              <a:rPr lang="en-US" sz="2350" dirty="0" err="1" smtClean="0">
                <a:solidFill>
                  <a:srgbClr val="002060"/>
                </a:solidFill>
                <a:latin typeface="Cambria" panose="02040503050406030204" pitchFamily="18" charset="0"/>
                <a:ea typeface="Cambria" panose="02040503050406030204" pitchFamily="18" charset="0"/>
              </a:rPr>
              <a:t>giới</a:t>
            </a:r>
            <a:r>
              <a:rPr lang="en-US" sz="2350" dirty="0" smtClean="0">
                <a:solidFill>
                  <a:srgbClr val="002060"/>
                </a:solidFill>
                <a:latin typeface="Cambria" panose="02040503050406030204" pitchFamily="18" charset="0"/>
                <a:ea typeface="Cambria" panose="02040503050406030204" pitchFamily="18" charset="0"/>
              </a:rPr>
              <a:t>. </a:t>
            </a:r>
          </a:p>
          <a:p>
            <a:pPr algn="just"/>
            <a:r>
              <a:rPr lang="en-US" sz="2350" b="1" i="1" dirty="0">
                <a:solidFill>
                  <a:srgbClr val="002060"/>
                </a:solidFill>
                <a:latin typeface="Cambria" panose="02040503050406030204" pitchFamily="18" charset="0"/>
                <a:ea typeface="Cambria" panose="02040503050406030204" pitchFamily="18" charset="0"/>
              </a:rPr>
              <a:t>	</a:t>
            </a:r>
            <a:r>
              <a:rPr lang="en-US" sz="2350" b="1" i="1" dirty="0" smtClean="0">
                <a:solidFill>
                  <a:srgbClr val="002060"/>
                </a:solidFill>
                <a:latin typeface="Cambria" panose="02040503050406030204" pitchFamily="18" charset="0"/>
                <a:ea typeface="Cambria" panose="02040503050406030204" pitchFamily="18" charset="0"/>
              </a:rPr>
              <a:t>					</a:t>
            </a:r>
            <a:r>
              <a:rPr lang="vi-VN" sz="2000" b="1" i="1" dirty="0" smtClean="0">
                <a:solidFill>
                  <a:srgbClr val="002060"/>
                </a:solidFill>
                <a:latin typeface="Cambria" panose="02040503050406030204" pitchFamily="18" charset="0"/>
                <a:ea typeface="Cambria" panose="02040503050406030204" pitchFamily="18" charset="0"/>
              </a:rPr>
              <a:t>(</a:t>
            </a:r>
            <a:r>
              <a:rPr lang="vi-VN" sz="2000" b="1" i="1" dirty="0">
                <a:solidFill>
                  <a:srgbClr val="002060"/>
                </a:solidFill>
                <a:latin typeface="Cambria" panose="02040503050406030204" pitchFamily="18" charset="0"/>
                <a:ea typeface="Cambria" panose="02040503050406030204" pitchFamily="18" charset="0"/>
              </a:rPr>
              <a:t>Theo Kể chuyện danh nhân thế giới</a:t>
            </a:r>
            <a:r>
              <a:rPr lang="vi-VN" sz="2000" b="1" i="1" dirty="0" smtClean="0">
                <a:solidFill>
                  <a:srgbClr val="002060"/>
                </a:solidFill>
                <a:latin typeface="Cambria" panose="02040503050406030204" pitchFamily="18" charset="0"/>
                <a:ea typeface="Cambria" panose="02040503050406030204" pitchFamily="18" charset="0"/>
              </a:rPr>
              <a:t>)</a:t>
            </a:r>
            <a:endParaRPr lang="en-US" sz="2000" b="1" i="1" dirty="0" smtClean="0">
              <a:solidFill>
                <a:srgbClr val="00206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2"/>
          <a:stretch>
            <a:fillRect/>
          </a:stretch>
        </p:blipFill>
        <p:spPr>
          <a:xfrm>
            <a:off x="76431" y="499472"/>
            <a:ext cx="993734" cy="963251"/>
          </a:xfrm>
          <a:prstGeom prst="rect">
            <a:avLst/>
          </a:prstGeom>
        </p:spPr>
      </p:pic>
      <p:pic>
        <p:nvPicPr>
          <p:cNvPr id="22" name="Picture 21"/>
          <p:cNvPicPr>
            <a:picLocks noChangeAspect="1"/>
          </p:cNvPicPr>
          <p:nvPr/>
        </p:nvPicPr>
        <p:blipFill>
          <a:blip r:embed="rId3"/>
          <a:stretch>
            <a:fillRect/>
          </a:stretch>
        </p:blipFill>
        <p:spPr>
          <a:xfrm>
            <a:off x="2807" y="1309490"/>
            <a:ext cx="993734" cy="963251"/>
          </a:xfrm>
          <a:prstGeom prst="rect">
            <a:avLst/>
          </a:prstGeom>
        </p:spPr>
      </p:pic>
      <p:pic>
        <p:nvPicPr>
          <p:cNvPr id="26" name="Picture 25"/>
          <p:cNvPicPr>
            <a:picLocks noChangeAspect="1"/>
          </p:cNvPicPr>
          <p:nvPr/>
        </p:nvPicPr>
        <p:blipFill>
          <a:blip r:embed="rId4"/>
          <a:stretch>
            <a:fillRect/>
          </a:stretch>
        </p:blipFill>
        <p:spPr>
          <a:xfrm>
            <a:off x="73383" y="3772156"/>
            <a:ext cx="999831" cy="969348"/>
          </a:xfrm>
          <a:prstGeom prst="rect">
            <a:avLst/>
          </a:prstGeom>
        </p:spPr>
      </p:pic>
      <p:pic>
        <p:nvPicPr>
          <p:cNvPr id="27" name="Picture 26"/>
          <p:cNvPicPr>
            <a:picLocks noChangeAspect="1"/>
          </p:cNvPicPr>
          <p:nvPr/>
        </p:nvPicPr>
        <p:blipFill>
          <a:blip r:embed="rId5"/>
          <a:stretch>
            <a:fillRect/>
          </a:stretch>
        </p:blipFill>
        <p:spPr>
          <a:xfrm>
            <a:off x="124488" y="5225241"/>
            <a:ext cx="999831" cy="969348"/>
          </a:xfrm>
          <a:prstGeom prst="rect">
            <a:avLst/>
          </a:prstGeom>
        </p:spPr>
      </p:pic>
      <p:pic>
        <p:nvPicPr>
          <p:cNvPr id="31" name="Picture 30"/>
          <p:cNvPicPr>
            <a:picLocks noChangeAspect="1"/>
          </p:cNvPicPr>
          <p:nvPr/>
        </p:nvPicPr>
        <p:blipFill>
          <a:blip r:embed="rId6"/>
          <a:stretch>
            <a:fillRect/>
          </a:stretch>
        </p:blipFill>
        <p:spPr>
          <a:xfrm>
            <a:off x="1301849" y="-19174"/>
            <a:ext cx="4413887" cy="1432684"/>
          </a:xfrm>
          <a:prstGeom prst="rect">
            <a:avLst/>
          </a:prstGeom>
        </p:spPr>
      </p:pic>
    </p:spTree>
    <p:extLst>
      <p:ext uri="{BB962C8B-B14F-4D97-AF65-F5344CB8AC3E}">
        <p14:creationId xmlns:p14="http://schemas.microsoft.com/office/powerpoint/2010/main" val="3554397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0-#ppt_w/2"/>
                                          </p:val>
                                        </p:tav>
                                        <p:tav tm="100000">
                                          <p:val>
                                            <p:strVal val="#ppt_x"/>
                                          </p:val>
                                        </p:tav>
                                      </p:tavLst>
                                    </p:anim>
                                    <p:anim calcmode="lin" valueType="num">
                                      <p:cBhvr additive="base">
                                        <p:cTn id="4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1+#ppt_w/2"/>
                                          </p:val>
                                        </p:tav>
                                        <p:tav tm="100000">
                                          <p:val>
                                            <p:strVal val="#ppt_x"/>
                                          </p:val>
                                        </p:tav>
                                      </p:tavLst>
                                    </p:anim>
                                    <p:anim calcmode="lin" valueType="num">
                                      <p:cBhvr additive="base">
                                        <p:cTn id="5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anim calcmode="lin" valueType="num">
                                      <p:cBhvr>
                                        <p:cTn id="65" dur="1000" fill="hold"/>
                                        <p:tgtEl>
                                          <p:spTgt spid="27"/>
                                        </p:tgtEl>
                                        <p:attrNameLst>
                                          <p:attrName>ppt_x</p:attrName>
                                        </p:attrNameLst>
                                      </p:cBhvr>
                                      <p:tavLst>
                                        <p:tav tm="0">
                                          <p:val>
                                            <p:strVal val="#ppt_x"/>
                                          </p:val>
                                        </p:tav>
                                        <p:tav tm="100000">
                                          <p:val>
                                            <p:strVal val="#ppt_x"/>
                                          </p:val>
                                        </p:tav>
                                      </p:tavLst>
                                    </p:anim>
                                    <p:anim calcmode="lin" valueType="num">
                                      <p:cBhvr>
                                        <p:cTn id="6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P spid="2"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558188" y="3179101"/>
            <a:ext cx="2389201" cy="1679540"/>
            <a:chOff x="8566025" y="3179463"/>
            <a:chExt cx="2389201" cy="1679540"/>
          </a:xfrm>
        </p:grpSpPr>
        <p:sp>
          <p:nvSpPr>
            <p:cNvPr id="20" name="TextBox 19"/>
            <p:cNvSpPr txBox="1"/>
            <p:nvPr/>
          </p:nvSpPr>
          <p:spPr>
            <a:xfrm>
              <a:off x="8803093" y="3636833"/>
              <a:ext cx="2130804" cy="584775"/>
            </a:xfrm>
            <a:prstGeom prst="rect">
              <a:avLst/>
            </a:prstGeom>
            <a:noFill/>
          </p:spPr>
          <p:txBody>
            <a:bodyPr wrap="square" rtlCol="0">
              <a:spAutoFit/>
            </a:bodyPr>
            <a:lstStyle/>
            <a:p>
              <a:pPr algn="ctr"/>
              <a:r>
                <a:rPr lang="en-US" sz="3200" b="1" dirty="0" err="1" smtClean="0">
                  <a:latin typeface="Cambria" panose="02040503050406030204" pitchFamily="18" charset="0"/>
                  <a:ea typeface="Cambria" panose="02040503050406030204" pitchFamily="18" charset="0"/>
                  <a:cs typeface="Calibri" panose="020F0502020204030204" pitchFamily="34" charset="0"/>
                </a:rPr>
                <a:t>liếc</a:t>
              </a:r>
              <a:r>
                <a:rPr lang="en-US" sz="3200" b="1" dirty="0" smtClean="0">
                  <a:latin typeface="Cambria" panose="02040503050406030204" pitchFamily="18" charset="0"/>
                  <a:ea typeface="Cambria" panose="02040503050406030204" pitchFamily="18" charset="0"/>
                  <a:cs typeface="Calibri" panose="020F0502020204030204" pitchFamily="34" charset="0"/>
                </a:rPr>
                <a:t> </a:t>
              </a:r>
              <a:r>
                <a:rPr lang="en-US" sz="3200" b="1" dirty="0" err="1" smtClean="0">
                  <a:latin typeface="Cambria" panose="02040503050406030204" pitchFamily="18" charset="0"/>
                  <a:ea typeface="Cambria" panose="02040503050406030204" pitchFamily="18" charset="0"/>
                  <a:cs typeface="Calibri" panose="020F0502020204030204" pitchFamily="34" charset="0"/>
                </a:rPr>
                <a:t>nhìn</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grpSp>
          <p:nvGrpSpPr>
            <p:cNvPr id="324" name="PA_chenying0907 6"/>
            <p:cNvGrpSpPr/>
            <p:nvPr>
              <p:custDataLst>
                <p:tags r:id="rId4"/>
              </p:custDataLst>
            </p:nvPr>
          </p:nvGrpSpPr>
          <p:grpSpPr>
            <a:xfrm rot="626096" flipH="1">
              <a:off x="8566025" y="3179463"/>
              <a:ext cx="2389201" cy="1679540"/>
              <a:chOff x="3246438" y="1068388"/>
              <a:chExt cx="5711825" cy="4678363"/>
            </a:xfrm>
            <a:solidFill>
              <a:schemeClr val="tx1"/>
            </a:solidFill>
          </p:grpSpPr>
          <p:sp>
            <p:nvSpPr>
              <p:cNvPr id="328"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35" name="chenying0907 61"/>
              <p:cNvGrpSpPr/>
              <p:nvPr/>
            </p:nvGrpSpPr>
            <p:grpSpPr>
              <a:xfrm>
                <a:off x="3517901" y="1225551"/>
                <a:ext cx="5260975" cy="4090987"/>
                <a:chOff x="3517901" y="1225551"/>
                <a:chExt cx="5260975" cy="4090987"/>
              </a:xfrm>
              <a:grpFill/>
            </p:grpSpPr>
            <p:sp>
              <p:nvSpPr>
                <p:cNvPr id="336"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9"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0"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1"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2"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3"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4"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5"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6"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4" name="Group 3"/>
          <p:cNvGrpSpPr/>
          <p:nvPr/>
        </p:nvGrpSpPr>
        <p:grpSpPr>
          <a:xfrm>
            <a:off x="1019151" y="3129359"/>
            <a:ext cx="2600983" cy="1615603"/>
            <a:chOff x="1019151" y="3129359"/>
            <a:chExt cx="2600983" cy="1615603"/>
          </a:xfrm>
        </p:grpSpPr>
        <p:sp>
          <p:nvSpPr>
            <p:cNvPr id="16" name="TextBox 15"/>
            <p:cNvSpPr txBox="1"/>
            <p:nvPr/>
          </p:nvSpPr>
          <p:spPr>
            <a:xfrm>
              <a:off x="1372686" y="3565582"/>
              <a:ext cx="1676774" cy="584775"/>
            </a:xfrm>
            <a:prstGeom prst="rect">
              <a:avLst/>
            </a:prstGeom>
            <a:noFill/>
          </p:spPr>
          <p:txBody>
            <a:bodyPr wrap="square" rtlCol="0">
              <a:spAutoFit/>
            </a:bodyPr>
            <a:lstStyle/>
            <a:p>
              <a:pPr algn="ctr"/>
              <a:r>
                <a:rPr lang="en-US" sz="3200" b="1" dirty="0" err="1" smtClean="0">
                  <a:latin typeface="Cambria" panose="02040503050406030204" pitchFamily="18" charset="0"/>
                  <a:ea typeface="Cambria" panose="02040503050406030204" pitchFamily="18" charset="0"/>
                  <a:cs typeface="Calibri" panose="020F0502020204030204" pitchFamily="34" charset="0"/>
                </a:rPr>
                <a:t>sốt</a:t>
              </a:r>
              <a:r>
                <a:rPr lang="en-US" sz="3200" b="1" dirty="0" smtClean="0">
                  <a:latin typeface="Cambria" panose="02040503050406030204" pitchFamily="18" charset="0"/>
                  <a:ea typeface="Cambria" panose="02040503050406030204" pitchFamily="18" charset="0"/>
                  <a:cs typeface="Calibri" panose="020F0502020204030204" pitchFamily="34" charset="0"/>
                </a:rPr>
                <a:t> </a:t>
              </a:r>
              <a:r>
                <a:rPr lang="en-US" sz="3200" b="1" dirty="0" err="1" smtClean="0">
                  <a:latin typeface="Cambria" panose="02040503050406030204" pitchFamily="18" charset="0"/>
                  <a:ea typeface="Cambria" panose="02040503050406030204" pitchFamily="18" charset="0"/>
                  <a:cs typeface="Calibri" panose="020F0502020204030204" pitchFamily="34" charset="0"/>
                </a:rPr>
                <a:t>ruột</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grpSp>
          <p:nvGrpSpPr>
            <p:cNvPr id="136" name="PA_chenying0907 3"/>
            <p:cNvGrpSpPr/>
            <p:nvPr>
              <p:custDataLst>
                <p:tags r:id="rId3"/>
              </p:custDataLst>
            </p:nvPr>
          </p:nvGrpSpPr>
          <p:grpSpPr>
            <a:xfrm rot="20908391">
              <a:off x="1019151" y="3129359"/>
              <a:ext cx="2600983" cy="1615603"/>
              <a:chOff x="3246438" y="1068388"/>
              <a:chExt cx="5711825" cy="4678363"/>
            </a:xfrm>
            <a:solidFill>
              <a:schemeClr val="tx1"/>
            </a:solidFill>
          </p:grpSpPr>
          <p:sp>
            <p:nvSpPr>
              <p:cNvPr id="140"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3"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4"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7" name="chenying0907 328"/>
              <p:cNvGrpSpPr/>
              <p:nvPr/>
            </p:nvGrpSpPr>
            <p:grpSpPr>
              <a:xfrm>
                <a:off x="3517901" y="1225551"/>
                <a:ext cx="5260975" cy="4090987"/>
                <a:chOff x="3517901" y="1225551"/>
                <a:chExt cx="5260975" cy="4090987"/>
              </a:xfrm>
              <a:grpFill/>
            </p:grpSpPr>
            <p:sp>
              <p:nvSpPr>
                <p:cNvPr id="148"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5"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6"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7"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8"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 name="Group 2"/>
          <p:cNvGrpSpPr/>
          <p:nvPr/>
        </p:nvGrpSpPr>
        <p:grpSpPr>
          <a:xfrm>
            <a:off x="7495339" y="1230971"/>
            <a:ext cx="2571999" cy="1887400"/>
            <a:chOff x="7495339" y="1230971"/>
            <a:chExt cx="2571999" cy="1887400"/>
          </a:xfrm>
        </p:grpSpPr>
        <p:sp>
          <p:nvSpPr>
            <p:cNvPr id="18" name="TextBox 17"/>
            <p:cNvSpPr txBox="1"/>
            <p:nvPr/>
          </p:nvSpPr>
          <p:spPr>
            <a:xfrm>
              <a:off x="7686286" y="1787632"/>
              <a:ext cx="2338398" cy="584775"/>
            </a:xfrm>
            <a:prstGeom prst="rect">
              <a:avLst/>
            </a:prstGeom>
            <a:noFill/>
          </p:spPr>
          <p:txBody>
            <a:bodyPr wrap="square" rtlCol="0">
              <a:spAutoFit/>
            </a:bodyPr>
            <a:lstStyle/>
            <a:p>
              <a:pPr algn="ctr"/>
              <a:r>
                <a:rPr lang="en-US" sz="3200" b="1" dirty="0" err="1" smtClean="0">
                  <a:latin typeface="Cambria" panose="02040503050406030204" pitchFamily="18" charset="0"/>
                  <a:ea typeface="Cambria" panose="02040503050406030204" pitchFamily="18" charset="0"/>
                  <a:cs typeface="Calibri" panose="020F0502020204030204" pitchFamily="34" charset="0"/>
                </a:rPr>
                <a:t>mải</a:t>
              </a:r>
              <a:r>
                <a:rPr lang="en-US" sz="3200" b="1" dirty="0" smtClean="0">
                  <a:latin typeface="Cambria" panose="02040503050406030204" pitchFamily="18" charset="0"/>
                  <a:ea typeface="Cambria" panose="02040503050406030204" pitchFamily="18" charset="0"/>
                  <a:cs typeface="Calibri" panose="020F0502020204030204" pitchFamily="34" charset="0"/>
                </a:rPr>
                <a:t> </a:t>
              </a:r>
              <a:r>
                <a:rPr lang="en-US" sz="3200" b="1" dirty="0" err="1" smtClean="0">
                  <a:latin typeface="Cambria" panose="02040503050406030204" pitchFamily="18" charset="0"/>
                  <a:ea typeface="Cambria" panose="02040503050406030204" pitchFamily="18" charset="0"/>
                  <a:cs typeface="Calibri" panose="020F0502020204030204" pitchFamily="34" charset="0"/>
                </a:rPr>
                <a:t>miết</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grpSp>
          <p:nvGrpSpPr>
            <p:cNvPr id="230" name="PA_chenying0907 5"/>
            <p:cNvGrpSpPr/>
            <p:nvPr>
              <p:custDataLst>
                <p:tags r:id="rId2"/>
              </p:custDataLst>
            </p:nvPr>
          </p:nvGrpSpPr>
          <p:grpSpPr>
            <a:xfrm flipH="1">
              <a:off x="7495339" y="1230971"/>
              <a:ext cx="2571999" cy="1887400"/>
              <a:chOff x="3246438" y="1068388"/>
              <a:chExt cx="5711825" cy="4678363"/>
            </a:xfrm>
            <a:solidFill>
              <a:schemeClr val="tx1"/>
            </a:solidFill>
          </p:grpSpPr>
          <p:sp>
            <p:nvSpPr>
              <p:cNvPr id="234"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5"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6"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41" name="chenying0907 150"/>
              <p:cNvGrpSpPr/>
              <p:nvPr/>
            </p:nvGrpSpPr>
            <p:grpSpPr>
              <a:xfrm>
                <a:off x="3517901" y="1225551"/>
                <a:ext cx="5260975" cy="4090987"/>
                <a:chOff x="3517901" y="1225551"/>
                <a:chExt cx="5260975" cy="4090987"/>
              </a:xfrm>
              <a:grpFill/>
            </p:grpSpPr>
            <p:sp>
              <p:nvSpPr>
                <p:cNvPr id="242"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7"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8"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9"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0"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32" name="Picture 31"/>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605907" y="4297590"/>
            <a:ext cx="8980186" cy="1999661"/>
          </a:xfrm>
          <a:prstGeom prst="rect">
            <a:avLst/>
          </a:prstGeom>
        </p:spPr>
      </p:pic>
      <p:sp>
        <p:nvSpPr>
          <p:cNvPr id="17" name="TextBox 16"/>
          <p:cNvSpPr txBox="1"/>
          <p:nvPr/>
        </p:nvSpPr>
        <p:spPr>
          <a:xfrm>
            <a:off x="2144840" y="3570215"/>
            <a:ext cx="979960" cy="584775"/>
          </a:xfrm>
          <a:prstGeom prst="rect">
            <a:avLst/>
          </a:prstGeom>
          <a:noFill/>
        </p:spPr>
        <p:txBody>
          <a:bodyPr wrap="square" rtlCol="0">
            <a:spAutoFit/>
          </a:bodyPr>
          <a:lstStyle/>
          <a:p>
            <a:pPr algn="ctr"/>
            <a:r>
              <a:rPr lang="en-US" sz="3200" b="1" dirty="0" err="1" smtClean="0">
                <a:solidFill>
                  <a:srgbClr val="C00000"/>
                </a:solidFill>
                <a:latin typeface="Cambria" panose="02040503050406030204" pitchFamily="18" charset="0"/>
                <a:ea typeface="Cambria" panose="02040503050406030204" pitchFamily="18" charset="0"/>
                <a:cs typeface="Calibri" panose="020F0502020204030204" pitchFamily="34" charset="0"/>
              </a:rPr>
              <a:t>uột</a:t>
            </a:r>
            <a:r>
              <a:rPr lang="en-US"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 </a:t>
            </a:r>
            <a:endPar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24" name="TextBox 23"/>
          <p:cNvSpPr txBox="1"/>
          <p:nvPr/>
        </p:nvSpPr>
        <p:spPr>
          <a:xfrm>
            <a:off x="1224106" y="3570860"/>
            <a:ext cx="696815" cy="584775"/>
          </a:xfrm>
          <a:prstGeom prst="rect">
            <a:avLst/>
          </a:prstGeom>
          <a:noFill/>
        </p:spPr>
        <p:txBody>
          <a:bodyPr wrap="square" rtlCol="0">
            <a:spAutoFit/>
          </a:bodyPr>
          <a:lstStyle/>
          <a:p>
            <a:pPr algn="ctr"/>
            <a:r>
              <a:rPr lang="en-US"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s</a:t>
            </a:r>
            <a:endPar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27" name="TextBox 26"/>
          <p:cNvSpPr txBox="1"/>
          <p:nvPr/>
        </p:nvSpPr>
        <p:spPr>
          <a:xfrm>
            <a:off x="8069518" y="1792388"/>
            <a:ext cx="994712" cy="584775"/>
          </a:xfrm>
          <a:prstGeom prst="rect">
            <a:avLst/>
          </a:prstGeom>
          <a:noFill/>
        </p:spPr>
        <p:txBody>
          <a:bodyPr wrap="square" rtlCol="0">
            <a:spAutoFit/>
          </a:bodyPr>
          <a:lstStyle/>
          <a:p>
            <a:pPr algn="ctr"/>
            <a:r>
              <a:rPr lang="en-US" sz="3200" b="1" dirty="0" err="1" smtClean="0">
                <a:solidFill>
                  <a:srgbClr val="C00000"/>
                </a:solidFill>
                <a:latin typeface="Cambria" panose="02040503050406030204" pitchFamily="18" charset="0"/>
                <a:ea typeface="Cambria" panose="02040503050406030204" pitchFamily="18" charset="0"/>
                <a:cs typeface="Calibri" panose="020F0502020204030204" pitchFamily="34" charset="0"/>
              </a:rPr>
              <a:t>ải</a:t>
            </a:r>
            <a:endPar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p:cNvSpPr txBox="1"/>
          <p:nvPr/>
        </p:nvSpPr>
        <p:spPr>
          <a:xfrm>
            <a:off x="8933811" y="1790980"/>
            <a:ext cx="994712" cy="584775"/>
          </a:xfrm>
          <a:prstGeom prst="rect">
            <a:avLst/>
          </a:prstGeom>
          <a:noFill/>
        </p:spPr>
        <p:txBody>
          <a:bodyPr wrap="square" rtlCol="0">
            <a:spAutoFit/>
          </a:bodyPr>
          <a:lstStyle/>
          <a:p>
            <a:pPr algn="ctr"/>
            <a:r>
              <a:rPr lang="en-US" sz="3200" b="1" dirty="0" err="1" smtClean="0">
                <a:solidFill>
                  <a:srgbClr val="C00000"/>
                </a:solidFill>
                <a:latin typeface="Cambria" panose="02040503050406030204" pitchFamily="18" charset="0"/>
                <a:ea typeface="Cambria" panose="02040503050406030204" pitchFamily="18" charset="0"/>
                <a:cs typeface="Calibri" panose="020F0502020204030204" pitchFamily="34" charset="0"/>
              </a:rPr>
              <a:t>iết</a:t>
            </a:r>
            <a:endPar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29" name="TextBox 28"/>
          <p:cNvSpPr txBox="1"/>
          <p:nvPr/>
        </p:nvSpPr>
        <p:spPr>
          <a:xfrm>
            <a:off x="9038782" y="3641434"/>
            <a:ext cx="835355" cy="584775"/>
          </a:xfrm>
          <a:prstGeom prst="rect">
            <a:avLst/>
          </a:prstGeom>
          <a:noFill/>
        </p:spPr>
        <p:txBody>
          <a:bodyPr wrap="square" rtlCol="0">
            <a:spAutoFit/>
          </a:bodyPr>
          <a:lstStyle/>
          <a:p>
            <a:pPr algn="ctr"/>
            <a:r>
              <a:rPr lang="en-US" sz="3200" b="1" dirty="0" err="1" smtClean="0">
                <a:solidFill>
                  <a:srgbClr val="C00000"/>
                </a:solidFill>
                <a:latin typeface="Cambria" panose="02040503050406030204" pitchFamily="18" charset="0"/>
                <a:ea typeface="Cambria" panose="02040503050406030204" pitchFamily="18" charset="0"/>
                <a:cs typeface="Calibri" panose="020F0502020204030204" pitchFamily="34" charset="0"/>
              </a:rPr>
              <a:t>iếc</a:t>
            </a:r>
            <a:endPar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1" name="TextBox 30"/>
          <p:cNvSpPr txBox="1"/>
          <p:nvPr/>
        </p:nvSpPr>
        <p:spPr>
          <a:xfrm>
            <a:off x="10189048" y="3641829"/>
            <a:ext cx="604527" cy="584775"/>
          </a:xfrm>
          <a:prstGeom prst="rect">
            <a:avLst/>
          </a:prstGeom>
          <a:noFill/>
        </p:spPr>
        <p:txBody>
          <a:bodyPr wrap="square" rtlCol="0">
            <a:spAutoFit/>
          </a:bodyPr>
          <a:lstStyle/>
          <a:p>
            <a:pPr algn="ctr"/>
            <a:r>
              <a:rPr lang="en-US" sz="3200" b="1" dirty="0" err="1">
                <a:solidFill>
                  <a:srgbClr val="C00000"/>
                </a:solidFill>
                <a:latin typeface="Cambria" panose="02040503050406030204" pitchFamily="18" charset="0"/>
                <a:ea typeface="Cambria" panose="02040503050406030204" pitchFamily="18" charset="0"/>
                <a:cs typeface="Calibri" panose="020F0502020204030204" pitchFamily="34" charset="0"/>
              </a:rPr>
              <a:t>ì</a:t>
            </a:r>
            <a:r>
              <a:rPr lang="en-US" sz="3200" b="1" dirty="0" err="1" smtClean="0">
                <a:solidFill>
                  <a:srgbClr val="C00000"/>
                </a:solidFill>
                <a:latin typeface="Cambria" panose="02040503050406030204" pitchFamily="18" charset="0"/>
                <a:ea typeface="Cambria" panose="02040503050406030204" pitchFamily="18" charset="0"/>
                <a:cs typeface="Calibri" panose="020F0502020204030204" pitchFamily="34" charset="0"/>
              </a:rPr>
              <a:t>n</a:t>
            </a:r>
            <a:endPar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 name="Group 1"/>
          <p:cNvGrpSpPr/>
          <p:nvPr/>
        </p:nvGrpSpPr>
        <p:grpSpPr>
          <a:xfrm>
            <a:off x="2105933" y="1237831"/>
            <a:ext cx="4271798" cy="1846944"/>
            <a:chOff x="2105933" y="1237831"/>
            <a:chExt cx="4271798" cy="1846944"/>
          </a:xfrm>
        </p:grpSpPr>
        <p:sp>
          <p:nvSpPr>
            <p:cNvPr id="19" name="TextBox 18"/>
            <p:cNvSpPr txBox="1"/>
            <p:nvPr/>
          </p:nvSpPr>
          <p:spPr>
            <a:xfrm>
              <a:off x="2105933" y="1801081"/>
              <a:ext cx="4271798" cy="584775"/>
            </a:xfrm>
            <a:prstGeom prst="rect">
              <a:avLst/>
            </a:prstGeom>
            <a:noFill/>
          </p:spPr>
          <p:txBody>
            <a:bodyPr wrap="square" rtlCol="0">
              <a:spAutoFit/>
            </a:bodyPr>
            <a:lstStyle/>
            <a:p>
              <a:pPr algn="ctr"/>
              <a:r>
                <a:rPr lang="en-US" sz="3200" b="1" dirty="0" err="1" smtClean="0">
                  <a:latin typeface="Cambria" panose="02040503050406030204" pitchFamily="18" charset="0"/>
                  <a:ea typeface="Cambria" panose="02040503050406030204" pitchFamily="18" charset="0"/>
                  <a:cs typeface="Calibri" panose="020F0502020204030204" pitchFamily="34" charset="0"/>
                </a:rPr>
                <a:t>Vích</a:t>
              </a:r>
              <a:r>
                <a:rPr lang="en-US" sz="3200" b="1" dirty="0" smtClean="0">
                  <a:latin typeface="Cambria" panose="02040503050406030204" pitchFamily="18" charset="0"/>
                  <a:ea typeface="Cambria" panose="02040503050406030204" pitchFamily="18" charset="0"/>
                  <a:cs typeface="Calibri" panose="020F0502020204030204" pitchFamily="34" charset="0"/>
                </a:rPr>
                <a:t> – to </a:t>
              </a:r>
              <a:r>
                <a:rPr lang="en-US" sz="3200" b="1" dirty="0" err="1" smtClean="0">
                  <a:latin typeface="Cambria" panose="02040503050406030204" pitchFamily="18" charset="0"/>
                  <a:ea typeface="Cambria" panose="02040503050406030204" pitchFamily="18" charset="0"/>
                  <a:cs typeface="Calibri" panose="020F0502020204030204" pitchFamily="34" charset="0"/>
                </a:rPr>
                <a:t>Huy</a:t>
              </a:r>
              <a:r>
                <a:rPr lang="en-US" sz="3200" b="1" dirty="0" smtClean="0">
                  <a:latin typeface="Cambria" panose="02040503050406030204" pitchFamily="18" charset="0"/>
                  <a:ea typeface="Cambria" panose="02040503050406030204" pitchFamily="18" charset="0"/>
                  <a:cs typeface="Calibri" panose="020F0502020204030204" pitchFamily="34" charset="0"/>
                </a:rPr>
                <a:t> – </a:t>
              </a:r>
              <a:r>
                <a:rPr lang="en-US" sz="3200" b="1" dirty="0" err="1" smtClean="0">
                  <a:latin typeface="Cambria" panose="02040503050406030204" pitchFamily="18" charset="0"/>
                  <a:ea typeface="Cambria" panose="02040503050406030204" pitchFamily="18" charset="0"/>
                  <a:cs typeface="Calibri" panose="020F0502020204030204" pitchFamily="34" charset="0"/>
                </a:rPr>
                <a:t>gô</a:t>
              </a:r>
              <a:r>
                <a:rPr lang="en-US" sz="3200" b="1" dirty="0" smtClean="0">
                  <a:latin typeface="Cambria" panose="02040503050406030204" pitchFamily="18" charset="0"/>
                  <a:ea typeface="Cambria" panose="02040503050406030204" pitchFamily="18" charset="0"/>
                  <a:cs typeface="Calibri" panose="020F0502020204030204" pitchFamily="34" charset="0"/>
                </a:rPr>
                <a:t> </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grpSp>
          <p:nvGrpSpPr>
            <p:cNvPr id="34" name="PA_chenying0907 4"/>
            <p:cNvGrpSpPr/>
            <p:nvPr>
              <p:custDataLst>
                <p:tags r:id="rId1"/>
              </p:custDataLst>
            </p:nvPr>
          </p:nvGrpSpPr>
          <p:grpSpPr>
            <a:xfrm>
              <a:off x="2209703" y="1237831"/>
              <a:ext cx="4000368" cy="1846944"/>
              <a:chOff x="3246438" y="1068388"/>
              <a:chExt cx="5711825" cy="4678363"/>
            </a:xfrm>
            <a:solidFill>
              <a:schemeClr val="tx1"/>
            </a:solidFill>
          </p:grpSpPr>
          <p:sp>
            <p:nvSpPr>
              <p:cNvPr id="38"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53" name="chenying0907 239"/>
              <p:cNvGrpSpPr/>
              <p:nvPr/>
            </p:nvGrpSpPr>
            <p:grpSpPr>
              <a:xfrm>
                <a:off x="3517901" y="1225551"/>
                <a:ext cx="5260975" cy="4090987"/>
                <a:chOff x="3517901" y="1225551"/>
                <a:chExt cx="5260975" cy="4090987"/>
              </a:xfrm>
              <a:grpFill/>
            </p:grpSpPr>
            <p:sp>
              <p:nvSpPr>
                <p:cNvPr id="54"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1"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2"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4"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5"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6"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9"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0"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1"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2"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5"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6"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8"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9"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1"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2"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3"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4"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5"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6"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3"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4"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spTree>
    <p:extLst>
      <p:ext uri="{BB962C8B-B14F-4D97-AF65-F5344CB8AC3E}">
        <p14:creationId xmlns:p14="http://schemas.microsoft.com/office/powerpoint/2010/main" val="252004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32"/>
                                        </p:tgtEl>
                                      </p:cBhvr>
                                    </p:animEffect>
                                    <p:animScale>
                                      <p:cBhvr>
                                        <p:cTn id="13" dur="250" autoRev="1" fill="hold"/>
                                        <p:tgtEl>
                                          <p:spTgt spid="32"/>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righ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up)">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up)">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up)">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up)">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7" grpId="0"/>
      <p:bldP spid="28" grpId="0"/>
      <p:bldP spid="2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9178" y="1641817"/>
            <a:ext cx="10950684" cy="1754326"/>
          </a:xfrm>
          <a:prstGeom prst="rect">
            <a:avLst/>
          </a:prstGeom>
        </p:spPr>
        <p:txBody>
          <a:bodyPr wrap="square">
            <a:spAutoFit/>
          </a:bodyPr>
          <a:lstStyle/>
          <a:p>
            <a:pPr algn="just"/>
            <a:r>
              <a:rPr lang="en-US" sz="3600" dirty="0" smtClean="0">
                <a:solidFill>
                  <a:srgbClr val="00B050"/>
                </a:solidFill>
                <a:latin typeface="Cambria" panose="02040503050406030204" pitchFamily="18" charset="0"/>
                <a:ea typeface="Cambria" panose="02040503050406030204" pitchFamily="18" charset="0"/>
              </a:rPr>
              <a:t>     </a:t>
            </a:r>
            <a:r>
              <a:rPr lang="vi-VN" sz="3600" dirty="0" smtClean="0">
                <a:solidFill>
                  <a:srgbClr val="00B050"/>
                </a:solidFill>
                <a:latin typeface="Cambria" panose="02040503050406030204" pitchFamily="18" charset="0"/>
                <a:ea typeface="Cambria" panose="02040503050406030204" pitchFamily="18" charset="0"/>
              </a:rPr>
              <a:t>Một </a:t>
            </a:r>
            <a:r>
              <a:rPr lang="vi-VN" sz="3600" dirty="0">
                <a:solidFill>
                  <a:srgbClr val="00B050"/>
                </a:solidFill>
                <a:latin typeface="Cambria" panose="02040503050406030204" pitchFamily="18" charset="0"/>
                <a:ea typeface="Cambria" panose="02040503050406030204" pitchFamily="18" charset="0"/>
              </a:rPr>
              <a:t>lần, vào giờ kiểm tra Toán cuối năm, trong khi các bạn khác mải miết làm bài thì không hiểu sao Huy-gô lại ngồi cắn bút từ đầu giờ. </a:t>
            </a:r>
            <a:endParaRPr lang="en-US" sz="3600" dirty="0" smtClean="0">
              <a:solidFill>
                <a:srgbClr val="00B050"/>
              </a:solidFill>
              <a:latin typeface="Cambria" panose="02040503050406030204" pitchFamily="18" charset="0"/>
              <a:ea typeface="Cambria" panose="02040503050406030204" pitchFamily="18" charset="0"/>
            </a:endParaRPr>
          </a:p>
        </p:txBody>
      </p:sp>
      <p:sp>
        <p:nvSpPr>
          <p:cNvPr id="12" name="Rectangle 11"/>
          <p:cNvSpPr/>
          <p:nvPr/>
        </p:nvSpPr>
        <p:spPr>
          <a:xfrm>
            <a:off x="619178" y="3830426"/>
            <a:ext cx="10950684" cy="1754326"/>
          </a:xfrm>
          <a:prstGeom prst="rect">
            <a:avLst/>
          </a:prstGeom>
        </p:spPr>
        <p:txBody>
          <a:bodyPr wrap="square">
            <a:spAutoFit/>
          </a:bodyPr>
          <a:lstStyle/>
          <a:p>
            <a:pPr algn="just"/>
            <a:r>
              <a:rPr lang="en-US" sz="3600" dirty="0">
                <a:solidFill>
                  <a:srgbClr val="7030A0"/>
                </a:solidFill>
                <a:latin typeface="Cambria" panose="02040503050406030204" pitchFamily="18" charset="0"/>
                <a:ea typeface="Cambria" panose="02040503050406030204" pitchFamily="18" charset="0"/>
              </a:rPr>
              <a:t> </a:t>
            </a:r>
            <a:r>
              <a:rPr lang="en-US" sz="3600" dirty="0" smtClean="0">
                <a:solidFill>
                  <a:srgbClr val="7030A0"/>
                </a:solidFill>
                <a:latin typeface="Cambria" panose="02040503050406030204" pitchFamily="18" charset="0"/>
                <a:ea typeface="Cambria" panose="02040503050406030204" pitchFamily="18" charset="0"/>
              </a:rPr>
              <a:t>   </a:t>
            </a:r>
            <a:r>
              <a:rPr lang="vi-VN" sz="3600" dirty="0" smtClean="0">
                <a:solidFill>
                  <a:srgbClr val="7030A0"/>
                </a:solidFill>
                <a:latin typeface="Cambria" panose="02040503050406030204" pitchFamily="18" charset="0"/>
                <a:ea typeface="Cambria" panose="02040503050406030204" pitchFamily="18" charset="0"/>
              </a:rPr>
              <a:t>Huy-gô </a:t>
            </a:r>
            <a:r>
              <a:rPr lang="vi-VN" sz="3600" dirty="0">
                <a:solidFill>
                  <a:srgbClr val="7030A0"/>
                </a:solidFill>
                <a:latin typeface="Cambria" panose="02040503050406030204" pitchFamily="18" charset="0"/>
                <a:ea typeface="Cambria" panose="02040503050406030204" pitchFamily="18" charset="0"/>
              </a:rPr>
              <a:t>mải miết viết và may thay, khi tiếng trống báo hết giờ vang lên thì cậu cũng viết xong đáp số và mang bài lên nộp. </a:t>
            </a:r>
            <a:endParaRPr lang="en-US" sz="3600" dirty="0">
              <a:solidFill>
                <a:srgbClr val="7030A0"/>
              </a:solidFill>
              <a:latin typeface="Cambria" panose="02040503050406030204" pitchFamily="18" charset="0"/>
              <a:ea typeface="Cambria" panose="02040503050406030204" pitchFamily="18" charset="0"/>
            </a:endParaRPr>
          </a:p>
        </p:txBody>
      </p:sp>
      <p:sp>
        <p:nvSpPr>
          <p:cNvPr id="3" name="TextBox 2"/>
          <p:cNvSpPr txBox="1"/>
          <p:nvPr/>
        </p:nvSpPr>
        <p:spPr>
          <a:xfrm>
            <a:off x="2635956" y="1534978"/>
            <a:ext cx="530577"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sp>
        <p:nvSpPr>
          <p:cNvPr id="14" name="TextBox 13"/>
          <p:cNvSpPr txBox="1"/>
          <p:nvPr/>
        </p:nvSpPr>
        <p:spPr>
          <a:xfrm>
            <a:off x="9341556" y="1534978"/>
            <a:ext cx="530577"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sp>
        <p:nvSpPr>
          <p:cNvPr id="15" name="TextBox 14"/>
          <p:cNvSpPr txBox="1"/>
          <p:nvPr/>
        </p:nvSpPr>
        <p:spPr>
          <a:xfrm>
            <a:off x="6498465" y="2095251"/>
            <a:ext cx="530577"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grpSp>
        <p:nvGrpSpPr>
          <p:cNvPr id="7" name="Group 6"/>
          <p:cNvGrpSpPr/>
          <p:nvPr/>
        </p:nvGrpSpPr>
        <p:grpSpPr>
          <a:xfrm>
            <a:off x="6365820" y="2606976"/>
            <a:ext cx="795866" cy="723780"/>
            <a:chOff x="3143955" y="2268370"/>
            <a:chExt cx="795866" cy="723780"/>
          </a:xfrm>
        </p:grpSpPr>
        <p:sp>
          <p:nvSpPr>
            <p:cNvPr id="16" name="TextBox 15"/>
            <p:cNvSpPr txBox="1"/>
            <p:nvPr/>
          </p:nvSpPr>
          <p:spPr>
            <a:xfrm>
              <a:off x="3143955" y="2268370"/>
              <a:ext cx="795866"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sp>
          <p:nvSpPr>
            <p:cNvPr id="17" name="TextBox 16"/>
            <p:cNvSpPr txBox="1"/>
            <p:nvPr/>
          </p:nvSpPr>
          <p:spPr>
            <a:xfrm>
              <a:off x="3265310" y="2284264"/>
              <a:ext cx="530577"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3894364" y="362103"/>
            <a:ext cx="4400312" cy="682568"/>
          </a:xfrm>
          <a:prstGeom prst="rect">
            <a:avLst/>
          </a:prstGeom>
        </p:spPr>
      </p:pic>
      <p:sp>
        <p:nvSpPr>
          <p:cNvPr id="25" name="TextBox 24"/>
          <p:cNvSpPr txBox="1"/>
          <p:nvPr/>
        </p:nvSpPr>
        <p:spPr>
          <a:xfrm>
            <a:off x="7495823" y="3730667"/>
            <a:ext cx="530577"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sp>
        <p:nvSpPr>
          <p:cNvPr id="28" name="TextBox 27"/>
          <p:cNvSpPr txBox="1"/>
          <p:nvPr/>
        </p:nvSpPr>
        <p:spPr>
          <a:xfrm>
            <a:off x="3709650" y="4283823"/>
            <a:ext cx="530577"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sp>
        <p:nvSpPr>
          <p:cNvPr id="29" name="TextBox 28"/>
          <p:cNvSpPr txBox="1"/>
          <p:nvPr/>
        </p:nvSpPr>
        <p:spPr>
          <a:xfrm>
            <a:off x="9532842" y="4283823"/>
            <a:ext cx="530577"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grpSp>
        <p:nvGrpSpPr>
          <p:cNvPr id="30" name="Group 29"/>
          <p:cNvGrpSpPr/>
          <p:nvPr/>
        </p:nvGrpSpPr>
        <p:grpSpPr>
          <a:xfrm>
            <a:off x="2886020" y="4860972"/>
            <a:ext cx="795866" cy="723780"/>
            <a:chOff x="3143955" y="2268370"/>
            <a:chExt cx="795866" cy="723780"/>
          </a:xfrm>
        </p:grpSpPr>
        <p:sp>
          <p:nvSpPr>
            <p:cNvPr id="31" name="TextBox 30"/>
            <p:cNvSpPr txBox="1"/>
            <p:nvPr/>
          </p:nvSpPr>
          <p:spPr>
            <a:xfrm>
              <a:off x="3143955" y="2268370"/>
              <a:ext cx="795866"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265310" y="2284264"/>
              <a:ext cx="530577"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9074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p:bldP spid="14" grpId="0"/>
      <p:bldP spid="15" grpId="0"/>
      <p:bldP spid="25"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191343" y="1276925"/>
            <a:ext cx="9809314" cy="4304149"/>
          </a:xfrm>
          <a:prstGeom prst="rect">
            <a:avLst/>
          </a:prstGeom>
        </p:spPr>
      </p:pic>
    </p:spTree>
    <p:extLst>
      <p:ext uri="{BB962C8B-B14F-4D97-AF65-F5344CB8AC3E}">
        <p14:creationId xmlns:p14="http://schemas.microsoft.com/office/powerpoint/2010/main" val="2941570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23250" y="109007"/>
            <a:ext cx="5523455" cy="1018120"/>
          </a:xfrm>
          <a:prstGeom prst="rect">
            <a:avLst/>
          </a:prstGeom>
        </p:spPr>
      </p:pic>
      <p:grpSp>
        <p:nvGrpSpPr>
          <p:cNvPr id="6" name="Group 5"/>
          <p:cNvGrpSpPr/>
          <p:nvPr/>
        </p:nvGrpSpPr>
        <p:grpSpPr>
          <a:xfrm>
            <a:off x="708116" y="1198695"/>
            <a:ext cx="9497040" cy="1194025"/>
            <a:chOff x="708116" y="1298396"/>
            <a:chExt cx="9497040" cy="1194025"/>
          </a:xfrm>
        </p:grpSpPr>
        <p:sp>
          <p:nvSpPr>
            <p:cNvPr id="28"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9497040"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5">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5" name="TextBox 4"/>
            <p:cNvSpPr txBox="1"/>
            <p:nvPr/>
          </p:nvSpPr>
          <p:spPr>
            <a:xfrm>
              <a:off x="1223250" y="1603020"/>
              <a:ext cx="8981906" cy="584775"/>
            </a:xfrm>
            <a:prstGeom prst="rect">
              <a:avLst/>
            </a:prstGeom>
            <a:noFill/>
          </p:spPr>
          <p:txBody>
            <a:bodyPr wrap="square" rtlCol="0">
              <a:spAutoFit/>
            </a:bodyPr>
            <a:lstStyle/>
            <a:p>
              <a:pPr algn="ctr"/>
              <a:r>
                <a:rPr lang="en-US" sz="3200" dirty="0" err="1">
                  <a:solidFill>
                    <a:srgbClr val="002060"/>
                  </a:solidFill>
                  <a:latin typeface="Cambria" panose="02040503050406030204" pitchFamily="18" charset="0"/>
                  <a:ea typeface="Cambria" panose="02040503050406030204" pitchFamily="18" charset="0"/>
                </a:rPr>
                <a:t>Vích-tô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Huy-gô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bộc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lộ</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năng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khiếu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sớm</a:t>
              </a:r>
              <a:r>
                <a:rPr lang="en-US" sz="3200" dirty="0" smtClean="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p:txBody>
        </p:sp>
      </p:grpSp>
      <p:grpSp>
        <p:nvGrpSpPr>
          <p:cNvPr id="29" name="Group 28"/>
          <p:cNvGrpSpPr/>
          <p:nvPr/>
        </p:nvGrpSpPr>
        <p:grpSpPr>
          <a:xfrm>
            <a:off x="1223250" y="2548692"/>
            <a:ext cx="9497040" cy="1194025"/>
            <a:chOff x="708116" y="1298396"/>
            <a:chExt cx="9497040" cy="1194025"/>
          </a:xfrm>
        </p:grpSpPr>
        <p:sp>
          <p:nvSpPr>
            <p:cNvPr id="30"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9497040"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2">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31" name="TextBox 30"/>
            <p:cNvSpPr txBox="1"/>
            <p:nvPr/>
          </p:nvSpPr>
          <p:spPr>
            <a:xfrm>
              <a:off x="1223250" y="1415203"/>
              <a:ext cx="8981906" cy="1077218"/>
            </a:xfrm>
            <a:prstGeom prst="rect">
              <a:avLst/>
            </a:prstGeom>
            <a:noFill/>
          </p:spPr>
          <p:txBody>
            <a:bodyPr wrap="square" rtlCol="0">
              <a:spAutoFit/>
            </a:bodyPr>
            <a:lstStyle/>
            <a:p>
              <a:pPr algn="ct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Toán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rất</a:t>
              </a:r>
              <a:r>
                <a:rPr lang="en-US" sz="3200" dirty="0">
                  <a:solidFill>
                    <a:srgbClr val="002060"/>
                  </a:solidFill>
                  <a:latin typeface="Cambria" panose="02040503050406030204" pitchFamily="18" charset="0"/>
                  <a:ea typeface="Cambria" panose="02040503050406030204" pitchFamily="18" charset="0"/>
                </a:rPr>
                <a:t> lo </a:t>
              </a:r>
              <a:r>
                <a:rPr lang="en-US" sz="3200" dirty="0" err="1">
                  <a:solidFill>
                    <a:srgbClr val="002060"/>
                  </a:solidFill>
                  <a:latin typeface="Cambria" panose="02040503050406030204" pitchFamily="18" charset="0"/>
                  <a:ea typeface="Cambria" panose="02040503050406030204" pitchFamily="18" charset="0"/>
                </a:rPr>
                <a:t>lắng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Vích</a:t>
              </a:r>
              <a:r>
                <a:rPr lang="en-US" sz="3200" dirty="0">
                  <a:solidFill>
                    <a:srgbClr val="002060"/>
                  </a:solidFill>
                  <a:latin typeface="Cambria" panose="02040503050406030204" pitchFamily="18" charset="0"/>
                  <a:ea typeface="Cambria" panose="02040503050406030204" pitchFamily="18" charset="0"/>
                </a:rPr>
                <a:t>-to </a:t>
              </a:r>
              <a:r>
                <a:rPr lang="en-US" sz="3200" dirty="0" err="1">
                  <a:solidFill>
                    <a:srgbClr val="002060"/>
                  </a:solidFill>
                  <a:latin typeface="Cambria" panose="02040503050406030204" pitchFamily="18" charset="0"/>
                  <a:ea typeface="Cambria" panose="02040503050406030204" pitchFamily="18" charset="0"/>
                </a:rPr>
                <a:t>Huy-gô</a:t>
              </a:r>
              <a:r>
                <a:rPr lang="en-US" sz="3200" dirty="0" smtClean="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p:txBody>
        </p:sp>
      </p:grpSp>
      <p:grpSp>
        <p:nvGrpSpPr>
          <p:cNvPr id="32" name="Group 31"/>
          <p:cNvGrpSpPr/>
          <p:nvPr/>
        </p:nvGrpSpPr>
        <p:grpSpPr>
          <a:xfrm>
            <a:off x="1525807" y="3893391"/>
            <a:ext cx="9559882" cy="1194025"/>
            <a:chOff x="498702" y="1298396"/>
            <a:chExt cx="7866365" cy="1194025"/>
          </a:xfrm>
        </p:grpSpPr>
        <p:sp>
          <p:nvSpPr>
            <p:cNvPr id="33"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7656951"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6">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34" name="TextBox 33"/>
            <p:cNvSpPr txBox="1"/>
            <p:nvPr/>
          </p:nvSpPr>
          <p:spPr>
            <a:xfrm>
              <a:off x="498702" y="1356799"/>
              <a:ext cx="7773474" cy="1077218"/>
            </a:xfrm>
            <a:prstGeom prst="rect">
              <a:avLst/>
            </a:prstGeom>
            <a:noFill/>
          </p:spPr>
          <p:txBody>
            <a:bodyPr wrap="square" rtlCol="0">
              <a:spAutoFit/>
            </a:bodyPr>
            <a:lstStyle/>
            <a:p>
              <a:pPr algn="ctr"/>
              <a:r>
                <a:rPr lang="en-US" sz="3200" dirty="0" err="1">
                  <a:solidFill>
                    <a:srgbClr val="002060"/>
                  </a:solidFill>
                  <a:latin typeface="Cambria" panose="02040503050406030204" pitchFamily="18" charset="0"/>
                  <a:ea typeface="Cambria" panose="02040503050406030204" pitchFamily="18" charset="0"/>
                </a:rPr>
                <a:t>Vì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reo </a:t>
              </a:r>
              <a:r>
                <a:rPr lang="en-US" sz="3200" dirty="0" err="1">
                  <a:solidFill>
                    <a:srgbClr val="002060"/>
                  </a:solidFill>
                  <a:latin typeface="Cambria" panose="02040503050406030204" pitchFamily="18" charset="0"/>
                  <a:ea typeface="Cambria" panose="02040503050406030204" pitchFamily="18" charset="0"/>
                </a:rPr>
                <a:t>lên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endParaRPr lang="en-US" sz="3200" dirty="0" smtClean="0">
                <a:solidFill>
                  <a:srgbClr val="002060"/>
                </a:solidFill>
                <a:latin typeface="Cambria" panose="02040503050406030204" pitchFamily="18" charset="0"/>
                <a:ea typeface="Cambria" panose="02040503050406030204" pitchFamily="18" charset="0"/>
              </a:endParaRPr>
            </a:p>
            <a:p>
              <a:pPr algn="ctr"/>
              <a:r>
                <a:rPr lang="en-US" sz="3200" dirty="0" err="1" smtClean="0">
                  <a:solidFill>
                    <a:srgbClr val="002060"/>
                  </a:solidFill>
                  <a:latin typeface="Cambria" panose="02040503050406030204" pitchFamily="18" charset="0"/>
                  <a:ea typeface="Cambria" panose="02040503050406030204" pitchFamily="18" charset="0"/>
                </a:rPr>
                <a:t>của</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Vích</a:t>
              </a:r>
              <a:r>
                <a:rPr lang="en-US" sz="3200" dirty="0" smtClean="0">
                  <a:solidFill>
                    <a:srgbClr val="002060"/>
                  </a:solidFill>
                  <a:latin typeface="Cambria" panose="02040503050406030204" pitchFamily="18" charset="0"/>
                  <a:ea typeface="Cambria" panose="02040503050406030204" pitchFamily="18" charset="0"/>
                </a:rPr>
                <a:t>-to </a:t>
              </a:r>
              <a:r>
                <a:rPr lang="en-US" sz="3200" dirty="0" err="1">
                  <a:solidFill>
                    <a:srgbClr val="002060"/>
                  </a:solidFill>
                  <a:latin typeface="Cambria" panose="02040503050406030204" pitchFamily="18" charset="0"/>
                  <a:ea typeface="Cambria" panose="02040503050406030204" pitchFamily="18" charset="0"/>
                </a:rPr>
                <a:t>Huy-gô</a:t>
              </a:r>
              <a:r>
                <a:rPr lang="en-US" sz="3200" dirty="0" smtClean="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p:txBody>
        </p:sp>
      </p:grpSp>
      <p:grpSp>
        <p:nvGrpSpPr>
          <p:cNvPr id="35" name="Group 34"/>
          <p:cNvGrpSpPr/>
          <p:nvPr/>
        </p:nvGrpSpPr>
        <p:grpSpPr>
          <a:xfrm>
            <a:off x="2519854" y="5228759"/>
            <a:ext cx="9107701" cy="1194025"/>
            <a:chOff x="708116" y="1298396"/>
            <a:chExt cx="7656951" cy="1194025"/>
          </a:xfrm>
        </p:grpSpPr>
        <p:sp>
          <p:nvSpPr>
            <p:cNvPr id="36"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7656951"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4">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37" name="TextBox 36"/>
            <p:cNvSpPr txBox="1"/>
            <p:nvPr/>
          </p:nvSpPr>
          <p:spPr>
            <a:xfrm>
              <a:off x="1223250" y="1350350"/>
              <a:ext cx="7141817" cy="1077218"/>
            </a:xfrm>
            <a:prstGeom prst="rect">
              <a:avLst/>
            </a:prstGeom>
            <a:noFill/>
          </p:spPr>
          <p:txBody>
            <a:bodyPr wrap="square" rtlCol="0">
              <a:spAutoFit/>
            </a:bodyPr>
            <a:lstStyle/>
            <a:p>
              <a:pPr algn="ctr"/>
              <a:r>
                <a:rPr lang="vi-VN" sz="3200" dirty="0">
                  <a:solidFill>
                    <a:srgbClr val="002060"/>
                  </a:solidFill>
                  <a:latin typeface="Cambria" panose="02040503050406030204" pitchFamily="18" charset="0"/>
                  <a:ea typeface="Cambria" panose="02040503050406030204" pitchFamily="18" charset="0"/>
                </a:rPr>
                <a:t>Qua giờ kiểm tra Toán, em thấy Huy-gô </a:t>
              </a:r>
              <a:endParaRPr lang="en-US" sz="3200" dirty="0" smtClean="0">
                <a:solidFill>
                  <a:srgbClr val="002060"/>
                </a:solidFill>
                <a:latin typeface="Cambria" panose="02040503050406030204" pitchFamily="18" charset="0"/>
                <a:ea typeface="Cambria" panose="02040503050406030204" pitchFamily="18" charset="0"/>
              </a:endParaRPr>
            </a:p>
            <a:p>
              <a:pPr algn="ctr"/>
              <a:r>
                <a:rPr lang="vi-VN" sz="3200" dirty="0" smtClean="0">
                  <a:solidFill>
                    <a:srgbClr val="002060"/>
                  </a:solidFill>
                  <a:latin typeface="Cambria" panose="02040503050406030204" pitchFamily="18" charset="0"/>
                  <a:ea typeface="Cambria" panose="02040503050406030204" pitchFamily="18" charset="0"/>
                </a:rPr>
                <a:t>là </a:t>
              </a:r>
              <a:r>
                <a:rPr lang="vi-VN" sz="3200" dirty="0">
                  <a:solidFill>
                    <a:srgbClr val="002060"/>
                  </a:solidFill>
                  <a:latin typeface="Cambria" panose="02040503050406030204" pitchFamily="18" charset="0"/>
                  <a:ea typeface="Cambria" panose="02040503050406030204" pitchFamily="18" charset="0"/>
                </a:rPr>
                <a:t>người thế nào</a:t>
              </a:r>
              <a:r>
                <a:rPr lang="vi-VN" sz="3200" dirty="0" smtClean="0">
                  <a:solidFill>
                    <a:srgbClr val="002060"/>
                  </a:solidFill>
                  <a:latin typeface="Cambria" panose="02040503050406030204" pitchFamily="18" charset="0"/>
                  <a:ea typeface="Cambria" panose="02040503050406030204" pitchFamily="18" charset="0"/>
                </a:rPr>
                <a:t>?</a:t>
              </a:r>
              <a:endParaRPr lang="vi-VN" sz="3200" dirty="0">
                <a:solidFill>
                  <a:srgbClr val="002060"/>
                </a:solidFill>
                <a:latin typeface="Cambria" panose="02040503050406030204" pitchFamily="18" charset="0"/>
                <a:ea typeface="Cambria" panose="02040503050406030204" pitchFamily="18" charset="0"/>
              </a:endParaRPr>
            </a:p>
          </p:txBody>
        </p:sp>
      </p:grpSp>
      <p:grpSp>
        <p:nvGrpSpPr>
          <p:cNvPr id="8" name="Group 7"/>
          <p:cNvGrpSpPr/>
          <p:nvPr/>
        </p:nvGrpSpPr>
        <p:grpSpPr>
          <a:xfrm>
            <a:off x="252152" y="1042337"/>
            <a:ext cx="1322594" cy="825120"/>
            <a:chOff x="252152" y="1042337"/>
            <a:chExt cx="1322594" cy="825120"/>
          </a:xfrm>
        </p:grpSpPr>
        <p:pic>
          <p:nvPicPr>
            <p:cNvPr id="38" name="Graphic 14">
              <a:extLst>
                <a:ext uri="{FF2B5EF4-FFF2-40B4-BE49-F238E27FC236}">
                  <a16:creationId xmlns:a16="http://schemas.microsoft.com/office/drawing/2014/main" id="{9AD1F43E-F1EB-4290-B163-4F1DD6CDEFA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714751">
              <a:off x="252152" y="1067611"/>
              <a:ext cx="1322594" cy="799846"/>
            </a:xfrm>
            <a:prstGeom prst="rect">
              <a:avLst/>
            </a:prstGeom>
          </p:spPr>
        </p:pic>
        <p:sp>
          <p:nvSpPr>
            <p:cNvPr id="39" name="TextBox 38">
              <a:extLst>
                <a:ext uri="{FF2B5EF4-FFF2-40B4-BE49-F238E27FC236}">
                  <a16:creationId xmlns:a16="http://schemas.microsoft.com/office/drawing/2014/main" id="{33D9F262-6CB3-48EE-B257-482DA0AC119B}"/>
                </a:ext>
              </a:extLst>
            </p:cNvPr>
            <p:cNvSpPr txBox="1"/>
            <p:nvPr/>
          </p:nvSpPr>
          <p:spPr>
            <a:xfrm rot="20962526">
              <a:off x="525768" y="1042337"/>
              <a:ext cx="637690"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w="25400">
                    <a:solidFill>
                      <a:srgbClr val="715D55"/>
                    </a:solidFill>
                  </a:ln>
                  <a:solidFill>
                    <a:srgbClr val="95C9E1"/>
                  </a:solidFill>
                  <a:effectLst/>
                  <a:uLnTx/>
                  <a:uFillTx/>
                  <a:latin typeface="SVN-Poky's" panose="020B0606040200020203" pitchFamily="34" charset="0"/>
                  <a:cs typeface="Itim"/>
                </a:rPr>
                <a:t>1</a:t>
              </a:r>
              <a:endParaRPr kumimoji="0" lang="en-US" sz="4000" b="0" i="0" u="none" strike="noStrike" kern="1200" cap="none" spc="0" normalizeH="0" baseline="0" noProof="0" dirty="0">
                <a:ln w="25400">
                  <a:solidFill>
                    <a:srgbClr val="715D55"/>
                  </a:solidFill>
                </a:ln>
                <a:solidFill>
                  <a:srgbClr val="95C9E1"/>
                </a:solidFill>
                <a:effectLst/>
                <a:uLnTx/>
                <a:uFillTx/>
                <a:latin typeface="SVN-Poky's" panose="020B0606040200020203" pitchFamily="34" charset="0"/>
                <a:cs typeface="Itim"/>
              </a:endParaRPr>
            </a:p>
          </p:txBody>
        </p:sp>
      </p:grpSp>
      <p:grpSp>
        <p:nvGrpSpPr>
          <p:cNvPr id="48" name="Group 47"/>
          <p:cNvGrpSpPr/>
          <p:nvPr/>
        </p:nvGrpSpPr>
        <p:grpSpPr>
          <a:xfrm>
            <a:off x="1276876" y="3843600"/>
            <a:ext cx="1407233" cy="908305"/>
            <a:chOff x="1276876" y="3843600"/>
            <a:chExt cx="1407233" cy="908305"/>
          </a:xfrm>
        </p:grpSpPr>
        <p:pic>
          <p:nvPicPr>
            <p:cNvPr id="41" name="Graphic 17">
              <a:extLst>
                <a:ext uri="{FF2B5EF4-FFF2-40B4-BE49-F238E27FC236}">
                  <a16:creationId xmlns:a16="http://schemas.microsoft.com/office/drawing/2014/main" id="{4053D95B-0605-4169-BB99-26CBD6E130F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9920524">
              <a:off x="1276876" y="3843600"/>
              <a:ext cx="1407233" cy="908305"/>
            </a:xfrm>
            <a:prstGeom prst="rect">
              <a:avLst/>
            </a:prstGeom>
          </p:spPr>
        </p:pic>
        <p:sp>
          <p:nvSpPr>
            <p:cNvPr id="42" name="TextBox 41">
              <a:extLst>
                <a:ext uri="{FF2B5EF4-FFF2-40B4-BE49-F238E27FC236}">
                  <a16:creationId xmlns:a16="http://schemas.microsoft.com/office/drawing/2014/main" id="{C7ED4BC4-66B9-4789-94CD-73481CF48216}"/>
                </a:ext>
              </a:extLst>
            </p:cNvPr>
            <p:cNvSpPr txBox="1"/>
            <p:nvPr/>
          </p:nvSpPr>
          <p:spPr>
            <a:xfrm rot="19920524">
              <a:off x="1581728" y="3888467"/>
              <a:ext cx="797529"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w="25400">
                    <a:solidFill>
                      <a:srgbClr val="715D55"/>
                    </a:solidFill>
                  </a:ln>
                  <a:solidFill>
                    <a:srgbClr val="C1C3F3"/>
                  </a:solidFill>
                  <a:effectLst/>
                  <a:uLnTx/>
                  <a:uFillTx/>
                  <a:latin typeface="SVN-Poky's" panose="020B0606040200020203" pitchFamily="34" charset="0"/>
                  <a:cs typeface="Itim"/>
                </a:rPr>
                <a:t>3</a:t>
              </a:r>
              <a:endParaRPr kumimoji="0" lang="en-US" sz="4000" b="0" i="0" u="none" strike="noStrike" kern="1200" cap="none" spc="0" normalizeH="0" baseline="0" noProof="0" dirty="0">
                <a:ln w="25400">
                  <a:solidFill>
                    <a:srgbClr val="715D55"/>
                  </a:solidFill>
                </a:ln>
                <a:solidFill>
                  <a:srgbClr val="C1C3F3"/>
                </a:solidFill>
                <a:effectLst/>
                <a:uLnTx/>
                <a:uFillTx/>
                <a:latin typeface="SVN-Poky's" panose="020B0606040200020203" pitchFamily="34" charset="0"/>
                <a:cs typeface="Itim"/>
              </a:endParaRPr>
            </a:p>
          </p:txBody>
        </p:sp>
      </p:grpSp>
      <p:grpSp>
        <p:nvGrpSpPr>
          <p:cNvPr id="49" name="Group 48"/>
          <p:cNvGrpSpPr/>
          <p:nvPr/>
        </p:nvGrpSpPr>
        <p:grpSpPr>
          <a:xfrm>
            <a:off x="797212" y="2403120"/>
            <a:ext cx="1313786" cy="847989"/>
            <a:chOff x="797212" y="2403120"/>
            <a:chExt cx="1313786" cy="847989"/>
          </a:xfrm>
        </p:grpSpPr>
        <p:pic>
          <p:nvPicPr>
            <p:cNvPr id="43" name="Graphic 20">
              <a:extLst>
                <a:ext uri="{FF2B5EF4-FFF2-40B4-BE49-F238E27FC236}">
                  <a16:creationId xmlns:a16="http://schemas.microsoft.com/office/drawing/2014/main" id="{6CE2BAD8-66D9-4EB1-A1D3-AF53A6B37F3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20674720">
              <a:off x="797212" y="2403120"/>
              <a:ext cx="1313786" cy="847989"/>
            </a:xfrm>
            <a:prstGeom prst="rect">
              <a:avLst/>
            </a:prstGeom>
          </p:spPr>
        </p:pic>
        <p:sp>
          <p:nvSpPr>
            <p:cNvPr id="44" name="TextBox 43">
              <a:extLst>
                <a:ext uri="{FF2B5EF4-FFF2-40B4-BE49-F238E27FC236}">
                  <a16:creationId xmlns:a16="http://schemas.microsoft.com/office/drawing/2014/main" id="{99E38401-4102-400D-BFBB-34B92C7AE3B9}"/>
                </a:ext>
              </a:extLst>
            </p:cNvPr>
            <p:cNvSpPr txBox="1"/>
            <p:nvPr/>
          </p:nvSpPr>
          <p:spPr>
            <a:xfrm rot="20674720">
              <a:off x="1048543" y="2404218"/>
              <a:ext cx="811124"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w="25400">
                    <a:solidFill>
                      <a:srgbClr val="715D55"/>
                    </a:solidFill>
                  </a:ln>
                  <a:solidFill>
                    <a:srgbClr val="F9B2C2"/>
                  </a:solidFill>
                  <a:effectLst/>
                  <a:uLnTx/>
                  <a:uFillTx/>
                  <a:latin typeface="SVN-Poky's" panose="020B0606040200020203" pitchFamily="34" charset="0"/>
                  <a:cs typeface="Itim"/>
                </a:rPr>
                <a:t>2</a:t>
              </a:r>
              <a:endParaRPr kumimoji="0" lang="en-US" sz="4000" b="0" i="0" u="none" strike="noStrike" kern="1200" cap="none" spc="0" normalizeH="0" baseline="0" noProof="0" dirty="0">
                <a:ln w="25400">
                  <a:solidFill>
                    <a:srgbClr val="715D55"/>
                  </a:solidFill>
                </a:ln>
                <a:solidFill>
                  <a:srgbClr val="F9B2C2"/>
                </a:solidFill>
                <a:effectLst/>
                <a:uLnTx/>
                <a:uFillTx/>
                <a:latin typeface="SVN-Poky's" panose="020B0606040200020203" pitchFamily="34" charset="0"/>
                <a:cs typeface="Itim"/>
              </a:endParaRPr>
            </a:p>
          </p:txBody>
        </p:sp>
      </p:grpSp>
      <p:grpSp>
        <p:nvGrpSpPr>
          <p:cNvPr id="47" name="Group 46"/>
          <p:cNvGrpSpPr/>
          <p:nvPr/>
        </p:nvGrpSpPr>
        <p:grpSpPr>
          <a:xfrm>
            <a:off x="2033121" y="5009971"/>
            <a:ext cx="1476378" cy="1002181"/>
            <a:chOff x="2033121" y="5009971"/>
            <a:chExt cx="1476378" cy="1002181"/>
          </a:xfrm>
        </p:grpSpPr>
        <p:pic>
          <p:nvPicPr>
            <p:cNvPr id="45" name="Graphic 20">
              <a:extLst>
                <a:ext uri="{FF2B5EF4-FFF2-40B4-BE49-F238E27FC236}">
                  <a16:creationId xmlns:a16="http://schemas.microsoft.com/office/drawing/2014/main" id="{6CE2BAD8-66D9-4EB1-A1D3-AF53A6B37F3F}"/>
                </a:ext>
              </a:extLst>
            </p:cNvPr>
            <p:cNvPicPr>
              <a:picLocks noChangeAspect="1"/>
            </p:cNvPicPr>
            <p:nvPr/>
          </p:nvPicPr>
          <p:blipFill>
            <a:blip r:embed="rId7">
              <a:duotone>
                <a:schemeClr val="accent4">
                  <a:shade val="45000"/>
                  <a:satMod val="135000"/>
                </a:schemeClr>
                <a:prstClr val="white"/>
              </a:duotone>
              <a:extLst>
                <a:ext uri="{96DAC541-7B7A-43D3-8B79-37D633B846F1}">
                  <asvg:svgBlip xmlns="" xmlns:asvg="http://schemas.microsoft.com/office/drawing/2016/SVG/main" r:embed="rId8"/>
                </a:ext>
              </a:extLst>
            </a:blip>
            <a:stretch>
              <a:fillRect/>
            </a:stretch>
          </p:blipFill>
          <p:spPr>
            <a:xfrm rot="21018112">
              <a:off x="2033121" y="5009971"/>
              <a:ext cx="1476378" cy="1002181"/>
            </a:xfrm>
            <a:prstGeom prst="rect">
              <a:avLst/>
            </a:prstGeom>
          </p:spPr>
        </p:pic>
        <p:sp>
          <p:nvSpPr>
            <p:cNvPr id="46" name="TextBox 45">
              <a:extLst>
                <a:ext uri="{FF2B5EF4-FFF2-40B4-BE49-F238E27FC236}">
                  <a16:creationId xmlns:a16="http://schemas.microsoft.com/office/drawing/2014/main" id="{99E38401-4102-400D-BFBB-34B92C7AE3B9}"/>
                </a:ext>
              </a:extLst>
            </p:cNvPr>
            <p:cNvSpPr txBox="1"/>
            <p:nvPr/>
          </p:nvSpPr>
          <p:spPr>
            <a:xfrm rot="21018112">
              <a:off x="2246711" y="5071330"/>
              <a:ext cx="1014859"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w="25400">
                    <a:solidFill>
                      <a:srgbClr val="715D55"/>
                    </a:solidFill>
                  </a:ln>
                  <a:solidFill>
                    <a:srgbClr val="F9B2C2"/>
                  </a:solidFill>
                  <a:effectLst/>
                  <a:uLnTx/>
                  <a:uFillTx/>
                  <a:latin typeface="SVN-Poky's" panose="020B0606040200020203" pitchFamily="34" charset="0"/>
                  <a:cs typeface="Itim"/>
                </a:rPr>
                <a:t>4</a:t>
              </a:r>
              <a:endParaRPr kumimoji="0" lang="en-US" sz="4000" b="0" i="0" u="none" strike="noStrike" kern="1200" cap="none" spc="0" normalizeH="0" baseline="0" noProof="0" dirty="0">
                <a:ln w="25400">
                  <a:solidFill>
                    <a:srgbClr val="715D55"/>
                  </a:solidFill>
                </a:ln>
                <a:solidFill>
                  <a:srgbClr val="F9B2C2"/>
                </a:solidFill>
                <a:effectLst/>
                <a:uLnTx/>
                <a:uFillTx/>
                <a:latin typeface="SVN-Poky's" panose="020B0606040200020203" pitchFamily="34" charset="0"/>
                <a:cs typeface="Itim"/>
              </a:endParaRPr>
            </a:p>
          </p:txBody>
        </p:sp>
      </p:grpSp>
    </p:spTree>
    <p:extLst>
      <p:ext uri="{BB962C8B-B14F-4D97-AF65-F5344CB8AC3E}">
        <p14:creationId xmlns:p14="http://schemas.microsoft.com/office/powerpoint/2010/main" val="3348469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22" presetClass="entr" presetSubtype="8"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par>
                                <p:cTn id="28" presetID="22" presetClass="entr" presetSubtype="8"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32288762"/>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unito Black - Nunito ExtraLight">
      <a:majorFont>
        <a:latin typeface="Nunito Black"/>
        <a:ea typeface="Arial Unicode MS"/>
        <a:cs typeface=""/>
      </a:majorFont>
      <a:minorFont>
        <a:latin typeface="Nunito Extra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A3C3C"/>
        </a:solidFill>
        <a:ln>
          <a:noFill/>
        </a:ln>
        <a:effectLst/>
      </a:spPr>
      <a:bodyPr rtlCol="0" anchor="ctr"/>
      <a:lstStyle>
        <a:defPPr algn="ctr">
          <a:defRPr sz="2400" i="1" dirty="0" smtClean="0">
            <a:solidFill>
              <a:srgbClr val="FFD479"/>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aver">
      <a:dk1>
        <a:srgbClr val="1E1E1C"/>
      </a:dk1>
      <a:lt1>
        <a:srgbClr val="FEF8EA"/>
      </a:lt1>
      <a:dk2>
        <a:srgbClr val="C57C45"/>
      </a:dk2>
      <a:lt2>
        <a:srgbClr val="F5E7CC"/>
      </a:lt2>
      <a:accent1>
        <a:srgbClr val="BDDAE2"/>
      </a:accent1>
      <a:accent2>
        <a:srgbClr val="E0D2B5"/>
      </a:accent2>
      <a:accent3>
        <a:srgbClr val="F07C6D"/>
      </a:accent3>
      <a:accent4>
        <a:srgbClr val="FBD556"/>
      </a:accent4>
      <a:accent5>
        <a:srgbClr val="003744"/>
      </a:accent5>
      <a:accent6>
        <a:srgbClr val="107F92"/>
      </a:accent6>
      <a:hlink>
        <a:srgbClr val="EDBCA0"/>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unito Black - Nunito ExtraLight">
      <a:majorFont>
        <a:latin typeface="Nunito Black"/>
        <a:ea typeface="Arial Unicode MS"/>
        <a:cs typeface=""/>
      </a:majorFont>
      <a:minorFont>
        <a:latin typeface="Nunito Extra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A3C3C"/>
        </a:solidFill>
        <a:ln>
          <a:noFill/>
        </a:ln>
        <a:effectLst/>
      </a:spPr>
      <a:bodyPr rtlCol="0" anchor="ctr"/>
      <a:lstStyle>
        <a:defPPr algn="ctr">
          <a:defRPr sz="2400" i="1" dirty="0" smtClean="0">
            <a:solidFill>
              <a:srgbClr val="FFD479"/>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1280</TotalTime>
  <Words>1506</Words>
  <Application>Microsoft Office PowerPoint</Application>
  <PresentationFormat>Widescreen</PresentationFormat>
  <Paragraphs>116</Paragraphs>
  <Slides>23</Slides>
  <Notes>0</Notes>
  <HiddenSlides>0</HiddenSlides>
  <MMClips>0</MMClips>
  <ScaleCrop>false</ScaleCrop>
  <HeadingPairs>
    <vt:vector size="6" baseType="variant">
      <vt:variant>
        <vt:lpstr>Fonts Used</vt:lpstr>
      </vt:variant>
      <vt:variant>
        <vt:i4>25</vt:i4>
      </vt:variant>
      <vt:variant>
        <vt:lpstr>Theme</vt:lpstr>
      </vt:variant>
      <vt:variant>
        <vt:i4>3</vt:i4>
      </vt:variant>
      <vt:variant>
        <vt:lpstr>Slide Titles</vt:lpstr>
      </vt:variant>
      <vt:variant>
        <vt:i4>23</vt:i4>
      </vt:variant>
    </vt:vector>
  </HeadingPairs>
  <TitlesOfParts>
    <vt:vector size="51" baseType="lpstr">
      <vt:lpstr>#9Slide05 Bodega Script</vt:lpstr>
      <vt:lpstr>#9Slide07 IcielBC Cubano Normal</vt:lpstr>
      <vt:lpstr>Arial</vt:lpstr>
      <vt:lpstr>UTM Avo</vt:lpstr>
      <vt:lpstr>Nunito Black</vt:lpstr>
      <vt:lpstr>Arial Unicode MS</vt:lpstr>
      <vt:lpstr>SVN-Gretoon</vt:lpstr>
      <vt:lpstr>#9Slide07 SVNAppleberry</vt:lpstr>
      <vt:lpstr>Sitka Subheading</vt:lpstr>
      <vt:lpstr>SVN-Dancing Script</vt:lpstr>
      <vt:lpstr>SVN-Poky's</vt:lpstr>
      <vt:lpstr>Calibri</vt:lpstr>
      <vt:lpstr>Nunito ExtraLight</vt:lpstr>
      <vt:lpstr>#9Slide07 IcielPony</vt:lpstr>
      <vt:lpstr>Itim</vt:lpstr>
      <vt:lpstr>#9Slide07 HoneyCream</vt:lpstr>
      <vt:lpstr>#9Slide05 SVNUT Triumph</vt:lpstr>
      <vt:lpstr>UVN Buc Thu</vt:lpstr>
      <vt:lpstr>等线</vt:lpstr>
      <vt:lpstr>Cambria</vt:lpstr>
      <vt:lpstr>#9Slide07 IcielCrocante</vt:lpstr>
      <vt:lpstr>字魂59号-创粗黑</vt:lpstr>
      <vt:lpstr>Calibri Light</vt:lpstr>
      <vt:lpstr>SVN-Newton</vt:lpstr>
      <vt:lpstr>Times New Roman</vt:lpstr>
      <vt:lpstr>PPTMON theme</vt:lpstr>
      <vt:lpstr>1_Office Theme</vt:lpstr>
      <vt:lpstr>1_PPTMON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HTTA2</Manager>
  <Company>HTTA2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HTTA2</dc:subject>
  <dc:creator>Laptop T&amp;T</dc:creator>
  <cp:keywords>HTTA2</cp:keywords>
  <dc:description>HTTA2</dc:description>
  <cp:lastModifiedBy>Nguyễn Thị Hồng Linh</cp:lastModifiedBy>
  <cp:revision>HTTA2</cp:revision>
  <dcterms:created xsi:type="dcterms:W3CDTF">2022-08-30T16:00:59Z</dcterms:created>
  <dcterms:modified xsi:type="dcterms:W3CDTF">2022-09-19T05:56:52Z</dcterms:modified>
  <cp:category>HTTA2</cp:category>
  <cp:version>HTTA2</cp:version>
</cp:coreProperties>
</file>