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6" r:id="rId6"/>
    <p:sldId id="261" r:id="rId7"/>
    <p:sldId id="267" r:id="rId8"/>
    <p:sldId id="262" r:id="rId9"/>
    <p:sldId id="268" r:id="rId10"/>
    <p:sldId id="270" r:id="rId11"/>
    <p:sldId id="263" r:id="rId12"/>
    <p:sldId id="269" r:id="rId13"/>
    <p:sldId id="264" r:id="rId14"/>
    <p:sldId id="271" r:id="rId15"/>
    <p:sldId id="272" r:id="rId16"/>
    <p:sldId id="273" r:id="rId17"/>
    <p:sldId id="265" r:id="rId18"/>
    <p:sldId id="274" r:id="rId19"/>
    <p:sldId id="275" r:id="rId20"/>
    <p:sldId id="276" r:id="rId21"/>
    <p:sldId id="280" r:id="rId22"/>
    <p:sldId id="277" r:id="rId23"/>
    <p:sldId id="279" r:id="rId24"/>
    <p:sldId id="259" r:id="rId25"/>
    <p:sldId id="281" r:id="rId26"/>
    <p:sldId id="282" r:id="rId27"/>
    <p:sldId id="283" r:id="rId28"/>
    <p:sldId id="284" r:id="rId29"/>
    <p:sldId id="285" r:id="rId30"/>
    <p:sldId id="286" r:id="rId31"/>
    <p:sldId id="288" r:id="rId32"/>
    <p:sldId id="287" r:id="rId33"/>
  </p:sldIdLst>
  <p:sldSz cx="12192000" cy="6858000"/>
  <p:notesSz cx="6858000" cy="9144000"/>
  <p:embeddedFontLst>
    <p:embeddedFont>
      <p:font typeface="UVF Funkydori" panose="02000503000000020003" pitchFamily="2" charset="0"/>
      <p:regular r:id="rId34"/>
    </p:embeddedFont>
    <p:embeddedFont>
      <p:font typeface="UTM Avo" panose="02040603050506020204" pitchFamily="18" charset="0"/>
      <p:regular r:id="rId35"/>
      <p:bold r:id="rId36"/>
      <p:italic r:id="rId37"/>
      <p:boldItalic r:id="rId38"/>
    </p:embeddedFont>
    <p:embeddedFont>
      <p:font typeface="#9Slide07 HoneyCream" pitchFamily="2" charset="0"/>
      <p:regular r:id="rId39"/>
    </p:embeddedFont>
    <p:embeddedFont>
      <p:font typeface="#9Slide07 IcielBC Cubano Normal" panose="00000500000000000000" pitchFamily="2" charset="0"/>
      <p:regular r:id="rId40"/>
    </p:embeddedFont>
    <p:embeddedFont>
      <p:font typeface="UVF Fiolex Girls" panose="020B0603050302020204" pitchFamily="34" charset="0"/>
      <p:regular r:id="rId41"/>
    </p:embeddedFont>
    <p:embeddedFont>
      <p:font typeface="Calibri Light" panose="020F0302020204030204" pitchFamily="34" charset="0"/>
      <p:regular r:id="rId42"/>
      <p:italic r:id="rId43"/>
    </p:embeddedFont>
    <p:embeddedFont>
      <p:font typeface="SVN-Poky's" panose="020B0606040200020203" pitchFamily="34" charset="0"/>
      <p:regular r:id="rId44"/>
    </p:embeddedFont>
    <p:embeddedFont>
      <p:font typeface="Calibri" panose="020F0502020204030204" pitchFamily="34" charset="0"/>
      <p:regular r:id="rId45"/>
      <p:bold r:id="rId46"/>
      <p:italic r:id="rId47"/>
      <p:boldItalic r:id="rId48"/>
    </p:embeddedFont>
    <p:embeddedFont>
      <p:font typeface="#9Slide05 Bodega Script" pitchFamily="2" charset="0"/>
      <p:regular r:id="rId49"/>
    </p:embeddedFont>
    <p:embeddedFont>
      <p:font typeface="Cambria" panose="02040503050406030204" pitchFamily="18" charset="0"/>
      <p:regular r:id="rId50"/>
      <p:bold r:id="rId51"/>
      <p:italic r:id="rId52"/>
      <p:boldItalic r:id="rId53"/>
    </p:embeddedFont>
    <p:embeddedFont>
      <p:font typeface="SVN-Dancing Script" panose="02040603050506020204" pitchFamily="18" charset="0"/>
      <p:regular r:id="rId54"/>
    </p:embeddedFont>
    <p:embeddedFont>
      <p:font typeface="#9Slide07 IcielPony" panose="02000000000000000000" pitchFamily="2" charset="0"/>
      <p:regular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79D"/>
    <a:srgbClr val="F54373"/>
    <a:srgbClr val="FF3399"/>
    <a:srgbClr val="FF7769"/>
    <a:srgbClr val="D9490C"/>
    <a:srgbClr val="FF99FF"/>
    <a:srgbClr val="FF9999"/>
    <a:srgbClr val="00D6AD"/>
    <a:srgbClr val="E6B69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33" d="100"/>
          <a:sy n="33" d="100"/>
        </p:scale>
        <p:origin x="1968" y="12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E76F6DF-8958-4EEF-82E4-321818C37A13}" type="datetimeFigureOut">
              <a:rPr lang="en-GB" smtClean="0"/>
              <a:t>19/09/2022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E76F6DF-8958-4EEF-82E4-321818C37A13}" type="datetimeFigureOut">
              <a:rPr lang="en-GB" smtClean="0"/>
              <a:t>19/09/2022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E76F6DF-8958-4EEF-82E4-321818C37A13}" type="datetimeFigureOut">
              <a:rPr lang="en-GB" smtClean="0"/>
              <a:t>19/09/2022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6F6DF-8958-4EEF-82E4-321818C37A13}" type="datetimeFigureOut">
              <a:rPr lang="en-GB" smtClean="0"/>
              <a:t>19/09/2022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19/09/2022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19/09/2022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5511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6F6DF-8958-4EEF-82E4-321818C37A13}" type="datetimeFigureOut">
              <a:rPr lang="en-GB" smtClean="0"/>
              <a:t>19/09/2022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737E9-5E8A-4961-8642-4B349F2693C4}"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3185781" y="2707304"/>
            <a:ext cx="1254120" cy="1293990"/>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2785731" y="-1655146"/>
            <a:ext cx="1254120" cy="129399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8116891" y="-1826596"/>
            <a:ext cx="1254120" cy="1293990"/>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2327280" y="-2529242"/>
            <a:ext cx="1254120" cy="1293990"/>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558920" y="-1179601"/>
            <a:ext cx="1254120" cy="1293990"/>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3044820" y="2325599"/>
            <a:ext cx="1254120" cy="1293990"/>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2417760" y="5891917"/>
            <a:ext cx="1254120" cy="1293990"/>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814520" y="7663567"/>
            <a:ext cx="1254120" cy="1293990"/>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5468940" y="7434967"/>
            <a:ext cx="1254120" cy="1293990"/>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0574340" y="7477829"/>
            <a:ext cx="1254120" cy="1293990"/>
          </a:xfrm>
          <a:prstGeom prst="rect">
            <a:avLst/>
          </a:prstGeom>
        </p:spPr>
      </p:pic>
      <p:pic>
        <p:nvPicPr>
          <p:cNvPr id="17" name="Picture 1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4001751" y="6538912"/>
            <a:ext cx="1254120" cy="1293990"/>
          </a:xfrm>
          <a:prstGeom prst="rect">
            <a:avLst/>
          </a:prstGeom>
        </p:spPr>
      </p:pic>
      <p:sp>
        <p:nvSpPr>
          <p:cNvPr id="18" name="Rectangle 17"/>
          <p:cNvSpPr/>
          <p:nvPr userDrawn="1"/>
        </p:nvSpPr>
        <p:spPr>
          <a:xfrm>
            <a:off x="71632" y="6410440"/>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FFA79D"/>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FFA79D"/>
                </a:solidFill>
                <a:effectLst/>
                <a:uLnTx/>
                <a:uFillTx/>
                <a:latin typeface="#9Slide07 HoneyCream" pitchFamily="2" charset="0"/>
                <a:ea typeface="+mn-ea"/>
                <a:cs typeface="+mn-cs"/>
              </a:rPr>
              <a:t> Non </a:t>
            </a:r>
            <a:endParaRPr lang="en-GB" dirty="0">
              <a:solidFill>
                <a:srgbClr val="FFA79D"/>
              </a:solidFill>
            </a:endParaRPr>
          </a:p>
        </p:txBody>
      </p:sp>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 id="2147483660" r:id="rId3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1.png"/><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1.png"/><Relationship Id="rId12" Type="http://schemas.microsoft.com/office/2007/relationships/hdphoto" Target="../media/hdphoto4.wdp"/><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9.png"/><Relationship Id="rId5" Type="http://schemas.microsoft.com/office/2007/relationships/hdphoto" Target="../media/hdphoto2.wdp"/><Relationship Id="rId1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12.png"/><Relationship Id="rId12" Type="http://schemas.openxmlformats.org/officeDocument/2006/relationships/slide" Target="slide29.xml"/><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8.xml"/><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12"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7.xml"/><Relationship Id="rId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12"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7.xml"/><Relationship Id="rId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12"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7.xml"/><Relationship Id="rId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tm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
            <a:ext cx="1335119" cy="1321901"/>
          </a:xfrm>
          <a:prstGeom prst="rect">
            <a:avLst/>
          </a:prstGeom>
        </p:spPr>
      </p:pic>
      <p:sp>
        <p:nvSpPr>
          <p:cNvPr id="17" name="TextBox 16"/>
          <p:cNvSpPr txBox="1"/>
          <p:nvPr/>
        </p:nvSpPr>
        <p:spPr>
          <a:xfrm rot="18638956">
            <a:off x="807020" y="602463"/>
            <a:ext cx="1800225" cy="461665"/>
          </a:xfrm>
          <a:prstGeom prst="rect">
            <a:avLst/>
          </a:prstGeom>
          <a:noFill/>
        </p:spPr>
        <p:txBody>
          <a:bodyPr wrap="square" rtlCol="0">
            <a:spAutoFit/>
          </a:bodyPr>
          <a:lstStyle/>
          <a:p>
            <a:r>
              <a:rPr lang="en-GB" sz="2400" dirty="0" err="1" smtClean="0">
                <a:solidFill>
                  <a:schemeClr val="accent2">
                    <a:lumMod val="50000"/>
                  </a:schemeClr>
                </a:solidFill>
                <a:latin typeface="UVF Funkydori" panose="02000503000000020003" pitchFamily="2" charset="0"/>
              </a:rPr>
              <a:t>Tiếng</a:t>
            </a:r>
            <a:r>
              <a:rPr lang="en-GB" sz="2400" dirty="0" smtClean="0">
                <a:solidFill>
                  <a:schemeClr val="accent2">
                    <a:lumMod val="50000"/>
                  </a:schemeClr>
                </a:solidFill>
                <a:latin typeface="UVF Funkydori" panose="02000503000000020003" pitchFamily="2" charset="0"/>
              </a:rPr>
              <a:t> </a:t>
            </a:r>
            <a:r>
              <a:rPr lang="en-GB" sz="2400" dirty="0" err="1" smtClean="0">
                <a:solidFill>
                  <a:schemeClr val="accent2">
                    <a:lumMod val="50000"/>
                  </a:schemeClr>
                </a:solidFill>
                <a:latin typeface="UVF Funkydori" panose="02000503000000020003" pitchFamily="2" charset="0"/>
              </a:rPr>
              <a:t>Việt</a:t>
            </a:r>
            <a:r>
              <a:rPr lang="en-GB" sz="2400" dirty="0" smtClean="0">
                <a:solidFill>
                  <a:schemeClr val="accent2">
                    <a:lumMod val="50000"/>
                  </a:schemeClr>
                </a:solidFill>
                <a:latin typeface="UVF Funkydori" panose="02000503000000020003" pitchFamily="2" charset="0"/>
              </a:rPr>
              <a:t> 3</a:t>
            </a:r>
            <a:endParaRPr lang="en-GB" sz="2400" dirty="0">
              <a:solidFill>
                <a:schemeClr val="accent2">
                  <a:lumMod val="50000"/>
                </a:schemeClr>
              </a:solidFill>
              <a:latin typeface="UVF Funkydori" panose="02000503000000020003" pitchFamily="2" charset="0"/>
            </a:endParaRPr>
          </a:p>
        </p:txBody>
      </p:sp>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34083" y1="57699" x2="35667" y2="62914"/>
                        <a14:backgroundMark x1="55333" y1="53642" x2="55333" y2="53642"/>
                        <a14:backgroundMark x1="60083" y1="49752" x2="45333" y2="62169"/>
                        <a14:backgroundMark x1="71917" y1="65397" x2="71917" y2="65397"/>
                      </a14:backgroundRemoval>
                    </a14:imgEffect>
                  </a14:imgLayer>
                </a14:imgProps>
              </a:ext>
            </a:extLst>
          </a:blip>
          <a:srcRect l="23542" t="29636" r="26958" b="29139"/>
          <a:stretch/>
        </p:blipFill>
        <p:spPr>
          <a:xfrm rot="20815775">
            <a:off x="7781269" y="647188"/>
            <a:ext cx="1399925" cy="1173674"/>
          </a:xfrm>
          <a:prstGeom prst="rect">
            <a:avLst/>
          </a:prstGeom>
        </p:spPr>
      </p:pic>
      <p:pic>
        <p:nvPicPr>
          <p:cNvPr id="2" name="Picture 1"/>
          <p:cNvPicPr>
            <a:picLocks noChangeAspect="1"/>
          </p:cNvPicPr>
          <p:nvPr/>
        </p:nvPicPr>
        <p:blipFill>
          <a:blip r:embed="rId6"/>
          <a:stretch>
            <a:fillRect/>
          </a:stretch>
        </p:blipFill>
        <p:spPr>
          <a:xfrm>
            <a:off x="1758320" y="1197670"/>
            <a:ext cx="8675360" cy="4462659"/>
          </a:xfrm>
          <a:prstGeom prst="rect">
            <a:avLst/>
          </a:prstGeom>
        </p:spPr>
      </p:pic>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9"/>
            <a:stretch>
              <a:fillRect/>
            </a:stretch>
          </p:blipFill>
          <p:spPr>
            <a:xfrm>
              <a:off x="4157757" y="1004670"/>
              <a:ext cx="4378019" cy="1093351"/>
            </a:xfrm>
            <a:prstGeom prst="rect">
              <a:avLst/>
            </a:prstGeom>
          </p:spPr>
        </p:pic>
      </p:grpSp>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5" name="Group 44"/>
          <p:cNvGrpSpPr/>
          <p:nvPr/>
        </p:nvGrpSpPr>
        <p:grpSpPr>
          <a:xfrm>
            <a:off x="3276636" y="1016613"/>
            <a:ext cx="1897564" cy="3974028"/>
            <a:chOff x="3276636" y="1016613"/>
            <a:chExt cx="1897564" cy="3974028"/>
          </a:xfrm>
        </p:grpSpPr>
        <p:sp>
          <p:nvSpPr>
            <p:cNvPr id="24" name="Freeform 23"/>
            <p:cNvSpPr/>
            <p:nvPr/>
          </p:nvSpPr>
          <p:spPr>
            <a:xfrm>
              <a:off x="4120308" y="2655065"/>
              <a:ext cx="837282" cy="2335576"/>
            </a:xfrm>
            <a:custGeom>
              <a:avLst/>
              <a:gdLst>
                <a:gd name="connsiteX0" fmla="*/ 0 w 837282"/>
                <a:gd name="connsiteY0" fmla="*/ 0 h 2335576"/>
                <a:gd name="connsiteX1" fmla="*/ 154237 w 837282"/>
                <a:gd name="connsiteY1" fmla="*/ 649995 h 2335576"/>
                <a:gd name="connsiteX2" fmla="*/ 837282 w 837282"/>
                <a:gd name="connsiteY2" fmla="*/ 2335576 h 2335576"/>
              </a:gdLst>
              <a:ahLst/>
              <a:cxnLst>
                <a:cxn ang="0">
                  <a:pos x="connsiteX0" y="connsiteY0"/>
                </a:cxn>
                <a:cxn ang="0">
                  <a:pos x="connsiteX1" y="connsiteY1"/>
                </a:cxn>
                <a:cxn ang="0">
                  <a:pos x="connsiteX2" y="connsiteY2"/>
                </a:cxn>
              </a:cxnLst>
              <a:rect l="l" t="t" r="r" b="b"/>
              <a:pathLst>
                <a:path w="837282" h="2335576">
                  <a:moveTo>
                    <a:pt x="0" y="0"/>
                  </a:moveTo>
                  <a:cubicBezTo>
                    <a:pt x="7345" y="130366"/>
                    <a:pt x="14690" y="260732"/>
                    <a:pt x="154237" y="649995"/>
                  </a:cubicBezTo>
                  <a:cubicBezTo>
                    <a:pt x="293784" y="1039258"/>
                    <a:pt x="565533" y="1687417"/>
                    <a:pt x="837282" y="233557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3" name="Group 32"/>
            <p:cNvGrpSpPr/>
            <p:nvPr/>
          </p:nvGrpSpPr>
          <p:grpSpPr>
            <a:xfrm>
              <a:off x="3276636" y="1016613"/>
              <a:ext cx="1897564" cy="1782808"/>
              <a:chOff x="3276636" y="1016613"/>
              <a:chExt cx="1897564" cy="1782808"/>
            </a:xfrm>
          </p:grpSpPr>
          <p:sp>
            <p:nvSpPr>
              <p:cNvPr id="26" name="Oval 21"/>
              <p:cNvSpPr/>
              <p:nvPr/>
            </p:nvSpPr>
            <p:spPr>
              <a:xfrm>
                <a:off x="3276636" y="1016613"/>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E6B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5" name="Rectangle 14"/>
              <p:cNvSpPr/>
              <p:nvPr/>
            </p:nvSpPr>
            <p:spPr>
              <a:xfrm>
                <a:off x="3383168" y="1439505"/>
                <a:ext cx="1550424" cy="584775"/>
              </a:xfrm>
              <a:prstGeom prst="rect">
                <a:avLst/>
              </a:prstGeom>
            </p:spPr>
            <p:txBody>
              <a:bodyPr wrap="none">
                <a:spAutoFit/>
              </a:bodyPr>
              <a:lstStyle/>
              <a:p>
                <a:r>
                  <a:rPr lang="vi-VN" sz="3200" dirty="0">
                    <a:solidFill>
                      <a:srgbClr val="000000"/>
                    </a:solidFill>
                    <a:latin typeface="Cambria" panose="02040503050406030204" pitchFamily="18" charset="0"/>
                    <a:ea typeface="Cambria" panose="02040503050406030204" pitchFamily="18" charset="0"/>
                  </a:rPr>
                  <a:t>mùi soa</a:t>
                </a:r>
              </a:p>
            </p:txBody>
          </p:sp>
        </p:grpSp>
      </p:grpSp>
      <p:grpSp>
        <p:nvGrpSpPr>
          <p:cNvPr id="44" name="Group 43"/>
          <p:cNvGrpSpPr/>
          <p:nvPr/>
        </p:nvGrpSpPr>
        <p:grpSpPr>
          <a:xfrm>
            <a:off x="2706469" y="2430574"/>
            <a:ext cx="2218071" cy="2635731"/>
            <a:chOff x="2706469" y="2430574"/>
            <a:chExt cx="2218071" cy="2635731"/>
          </a:xfrm>
        </p:grpSpPr>
        <p:sp>
          <p:nvSpPr>
            <p:cNvPr id="18" name="Freeform 17"/>
            <p:cNvSpPr/>
            <p:nvPr/>
          </p:nvSpPr>
          <p:spPr>
            <a:xfrm>
              <a:off x="3613533" y="4131325"/>
              <a:ext cx="1311007" cy="934980"/>
            </a:xfrm>
            <a:custGeom>
              <a:avLst/>
              <a:gdLst>
                <a:gd name="connsiteX0" fmla="*/ 0 w 1311007"/>
                <a:gd name="connsiteY0" fmla="*/ 0 h 934980"/>
                <a:gd name="connsiteX1" fmla="*/ 253387 w 1311007"/>
                <a:gd name="connsiteY1" fmla="*/ 826265 h 934980"/>
                <a:gd name="connsiteX2" fmla="*/ 1311007 w 1311007"/>
                <a:gd name="connsiteY2" fmla="*/ 925417 h 934980"/>
                <a:gd name="connsiteX3" fmla="*/ 1311007 w 1311007"/>
                <a:gd name="connsiteY3" fmla="*/ 925417 h 934980"/>
                <a:gd name="connsiteX4" fmla="*/ 1311007 w 1311007"/>
                <a:gd name="connsiteY4" fmla="*/ 925417 h 9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007" h="934980">
                  <a:moveTo>
                    <a:pt x="0" y="0"/>
                  </a:moveTo>
                  <a:cubicBezTo>
                    <a:pt x="17443" y="336014"/>
                    <a:pt x="34886" y="672029"/>
                    <a:pt x="253387" y="826265"/>
                  </a:cubicBezTo>
                  <a:cubicBezTo>
                    <a:pt x="471888" y="980501"/>
                    <a:pt x="1311007" y="925417"/>
                    <a:pt x="1311007" y="925417"/>
                  </a:cubicBezTo>
                  <a:lnTo>
                    <a:pt x="1311007" y="925417"/>
                  </a:lnTo>
                  <a:lnTo>
                    <a:pt x="1311007" y="925417"/>
                  </a:lnTo>
                </a:path>
              </a:pathLst>
            </a:custGeom>
            <a:ln>
              <a:solidFill>
                <a:schemeClr val="bg1">
                  <a:lumMod val="6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4" name="Group 33"/>
            <p:cNvGrpSpPr/>
            <p:nvPr/>
          </p:nvGrpSpPr>
          <p:grpSpPr>
            <a:xfrm>
              <a:off x="2706469" y="2430574"/>
              <a:ext cx="1897564" cy="1782808"/>
              <a:chOff x="2100890" y="2056883"/>
              <a:chExt cx="1897564" cy="1782808"/>
            </a:xfrm>
          </p:grpSpPr>
          <p:sp>
            <p:nvSpPr>
              <p:cNvPr id="30" name="Oval 21"/>
              <p:cNvSpPr/>
              <p:nvPr/>
            </p:nvSpPr>
            <p:spPr>
              <a:xfrm>
                <a:off x="2100890" y="2056883"/>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3" name="Rectangle 12"/>
              <p:cNvSpPr/>
              <p:nvPr/>
            </p:nvSpPr>
            <p:spPr>
              <a:xfrm>
                <a:off x="2253796" y="2405631"/>
                <a:ext cx="1490574" cy="1077218"/>
              </a:xfrm>
              <a:prstGeom prst="rect">
                <a:avLst/>
              </a:prstGeom>
            </p:spPr>
            <p:txBody>
              <a:bodyPr wrap="square">
                <a:spAutoFit/>
              </a:bodyPr>
              <a:lstStyle/>
              <a:p>
                <a:pPr algn="ctr"/>
                <a:r>
                  <a:rPr lang="vi-VN" sz="3200" dirty="0" smtClean="0">
                    <a:latin typeface="Cambria" panose="02040503050406030204" pitchFamily="18" charset="0"/>
                    <a:ea typeface="Cambria" panose="02040503050406030204" pitchFamily="18" charset="0"/>
                  </a:rPr>
                  <a:t>tròn </a:t>
                </a:r>
                <a:endParaRPr lang="en-GB" sz="3200"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xoe </a:t>
                </a:r>
                <a:endParaRPr lang="en-GB" sz="3200" dirty="0">
                  <a:latin typeface="Cambria" panose="02040503050406030204" pitchFamily="18" charset="0"/>
                  <a:ea typeface="Cambria" panose="02040503050406030204" pitchFamily="18" charset="0"/>
                </a:endParaRPr>
              </a:p>
            </p:txBody>
          </p:sp>
        </p:grpSp>
      </p:grpSp>
      <p:grpSp>
        <p:nvGrpSpPr>
          <p:cNvPr id="46" name="Group 45"/>
          <p:cNvGrpSpPr/>
          <p:nvPr/>
        </p:nvGrpSpPr>
        <p:grpSpPr>
          <a:xfrm>
            <a:off x="6599104" y="1236190"/>
            <a:ext cx="2131046" cy="3633265"/>
            <a:chOff x="6599104" y="1236190"/>
            <a:chExt cx="2131046" cy="3633265"/>
          </a:xfrm>
        </p:grpSpPr>
        <p:sp>
          <p:nvSpPr>
            <p:cNvPr id="42" name="Freeform 41"/>
            <p:cNvSpPr/>
            <p:nvPr/>
          </p:nvSpPr>
          <p:spPr>
            <a:xfrm>
              <a:off x="6599104" y="2919470"/>
              <a:ext cx="1079653" cy="1949985"/>
            </a:xfrm>
            <a:custGeom>
              <a:avLst/>
              <a:gdLst>
                <a:gd name="connsiteX0" fmla="*/ 1079653 w 1079653"/>
                <a:gd name="connsiteY0" fmla="*/ 0 h 1949985"/>
                <a:gd name="connsiteX1" fmla="*/ 892366 w 1079653"/>
                <a:gd name="connsiteY1" fmla="*/ 782197 h 1949985"/>
                <a:gd name="connsiteX2" fmla="*/ 0 w 1079653"/>
                <a:gd name="connsiteY2" fmla="*/ 1949985 h 1949985"/>
              </a:gdLst>
              <a:ahLst/>
              <a:cxnLst>
                <a:cxn ang="0">
                  <a:pos x="connsiteX0" y="connsiteY0"/>
                </a:cxn>
                <a:cxn ang="0">
                  <a:pos x="connsiteX1" y="connsiteY1"/>
                </a:cxn>
                <a:cxn ang="0">
                  <a:pos x="connsiteX2" y="connsiteY2"/>
                </a:cxn>
              </a:cxnLst>
              <a:rect l="l" t="t" r="r" b="b"/>
              <a:pathLst>
                <a:path w="1079653" h="1949985">
                  <a:moveTo>
                    <a:pt x="1079653" y="0"/>
                  </a:moveTo>
                  <a:cubicBezTo>
                    <a:pt x="1075980" y="228600"/>
                    <a:pt x="1072308" y="457200"/>
                    <a:pt x="892366" y="782197"/>
                  </a:cubicBezTo>
                  <a:cubicBezTo>
                    <a:pt x="712424" y="1107194"/>
                    <a:pt x="356212" y="1528589"/>
                    <a:pt x="0" y="1949985"/>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2" name="Group 31"/>
            <p:cNvGrpSpPr/>
            <p:nvPr/>
          </p:nvGrpSpPr>
          <p:grpSpPr>
            <a:xfrm>
              <a:off x="6832586" y="1236190"/>
              <a:ext cx="1897564" cy="1782808"/>
              <a:chOff x="5908624" y="1228658"/>
              <a:chExt cx="1897564" cy="1782808"/>
            </a:xfrm>
          </p:grpSpPr>
          <p:sp>
            <p:nvSpPr>
              <p:cNvPr id="27" name="Oval 21"/>
              <p:cNvSpPr/>
              <p:nvPr/>
            </p:nvSpPr>
            <p:spPr>
              <a:xfrm>
                <a:off x="5908624" y="1228658"/>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00D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Rectangle 18"/>
              <p:cNvSpPr/>
              <p:nvPr/>
            </p:nvSpPr>
            <p:spPr>
              <a:xfrm>
                <a:off x="6338563" y="1518274"/>
                <a:ext cx="1162498" cy="1077218"/>
              </a:xfrm>
              <a:prstGeom prst="rect">
                <a:avLst/>
              </a:prstGeom>
            </p:spPr>
            <p:txBody>
              <a:bodyPr wrap="none">
                <a:spAutoFit/>
              </a:bodyPr>
              <a:lstStyle/>
              <a:p>
                <a:pPr algn="ctr"/>
                <a:r>
                  <a:rPr lang="vi-VN" sz="3200" dirty="0">
                    <a:solidFill>
                      <a:srgbClr val="000000"/>
                    </a:solidFill>
                    <a:latin typeface="Cambria" panose="02040503050406030204" pitchFamily="18" charset="0"/>
                    <a:ea typeface="Cambria" panose="02040503050406030204" pitchFamily="18" charset="0"/>
                  </a:rPr>
                  <a:t>ngắn </a:t>
                </a:r>
                <a:endParaRPr lang="en-GB" sz="3200" dirty="0" smtClean="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ngủn </a:t>
                </a:r>
                <a:endParaRPr lang="vi-VN" sz="3200" dirty="0">
                  <a:solidFill>
                    <a:srgbClr val="000000"/>
                  </a:solidFill>
                  <a:latin typeface="Cambria" panose="02040503050406030204" pitchFamily="18" charset="0"/>
                  <a:ea typeface="Cambria" panose="02040503050406030204" pitchFamily="18" charset="0"/>
                </a:endParaRPr>
              </a:p>
            </p:txBody>
          </p:sp>
        </p:grpSp>
      </p:grpSp>
      <p:grpSp>
        <p:nvGrpSpPr>
          <p:cNvPr id="43" name="Group 42"/>
          <p:cNvGrpSpPr/>
          <p:nvPr/>
        </p:nvGrpSpPr>
        <p:grpSpPr>
          <a:xfrm>
            <a:off x="1406649" y="1360749"/>
            <a:ext cx="3473823" cy="3695993"/>
            <a:chOff x="1406649" y="1360749"/>
            <a:chExt cx="3473823" cy="3695993"/>
          </a:xfrm>
        </p:grpSpPr>
        <p:sp>
          <p:nvSpPr>
            <p:cNvPr id="23" name="Freeform 22"/>
            <p:cNvSpPr/>
            <p:nvPr/>
          </p:nvSpPr>
          <p:spPr>
            <a:xfrm>
              <a:off x="2168588" y="3073706"/>
              <a:ext cx="2711884"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6" name="Group 35"/>
            <p:cNvGrpSpPr/>
            <p:nvPr/>
          </p:nvGrpSpPr>
          <p:grpSpPr>
            <a:xfrm>
              <a:off x="1406649" y="1360749"/>
              <a:ext cx="1897564" cy="1782808"/>
              <a:chOff x="8700074" y="2390172"/>
              <a:chExt cx="1897564" cy="1782808"/>
            </a:xfrm>
          </p:grpSpPr>
          <p:sp>
            <p:nvSpPr>
              <p:cNvPr id="29" name="Oval 21"/>
              <p:cNvSpPr/>
              <p:nvPr/>
            </p:nvSpPr>
            <p:spPr>
              <a:xfrm>
                <a:off x="8700074" y="2390172"/>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6" name="Rectangle 15"/>
              <p:cNvSpPr/>
              <p:nvPr/>
            </p:nvSpPr>
            <p:spPr>
              <a:xfrm>
                <a:off x="9001190" y="2603366"/>
                <a:ext cx="1401346" cy="1077218"/>
              </a:xfrm>
              <a:prstGeom prst="rect">
                <a:avLst/>
              </a:prstGeom>
            </p:spPr>
            <p:txBody>
              <a:bodyPr wrap="none">
                <a:spAutoFit/>
              </a:bodyPr>
              <a:lstStyle/>
              <a:p>
                <a:pPr algn="ctr"/>
                <a:r>
                  <a:rPr lang="en-GB" sz="3200" dirty="0">
                    <a:solidFill>
                      <a:srgbClr val="000000"/>
                    </a:solidFill>
                    <a:latin typeface="Cambria" panose="02040503050406030204" pitchFamily="18" charset="0"/>
                    <a:ea typeface="Cambria" panose="02040503050406030204" pitchFamily="18" charset="0"/>
                  </a:rPr>
                  <a:t>t</a:t>
                </a:r>
                <a:r>
                  <a:rPr lang="vi-VN" sz="3200" dirty="0">
                    <a:solidFill>
                      <a:srgbClr val="000000"/>
                    </a:solidFill>
                    <a:latin typeface="Cambria" panose="02040503050406030204" pitchFamily="18" charset="0"/>
                    <a:ea typeface="Cambria" panose="02040503050406030204" pitchFamily="18" charset="0"/>
                  </a:rPr>
                  <a:t>hỉnh </a:t>
                </a:r>
                <a:endParaRPr lang="en-GB" sz="3200" dirty="0" smtClean="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thoảng</a:t>
                </a:r>
                <a:endParaRPr lang="vi-VN" sz="3200" dirty="0">
                  <a:solidFill>
                    <a:srgbClr val="000000"/>
                  </a:solidFill>
                  <a:latin typeface="Cambria" panose="02040503050406030204" pitchFamily="18" charset="0"/>
                  <a:ea typeface="Cambria" panose="02040503050406030204" pitchFamily="18" charset="0"/>
                </a:endParaRPr>
              </a:p>
            </p:txBody>
          </p:sp>
        </p:grpSp>
      </p:grpSp>
      <p:grpSp>
        <p:nvGrpSpPr>
          <p:cNvPr id="49" name="Group 48"/>
          <p:cNvGrpSpPr/>
          <p:nvPr/>
        </p:nvGrpSpPr>
        <p:grpSpPr>
          <a:xfrm>
            <a:off x="6673514" y="1027902"/>
            <a:ext cx="3781228" cy="3796182"/>
            <a:chOff x="6673514" y="1027902"/>
            <a:chExt cx="3781228" cy="3796182"/>
          </a:xfrm>
        </p:grpSpPr>
        <p:grpSp>
          <p:nvGrpSpPr>
            <p:cNvPr id="35" name="Group 34"/>
            <p:cNvGrpSpPr/>
            <p:nvPr/>
          </p:nvGrpSpPr>
          <p:grpSpPr>
            <a:xfrm>
              <a:off x="8557178" y="1027902"/>
              <a:ext cx="1897564" cy="1782808"/>
              <a:chOff x="8237697" y="1333860"/>
              <a:chExt cx="1897564" cy="1782808"/>
            </a:xfrm>
          </p:grpSpPr>
          <p:sp>
            <p:nvSpPr>
              <p:cNvPr id="28" name="Oval 21"/>
              <p:cNvSpPr/>
              <p:nvPr/>
            </p:nvSpPr>
            <p:spPr>
              <a:xfrm>
                <a:off x="8237697" y="1333860"/>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0" name="Rectangle 19"/>
              <p:cNvSpPr/>
              <p:nvPr/>
            </p:nvSpPr>
            <p:spPr>
              <a:xfrm>
                <a:off x="8448937" y="1793719"/>
                <a:ext cx="1332416" cy="584775"/>
              </a:xfrm>
              <a:prstGeom prst="rect">
                <a:avLst/>
              </a:prstGeom>
            </p:spPr>
            <p:txBody>
              <a:bodyPr wrap="none">
                <a:spAutoFit/>
              </a:bodyPr>
              <a:lstStyle/>
              <a:p>
                <a:r>
                  <a:rPr lang="vi-VN" sz="3200" dirty="0">
                    <a:latin typeface="Cambria" panose="02040503050406030204" pitchFamily="18" charset="0"/>
                    <a:ea typeface="Cambria" panose="02040503050406030204" pitchFamily="18" charset="0"/>
                  </a:rPr>
                  <a:t>Cô-li-a</a:t>
                </a:r>
              </a:p>
            </p:txBody>
          </p:sp>
        </p:grpSp>
        <p:sp>
          <p:nvSpPr>
            <p:cNvPr id="41" name="Freeform 40"/>
            <p:cNvSpPr/>
            <p:nvPr/>
          </p:nvSpPr>
          <p:spPr>
            <a:xfrm>
              <a:off x="6673514" y="2468752"/>
              <a:ext cx="2922325" cy="2355332"/>
            </a:xfrm>
            <a:custGeom>
              <a:avLst/>
              <a:gdLst>
                <a:gd name="connsiteX0" fmla="*/ 2922325 w 2922325"/>
                <a:gd name="connsiteY0" fmla="*/ 0 h 2355332"/>
                <a:gd name="connsiteX1" fmla="*/ 1655385 w 2922325"/>
                <a:gd name="connsiteY1" fmla="*/ 1178805 h 2355332"/>
                <a:gd name="connsiteX2" fmla="*/ 840137 w 2922325"/>
                <a:gd name="connsiteY2" fmla="*/ 1641514 h 2355332"/>
                <a:gd name="connsiteX3" fmla="*/ 57940 w 2922325"/>
                <a:gd name="connsiteY3" fmla="*/ 2302526 h 2355332"/>
                <a:gd name="connsiteX4" fmla="*/ 57940 w 2922325"/>
                <a:gd name="connsiteY4" fmla="*/ 2313543 h 2355332"/>
                <a:gd name="connsiteX5" fmla="*/ 24889 w 2922325"/>
                <a:gd name="connsiteY5" fmla="*/ 2313543 h 2355332"/>
                <a:gd name="connsiteX6" fmla="*/ 79973 w 2922325"/>
                <a:gd name="connsiteY6" fmla="*/ 2291509 h 235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325" h="2355332">
                  <a:moveTo>
                    <a:pt x="2922325" y="0"/>
                  </a:moveTo>
                  <a:cubicBezTo>
                    <a:pt x="2462370" y="452609"/>
                    <a:pt x="2002416" y="905219"/>
                    <a:pt x="1655385" y="1178805"/>
                  </a:cubicBezTo>
                  <a:cubicBezTo>
                    <a:pt x="1308354" y="1452391"/>
                    <a:pt x="1106378" y="1454227"/>
                    <a:pt x="840137" y="1641514"/>
                  </a:cubicBezTo>
                  <a:cubicBezTo>
                    <a:pt x="573896" y="1828801"/>
                    <a:pt x="57940" y="2302526"/>
                    <a:pt x="57940" y="2302526"/>
                  </a:cubicBezTo>
                  <a:cubicBezTo>
                    <a:pt x="-72426" y="2414531"/>
                    <a:pt x="57940" y="2313543"/>
                    <a:pt x="57940" y="2313543"/>
                  </a:cubicBezTo>
                  <a:cubicBezTo>
                    <a:pt x="52432" y="2315379"/>
                    <a:pt x="21217" y="2317215"/>
                    <a:pt x="24889" y="2313543"/>
                  </a:cubicBezTo>
                  <a:cubicBezTo>
                    <a:pt x="28561" y="2309871"/>
                    <a:pt x="54267" y="2300690"/>
                    <a:pt x="79973" y="2291509"/>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grpSp>
        <p:nvGrpSpPr>
          <p:cNvPr id="50" name="Group 49"/>
          <p:cNvGrpSpPr/>
          <p:nvPr/>
        </p:nvGrpSpPr>
        <p:grpSpPr>
          <a:xfrm>
            <a:off x="6571320" y="2490239"/>
            <a:ext cx="3031409" cy="2333652"/>
            <a:chOff x="6571320" y="2490239"/>
            <a:chExt cx="3031409" cy="2333652"/>
          </a:xfrm>
        </p:grpSpPr>
        <p:sp>
          <p:nvSpPr>
            <p:cNvPr id="37" name="Freeform 36"/>
            <p:cNvSpPr/>
            <p:nvPr/>
          </p:nvSpPr>
          <p:spPr>
            <a:xfrm>
              <a:off x="6571320" y="4273047"/>
              <a:ext cx="2038120" cy="550844"/>
            </a:xfrm>
            <a:custGeom>
              <a:avLst/>
              <a:gdLst>
                <a:gd name="connsiteX0" fmla="*/ 2038120 w 2038120"/>
                <a:gd name="connsiteY0" fmla="*/ 0 h 550844"/>
                <a:gd name="connsiteX1" fmla="*/ 1156771 w 2038120"/>
                <a:gd name="connsiteY1" fmla="*/ 352540 h 550844"/>
                <a:gd name="connsiteX2" fmla="*/ 0 w 2038120"/>
                <a:gd name="connsiteY2" fmla="*/ 550844 h 550844"/>
              </a:gdLst>
              <a:ahLst/>
              <a:cxnLst>
                <a:cxn ang="0">
                  <a:pos x="connsiteX0" y="connsiteY0"/>
                </a:cxn>
                <a:cxn ang="0">
                  <a:pos x="connsiteX1" y="connsiteY1"/>
                </a:cxn>
                <a:cxn ang="0">
                  <a:pos x="connsiteX2" y="connsiteY2"/>
                </a:cxn>
              </a:cxnLst>
              <a:rect l="l" t="t" r="r" b="b"/>
              <a:pathLst>
                <a:path w="2038120" h="550844">
                  <a:moveTo>
                    <a:pt x="2038120" y="0"/>
                  </a:moveTo>
                  <a:cubicBezTo>
                    <a:pt x="1767289" y="130366"/>
                    <a:pt x="1496458" y="260733"/>
                    <a:pt x="1156771" y="352540"/>
                  </a:cubicBezTo>
                  <a:cubicBezTo>
                    <a:pt x="817084" y="444347"/>
                    <a:pt x="408542" y="497595"/>
                    <a:pt x="0" y="550844"/>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40" name="Group 39"/>
            <p:cNvGrpSpPr/>
            <p:nvPr/>
          </p:nvGrpSpPr>
          <p:grpSpPr>
            <a:xfrm>
              <a:off x="7705165" y="2490239"/>
              <a:ext cx="1897564" cy="1782808"/>
              <a:chOff x="6712937" y="3305602"/>
              <a:chExt cx="1897564" cy="1782808"/>
            </a:xfrm>
          </p:grpSpPr>
          <p:sp>
            <p:nvSpPr>
              <p:cNvPr id="38" name="Oval 21"/>
              <p:cNvSpPr/>
              <p:nvPr/>
            </p:nvSpPr>
            <p:spPr>
              <a:xfrm>
                <a:off x="6712937" y="3305602"/>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Rectangle 16"/>
              <p:cNvSpPr/>
              <p:nvPr/>
            </p:nvSpPr>
            <p:spPr>
              <a:xfrm>
                <a:off x="6896931" y="3828210"/>
                <a:ext cx="1529586" cy="584775"/>
              </a:xfrm>
              <a:prstGeom prst="rect">
                <a:avLst/>
              </a:prstGeom>
              <a:ln>
                <a:noFill/>
              </a:ln>
            </p:spPr>
            <p:txBody>
              <a:bodyPr wrap="none">
                <a:spAutoFit/>
              </a:bodyPr>
              <a:lstStyle/>
              <a:p>
                <a:r>
                  <a:rPr lang="vi-VN" sz="3200" dirty="0">
                    <a:solidFill>
                      <a:srgbClr val="000000"/>
                    </a:solidFill>
                    <a:latin typeface="Cambria" panose="02040503050406030204" pitchFamily="18" charset="0"/>
                    <a:ea typeface="Cambria" panose="02040503050406030204" pitchFamily="18" charset="0"/>
                  </a:rPr>
                  <a:t>Liu-xi-a</a:t>
                </a:r>
              </a:p>
            </p:txBody>
          </p:sp>
        </p:grpSp>
      </p:grpSp>
      <p:grpSp>
        <p:nvGrpSpPr>
          <p:cNvPr id="51" name="Group 50"/>
          <p:cNvGrpSpPr/>
          <p:nvPr/>
        </p:nvGrpSpPr>
        <p:grpSpPr>
          <a:xfrm>
            <a:off x="6702497" y="2202291"/>
            <a:ext cx="4547812" cy="2668981"/>
            <a:chOff x="6555036" y="2168557"/>
            <a:chExt cx="4547812" cy="2668981"/>
          </a:xfrm>
        </p:grpSpPr>
        <p:sp>
          <p:nvSpPr>
            <p:cNvPr id="39" name="Freeform 38"/>
            <p:cNvSpPr/>
            <p:nvPr/>
          </p:nvSpPr>
          <p:spPr>
            <a:xfrm>
              <a:off x="6555036" y="3933022"/>
              <a:ext cx="3536415" cy="904516"/>
            </a:xfrm>
            <a:custGeom>
              <a:avLst/>
              <a:gdLst>
                <a:gd name="connsiteX0" fmla="*/ 3536415 w 3536415"/>
                <a:gd name="connsiteY0" fmla="*/ 0 h 904516"/>
                <a:gd name="connsiteX1" fmla="*/ 2258458 w 3536415"/>
                <a:gd name="connsiteY1" fmla="*/ 760164 h 904516"/>
                <a:gd name="connsiteX2" fmla="*/ 0 w 3536415"/>
                <a:gd name="connsiteY2" fmla="*/ 903383 h 904516"/>
              </a:gdLst>
              <a:ahLst/>
              <a:cxnLst>
                <a:cxn ang="0">
                  <a:pos x="connsiteX0" y="connsiteY0"/>
                </a:cxn>
                <a:cxn ang="0">
                  <a:pos x="connsiteX1" y="connsiteY1"/>
                </a:cxn>
                <a:cxn ang="0">
                  <a:pos x="connsiteX2" y="connsiteY2"/>
                </a:cxn>
              </a:cxnLst>
              <a:rect l="l" t="t" r="r" b="b"/>
              <a:pathLst>
                <a:path w="3536415" h="904516">
                  <a:moveTo>
                    <a:pt x="3536415" y="0"/>
                  </a:moveTo>
                  <a:cubicBezTo>
                    <a:pt x="3192137" y="304800"/>
                    <a:pt x="2847860" y="609600"/>
                    <a:pt x="2258458" y="760164"/>
                  </a:cubicBezTo>
                  <a:cubicBezTo>
                    <a:pt x="1669056" y="910728"/>
                    <a:pt x="834528" y="907055"/>
                    <a:pt x="0" y="903383"/>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1" name="Group 30"/>
            <p:cNvGrpSpPr/>
            <p:nvPr/>
          </p:nvGrpSpPr>
          <p:grpSpPr>
            <a:xfrm>
              <a:off x="9205284" y="2168557"/>
              <a:ext cx="1897564" cy="1782808"/>
              <a:chOff x="1079262" y="910100"/>
              <a:chExt cx="1897564" cy="1782808"/>
            </a:xfrm>
          </p:grpSpPr>
          <p:sp>
            <p:nvSpPr>
              <p:cNvPr id="22" name="Oval 21"/>
              <p:cNvSpPr/>
              <p:nvPr/>
            </p:nvSpPr>
            <p:spPr>
              <a:xfrm>
                <a:off x="1079262" y="910100"/>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Rectangle 13"/>
              <p:cNvSpPr/>
              <p:nvPr/>
            </p:nvSpPr>
            <p:spPr>
              <a:xfrm>
                <a:off x="1531237" y="1148046"/>
                <a:ext cx="1117614" cy="1077218"/>
              </a:xfrm>
              <a:prstGeom prst="rect">
                <a:avLst/>
              </a:prstGeom>
            </p:spPr>
            <p:txBody>
              <a:bodyPr wrap="none">
                <a:spAutoFit/>
              </a:bodyPr>
              <a:lstStyle/>
              <a:p>
                <a:pPr algn="ctr"/>
                <a:r>
                  <a:rPr lang="vi-VN" sz="3200" dirty="0">
                    <a:solidFill>
                      <a:srgbClr val="000000"/>
                    </a:solidFill>
                    <a:latin typeface="Cambria" panose="02040503050406030204" pitchFamily="18" charset="0"/>
                    <a:ea typeface="Cambria" panose="02040503050406030204" pitchFamily="18" charset="0"/>
                  </a:rPr>
                  <a:t>loay </a:t>
                </a:r>
                <a:endParaRPr lang="en-GB" sz="3200" dirty="0" smtClean="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hoay </a:t>
                </a:r>
                <a:endParaRPr lang="vi-VN" sz="3200" dirty="0">
                  <a:solidFill>
                    <a:srgbClr val="000000"/>
                  </a:solidFill>
                  <a:latin typeface="Cambria" panose="02040503050406030204" pitchFamily="18" charset="0"/>
                  <a:ea typeface="Cambria" panose="02040503050406030204" pitchFamily="18" charset="0"/>
                </a:endParaRPr>
              </a:p>
            </p:txBody>
          </p:sp>
        </p:grpSp>
      </p:grpSp>
      <p:cxnSp>
        <p:nvCxnSpPr>
          <p:cNvPr id="53" name="Straight Connector 52"/>
          <p:cNvCxnSpPr/>
          <p:nvPr/>
        </p:nvCxnSpPr>
        <p:spPr>
          <a:xfrm>
            <a:off x="2168588" y="2603024"/>
            <a:ext cx="82296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20897" y="1919306"/>
            <a:ext cx="70364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821049" y="2024280"/>
            <a:ext cx="36576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821049" y="2490239"/>
            <a:ext cx="36576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903297" y="2001897"/>
            <a:ext cx="119616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959096" y="3517455"/>
            <a:ext cx="1393649"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011705" y="2919470"/>
            <a:ext cx="70364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076882" y="3404221"/>
            <a:ext cx="70364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69795" y="3748137"/>
            <a:ext cx="45720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214108" y="3248789"/>
            <a:ext cx="345398"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307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43"/>
                                        </p:tgtEl>
                                        <p:attrNameLst>
                                          <p:attrName>r</p:attrName>
                                        </p:attrNameLst>
                                      </p:cBhvr>
                                    </p:animRot>
                                    <p:animRot by="-240000">
                                      <p:cBhvr>
                                        <p:cTn id="44" dur="200" fill="hold">
                                          <p:stCondLst>
                                            <p:cond delay="200"/>
                                          </p:stCondLst>
                                        </p:cTn>
                                        <p:tgtEl>
                                          <p:spTgt spid="43"/>
                                        </p:tgtEl>
                                        <p:attrNameLst>
                                          <p:attrName>r</p:attrName>
                                        </p:attrNameLst>
                                      </p:cBhvr>
                                    </p:animRot>
                                    <p:animRot by="240000">
                                      <p:cBhvr>
                                        <p:cTn id="45" dur="200" fill="hold">
                                          <p:stCondLst>
                                            <p:cond delay="400"/>
                                          </p:stCondLst>
                                        </p:cTn>
                                        <p:tgtEl>
                                          <p:spTgt spid="43"/>
                                        </p:tgtEl>
                                        <p:attrNameLst>
                                          <p:attrName>r</p:attrName>
                                        </p:attrNameLst>
                                      </p:cBhvr>
                                    </p:animRot>
                                    <p:animRot by="-240000">
                                      <p:cBhvr>
                                        <p:cTn id="46" dur="200" fill="hold">
                                          <p:stCondLst>
                                            <p:cond delay="600"/>
                                          </p:stCondLst>
                                        </p:cTn>
                                        <p:tgtEl>
                                          <p:spTgt spid="43"/>
                                        </p:tgtEl>
                                        <p:attrNameLst>
                                          <p:attrName>r</p:attrName>
                                        </p:attrNameLst>
                                      </p:cBhvr>
                                    </p:animRot>
                                    <p:animRot by="120000">
                                      <p:cBhvr>
                                        <p:cTn id="47" dur="200" fill="hold">
                                          <p:stCondLst>
                                            <p:cond delay="800"/>
                                          </p:stCondLst>
                                        </p:cTn>
                                        <p:tgtEl>
                                          <p:spTgt spid="43"/>
                                        </p:tgtEl>
                                        <p:attrNameLst>
                                          <p:attrName>r</p:attrName>
                                        </p:attrNameLst>
                                      </p:cBhvr>
                                    </p:animRot>
                                  </p:childTnLst>
                                </p:cTn>
                              </p:par>
                              <p:par>
                                <p:cTn id="48" presetID="32" presetClass="emph" presetSubtype="0" fill="hold" nodeType="withEffect">
                                  <p:stCondLst>
                                    <p:cond delay="0"/>
                                  </p:stCondLst>
                                  <p:childTnLst>
                                    <p:animRot by="120000">
                                      <p:cBhvr>
                                        <p:cTn id="49" dur="100" fill="hold">
                                          <p:stCondLst>
                                            <p:cond delay="0"/>
                                          </p:stCondLst>
                                        </p:cTn>
                                        <p:tgtEl>
                                          <p:spTgt spid="45"/>
                                        </p:tgtEl>
                                        <p:attrNameLst>
                                          <p:attrName>r</p:attrName>
                                        </p:attrNameLst>
                                      </p:cBhvr>
                                    </p:animRot>
                                    <p:animRot by="-240000">
                                      <p:cBhvr>
                                        <p:cTn id="50" dur="200" fill="hold">
                                          <p:stCondLst>
                                            <p:cond delay="200"/>
                                          </p:stCondLst>
                                        </p:cTn>
                                        <p:tgtEl>
                                          <p:spTgt spid="45"/>
                                        </p:tgtEl>
                                        <p:attrNameLst>
                                          <p:attrName>r</p:attrName>
                                        </p:attrNameLst>
                                      </p:cBhvr>
                                    </p:animRot>
                                    <p:animRot by="240000">
                                      <p:cBhvr>
                                        <p:cTn id="51" dur="200" fill="hold">
                                          <p:stCondLst>
                                            <p:cond delay="400"/>
                                          </p:stCondLst>
                                        </p:cTn>
                                        <p:tgtEl>
                                          <p:spTgt spid="45"/>
                                        </p:tgtEl>
                                        <p:attrNameLst>
                                          <p:attrName>r</p:attrName>
                                        </p:attrNameLst>
                                      </p:cBhvr>
                                    </p:animRot>
                                    <p:animRot by="-240000">
                                      <p:cBhvr>
                                        <p:cTn id="52" dur="200" fill="hold">
                                          <p:stCondLst>
                                            <p:cond delay="600"/>
                                          </p:stCondLst>
                                        </p:cTn>
                                        <p:tgtEl>
                                          <p:spTgt spid="45"/>
                                        </p:tgtEl>
                                        <p:attrNameLst>
                                          <p:attrName>r</p:attrName>
                                        </p:attrNameLst>
                                      </p:cBhvr>
                                    </p:animRot>
                                    <p:animRot by="120000">
                                      <p:cBhvr>
                                        <p:cTn id="53" dur="200" fill="hold">
                                          <p:stCondLst>
                                            <p:cond delay="800"/>
                                          </p:stCondLst>
                                        </p:cTn>
                                        <p:tgtEl>
                                          <p:spTgt spid="45"/>
                                        </p:tgtEl>
                                        <p:attrNameLst>
                                          <p:attrName>r</p:attrName>
                                        </p:attrNameLst>
                                      </p:cBhvr>
                                    </p:animRot>
                                  </p:childTnLst>
                                </p:cTn>
                              </p:par>
                              <p:par>
                                <p:cTn id="54" presetID="32" presetClass="emph" presetSubtype="0" fill="hold" nodeType="withEffect">
                                  <p:stCondLst>
                                    <p:cond delay="0"/>
                                  </p:stCondLst>
                                  <p:childTnLst>
                                    <p:animRot by="120000">
                                      <p:cBhvr>
                                        <p:cTn id="55" dur="100" fill="hold">
                                          <p:stCondLst>
                                            <p:cond delay="0"/>
                                          </p:stCondLst>
                                        </p:cTn>
                                        <p:tgtEl>
                                          <p:spTgt spid="44"/>
                                        </p:tgtEl>
                                        <p:attrNameLst>
                                          <p:attrName>r</p:attrName>
                                        </p:attrNameLst>
                                      </p:cBhvr>
                                    </p:animRot>
                                    <p:animRot by="-240000">
                                      <p:cBhvr>
                                        <p:cTn id="56" dur="200" fill="hold">
                                          <p:stCondLst>
                                            <p:cond delay="200"/>
                                          </p:stCondLst>
                                        </p:cTn>
                                        <p:tgtEl>
                                          <p:spTgt spid="44"/>
                                        </p:tgtEl>
                                        <p:attrNameLst>
                                          <p:attrName>r</p:attrName>
                                        </p:attrNameLst>
                                      </p:cBhvr>
                                    </p:animRot>
                                    <p:animRot by="240000">
                                      <p:cBhvr>
                                        <p:cTn id="57" dur="200" fill="hold">
                                          <p:stCondLst>
                                            <p:cond delay="400"/>
                                          </p:stCondLst>
                                        </p:cTn>
                                        <p:tgtEl>
                                          <p:spTgt spid="44"/>
                                        </p:tgtEl>
                                        <p:attrNameLst>
                                          <p:attrName>r</p:attrName>
                                        </p:attrNameLst>
                                      </p:cBhvr>
                                    </p:animRot>
                                    <p:animRot by="-240000">
                                      <p:cBhvr>
                                        <p:cTn id="58" dur="200" fill="hold">
                                          <p:stCondLst>
                                            <p:cond delay="600"/>
                                          </p:stCondLst>
                                        </p:cTn>
                                        <p:tgtEl>
                                          <p:spTgt spid="44"/>
                                        </p:tgtEl>
                                        <p:attrNameLst>
                                          <p:attrName>r</p:attrName>
                                        </p:attrNameLst>
                                      </p:cBhvr>
                                    </p:animRot>
                                    <p:animRot by="120000">
                                      <p:cBhvr>
                                        <p:cTn id="59" dur="200" fill="hold">
                                          <p:stCondLst>
                                            <p:cond delay="800"/>
                                          </p:stCondLst>
                                        </p:cTn>
                                        <p:tgtEl>
                                          <p:spTgt spid="44"/>
                                        </p:tgtEl>
                                        <p:attrNameLst>
                                          <p:attrName>r</p:attrName>
                                        </p:attrNameLst>
                                      </p:cBhvr>
                                    </p:animRot>
                                  </p:childTnLst>
                                </p:cTn>
                              </p:par>
                              <p:par>
                                <p:cTn id="60" presetID="32" presetClass="emph" presetSubtype="0" fill="hold" nodeType="withEffect">
                                  <p:stCondLst>
                                    <p:cond delay="0"/>
                                  </p:stCondLst>
                                  <p:childTnLst>
                                    <p:animRot by="120000">
                                      <p:cBhvr>
                                        <p:cTn id="61" dur="100" fill="hold">
                                          <p:stCondLst>
                                            <p:cond delay="0"/>
                                          </p:stCondLst>
                                        </p:cTn>
                                        <p:tgtEl>
                                          <p:spTgt spid="46"/>
                                        </p:tgtEl>
                                        <p:attrNameLst>
                                          <p:attrName>r</p:attrName>
                                        </p:attrNameLst>
                                      </p:cBhvr>
                                    </p:animRot>
                                    <p:animRot by="-240000">
                                      <p:cBhvr>
                                        <p:cTn id="62" dur="200" fill="hold">
                                          <p:stCondLst>
                                            <p:cond delay="200"/>
                                          </p:stCondLst>
                                        </p:cTn>
                                        <p:tgtEl>
                                          <p:spTgt spid="46"/>
                                        </p:tgtEl>
                                        <p:attrNameLst>
                                          <p:attrName>r</p:attrName>
                                        </p:attrNameLst>
                                      </p:cBhvr>
                                    </p:animRot>
                                    <p:animRot by="240000">
                                      <p:cBhvr>
                                        <p:cTn id="63" dur="200" fill="hold">
                                          <p:stCondLst>
                                            <p:cond delay="400"/>
                                          </p:stCondLst>
                                        </p:cTn>
                                        <p:tgtEl>
                                          <p:spTgt spid="46"/>
                                        </p:tgtEl>
                                        <p:attrNameLst>
                                          <p:attrName>r</p:attrName>
                                        </p:attrNameLst>
                                      </p:cBhvr>
                                    </p:animRot>
                                    <p:animRot by="-240000">
                                      <p:cBhvr>
                                        <p:cTn id="64" dur="200" fill="hold">
                                          <p:stCondLst>
                                            <p:cond delay="600"/>
                                          </p:stCondLst>
                                        </p:cTn>
                                        <p:tgtEl>
                                          <p:spTgt spid="46"/>
                                        </p:tgtEl>
                                        <p:attrNameLst>
                                          <p:attrName>r</p:attrName>
                                        </p:attrNameLst>
                                      </p:cBhvr>
                                    </p:animRot>
                                    <p:animRot by="120000">
                                      <p:cBhvr>
                                        <p:cTn id="65" dur="200" fill="hold">
                                          <p:stCondLst>
                                            <p:cond delay="800"/>
                                          </p:stCondLst>
                                        </p:cTn>
                                        <p:tgtEl>
                                          <p:spTgt spid="46"/>
                                        </p:tgtEl>
                                        <p:attrNameLst>
                                          <p:attrName>r</p:attrName>
                                        </p:attrNameLst>
                                      </p:cBhvr>
                                    </p:animRot>
                                  </p:childTnLst>
                                </p:cTn>
                              </p:par>
                              <p:par>
                                <p:cTn id="66" presetID="32" presetClass="emph" presetSubtype="0" fill="hold" nodeType="withEffect">
                                  <p:stCondLst>
                                    <p:cond delay="0"/>
                                  </p:stCondLst>
                                  <p:childTnLst>
                                    <p:animRot by="120000">
                                      <p:cBhvr>
                                        <p:cTn id="67" dur="100" fill="hold">
                                          <p:stCondLst>
                                            <p:cond delay="0"/>
                                          </p:stCondLst>
                                        </p:cTn>
                                        <p:tgtEl>
                                          <p:spTgt spid="50"/>
                                        </p:tgtEl>
                                        <p:attrNameLst>
                                          <p:attrName>r</p:attrName>
                                        </p:attrNameLst>
                                      </p:cBhvr>
                                    </p:animRot>
                                    <p:animRot by="-240000">
                                      <p:cBhvr>
                                        <p:cTn id="68" dur="200" fill="hold">
                                          <p:stCondLst>
                                            <p:cond delay="200"/>
                                          </p:stCondLst>
                                        </p:cTn>
                                        <p:tgtEl>
                                          <p:spTgt spid="50"/>
                                        </p:tgtEl>
                                        <p:attrNameLst>
                                          <p:attrName>r</p:attrName>
                                        </p:attrNameLst>
                                      </p:cBhvr>
                                    </p:animRot>
                                    <p:animRot by="240000">
                                      <p:cBhvr>
                                        <p:cTn id="69" dur="200" fill="hold">
                                          <p:stCondLst>
                                            <p:cond delay="400"/>
                                          </p:stCondLst>
                                        </p:cTn>
                                        <p:tgtEl>
                                          <p:spTgt spid="50"/>
                                        </p:tgtEl>
                                        <p:attrNameLst>
                                          <p:attrName>r</p:attrName>
                                        </p:attrNameLst>
                                      </p:cBhvr>
                                    </p:animRot>
                                    <p:animRot by="-240000">
                                      <p:cBhvr>
                                        <p:cTn id="70" dur="200" fill="hold">
                                          <p:stCondLst>
                                            <p:cond delay="600"/>
                                          </p:stCondLst>
                                        </p:cTn>
                                        <p:tgtEl>
                                          <p:spTgt spid="50"/>
                                        </p:tgtEl>
                                        <p:attrNameLst>
                                          <p:attrName>r</p:attrName>
                                        </p:attrNameLst>
                                      </p:cBhvr>
                                    </p:animRot>
                                    <p:animRot by="120000">
                                      <p:cBhvr>
                                        <p:cTn id="71" dur="200" fill="hold">
                                          <p:stCondLst>
                                            <p:cond delay="800"/>
                                          </p:stCondLst>
                                        </p:cTn>
                                        <p:tgtEl>
                                          <p:spTgt spid="50"/>
                                        </p:tgtEl>
                                        <p:attrNameLst>
                                          <p:attrName>r</p:attrName>
                                        </p:attrNameLst>
                                      </p:cBhvr>
                                    </p:animRot>
                                  </p:childTnLst>
                                </p:cTn>
                              </p:par>
                              <p:par>
                                <p:cTn id="72" presetID="32" presetClass="emph" presetSubtype="0" fill="hold" nodeType="withEffect">
                                  <p:stCondLst>
                                    <p:cond delay="0"/>
                                  </p:stCondLst>
                                  <p:childTnLst>
                                    <p:animRot by="120000">
                                      <p:cBhvr>
                                        <p:cTn id="73" dur="100" fill="hold">
                                          <p:stCondLst>
                                            <p:cond delay="0"/>
                                          </p:stCondLst>
                                        </p:cTn>
                                        <p:tgtEl>
                                          <p:spTgt spid="49"/>
                                        </p:tgtEl>
                                        <p:attrNameLst>
                                          <p:attrName>r</p:attrName>
                                        </p:attrNameLst>
                                      </p:cBhvr>
                                    </p:animRot>
                                    <p:animRot by="-240000">
                                      <p:cBhvr>
                                        <p:cTn id="74" dur="200" fill="hold">
                                          <p:stCondLst>
                                            <p:cond delay="200"/>
                                          </p:stCondLst>
                                        </p:cTn>
                                        <p:tgtEl>
                                          <p:spTgt spid="49"/>
                                        </p:tgtEl>
                                        <p:attrNameLst>
                                          <p:attrName>r</p:attrName>
                                        </p:attrNameLst>
                                      </p:cBhvr>
                                    </p:animRot>
                                    <p:animRot by="240000">
                                      <p:cBhvr>
                                        <p:cTn id="75" dur="200" fill="hold">
                                          <p:stCondLst>
                                            <p:cond delay="400"/>
                                          </p:stCondLst>
                                        </p:cTn>
                                        <p:tgtEl>
                                          <p:spTgt spid="49"/>
                                        </p:tgtEl>
                                        <p:attrNameLst>
                                          <p:attrName>r</p:attrName>
                                        </p:attrNameLst>
                                      </p:cBhvr>
                                    </p:animRot>
                                    <p:animRot by="-240000">
                                      <p:cBhvr>
                                        <p:cTn id="76" dur="200" fill="hold">
                                          <p:stCondLst>
                                            <p:cond delay="600"/>
                                          </p:stCondLst>
                                        </p:cTn>
                                        <p:tgtEl>
                                          <p:spTgt spid="49"/>
                                        </p:tgtEl>
                                        <p:attrNameLst>
                                          <p:attrName>r</p:attrName>
                                        </p:attrNameLst>
                                      </p:cBhvr>
                                    </p:animRot>
                                    <p:animRot by="120000">
                                      <p:cBhvr>
                                        <p:cTn id="77" dur="200" fill="hold">
                                          <p:stCondLst>
                                            <p:cond delay="800"/>
                                          </p:stCondLst>
                                        </p:cTn>
                                        <p:tgtEl>
                                          <p:spTgt spid="49"/>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51"/>
                                        </p:tgtEl>
                                        <p:attrNameLst>
                                          <p:attrName>r</p:attrName>
                                        </p:attrNameLst>
                                      </p:cBhvr>
                                    </p:animRot>
                                    <p:animRot by="-240000">
                                      <p:cBhvr>
                                        <p:cTn id="80" dur="200" fill="hold">
                                          <p:stCondLst>
                                            <p:cond delay="200"/>
                                          </p:stCondLst>
                                        </p:cTn>
                                        <p:tgtEl>
                                          <p:spTgt spid="51"/>
                                        </p:tgtEl>
                                        <p:attrNameLst>
                                          <p:attrName>r</p:attrName>
                                        </p:attrNameLst>
                                      </p:cBhvr>
                                    </p:animRot>
                                    <p:animRot by="240000">
                                      <p:cBhvr>
                                        <p:cTn id="81" dur="200" fill="hold">
                                          <p:stCondLst>
                                            <p:cond delay="400"/>
                                          </p:stCondLst>
                                        </p:cTn>
                                        <p:tgtEl>
                                          <p:spTgt spid="51"/>
                                        </p:tgtEl>
                                        <p:attrNameLst>
                                          <p:attrName>r</p:attrName>
                                        </p:attrNameLst>
                                      </p:cBhvr>
                                    </p:animRot>
                                    <p:animRot by="-240000">
                                      <p:cBhvr>
                                        <p:cTn id="82" dur="200" fill="hold">
                                          <p:stCondLst>
                                            <p:cond delay="600"/>
                                          </p:stCondLst>
                                        </p:cTn>
                                        <p:tgtEl>
                                          <p:spTgt spid="51"/>
                                        </p:tgtEl>
                                        <p:attrNameLst>
                                          <p:attrName>r</p:attrName>
                                        </p:attrNameLst>
                                      </p:cBhvr>
                                    </p:animRot>
                                    <p:animRot by="120000">
                                      <p:cBhvr>
                                        <p:cTn id="83" dur="200" fill="hold">
                                          <p:stCondLst>
                                            <p:cond delay="800"/>
                                          </p:stCondLst>
                                        </p:cTn>
                                        <p:tgtEl>
                                          <p:spTgt spid="51"/>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left)">
                                      <p:cBhvr>
                                        <p:cTn id="88" dur="500"/>
                                        <p:tgtEl>
                                          <p:spTgt spid="53"/>
                                        </p:tgtEl>
                                      </p:cBhvr>
                                    </p:animEffect>
                                  </p:childTnLst>
                                </p:cTn>
                              </p:par>
                              <p:par>
                                <p:cTn id="89" presetID="22" presetClass="entr" presetSubtype="8" fill="hold"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wipe(left)">
                                      <p:cBhvr>
                                        <p:cTn id="91" dur="500"/>
                                        <p:tgtEl>
                                          <p:spTgt spid="74"/>
                                        </p:tgtEl>
                                      </p:cBhvr>
                                    </p:animEffect>
                                  </p:childTnLst>
                                </p:cTn>
                              </p:par>
                              <p:par>
                                <p:cTn id="92" presetID="22" presetClass="entr" presetSubtype="8"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wipe(left)">
                                      <p:cBhvr>
                                        <p:cTn id="94" dur="500"/>
                                        <p:tgtEl>
                                          <p:spTgt spid="66"/>
                                        </p:tgtEl>
                                      </p:cBhvr>
                                    </p:animEffect>
                                  </p:childTnLst>
                                </p:cTn>
                              </p:par>
                              <p:par>
                                <p:cTn id="95" presetID="22" presetClass="entr" presetSubtype="8"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par>
                                <p:cTn id="98" presetID="22" presetClass="entr" presetSubtype="8" fill="hold" nodeType="with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wipe(left)">
                                      <p:cBhvr>
                                        <p:cTn id="100" dur="500"/>
                                        <p:tgtEl>
                                          <p:spTgt spid="56"/>
                                        </p:tgtEl>
                                      </p:cBhvr>
                                    </p:animEffect>
                                  </p:childTnLst>
                                </p:cTn>
                              </p:par>
                              <p:par>
                                <p:cTn id="101" presetID="22" presetClass="entr" presetSubtype="8" fill="hold"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left)">
                                      <p:cBhvr>
                                        <p:cTn id="103" dur="500"/>
                                        <p:tgtEl>
                                          <p:spTgt spid="58"/>
                                        </p:tgtEl>
                                      </p:cBhvr>
                                    </p:animEffect>
                                  </p:childTnLst>
                                </p:cTn>
                              </p:par>
                              <p:par>
                                <p:cTn id="104" presetID="22" presetClass="entr" presetSubtype="8" fill="hold" nodeType="withEffect">
                                  <p:stCondLst>
                                    <p:cond delay="0"/>
                                  </p:stCondLst>
                                  <p:childTnLst>
                                    <p:set>
                                      <p:cBhvr>
                                        <p:cTn id="105" dur="1" fill="hold">
                                          <p:stCondLst>
                                            <p:cond delay="0"/>
                                          </p:stCondLst>
                                        </p:cTn>
                                        <p:tgtEl>
                                          <p:spTgt spid="61"/>
                                        </p:tgtEl>
                                        <p:attrNameLst>
                                          <p:attrName>style.visibility</p:attrName>
                                        </p:attrNameLst>
                                      </p:cBhvr>
                                      <p:to>
                                        <p:strVal val="visible"/>
                                      </p:to>
                                    </p:set>
                                    <p:animEffect transition="in" filter="wipe(left)">
                                      <p:cBhvr>
                                        <p:cTn id="106" dur="500"/>
                                        <p:tgtEl>
                                          <p:spTgt spid="61"/>
                                        </p:tgtEl>
                                      </p:cBhvr>
                                    </p:animEffect>
                                  </p:childTnLst>
                                </p:cTn>
                              </p:par>
                              <p:par>
                                <p:cTn id="107" presetID="22" presetClass="entr" presetSubtype="8" fill="hold" nodeType="with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wipe(left)">
                                      <p:cBhvr>
                                        <p:cTn id="109" dur="500"/>
                                        <p:tgtEl>
                                          <p:spTgt spid="65"/>
                                        </p:tgtEl>
                                      </p:cBhvr>
                                    </p:animEffect>
                                  </p:childTnLst>
                                </p:cTn>
                              </p:par>
                              <p:par>
                                <p:cTn id="110" presetID="22" presetClass="entr" presetSubtype="8" fill="hold" nodeType="with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left)">
                                      <p:cBhvr>
                                        <p:cTn id="112" dur="500"/>
                                        <p:tgtEl>
                                          <p:spTgt spid="64"/>
                                        </p:tgtEl>
                                      </p:cBhvr>
                                    </p:animEffect>
                                  </p:childTnLst>
                                </p:cTn>
                              </p:par>
                              <p:par>
                                <p:cTn id="113" presetID="22" presetClass="entr" presetSubtype="8" fill="hold"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wipe(left)">
                                      <p:cBhvr>
                                        <p:cTn id="1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279749"/>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3" name="Group 2"/>
          <p:cNvGrpSpPr/>
          <p:nvPr/>
        </p:nvGrpSpPr>
        <p:grpSpPr>
          <a:xfrm>
            <a:off x="3469795" y="36292"/>
            <a:ext cx="5157787" cy="1057059"/>
            <a:chOff x="3469795" y="36292"/>
            <a:chExt cx="5157787" cy="1057059"/>
          </a:xfrm>
        </p:grpSpPr>
        <p:sp>
          <p:nvSpPr>
            <p:cNvPr id="13"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110235" y="36292"/>
              <a:ext cx="4053475" cy="1034421"/>
            </a:xfrm>
            <a:prstGeom prst="rect">
              <a:avLst/>
            </a:prstGeom>
            <a:noFill/>
          </p:spPr>
          <p:txBody>
            <a:bodyPr wrap="square" lIns="72000" tIns="0" bIns="0" rtlCol="0">
              <a:noAutofit/>
            </a:bodyPr>
            <a:lstStyle/>
            <a:p>
              <a:pPr algn="ctr"/>
              <a:r>
                <a:rPr lang="en-GB" sz="66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Giải</a:t>
              </a:r>
              <a:r>
                <a:rPr lang="en-GB" sz="66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nghĩa</a:t>
              </a:r>
              <a:r>
                <a:rPr lang="en-GB" sz="66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từ</a:t>
              </a:r>
              <a:endPar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grpSp>
        <p:nvGrpSpPr>
          <p:cNvPr id="2" name="Group 1"/>
          <p:cNvGrpSpPr/>
          <p:nvPr/>
        </p:nvGrpSpPr>
        <p:grpSpPr>
          <a:xfrm>
            <a:off x="-10090315" y="1239409"/>
            <a:ext cx="9774843" cy="2578065"/>
            <a:chOff x="1132764" y="1229314"/>
            <a:chExt cx="9774843" cy="2578065"/>
          </a:xfrm>
        </p:grpSpPr>
        <p:pic>
          <p:nvPicPr>
            <p:cNvPr id="1026" name="Picture 2" descr="khan mui xoa burberry (8) - Khăn mùi xoa - Khăn mùi soa"/>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29542" y="1229314"/>
              <a:ext cx="2578065" cy="257806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132764" y="1768360"/>
              <a:ext cx="7636411" cy="954107"/>
            </a:xfrm>
            <a:prstGeom prst="rect">
              <a:avLst/>
            </a:prstGeom>
          </p:spPr>
          <p:txBody>
            <a:bodyPr wrap="square">
              <a:spAutoFit/>
            </a:bodyPr>
            <a:lstStyle/>
            <a:p>
              <a:pPr marL="342900" indent="-342900" algn="just">
                <a:buFont typeface="Wingdings" panose="05000000000000000000" pitchFamily="2" charset="2"/>
                <a:buChar char="v"/>
              </a:pPr>
              <a:r>
                <a:rPr lang="en-GB" sz="2800" dirty="0" err="1" smtClean="0">
                  <a:solidFill>
                    <a:srgbClr val="FF3399"/>
                  </a:solidFill>
                  <a:latin typeface="Cambria" panose="02040503050406030204" pitchFamily="18" charset="0"/>
                  <a:ea typeface="Cambria" panose="02040503050406030204" pitchFamily="18" charset="0"/>
                </a:rPr>
                <a:t>Khăn</a:t>
              </a:r>
              <a:r>
                <a:rPr lang="en-GB" sz="2800" dirty="0" smtClean="0">
                  <a:solidFill>
                    <a:srgbClr val="FF3399"/>
                  </a:solidFill>
                  <a:latin typeface="Cambria" panose="02040503050406030204" pitchFamily="18" charset="0"/>
                  <a:ea typeface="Cambria" panose="02040503050406030204" pitchFamily="18" charset="0"/>
                </a:rPr>
                <a:t> </a:t>
              </a:r>
              <a:r>
                <a:rPr lang="en-GB" sz="2800" dirty="0" err="1" smtClean="0">
                  <a:solidFill>
                    <a:srgbClr val="FF3399"/>
                  </a:solidFill>
                  <a:latin typeface="Cambria" panose="02040503050406030204" pitchFamily="18" charset="0"/>
                  <a:ea typeface="Cambria" panose="02040503050406030204" pitchFamily="18" charset="0"/>
                </a:rPr>
                <a:t>mùi</a:t>
              </a:r>
              <a:r>
                <a:rPr lang="en-GB" sz="2800" dirty="0" smtClean="0">
                  <a:solidFill>
                    <a:srgbClr val="FF3399"/>
                  </a:solidFill>
                  <a:latin typeface="Cambria" panose="02040503050406030204" pitchFamily="18" charset="0"/>
                  <a:ea typeface="Cambria" panose="02040503050406030204" pitchFamily="18" charset="0"/>
                </a:rPr>
                <a:t> </a:t>
              </a:r>
              <a:r>
                <a:rPr lang="en-GB" sz="2800" dirty="0" err="1" smtClean="0">
                  <a:solidFill>
                    <a:srgbClr val="FF3399"/>
                  </a:solidFill>
                  <a:latin typeface="Cambria" panose="02040503050406030204" pitchFamily="18" charset="0"/>
                  <a:ea typeface="Cambria" panose="02040503050406030204" pitchFamily="18" charset="0"/>
                </a:rPr>
                <a:t>soa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khăn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nhỏ</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và</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mỏng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thường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bỏ</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túi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dùng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để</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lau</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mặt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lau</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tay</a:t>
              </a:r>
              <a:endParaRPr lang="vi-VN" sz="2800" dirty="0">
                <a:latin typeface="Cambria" panose="02040503050406030204" pitchFamily="18" charset="0"/>
                <a:ea typeface="Cambria" panose="02040503050406030204" pitchFamily="18" charset="0"/>
              </a:endParaRPr>
            </a:p>
          </p:txBody>
        </p:sp>
      </p:grpSp>
      <p:sp>
        <p:nvSpPr>
          <p:cNvPr id="17" name="Rectangle 16"/>
          <p:cNvSpPr/>
          <p:nvPr/>
        </p:nvSpPr>
        <p:spPr>
          <a:xfrm>
            <a:off x="-7991083" y="5160090"/>
            <a:ext cx="7745422" cy="954107"/>
          </a:xfrm>
          <a:prstGeom prst="rect">
            <a:avLst/>
          </a:prstGeom>
        </p:spPr>
        <p:txBody>
          <a:bodyPr wrap="square">
            <a:spAutoFit/>
          </a:bodyPr>
          <a:lstStyle/>
          <a:p>
            <a:pPr marL="342900" indent="-342900">
              <a:buFont typeface="Wingdings" panose="05000000000000000000" pitchFamily="2" charset="2"/>
              <a:buChar char="v"/>
            </a:pPr>
            <a:r>
              <a:rPr lang="en-GB" sz="2800" dirty="0" smtClean="0">
                <a:solidFill>
                  <a:srgbClr val="FF3399"/>
                </a:solidFill>
                <a:latin typeface="Cambria" panose="02040503050406030204" pitchFamily="18" charset="0"/>
                <a:ea typeface="Cambria" panose="02040503050406030204" pitchFamily="18" charset="0"/>
              </a:rPr>
              <a:t>Lia </a:t>
            </a:r>
            <a:r>
              <a:rPr lang="en-GB" sz="2800" dirty="0" err="1" smtClean="0">
                <a:solidFill>
                  <a:srgbClr val="FF3399"/>
                </a:solidFill>
                <a:latin typeface="Cambria" panose="02040503050406030204" pitchFamily="18" charset="0"/>
                <a:ea typeface="Cambria" panose="02040503050406030204" pitchFamily="18" charset="0"/>
              </a:rPr>
              <a:t>lịa</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nhanh</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và</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liên</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tiếp</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không</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ngừng</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trong</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một</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thời</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gian</a:t>
            </a:r>
            <a:r>
              <a:rPr lang="en-GB" sz="2800" dirty="0" smtClean="0">
                <a:solidFill>
                  <a:srgbClr val="000000"/>
                </a:solidFill>
                <a:latin typeface="Cambria" panose="02040503050406030204" pitchFamily="18" charset="0"/>
                <a:ea typeface="Cambria" panose="02040503050406030204" pitchFamily="18" charset="0"/>
              </a:rPr>
              <a:t> </a:t>
            </a:r>
            <a:r>
              <a:rPr lang="en-GB" sz="2800" dirty="0" err="1" smtClean="0">
                <a:solidFill>
                  <a:srgbClr val="000000"/>
                </a:solidFill>
                <a:latin typeface="Cambria" panose="02040503050406030204" pitchFamily="18" charset="0"/>
                <a:ea typeface="Cambria" panose="02040503050406030204" pitchFamily="18" charset="0"/>
              </a:rPr>
              <a:t>ngắn</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5103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path" presetSubtype="0" accel="50000" decel="50000" fill="hold" nodeType="clickEffect">
                                  <p:stCondLst>
                                    <p:cond delay="0"/>
                                  </p:stCondLst>
                                  <p:childTnLst>
                                    <p:animMotion origin="layout" path="M -0.89727 0 C -0.875 -0.01898 -0.84584 -0.03704 -0.78802 -0.03704 C -0.72344 -0.03704 -0.70183 -0.01898 -0.67995 0 C -0.65065 0.02106 -0.62904 0.0419 -0.55625 0.0419 C -0.49154 0.0419 -0.47005 0.02106 -0.44076 0 C -0.4267 -0.01898 -0.39779 -0.03704 -0.33282 -0.03704 C -0.27552 -0.03704 -0.24597 -0.01898 -0.22448 0 C -0.20287 0.02106 -0.1737 0.0419 -0.10873 0.0419 C -0.04388 0.0419 0.00677 0 0.00677 0.00023 C 0.02851 -0.01898 0.05013 -0.03704 0.1151 -0.03704 C 0.18021 -0.03704 0.20169 -0.01898 0.22356 0 C 0.2526 0.02106 0.27448 0.0419 0.34687 0.0419 C 0.41198 0.0419 0.43359 0.02106 0.45495 0 C 0.48424 -0.01898 0.50612 -0.03704 0.57083 -0.03704 C 0.62838 -0.03704 0.65742 -0.01898 0.67916 0 C 0.70117 0.02106 0.73021 0.0419 0.79479 0.0419 C 0.85976 0.0419 0.88151 0.02106 0.91054 0 " pathEditMode="relative" rAng="0" ptsTypes="AAAAAAAAAAAAAAAAA">
                                      <p:cBhvr>
                                        <p:cTn id="6" dur="5000" fill="hold"/>
                                        <p:tgtEl>
                                          <p:spTgt spid="2"/>
                                        </p:tgtEl>
                                        <p:attrNameLst>
                                          <p:attrName>ppt_x</p:attrName>
                                          <p:attrName>ppt_y</p:attrName>
                                        </p:attrNameLst>
                                      </p:cBhvr>
                                      <p:rCtr x="90404" y="231"/>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0.59193 0.54468 L 0.84531 -0.2125 " pathEditMode="relative" rAng="0" ptsTypes="AA">
                                      <p:cBhvr>
                                        <p:cTn id="10" dur="2000" fill="hold"/>
                                        <p:tgtEl>
                                          <p:spTgt spid="17"/>
                                        </p:tgtEl>
                                        <p:attrNameLst>
                                          <p:attrName>ppt_x</p:attrName>
                                          <p:attrName>ppt_y</p:attrName>
                                        </p:attrNameLst>
                                      </p:cBhvr>
                                      <p:rCtr x="71862" y="-3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dirty="0" smtClean="0">
                <a:solidFill>
                  <a:srgbClr val="000000"/>
                </a:solidFill>
                <a:latin typeface="Cambria" panose="02040503050406030204" pitchFamily="18" charset="0"/>
                <a:ea typeface="Cambria" panose="02040503050406030204" pitchFamily="18" charset="0"/>
              </a:rPr>
              <a:t>”</a:t>
            </a:r>
            <a:r>
              <a:rPr lang="en-GB" sz="2400" dirty="0" smtClean="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smtClean="0">
              <a:latin typeface="Cambria" panose="02040503050406030204" pitchFamily="18" charset="0"/>
              <a:ea typeface="Cambria" panose="02040503050406030204" pitchFamily="18" charset="0"/>
            </a:endParaRPr>
          </a:p>
          <a:p>
            <a:r>
              <a:rPr lang="vi-VN" sz="2400" dirty="0" smtClean="0">
                <a:latin typeface="Cambria" panose="02040503050406030204" pitchFamily="18" charset="0"/>
                <a:ea typeface="Cambria" panose="02040503050406030204" pitchFamily="18" charset="0"/>
              </a:rPr>
              <a:t>mà </a:t>
            </a:r>
            <a:r>
              <a:rPr lang="vi-VN" sz="2400" dirty="0">
                <a:latin typeface="Cambria" panose="02040503050406030204" pitchFamily="18" charset="0"/>
                <a:ea typeface="Cambria" panose="02040503050406030204" pitchFamily="18" charset="0"/>
              </a:rPr>
              <a:t>tôi đã nói trong bài tập làm văn</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8904940" y="5502437"/>
            <a:ext cx="3439460"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nối</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tiêp</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đoạn</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Tree>
    <p:extLst>
      <p:ext uri="{BB962C8B-B14F-4D97-AF65-F5344CB8AC3E}">
        <p14:creationId xmlns:p14="http://schemas.microsoft.com/office/powerpoint/2010/main" val="424555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nodeType="clickEffect">
                                  <p:stCondLst>
                                    <p:cond delay="0"/>
                                  </p:stCondLst>
                                  <p:childTnLst>
                                    <p:animClr clrSpc="rgb" dir="cw">
                                      <p:cBhvr override="childStyle">
                                        <p:cTn id="11" dur="500" fill="hold"/>
                                        <p:tgtEl>
                                          <p:spTgt spid="26">
                                            <p:txEl>
                                              <p:pRg st="0" end="0"/>
                                            </p:txEl>
                                          </p:spTgt>
                                        </p:tgtEl>
                                        <p:attrNameLst>
                                          <p:attrName>style.color</p:attrName>
                                        </p:attrNameLst>
                                      </p:cBhvr>
                                      <p:to>
                                        <a:srgbClr val="FF3399"/>
                                      </p:to>
                                    </p:animClr>
                                    <p:animClr clrSpc="rgb" dir="cw">
                                      <p:cBhvr>
                                        <p:cTn id="12" dur="500" fill="hold"/>
                                        <p:tgtEl>
                                          <p:spTgt spid="26">
                                            <p:txEl>
                                              <p:pRg st="0" end="0"/>
                                            </p:txEl>
                                          </p:spTgt>
                                        </p:tgtEl>
                                        <p:attrNameLst>
                                          <p:attrName>fillcolor</p:attrName>
                                        </p:attrNameLst>
                                      </p:cBhvr>
                                      <p:to>
                                        <a:srgbClr val="FF3399"/>
                                      </p:to>
                                    </p:animClr>
                                    <p:set>
                                      <p:cBhvr>
                                        <p:cTn id="13" dur="500" fill="hold"/>
                                        <p:tgtEl>
                                          <p:spTgt spid="26">
                                            <p:txEl>
                                              <p:pRg st="0" end="0"/>
                                            </p:txEl>
                                          </p:spTgt>
                                        </p:tgtEl>
                                        <p:attrNameLst>
                                          <p:attrName>fill.type</p:attrName>
                                        </p:attrNameLst>
                                      </p:cBhvr>
                                      <p:to>
                                        <p:strVal val="solid"/>
                                      </p:to>
                                    </p:set>
                                    <p:set>
                                      <p:cBhvr>
                                        <p:cTn id="14" dur="500" fill="hold"/>
                                        <p:tgtEl>
                                          <p:spTgt spid="26">
                                            <p:txEl>
                                              <p:pRg st="0" end="0"/>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26">
                                            <p:txEl>
                                              <p:pRg st="1" end="1"/>
                                            </p:txEl>
                                          </p:spTgt>
                                        </p:tgtEl>
                                        <p:attrNameLst>
                                          <p:attrName>style.color</p:attrName>
                                        </p:attrNameLst>
                                      </p:cBhvr>
                                      <p:to>
                                        <a:srgbClr val="FF3399"/>
                                      </p:to>
                                    </p:animClr>
                                    <p:animClr clrSpc="rgb" dir="cw">
                                      <p:cBhvr>
                                        <p:cTn id="17" dur="500" fill="hold"/>
                                        <p:tgtEl>
                                          <p:spTgt spid="26">
                                            <p:txEl>
                                              <p:pRg st="1" end="1"/>
                                            </p:txEl>
                                          </p:spTgt>
                                        </p:tgtEl>
                                        <p:attrNameLst>
                                          <p:attrName>fillcolor</p:attrName>
                                        </p:attrNameLst>
                                      </p:cBhvr>
                                      <p:to>
                                        <a:srgbClr val="FF3399"/>
                                      </p:to>
                                    </p:animClr>
                                    <p:set>
                                      <p:cBhvr>
                                        <p:cTn id="18" dur="500" fill="hold"/>
                                        <p:tgtEl>
                                          <p:spTgt spid="26">
                                            <p:txEl>
                                              <p:pRg st="1" end="1"/>
                                            </p:txEl>
                                          </p:spTgt>
                                        </p:tgtEl>
                                        <p:attrNameLst>
                                          <p:attrName>fill.type</p:attrName>
                                        </p:attrNameLst>
                                      </p:cBhvr>
                                      <p:to>
                                        <p:strVal val="solid"/>
                                      </p:to>
                                    </p:set>
                                    <p:set>
                                      <p:cBhvr>
                                        <p:cTn id="19" dur="500" fill="hold"/>
                                        <p:tgtEl>
                                          <p:spTgt spid="26">
                                            <p:txEl>
                                              <p:pRg st="1" end="1"/>
                                            </p:txEl>
                                          </p:spTgt>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26">
                                            <p:txEl>
                                              <p:pRg st="2" end="2"/>
                                            </p:txEl>
                                          </p:spTgt>
                                        </p:tgtEl>
                                        <p:attrNameLst>
                                          <p:attrName>style.color</p:attrName>
                                        </p:attrNameLst>
                                      </p:cBhvr>
                                      <p:to>
                                        <a:srgbClr val="41719C"/>
                                      </p:to>
                                    </p:animClr>
                                    <p:animClr clrSpc="rgb" dir="cw">
                                      <p:cBhvr>
                                        <p:cTn id="24" dur="500" fill="hold"/>
                                        <p:tgtEl>
                                          <p:spTgt spid="26">
                                            <p:txEl>
                                              <p:pRg st="2" end="2"/>
                                            </p:txEl>
                                          </p:spTgt>
                                        </p:tgtEl>
                                        <p:attrNameLst>
                                          <p:attrName>fillcolor</p:attrName>
                                        </p:attrNameLst>
                                      </p:cBhvr>
                                      <p:to>
                                        <a:srgbClr val="41719C"/>
                                      </p:to>
                                    </p:animClr>
                                    <p:set>
                                      <p:cBhvr>
                                        <p:cTn id="25" dur="500" fill="hold"/>
                                        <p:tgtEl>
                                          <p:spTgt spid="26">
                                            <p:txEl>
                                              <p:pRg st="2" end="2"/>
                                            </p:txEl>
                                          </p:spTgt>
                                        </p:tgtEl>
                                        <p:attrNameLst>
                                          <p:attrName>fill.type</p:attrName>
                                        </p:attrNameLst>
                                      </p:cBhvr>
                                      <p:to>
                                        <p:strVal val="solid"/>
                                      </p:to>
                                    </p:set>
                                    <p:set>
                                      <p:cBhvr>
                                        <p:cTn id="26" dur="500" fill="hold"/>
                                        <p:tgtEl>
                                          <p:spTgt spid="26">
                                            <p:txEl>
                                              <p:pRg st="2" end="2"/>
                                            </p:txEl>
                                          </p:spTgt>
                                        </p:tgtEl>
                                        <p:attrNameLst>
                                          <p:attrName>fill.on</p:attrName>
                                        </p:attrNameLst>
                                      </p:cBhvr>
                                      <p:to>
                                        <p:strVal val="true"/>
                                      </p:to>
                                    </p:set>
                                  </p:childTnLst>
                                </p:cTn>
                              </p:par>
                              <p:par>
                                <p:cTn id="27" presetID="19" presetClass="emph" presetSubtype="0" fill="hold" nodeType="withEffect">
                                  <p:stCondLst>
                                    <p:cond delay="0"/>
                                  </p:stCondLst>
                                  <p:childTnLst>
                                    <p:animClr clrSpc="rgb" dir="cw">
                                      <p:cBhvr override="childStyle">
                                        <p:cTn id="28" dur="500" fill="hold"/>
                                        <p:tgtEl>
                                          <p:spTgt spid="26">
                                            <p:txEl>
                                              <p:pRg st="3" end="3"/>
                                            </p:txEl>
                                          </p:spTgt>
                                        </p:tgtEl>
                                        <p:attrNameLst>
                                          <p:attrName>style.color</p:attrName>
                                        </p:attrNameLst>
                                      </p:cBhvr>
                                      <p:to>
                                        <a:srgbClr val="41719C"/>
                                      </p:to>
                                    </p:animClr>
                                    <p:animClr clrSpc="rgb" dir="cw">
                                      <p:cBhvr>
                                        <p:cTn id="29" dur="500" fill="hold"/>
                                        <p:tgtEl>
                                          <p:spTgt spid="26">
                                            <p:txEl>
                                              <p:pRg st="3" end="3"/>
                                            </p:txEl>
                                          </p:spTgt>
                                        </p:tgtEl>
                                        <p:attrNameLst>
                                          <p:attrName>fillcolor</p:attrName>
                                        </p:attrNameLst>
                                      </p:cBhvr>
                                      <p:to>
                                        <a:srgbClr val="41719C"/>
                                      </p:to>
                                    </p:animClr>
                                    <p:set>
                                      <p:cBhvr>
                                        <p:cTn id="30" dur="500" fill="hold"/>
                                        <p:tgtEl>
                                          <p:spTgt spid="26">
                                            <p:txEl>
                                              <p:pRg st="3" end="3"/>
                                            </p:txEl>
                                          </p:spTgt>
                                        </p:tgtEl>
                                        <p:attrNameLst>
                                          <p:attrName>fill.type</p:attrName>
                                        </p:attrNameLst>
                                      </p:cBhvr>
                                      <p:to>
                                        <p:strVal val="solid"/>
                                      </p:to>
                                    </p:set>
                                    <p:set>
                                      <p:cBhvr>
                                        <p:cTn id="31" dur="500" fill="hold"/>
                                        <p:tgtEl>
                                          <p:spTgt spid="26">
                                            <p:txEl>
                                              <p:pRg st="3" end="3"/>
                                            </p:txEl>
                                          </p:spTgt>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500" fill="hold"/>
                                        <p:tgtEl>
                                          <p:spTgt spid="26">
                                            <p:txEl>
                                              <p:pRg st="4" end="4"/>
                                            </p:txEl>
                                          </p:spTgt>
                                        </p:tgtEl>
                                        <p:attrNameLst>
                                          <p:attrName>style.color</p:attrName>
                                        </p:attrNameLst>
                                      </p:cBhvr>
                                      <p:to>
                                        <a:srgbClr val="C00000"/>
                                      </p:to>
                                    </p:animClr>
                                    <p:animClr clrSpc="rgb" dir="cw">
                                      <p:cBhvr>
                                        <p:cTn id="36" dur="500" fill="hold"/>
                                        <p:tgtEl>
                                          <p:spTgt spid="26">
                                            <p:txEl>
                                              <p:pRg st="4" end="4"/>
                                            </p:txEl>
                                          </p:spTgt>
                                        </p:tgtEl>
                                        <p:attrNameLst>
                                          <p:attrName>fillcolor</p:attrName>
                                        </p:attrNameLst>
                                      </p:cBhvr>
                                      <p:to>
                                        <a:srgbClr val="C00000"/>
                                      </p:to>
                                    </p:animClr>
                                    <p:set>
                                      <p:cBhvr>
                                        <p:cTn id="37" dur="500" fill="hold"/>
                                        <p:tgtEl>
                                          <p:spTgt spid="26">
                                            <p:txEl>
                                              <p:pRg st="4" end="4"/>
                                            </p:txEl>
                                          </p:spTgt>
                                        </p:tgtEl>
                                        <p:attrNameLst>
                                          <p:attrName>fill.type</p:attrName>
                                        </p:attrNameLst>
                                      </p:cBhvr>
                                      <p:to>
                                        <p:strVal val="solid"/>
                                      </p:to>
                                    </p:set>
                                    <p:set>
                                      <p:cBhvr>
                                        <p:cTn id="38" dur="500" fill="hold"/>
                                        <p:tgtEl>
                                          <p:spTgt spid="26">
                                            <p:txEl>
                                              <p:pRg st="4" end="4"/>
                                            </p:txEl>
                                          </p:spTgt>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9" presetClass="emph" presetSubtype="0" fill="hold" nodeType="clickEffect">
                                  <p:stCondLst>
                                    <p:cond delay="0"/>
                                  </p:stCondLst>
                                  <p:childTnLst>
                                    <p:animClr clrSpc="rgb" dir="cw">
                                      <p:cBhvr override="childStyle">
                                        <p:cTn id="42" dur="500" fill="hold"/>
                                        <p:tgtEl>
                                          <p:spTgt spid="26">
                                            <p:txEl>
                                              <p:pRg st="5" end="5"/>
                                            </p:txEl>
                                          </p:spTgt>
                                        </p:tgtEl>
                                        <p:attrNameLst>
                                          <p:attrName>style.color</p:attrName>
                                        </p:attrNameLst>
                                      </p:cBhvr>
                                      <p:to>
                                        <a:srgbClr val="375623"/>
                                      </p:to>
                                    </p:animClr>
                                    <p:animClr clrSpc="rgb" dir="cw">
                                      <p:cBhvr>
                                        <p:cTn id="43" dur="500" fill="hold"/>
                                        <p:tgtEl>
                                          <p:spTgt spid="26">
                                            <p:txEl>
                                              <p:pRg st="5" end="5"/>
                                            </p:txEl>
                                          </p:spTgt>
                                        </p:tgtEl>
                                        <p:attrNameLst>
                                          <p:attrName>fillcolor</p:attrName>
                                        </p:attrNameLst>
                                      </p:cBhvr>
                                      <p:to>
                                        <a:srgbClr val="375623"/>
                                      </p:to>
                                    </p:animClr>
                                    <p:set>
                                      <p:cBhvr>
                                        <p:cTn id="44" dur="500" fill="hold"/>
                                        <p:tgtEl>
                                          <p:spTgt spid="26">
                                            <p:txEl>
                                              <p:pRg st="5" end="5"/>
                                            </p:txEl>
                                          </p:spTgt>
                                        </p:tgtEl>
                                        <p:attrNameLst>
                                          <p:attrName>fill.type</p:attrName>
                                        </p:attrNameLst>
                                      </p:cBhvr>
                                      <p:to>
                                        <p:strVal val="solid"/>
                                      </p:to>
                                    </p:set>
                                    <p:set>
                                      <p:cBhvr>
                                        <p:cTn id="45" dur="500" fill="hold"/>
                                        <p:tgtEl>
                                          <p:spTgt spid="26">
                                            <p:txEl>
                                              <p:pRg st="5" end="5"/>
                                            </p:txEl>
                                          </p:spTgt>
                                        </p:tgtEl>
                                        <p:attrNameLst>
                                          <p:attrName>fill.on</p:attrName>
                                        </p:attrNameLst>
                                      </p:cBhvr>
                                      <p:to>
                                        <p:strVal val="true"/>
                                      </p:to>
                                    </p:set>
                                  </p:childTnLst>
                                </p:cTn>
                              </p:par>
                              <p:par>
                                <p:cTn id="46" presetID="19" presetClass="emph" presetSubtype="0" fill="hold" nodeType="withEffect">
                                  <p:stCondLst>
                                    <p:cond delay="0"/>
                                  </p:stCondLst>
                                  <p:childTnLst>
                                    <p:animClr clrSpc="rgb" dir="cw">
                                      <p:cBhvr override="childStyle">
                                        <p:cTn id="47" dur="500" fill="hold"/>
                                        <p:tgtEl>
                                          <p:spTgt spid="26">
                                            <p:txEl>
                                              <p:pRg st="6" end="6"/>
                                            </p:txEl>
                                          </p:spTgt>
                                        </p:tgtEl>
                                        <p:attrNameLst>
                                          <p:attrName>style.color</p:attrName>
                                        </p:attrNameLst>
                                      </p:cBhvr>
                                      <p:to>
                                        <a:srgbClr val="375623"/>
                                      </p:to>
                                    </p:animClr>
                                    <p:animClr clrSpc="rgb" dir="cw">
                                      <p:cBhvr>
                                        <p:cTn id="48" dur="500" fill="hold"/>
                                        <p:tgtEl>
                                          <p:spTgt spid="26">
                                            <p:txEl>
                                              <p:pRg st="6" end="6"/>
                                            </p:txEl>
                                          </p:spTgt>
                                        </p:tgtEl>
                                        <p:attrNameLst>
                                          <p:attrName>fillcolor</p:attrName>
                                        </p:attrNameLst>
                                      </p:cBhvr>
                                      <p:to>
                                        <a:srgbClr val="375623"/>
                                      </p:to>
                                    </p:animClr>
                                    <p:set>
                                      <p:cBhvr>
                                        <p:cTn id="49" dur="500" fill="hold"/>
                                        <p:tgtEl>
                                          <p:spTgt spid="26">
                                            <p:txEl>
                                              <p:pRg st="6" end="6"/>
                                            </p:txEl>
                                          </p:spTgt>
                                        </p:tgtEl>
                                        <p:attrNameLst>
                                          <p:attrName>fill.type</p:attrName>
                                        </p:attrNameLst>
                                      </p:cBhvr>
                                      <p:to>
                                        <p:strVal val="solid"/>
                                      </p:to>
                                    </p:set>
                                    <p:set>
                                      <p:cBhvr>
                                        <p:cTn id="50" dur="500" fill="hold"/>
                                        <p:tgtEl>
                                          <p:spTgt spid="26">
                                            <p:txEl>
                                              <p:pRg st="6" end="6"/>
                                            </p:txEl>
                                          </p:spTgt>
                                        </p:tgtEl>
                                        <p:attrNameLst>
                                          <p:attrName>fill.on</p:attrName>
                                        </p:attrNameLst>
                                      </p:cBhvr>
                                      <p:to>
                                        <p:strVal val="true"/>
                                      </p:to>
                                    </p:set>
                                  </p:childTnLst>
                                </p:cTn>
                              </p:par>
                              <p:par>
                                <p:cTn id="51" presetID="19" presetClass="emph" presetSubtype="0" fill="hold" nodeType="withEffect">
                                  <p:stCondLst>
                                    <p:cond delay="0"/>
                                  </p:stCondLst>
                                  <p:childTnLst>
                                    <p:animClr clrSpc="rgb" dir="cw">
                                      <p:cBhvr override="childStyle">
                                        <p:cTn id="52" dur="500" fill="hold"/>
                                        <p:tgtEl>
                                          <p:spTgt spid="26">
                                            <p:txEl>
                                              <p:pRg st="7" end="7"/>
                                            </p:txEl>
                                          </p:spTgt>
                                        </p:tgtEl>
                                        <p:attrNameLst>
                                          <p:attrName>style.color</p:attrName>
                                        </p:attrNameLst>
                                      </p:cBhvr>
                                      <p:to>
                                        <a:srgbClr val="375623"/>
                                      </p:to>
                                    </p:animClr>
                                    <p:animClr clrSpc="rgb" dir="cw">
                                      <p:cBhvr>
                                        <p:cTn id="53" dur="500" fill="hold"/>
                                        <p:tgtEl>
                                          <p:spTgt spid="26">
                                            <p:txEl>
                                              <p:pRg st="7" end="7"/>
                                            </p:txEl>
                                          </p:spTgt>
                                        </p:tgtEl>
                                        <p:attrNameLst>
                                          <p:attrName>fillcolor</p:attrName>
                                        </p:attrNameLst>
                                      </p:cBhvr>
                                      <p:to>
                                        <a:srgbClr val="375623"/>
                                      </p:to>
                                    </p:animClr>
                                    <p:set>
                                      <p:cBhvr>
                                        <p:cTn id="54" dur="500" fill="hold"/>
                                        <p:tgtEl>
                                          <p:spTgt spid="26">
                                            <p:txEl>
                                              <p:pRg st="7" end="7"/>
                                            </p:txEl>
                                          </p:spTgt>
                                        </p:tgtEl>
                                        <p:attrNameLst>
                                          <p:attrName>fill.type</p:attrName>
                                        </p:attrNameLst>
                                      </p:cBhvr>
                                      <p:to>
                                        <p:strVal val="solid"/>
                                      </p:to>
                                    </p:set>
                                    <p:set>
                                      <p:cBhvr>
                                        <p:cTn id="55" dur="500" fill="hold"/>
                                        <p:tgtEl>
                                          <p:spTgt spid="26">
                                            <p:txEl>
                                              <p:pRg st="7" end="7"/>
                                            </p:txEl>
                                          </p:spTgt>
                                        </p:tgtEl>
                                        <p:attrNameLst>
                                          <p:attrName>fill.on</p:attrName>
                                        </p:attrNameLst>
                                      </p:cBhvr>
                                      <p:to>
                                        <p:strVal val="true"/>
                                      </p:to>
                                    </p:set>
                                  </p:childTnLst>
                                </p:cTn>
                              </p:par>
                              <p:par>
                                <p:cTn id="56" presetID="19" presetClass="emph" presetSubtype="0" fill="hold" nodeType="withEffect">
                                  <p:stCondLst>
                                    <p:cond delay="0"/>
                                  </p:stCondLst>
                                  <p:childTnLst>
                                    <p:animClr clrSpc="rgb" dir="cw">
                                      <p:cBhvr override="childStyle">
                                        <p:cTn id="57" dur="500" fill="hold"/>
                                        <p:tgtEl>
                                          <p:spTgt spid="26">
                                            <p:txEl>
                                              <p:pRg st="8" end="8"/>
                                            </p:txEl>
                                          </p:spTgt>
                                        </p:tgtEl>
                                        <p:attrNameLst>
                                          <p:attrName>style.color</p:attrName>
                                        </p:attrNameLst>
                                      </p:cBhvr>
                                      <p:to>
                                        <a:srgbClr val="375623"/>
                                      </p:to>
                                    </p:animClr>
                                    <p:animClr clrSpc="rgb" dir="cw">
                                      <p:cBhvr>
                                        <p:cTn id="58" dur="500" fill="hold"/>
                                        <p:tgtEl>
                                          <p:spTgt spid="26">
                                            <p:txEl>
                                              <p:pRg st="8" end="8"/>
                                            </p:txEl>
                                          </p:spTgt>
                                        </p:tgtEl>
                                        <p:attrNameLst>
                                          <p:attrName>fillcolor</p:attrName>
                                        </p:attrNameLst>
                                      </p:cBhvr>
                                      <p:to>
                                        <a:srgbClr val="375623"/>
                                      </p:to>
                                    </p:animClr>
                                    <p:set>
                                      <p:cBhvr>
                                        <p:cTn id="59" dur="500" fill="hold"/>
                                        <p:tgtEl>
                                          <p:spTgt spid="26">
                                            <p:txEl>
                                              <p:pRg st="8" end="8"/>
                                            </p:txEl>
                                          </p:spTgt>
                                        </p:tgtEl>
                                        <p:attrNameLst>
                                          <p:attrName>fill.type</p:attrName>
                                        </p:attrNameLst>
                                      </p:cBhvr>
                                      <p:to>
                                        <p:strVal val="solid"/>
                                      </p:to>
                                    </p:set>
                                    <p:set>
                                      <p:cBhvr>
                                        <p:cTn id="60" dur="500" fill="hold"/>
                                        <p:tgtEl>
                                          <p:spTgt spid="26">
                                            <p:txEl>
                                              <p:pRg st="8" end="8"/>
                                            </p:txEl>
                                          </p:spTgt>
                                        </p:tgtEl>
                                        <p:attrNameLst>
                                          <p:attrName>fill.on</p:attrName>
                                        </p:attrNameLst>
                                      </p:cBhvr>
                                      <p:to>
                                        <p:strVal val="true"/>
                                      </p:to>
                                    </p:se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3469795" y="0"/>
            <a:ext cx="5157787" cy="1093351"/>
            <a:chOff x="3469795" y="0"/>
            <a:chExt cx="5157787" cy="1093351"/>
          </a:xfrm>
        </p:grpSpPr>
        <p:sp>
          <p:nvSpPr>
            <p:cNvPr id="13"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681656" y="0"/>
              <a:ext cx="4734063" cy="1034421"/>
            </a:xfrm>
            <a:prstGeom prst="rect">
              <a:avLst/>
            </a:prstGeom>
            <a:noFill/>
          </p:spPr>
          <p:txBody>
            <a:bodyPr wrap="square" lIns="72000" tIns="0" bIns="0" rtlCol="0">
              <a:noAutofit/>
            </a:bodyPr>
            <a:lstStyle/>
            <a:p>
              <a:pPr algn="ctr"/>
              <a:r>
                <a:rPr lang="en-GB" sz="66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Luyện</a:t>
              </a:r>
              <a:r>
                <a:rPr lang="en-GB" sz="66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66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66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dài</a:t>
              </a:r>
              <a:endPar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
        <p:nvSpPr>
          <p:cNvPr id="2" name="Rectangle 1"/>
          <p:cNvSpPr/>
          <p:nvPr/>
        </p:nvSpPr>
        <p:spPr>
          <a:xfrm>
            <a:off x="1777935" y="2149522"/>
            <a:ext cx="8541503" cy="3170099"/>
          </a:xfrm>
          <a:prstGeom prst="rect">
            <a:avLst/>
          </a:prstGeom>
        </p:spPr>
        <p:txBody>
          <a:bodyPr wrap="square">
            <a:spAutoFit/>
          </a:bodyPr>
          <a:lstStyle/>
          <a:p>
            <a:pPr indent="361950" algn="just"/>
            <a:r>
              <a:rPr lang="en-US" sz="4000" i="1" dirty="0" err="1">
                <a:solidFill>
                  <a:schemeClr val="accent5">
                    <a:lumMod val="75000"/>
                  </a:schemeClr>
                </a:solidFill>
                <a:latin typeface="Cambria" panose="02040503050406030204" pitchFamily="18" charset="0"/>
                <a:ea typeface="Cambria" panose="02040503050406030204" pitchFamily="18" charset="0"/>
              </a:rPr>
              <a:t>Thỉnh</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thoảng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mẹ</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bận</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định</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bảo</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giúp</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việc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này</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việc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kia</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nhưng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thấy</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đang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học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mẹ</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lại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thôi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Nhưng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rồi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vui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vẻ</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nhận</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lời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vì</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đó</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là</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việc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làm</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mà</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đã</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nói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trong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bài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tập</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làm</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smtClean="0">
                <a:solidFill>
                  <a:schemeClr val="accent5">
                    <a:lumMod val="75000"/>
                  </a:schemeClr>
                </a:solidFill>
                <a:latin typeface="Cambria" panose="02040503050406030204" pitchFamily="18" charset="0"/>
                <a:ea typeface="Cambria" panose="02040503050406030204" pitchFamily="18" charset="0"/>
              </a:rPr>
              <a:t>văn</a:t>
            </a:r>
            <a:r>
              <a:rPr lang="en-US" sz="4000" i="1" dirty="0" smtClean="0">
                <a:solidFill>
                  <a:schemeClr val="accent5">
                    <a:lumMod val="75000"/>
                  </a:schemeClr>
                </a:solidFill>
                <a:latin typeface="Cambria" panose="02040503050406030204" pitchFamily="18" charset="0"/>
                <a:ea typeface="Cambria" panose="02040503050406030204" pitchFamily="18" charset="0"/>
              </a:rPr>
              <a:t>.</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903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dirty="0" smtClean="0">
                <a:solidFill>
                  <a:srgbClr val="000000"/>
                </a:solidFill>
                <a:latin typeface="Cambria" panose="02040503050406030204" pitchFamily="18" charset="0"/>
                <a:ea typeface="Cambria" panose="02040503050406030204" pitchFamily="18" charset="0"/>
              </a:rPr>
              <a:t>”</a:t>
            </a:r>
            <a:r>
              <a:rPr lang="en-GB" sz="2400" dirty="0" smtClean="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smtClean="0">
              <a:latin typeface="Cambria" panose="02040503050406030204" pitchFamily="18" charset="0"/>
              <a:ea typeface="Cambria" panose="02040503050406030204" pitchFamily="18" charset="0"/>
            </a:endParaRPr>
          </a:p>
          <a:p>
            <a:r>
              <a:rPr lang="vi-VN" sz="2400" dirty="0" smtClean="0">
                <a:latin typeface="Cambria" panose="02040503050406030204" pitchFamily="18" charset="0"/>
                <a:ea typeface="Cambria" panose="02040503050406030204" pitchFamily="18" charset="0"/>
              </a:rPr>
              <a:t>mà </a:t>
            </a:r>
            <a:r>
              <a:rPr lang="vi-VN" sz="2400" dirty="0">
                <a:latin typeface="Cambria" panose="02040503050406030204" pitchFamily="18" charset="0"/>
                <a:ea typeface="Cambria" panose="02040503050406030204" pitchFamily="18" charset="0"/>
              </a:rPr>
              <a:t>tôi đã nói trong bài tập làm văn</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9120188" y="5074172"/>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nhóm</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4</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Tree>
    <p:extLst>
      <p:ext uri="{BB962C8B-B14F-4D97-AF65-F5344CB8AC3E}">
        <p14:creationId xmlns:p14="http://schemas.microsoft.com/office/powerpoint/2010/main" val="2472081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dirty="0" smtClean="0">
                <a:solidFill>
                  <a:srgbClr val="000000"/>
                </a:solidFill>
                <a:latin typeface="Cambria" panose="02040503050406030204" pitchFamily="18" charset="0"/>
                <a:ea typeface="Cambria" panose="02040503050406030204" pitchFamily="18" charset="0"/>
              </a:rPr>
              <a:t>”</a:t>
            </a:r>
            <a:r>
              <a:rPr lang="en-GB" sz="2400" dirty="0" smtClean="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smtClean="0">
              <a:latin typeface="Cambria" panose="02040503050406030204" pitchFamily="18" charset="0"/>
              <a:ea typeface="Cambria" panose="02040503050406030204" pitchFamily="18" charset="0"/>
            </a:endParaRPr>
          </a:p>
          <a:p>
            <a:r>
              <a:rPr lang="vi-VN" sz="2400" dirty="0" smtClean="0">
                <a:latin typeface="Cambria" panose="02040503050406030204" pitchFamily="18" charset="0"/>
                <a:ea typeface="Cambria" panose="02040503050406030204" pitchFamily="18" charset="0"/>
              </a:rPr>
              <a:t>mà </a:t>
            </a:r>
            <a:r>
              <a:rPr lang="vi-VN" sz="2400" dirty="0">
                <a:latin typeface="Cambria" panose="02040503050406030204" pitchFamily="18" charset="0"/>
                <a:ea typeface="Cambria" panose="02040503050406030204" pitchFamily="18" charset="0"/>
              </a:rPr>
              <a:t>tôi đã nói trong bài tập làm văn</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9120188" y="5502437"/>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toàn</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bài</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Tree>
    <p:extLst>
      <p:ext uri="{BB962C8B-B14F-4D97-AF65-F5344CB8AC3E}">
        <p14:creationId xmlns:p14="http://schemas.microsoft.com/office/powerpoint/2010/main" val="2130563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26814" t="4264" r="27117" b="15657"/>
          <a:stretch/>
        </p:blipFill>
        <p:spPr>
          <a:xfrm>
            <a:off x="3019647" y="1504638"/>
            <a:ext cx="5826642" cy="3630888"/>
          </a:xfrm>
          <a:prstGeom prst="rect">
            <a:avLst/>
          </a:prstGeom>
        </p:spPr>
      </p:pic>
    </p:spTree>
    <p:extLst>
      <p:ext uri="{BB962C8B-B14F-4D97-AF65-F5344CB8AC3E}">
        <p14:creationId xmlns:p14="http://schemas.microsoft.com/office/powerpoint/2010/main" val="80765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14562" y="1847891"/>
              <a:ext cx="4051213" cy="2062103"/>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1</a:t>
              </a:r>
              <a:r>
                <a:rPr lang="en-US" sz="3200" i="1" dirty="0">
                  <a:latin typeface="Cambria" panose="02040503050406030204" pitchFamily="18" charset="0"/>
                  <a:ea typeface="Cambria" panose="02040503050406030204" pitchFamily="18" charset="0"/>
                </a:rPr>
                <a:t>: </a:t>
              </a:r>
              <a:endParaRPr lang="en-US" sz="3200" i="1" dirty="0" smtClean="0">
                <a:latin typeface="Cambria" panose="02040503050406030204" pitchFamily="18" charset="0"/>
                <a:ea typeface="Cambria" panose="02040503050406030204" pitchFamily="18" charset="0"/>
              </a:endParaRPr>
            </a:p>
            <a:p>
              <a:pPr algn="ctr"/>
              <a:r>
                <a:rPr lang="en-US" sz="3200" i="1" dirty="0" err="1" smtClean="0">
                  <a:latin typeface="Cambria" panose="02040503050406030204" pitchFamily="18" charset="0"/>
                  <a:ea typeface="Cambria" panose="02040503050406030204" pitchFamily="18" charset="0"/>
                </a:rPr>
                <a:t>Nhắc</a:t>
              </a:r>
              <a:r>
                <a:rPr lang="en-US" sz="3200" i="1" dirty="0" smtClean="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đề</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văn</a:t>
              </a:r>
              <a:r>
                <a:rPr lang="en-US" sz="3200" i="1" dirty="0">
                  <a:latin typeface="Cambria" panose="02040503050406030204" pitchFamily="18" charset="0"/>
                  <a:ea typeface="Cambria" panose="02040503050406030204" pitchFamily="18" charset="0"/>
                </a:rPr>
                <a:t> </a:t>
              </a:r>
              <a:endParaRPr lang="en-US" sz="3200" i="1" dirty="0" smtClean="0">
                <a:latin typeface="Cambria" panose="02040503050406030204" pitchFamily="18" charset="0"/>
                <a:ea typeface="Cambria" panose="02040503050406030204" pitchFamily="18" charset="0"/>
              </a:endParaRPr>
            </a:p>
            <a:p>
              <a:pPr algn="ctr"/>
              <a:r>
                <a:rPr lang="en-US" sz="3200" i="1" dirty="0" err="1" smtClean="0">
                  <a:latin typeface="Cambria" panose="02040503050406030204" pitchFamily="18" charset="0"/>
                  <a:ea typeface="Cambria" panose="02040503050406030204" pitchFamily="18" charset="0"/>
                </a:rPr>
                <a:t>mà</a:t>
              </a:r>
              <a:r>
                <a:rPr lang="en-US" sz="3200" i="1" dirty="0" smtClean="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giáo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giao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lớp</a:t>
              </a:r>
              <a:endParaRPr lang="en-GB" sz="3200" dirty="0">
                <a:latin typeface="Cambria" panose="02040503050406030204" pitchFamily="18" charset="0"/>
                <a:ea typeface="Cambria" panose="02040503050406030204" pitchFamily="18" charset="0"/>
              </a:endParaRPr>
            </a:p>
          </p:txBody>
        </p:sp>
      </p:grpSp>
      <p:grpSp>
        <p:nvGrpSpPr>
          <p:cNvPr id="25" name="Group 24"/>
          <p:cNvGrpSpPr/>
          <p:nvPr/>
        </p:nvGrpSpPr>
        <p:grpSpPr>
          <a:xfrm>
            <a:off x="6702246" y="1801506"/>
            <a:ext cx="4067034" cy="3151097"/>
            <a:chOff x="6702246" y="1801506"/>
            <a:chExt cx="4067034" cy="3151097"/>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ectangle 23"/>
          <p:cNvSpPr/>
          <p:nvPr/>
        </p:nvSpPr>
        <p:spPr>
          <a:xfrm>
            <a:off x="7315645" y="2522710"/>
            <a:ext cx="3033945" cy="1815882"/>
          </a:xfrm>
          <a:prstGeom prst="rect">
            <a:avLst/>
          </a:prstGeom>
        </p:spPr>
        <p:txBody>
          <a:bodyPr wrap="square">
            <a:spAutoFit/>
          </a:bodyPr>
          <a:lstStyle/>
          <a:p>
            <a:pPr algn="ctr"/>
            <a:r>
              <a:rPr lang="nl-NL" sz="2800" dirty="0">
                <a:latin typeface="Cambria" panose="02040503050406030204" pitchFamily="18" charset="0"/>
                <a:ea typeface="Cambria" panose="02040503050406030204" pitchFamily="18" charset="0"/>
              </a:rPr>
              <a:t>Đề văn cô giáo đã giao cho cả lớp là: </a:t>
            </a:r>
            <a:r>
              <a:rPr lang="nl-NL" sz="2800" dirty="0" smtClean="0">
                <a:latin typeface="Cambria" panose="02040503050406030204" pitchFamily="18" charset="0"/>
                <a:ea typeface="Cambria" panose="02040503050406030204" pitchFamily="18" charset="0"/>
              </a:rPr>
              <a:t>“</a:t>
            </a:r>
            <a:r>
              <a:rPr lang="nl-NL" sz="2800" b="1" dirty="0" smtClean="0">
                <a:latin typeface="Cambria" panose="02040503050406030204" pitchFamily="18" charset="0"/>
                <a:ea typeface="Cambria" panose="02040503050406030204" pitchFamily="18" charset="0"/>
              </a:rPr>
              <a:t>Em </a:t>
            </a:r>
            <a:r>
              <a:rPr lang="nl-NL" sz="2800" b="1" dirty="0">
                <a:latin typeface="Cambria" panose="02040503050406030204" pitchFamily="18" charset="0"/>
                <a:ea typeface="Cambria" panose="02040503050406030204" pitchFamily="18" charset="0"/>
              </a:rPr>
              <a:t>đã làm gì để giúp đỡ </a:t>
            </a:r>
            <a:r>
              <a:rPr lang="nl-NL" sz="2800" b="1" dirty="0" smtClean="0">
                <a:latin typeface="Cambria" panose="02040503050406030204" pitchFamily="18" charset="0"/>
                <a:ea typeface="Cambria" panose="02040503050406030204" pitchFamily="18" charset="0"/>
              </a:rPr>
              <a:t>mẹ.</a:t>
            </a:r>
            <a:r>
              <a:rPr lang="nl-NL" sz="2800" dirty="0" smtClean="0">
                <a:latin typeface="Cambria" panose="02040503050406030204" pitchFamily="18" charset="0"/>
                <a:ea typeface="Cambria" panose="02040503050406030204" pitchFamily="18" charset="0"/>
              </a:rPr>
              <a:t>”</a:t>
            </a:r>
            <a:endParaRPr lang="en-GB"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565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980654" y="4145167"/>
            <a:ext cx="2617038" cy="2617038"/>
          </a:xfrm>
          <a:prstGeom prst="rect">
            <a:avLst/>
          </a:prstGeom>
        </p:spPr>
      </p:pic>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14562" y="1740986"/>
              <a:ext cx="4051213" cy="2308324"/>
            </a:xfrm>
            <a:prstGeom prst="rect">
              <a:avLst/>
            </a:prstGeom>
          </p:spPr>
          <p:txBody>
            <a:bodyPr wrap="square">
              <a:spAutoFit/>
            </a:bodyPr>
            <a:lstStyle/>
            <a:p>
              <a:pPr algn="ct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2: </a:t>
              </a:r>
              <a:endParaRPr lang="en-US" sz="3600" dirty="0" smtClean="0">
                <a:latin typeface="Cambria" panose="02040503050406030204" pitchFamily="18" charset="0"/>
                <a:ea typeface="Cambria" panose="02040503050406030204" pitchFamily="18" charset="0"/>
              </a:endParaRPr>
            </a:p>
            <a:p>
              <a:pPr algn="ctr"/>
              <a:r>
                <a:rPr lang="en-US" sz="3600" i="1" dirty="0" err="1" smtClean="0">
                  <a:latin typeface="Cambria" panose="02040503050406030204" pitchFamily="18" charset="0"/>
                  <a:ea typeface="Cambria" panose="02040503050406030204" pitchFamily="18" charset="0"/>
                </a:rPr>
                <a:t>Vì</a:t>
              </a:r>
              <a:r>
                <a:rPr lang="en-US" sz="3600" i="1" dirty="0" smtClean="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sao</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Cô</a:t>
              </a:r>
              <a:r>
                <a:rPr lang="en-US" sz="3600" i="1" dirty="0">
                  <a:latin typeface="Cambria" panose="02040503050406030204" pitchFamily="18" charset="0"/>
                  <a:ea typeface="Cambria" panose="02040503050406030204" pitchFamily="18" charset="0"/>
                </a:rPr>
                <a:t>-li-a </a:t>
              </a:r>
              <a:r>
                <a:rPr lang="en-US" sz="3600" i="1" dirty="0" err="1">
                  <a:latin typeface="Cambria" panose="02040503050406030204" pitchFamily="18" charset="0"/>
                  <a:ea typeface="Cambria" panose="02040503050406030204" pitchFamily="18" charset="0"/>
                </a:rPr>
                <a:t>gặp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khó</a:t>
              </a:r>
              <a:r>
                <a:rPr lang="en-US" sz="3600" i="1" dirty="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khăn</a:t>
              </a:r>
              <a:r>
                <a:rPr lang="en-US" sz="3600" i="1" dirty="0" smtClean="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với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đề</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văn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này</a:t>
              </a:r>
              <a:r>
                <a:rPr lang="en-US" sz="3600" i="1" dirty="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grpSp>
      <p:grpSp>
        <p:nvGrpSpPr>
          <p:cNvPr id="40" name="Group 39"/>
          <p:cNvGrpSpPr/>
          <p:nvPr/>
        </p:nvGrpSpPr>
        <p:grpSpPr>
          <a:xfrm>
            <a:off x="5568359" y="1093302"/>
            <a:ext cx="4982616" cy="2209658"/>
            <a:chOff x="5990312" y="1174016"/>
            <a:chExt cx="4982616" cy="2209658"/>
          </a:xfrm>
        </p:grpSpPr>
        <p:grpSp>
          <p:nvGrpSpPr>
            <p:cNvPr id="20" name="Group 19"/>
            <p:cNvGrpSpPr/>
            <p:nvPr/>
          </p:nvGrpSpPr>
          <p:grpSpPr>
            <a:xfrm>
              <a:off x="5990312" y="1174016"/>
              <a:ext cx="4982616" cy="2209658"/>
              <a:chOff x="5990312" y="1174016"/>
              <a:chExt cx="4982616" cy="2209658"/>
            </a:xfrm>
          </p:grpSpPr>
          <p:grpSp>
            <p:nvGrpSpPr>
              <p:cNvPr id="12" name="Group 11"/>
              <p:cNvGrpSpPr/>
              <p:nvPr/>
            </p:nvGrpSpPr>
            <p:grpSpPr>
              <a:xfrm>
                <a:off x="6434909" y="1623421"/>
                <a:ext cx="4538019" cy="1442491"/>
                <a:chOff x="6434909" y="1623421"/>
                <a:chExt cx="4538019" cy="1442491"/>
              </a:xfrm>
            </p:grpSpPr>
            <p:sp>
              <p:nvSpPr>
                <p:cNvPr id="27"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4"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Mark x1="24919" y1="6007" x2="31392" y2="15352"/>
                            <a14:backgroundMark x1="33252" y1="6007" x2="38309" y2="15170"/>
                            <a14:backgroundMark x1="28883" y1="4248" x2="38714" y2="18932"/>
                            <a14:backgroundMark x1="39361" y1="3823" x2="28074" y2="15170"/>
                            <a14:backgroundMark x1="29531" y1="9223" x2="35801" y2="17961"/>
                            <a14:backgroundMark x1="33778" y1="17536" x2="34183" y2="5036"/>
                            <a14:backgroundMark x1="34871" y1="6614" x2="33131" y2="7221"/>
                          </a14:backgroundRemoval>
                        </a14:imgEffect>
                      </a14:imgLayer>
                    </a14:imgProps>
                  </a:ext>
                  <a:ext uri="{28A0092B-C50C-407E-A947-70E740481C1C}">
                    <a14:useLocalDpi xmlns:a14="http://schemas.microsoft.com/office/drawing/2010/main" val="0"/>
                  </a:ext>
                </a:extLst>
              </a:blip>
              <a:srcRect l="17938" t="1194" r="72311" b="75920"/>
              <a:stretch/>
            </p:blipFill>
            <p:spPr>
              <a:xfrm>
                <a:off x="5990312" y="1174016"/>
                <a:ext cx="1412188" cy="2209658"/>
              </a:xfrm>
              <a:prstGeom prst="rect">
                <a:avLst/>
              </a:prstGeom>
            </p:spPr>
          </p:pic>
        </p:grpSp>
        <p:sp>
          <p:nvSpPr>
            <p:cNvPr id="39" name="Rectangle 38"/>
            <p:cNvSpPr/>
            <p:nvPr/>
          </p:nvSpPr>
          <p:spPr>
            <a:xfrm>
              <a:off x="6996167" y="1766132"/>
              <a:ext cx="3725635" cy="1077218"/>
            </a:xfrm>
            <a:prstGeom prst="rect">
              <a:avLst/>
            </a:prstGeom>
          </p:spPr>
          <p:txBody>
            <a:bodyPr wrap="square">
              <a:spAutoFit/>
            </a:bodyPr>
            <a:lstStyle/>
            <a:p>
              <a:pPr algn="ctr"/>
              <a:r>
                <a:rPr lang="en-US" sz="3200" dirty="0" err="1" smtClean="0">
                  <a:latin typeface="Cambria" panose="02040503050406030204" pitchFamily="18" charset="0"/>
                  <a:ea typeface="Cambria" panose="02040503050406030204" pitchFamily="18" charset="0"/>
                </a:rPr>
                <a:t>Vì</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bạn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ấy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văn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không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tốt</a:t>
              </a:r>
              <a:r>
                <a:rPr lang="en-US" sz="3200" dirty="0" smtClean="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7" name="Group 46"/>
          <p:cNvGrpSpPr/>
          <p:nvPr/>
        </p:nvGrpSpPr>
        <p:grpSpPr>
          <a:xfrm>
            <a:off x="5119454" y="2907448"/>
            <a:ext cx="5371434" cy="1732887"/>
            <a:chOff x="5634024" y="2882851"/>
            <a:chExt cx="5371434" cy="1732887"/>
          </a:xfrm>
        </p:grpSpPr>
        <p:grpSp>
          <p:nvGrpSpPr>
            <p:cNvPr id="31" name="Group 30"/>
            <p:cNvGrpSpPr/>
            <p:nvPr/>
          </p:nvGrpSpPr>
          <p:grpSpPr>
            <a:xfrm>
              <a:off x="6048687" y="3173247"/>
              <a:ext cx="4956771" cy="1442491"/>
              <a:chOff x="6434909" y="1623421"/>
              <a:chExt cx="4538019" cy="1442491"/>
            </a:xfrm>
          </p:grpSpPr>
          <p:sp>
            <p:nvSpPr>
              <p:cNvPr id="33"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4"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29" name="Picture 28"/>
            <p:cNvPicPr>
              <a:picLocks noChangeAspect="1"/>
            </p:cNvPicPr>
            <p:nvPr/>
          </p:nvPicPr>
          <p:blipFill rotWithShape="1">
            <a:blip r:embed="rId14" cstate="print">
              <a:extLst>
                <a:ext uri="{BEBA8EAE-BF5A-486C-A8C5-ECC9F3942E4B}">
                  <a14:imgProps xmlns:a14="http://schemas.microsoft.com/office/drawing/2010/main">
                    <a14:imgLayer r:embed="rId8">
                      <a14:imgEffect>
                        <a14:backgroundRemoval t="2367" b="26578" l="23989" r="34102">
                          <a14:foregroundMark x1="20469" y1="10133" x2="24312" y2="13350"/>
                          <a14:foregroundMark x1="34506" y1="6189" x2="33333" y2="14320"/>
                          <a14:backgroundMark x1="28155" y1="7160" x2="28155" y2="7160"/>
                          <a14:backgroundMark x1="29328" y1="11529" x2="28439" y2="12136"/>
                          <a14:backgroundMark x1="28034" y1="7767" x2="27346" y2="7342"/>
                          <a14:backgroundMark x1="31068" y1="5461" x2="37702" y2="14867"/>
                          <a14:backgroundMark x1="31189" y1="16444" x2="33455" y2="8252"/>
                          <a14:backgroundMark x1="35963" y1="4915" x2="32403" y2="17051"/>
                          <a14:backgroundMark x1="37581" y1="15655" x2="33981" y2="6068"/>
                          <a14:backgroundMark x1="22856" y1="10437" x2="26942" y2="20206"/>
                        </a14:backgroundRemoval>
                      </a14:imgEffect>
                    </a14:imgLayer>
                  </a14:imgProps>
                </a:ext>
                <a:ext uri="{28A0092B-C50C-407E-A947-70E740481C1C}">
                  <a14:useLocalDpi xmlns:a14="http://schemas.microsoft.com/office/drawing/2010/main" val="0"/>
                </a:ext>
              </a:extLst>
            </a:blip>
            <a:srcRect l="24701" t="1194" r="66808" b="83373"/>
            <a:stretch/>
          </p:blipFill>
          <p:spPr>
            <a:xfrm>
              <a:off x="5634024" y="2882851"/>
              <a:ext cx="1393459" cy="1688507"/>
            </a:xfrm>
            <a:prstGeom prst="rect">
              <a:avLst/>
            </a:prstGeom>
          </p:spPr>
        </p:pic>
        <p:sp>
          <p:nvSpPr>
            <p:cNvPr id="41" name="Rectangle 40"/>
            <p:cNvSpPr/>
            <p:nvPr/>
          </p:nvSpPr>
          <p:spPr>
            <a:xfrm>
              <a:off x="6660828" y="3389736"/>
              <a:ext cx="4296223" cy="954107"/>
            </a:xfrm>
            <a:prstGeom prst="rect">
              <a:avLst/>
            </a:prstGeom>
          </p:spPr>
          <p:txBody>
            <a:bodyPr wrap="square">
              <a:spAutoFit/>
            </a:bodyPr>
            <a:lstStyle/>
            <a:p>
              <a:pPr algn="ctr"/>
              <a:r>
                <a:rPr lang="en-US" sz="2800" dirty="0" err="1" smtClean="0">
                  <a:latin typeface="Cambria" panose="02040503050406030204" pitchFamily="18" charset="0"/>
                  <a:ea typeface="Cambria" panose="02040503050406030204" pitchFamily="18" charset="0"/>
                </a:rPr>
                <a:t>Vì</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nhớ</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việc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đã</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làm</a:t>
              </a:r>
              <a:r>
                <a:rPr lang="en-US"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4187247" y="4501723"/>
            <a:ext cx="5190659" cy="1654569"/>
            <a:chOff x="4908801" y="4491303"/>
            <a:chExt cx="5190659" cy="1654569"/>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38" name="Picture 37"/>
            <p:cNvPicPr>
              <a:picLocks noChangeAspect="1"/>
            </p:cNvPicPr>
            <p:nvPr/>
          </p:nvPicPr>
          <p:blipFill rotWithShape="1">
            <a:blip r:embed="rId15" cstate="print">
              <a:extLst>
                <a:ext uri="{BEBA8EAE-BF5A-486C-A8C5-ECC9F3942E4B}">
                  <a14:imgProps xmlns:a14="http://schemas.microsoft.com/office/drawing/2010/main">
                    <a14:imgLayer r:embed="rId8">
                      <a14:imgEffect>
                        <a14:backgroundRemoval t="2367" b="26578" l="31472"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30021" t="1194" r="60039" b="83881"/>
            <a:stretch/>
          </p:blipFill>
          <p:spPr>
            <a:xfrm>
              <a:off x="4908801" y="4491303"/>
              <a:ext cx="1526108" cy="1527683"/>
            </a:xfrm>
            <a:prstGeom prst="rect">
              <a:avLst/>
            </a:prstGeom>
          </p:spPr>
        </p:pic>
        <p:sp>
          <p:nvSpPr>
            <p:cNvPr id="42" name="Rectangle 41"/>
            <p:cNvSpPr/>
            <p:nvPr/>
          </p:nvSpPr>
          <p:spPr>
            <a:xfrm>
              <a:off x="6277559" y="4906134"/>
              <a:ext cx="3725635" cy="1077218"/>
            </a:xfrm>
            <a:prstGeom prst="rect">
              <a:avLst/>
            </a:prstGeom>
          </p:spPr>
          <p:txBody>
            <a:bodyPr wrap="square">
              <a:spAutoFit/>
            </a:bodyPr>
            <a:lstStyle/>
            <a:p>
              <a:pPr algn="ctr"/>
              <a:r>
                <a:rPr lang="en-US" sz="3200" dirty="0" err="1" smtClean="0">
                  <a:latin typeface="Cambria" panose="02040503050406030204" pitchFamily="18" charset="0"/>
                  <a:ea typeface="Cambria" panose="02040503050406030204" pitchFamily="18" charset="0"/>
                </a:rPr>
                <a:t>Vì</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bạn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ấy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rất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giúp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mẹ</a:t>
              </a:r>
              <a:r>
                <a:rPr lang="en-US" sz="3200" dirty="0" smtClean="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sp>
        <p:nvSpPr>
          <p:cNvPr id="44" name="Heart 43"/>
          <p:cNvSpPr/>
          <p:nvPr/>
        </p:nvSpPr>
        <p:spPr>
          <a:xfrm>
            <a:off x="9192806" y="4930351"/>
            <a:ext cx="1238979" cy="1071953"/>
          </a:xfrm>
          <a:prstGeom prst="heart">
            <a:avLst/>
          </a:prstGeom>
          <a:solidFill>
            <a:srgbClr val="F54373"/>
          </a:solidFill>
          <a:ln>
            <a:solidFill>
              <a:srgbClr val="F54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9974251" y="2907448"/>
            <a:ext cx="1294063" cy="1314769"/>
          </a:xfrm>
          <a:prstGeom prst="rect">
            <a:avLst/>
          </a:prstGeom>
        </p:spPr>
      </p:pic>
      <p:pic>
        <p:nvPicPr>
          <p:cNvPr id="46" name="Picture 4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097163" y="1618352"/>
            <a:ext cx="1171151" cy="1189890"/>
          </a:xfrm>
          <a:prstGeom prst="rect">
            <a:avLst/>
          </a:prstGeom>
        </p:spPr>
      </p:pic>
    </p:spTree>
    <p:extLst>
      <p:ext uri="{BB962C8B-B14F-4D97-AF65-F5344CB8AC3E}">
        <p14:creationId xmlns:p14="http://schemas.microsoft.com/office/powerpoint/2010/main" val="2539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47"/>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7"/>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down)">
                                      <p:cBhvr>
                                        <p:cTn id="36" dur="500"/>
                                        <p:tgtEl>
                                          <p:spTgt spid="46"/>
                                        </p:tgtEl>
                                      </p:cBhvr>
                                    </p:animEffect>
                                  </p:childTnLst>
                                  <p:subTnLst>
                                    <p:audio>
                                      <p:cMediaNode>
                                        <p:cTn display="0" masterRel="sameClick">
                                          <p:stCondLst>
                                            <p:cond evt="begin" delay="0">
                                              <p:tn val="34"/>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0"/>
                  </p:tgtEl>
                </p:cond>
              </p:nextCondLst>
            </p:seq>
          </p:childTnLst>
        </p:cTn>
      </p:par>
    </p:tnLst>
    <p:bldLst>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8"/>
            <a:ext cx="4737271" cy="3631104"/>
            <a:chOff x="997374" y="1425638"/>
            <a:chExt cx="4737271" cy="3631104"/>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2554545"/>
            </a:xfrm>
            <a:prstGeom prst="rect">
              <a:avLst/>
            </a:prstGeom>
          </p:spPr>
          <p:txBody>
            <a:bodyPr wrap="square">
              <a:spAutoFit/>
            </a:bodyPr>
            <a:lstStyle/>
            <a:p>
              <a:pPr algn="ctr"/>
              <a:r>
                <a:rPr lang="en-US" sz="3200" i="1" dirty="0" err="1" smtClean="0">
                  <a:latin typeface="Cambria" panose="02040503050406030204" pitchFamily="18" charset="0"/>
                  <a:ea typeface="Cambria" panose="02040503050406030204" pitchFamily="18" charset="0"/>
                </a:rPr>
                <a:t>Câu</a:t>
              </a:r>
              <a:r>
                <a:rPr lang="en-US" sz="3200" i="1" dirty="0" smtClean="0">
                  <a:latin typeface="Cambria" panose="02040503050406030204" pitchFamily="18" charset="0"/>
                  <a:ea typeface="Cambria" panose="02040503050406030204" pitchFamily="18" charset="0"/>
                </a:rPr>
                <a:t> 4:</a:t>
              </a:r>
            </a:p>
            <a:p>
              <a:pPr algn="just"/>
              <a:r>
                <a:rPr lang="en-US" sz="3200" i="1" dirty="0" err="1" smtClean="0">
                  <a:latin typeface="Cambria" panose="02040503050406030204" pitchFamily="18" charset="0"/>
                  <a:ea typeface="Cambria" panose="02040503050406030204" pitchFamily="18" charset="0"/>
                </a:rPr>
                <a:t>Em</a:t>
              </a:r>
              <a:r>
                <a:rPr lang="en-US" sz="3200" i="1" dirty="0" smtClean="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hãy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giải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thích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vì</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sao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Cô</a:t>
              </a:r>
              <a:r>
                <a:rPr lang="en-US" sz="3200" i="1" dirty="0">
                  <a:latin typeface="Cambria" panose="02040503050406030204" pitchFamily="18" charset="0"/>
                  <a:ea typeface="Cambria" panose="02040503050406030204" pitchFamily="18" charset="0"/>
                </a:rPr>
                <a:t>-li-a </a:t>
              </a:r>
              <a:r>
                <a:rPr lang="en-US" sz="3200" i="1" dirty="0" err="1">
                  <a:latin typeface="Cambria" panose="02040503050406030204" pitchFamily="18" charset="0"/>
                  <a:ea typeface="Cambria" panose="02040503050406030204" pitchFamily="18" charset="0"/>
                </a:rPr>
                <a:t>vui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vẻ</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nhận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lời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mẹ</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làm</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việc</a:t>
              </a:r>
              <a:r>
                <a:rPr lang="en-US" sz="3200" i="1" dirty="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nhà</a:t>
              </a:r>
              <a:r>
                <a:rPr lang="en-US" sz="3200" i="1"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grpSp>
      <p:grpSp>
        <p:nvGrpSpPr>
          <p:cNvPr id="12" name="Group 11"/>
          <p:cNvGrpSpPr/>
          <p:nvPr/>
        </p:nvGrpSpPr>
        <p:grpSpPr>
          <a:xfrm>
            <a:off x="6051209" y="1801506"/>
            <a:ext cx="5418372" cy="4907397"/>
            <a:chOff x="6051209" y="1801506"/>
            <a:chExt cx="5418372" cy="4907397"/>
          </a:xfrm>
        </p:grpSpPr>
        <p:grpSp>
          <p:nvGrpSpPr>
            <p:cNvPr id="25" name="Group 24"/>
            <p:cNvGrpSpPr/>
            <p:nvPr/>
          </p:nvGrpSpPr>
          <p:grpSpPr>
            <a:xfrm>
              <a:off x="6051209" y="1801506"/>
              <a:ext cx="5418372" cy="4907397"/>
              <a:chOff x="6702246" y="1801506"/>
              <a:chExt cx="4067034" cy="3669855"/>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4" name="Rectangle 23"/>
            <p:cNvSpPr/>
            <p:nvPr/>
          </p:nvSpPr>
          <p:spPr>
            <a:xfrm>
              <a:off x="7035029" y="2420506"/>
              <a:ext cx="4090370" cy="3539430"/>
            </a:xfrm>
            <a:prstGeom prst="rect">
              <a:avLst/>
            </a:prstGeom>
          </p:spPr>
          <p:txBody>
            <a:bodyPr wrap="square">
              <a:spAutoFit/>
            </a:bodyPr>
            <a:lstStyle/>
            <a:p>
              <a:pPr algn="just"/>
              <a:r>
                <a:rPr lang="nl-NL" sz="2800" dirty="0">
                  <a:latin typeface="Cambria" panose="02040503050406030204" pitchFamily="18" charset="0"/>
                  <a:ea typeface="Cambria" panose="02040503050406030204" pitchFamily="18" charset="0"/>
                </a:rPr>
                <a:t>Những việc mẹ bảo bạn ấy làm giống với những gì bạn ấy viết trong bài tập làm văn</a:t>
              </a:r>
              <a:r>
                <a:rPr lang="nl-NL" sz="2800" dirty="0" smtClean="0">
                  <a:latin typeface="Cambria" panose="02040503050406030204" pitchFamily="18" charset="0"/>
                  <a:ea typeface="Cambria" panose="02040503050406030204" pitchFamily="18" charset="0"/>
                </a:rPr>
                <a:t>.</a:t>
              </a:r>
            </a:p>
            <a:p>
              <a:pPr algn="just"/>
              <a:r>
                <a:rPr lang="nl-NL" sz="2800" dirty="0" smtClean="0">
                  <a:latin typeface="Cambria" panose="02040503050406030204" pitchFamily="18" charset="0"/>
                  <a:ea typeface="Cambria" panose="02040503050406030204" pitchFamily="18" charset="0"/>
                </a:rPr>
                <a:t>Vì </a:t>
              </a:r>
              <a:r>
                <a:rPr lang="nl-NL" sz="2800" dirty="0">
                  <a:latin typeface="Cambria" panose="02040503050406030204" pitchFamily="18" charset="0"/>
                  <a:ea typeface="Cambria" panose="02040503050406030204" pitchFamily="18" charset="0"/>
                </a:rPr>
                <a:t>Cô-li-a thấy mình cần phải thực hiện đúng những gì đã viết, “nói phải đi đôi với làm”</a:t>
              </a:r>
              <a:endParaRPr lang="en-GB"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43503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724789" y="524004"/>
            <a:ext cx="8742422" cy="5809992"/>
          </a:xfrm>
          <a:prstGeom prst="rect">
            <a:avLst/>
          </a:prstGeom>
        </p:spPr>
      </p:pic>
    </p:spTree>
    <p:extLst>
      <p:ext uri="{BB962C8B-B14F-4D97-AF65-F5344CB8AC3E}">
        <p14:creationId xmlns:p14="http://schemas.microsoft.com/office/powerpoint/2010/main" val="49562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88240" y="1899239"/>
              <a:ext cx="3217368" cy="1754326"/>
            </a:xfrm>
            <a:prstGeom prst="rect">
              <a:avLst/>
            </a:prstGeom>
          </p:spPr>
          <p:txBody>
            <a:bodyPr wrap="square">
              <a:spAutoFit/>
            </a:bodyPr>
            <a:lstStyle/>
            <a:p>
              <a:pPr algn="ctr"/>
              <a:r>
                <a:rPr lang="en-US" sz="3600" i="1" dirty="0" err="1" smtClean="0">
                  <a:latin typeface="Cambria" panose="02040503050406030204" pitchFamily="18" charset="0"/>
                  <a:ea typeface="Cambria" panose="02040503050406030204" pitchFamily="18" charset="0"/>
                </a:rPr>
                <a:t>Câu</a:t>
              </a:r>
              <a:r>
                <a:rPr lang="en-US" sz="3600" i="1" dirty="0" smtClean="0">
                  <a:latin typeface="Cambria" panose="02040503050406030204" pitchFamily="18" charset="0"/>
                  <a:ea typeface="Cambria" panose="02040503050406030204" pitchFamily="18" charset="0"/>
                </a:rPr>
                <a:t> 5:</a:t>
              </a:r>
            </a:p>
            <a:p>
              <a:pPr algn="just"/>
              <a:r>
                <a:rPr lang="en-US" sz="3600" i="1" dirty="0" err="1" smtClean="0">
                  <a:latin typeface="Cambria" panose="02040503050406030204" pitchFamily="18" charset="0"/>
                  <a:ea typeface="Cambria" panose="02040503050406030204" pitchFamily="18" charset="0"/>
                </a:rPr>
                <a:t>Em</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có</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nhận</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xét</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gì</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về</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Cô</a:t>
              </a:r>
              <a:r>
                <a:rPr lang="en-US" sz="3600" i="1" dirty="0" smtClean="0">
                  <a:latin typeface="Cambria" panose="02040503050406030204" pitchFamily="18" charset="0"/>
                  <a:ea typeface="Cambria" panose="02040503050406030204" pitchFamily="18" charset="0"/>
                </a:rPr>
                <a:t> – li – a?</a:t>
              </a:r>
              <a:endParaRPr lang="en-GB" sz="36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5203350"/>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970318"/>
            </a:xfrm>
            <a:prstGeom prst="rect">
              <a:avLst/>
            </a:prstGeom>
          </p:spPr>
          <p:txBody>
            <a:bodyPr wrap="square">
              <a:spAutoFit/>
            </a:bodyPr>
            <a:lstStyle/>
            <a:p>
              <a:pPr algn="just"/>
              <a:r>
                <a:rPr lang="nl-NL" sz="2800" dirty="0">
                  <a:latin typeface="Cambria" panose="02040503050406030204" pitchFamily="18" charset="0"/>
                  <a:ea typeface="Cambria" panose="02040503050406030204" pitchFamily="18" charset="0"/>
                </a:rPr>
                <a:t>Cô-li-a là một học sinh có ý thức học tập vì đã rất cố gắng để hoàn thành bài tập làm </a:t>
              </a:r>
              <a:r>
                <a:rPr lang="nl-NL" sz="2800" dirty="0" smtClean="0">
                  <a:latin typeface="Cambria" panose="02040503050406030204" pitchFamily="18" charset="0"/>
                  <a:ea typeface="Cambria" panose="02040503050406030204" pitchFamily="18" charset="0"/>
                </a:rPr>
                <a:t>văn. </a:t>
              </a:r>
              <a:r>
                <a:rPr lang="nl-NL" sz="2800" dirty="0">
                  <a:latin typeface="Cambria" panose="02040503050406030204" pitchFamily="18" charset="0"/>
                  <a:ea typeface="Cambria" panose="02040503050406030204" pitchFamily="18" charset="0"/>
                </a:rPr>
                <a:t>Cô-li-a là người biết giữ lời, “nói đi đôi với làm”, nên đã vui vẻ thực hiện những việc đã viết trong bài tập làm văn.</a:t>
              </a:r>
              <a:endParaRPr lang="en-GB"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6233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5988" y="1877993"/>
            <a:ext cx="12106012" cy="4337069"/>
          </a:xfrm>
          <a:prstGeom prst="rect">
            <a:avLst/>
          </a:prstGeom>
        </p:spPr>
      </p:pic>
    </p:spTree>
    <p:extLst>
      <p:ext uri="{BB962C8B-B14F-4D97-AF65-F5344CB8AC3E}">
        <p14:creationId xmlns:p14="http://schemas.microsoft.com/office/powerpoint/2010/main" val="166488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dirty="0" smtClean="0">
                <a:solidFill>
                  <a:srgbClr val="000000"/>
                </a:solidFill>
                <a:latin typeface="Cambria" panose="02040503050406030204" pitchFamily="18" charset="0"/>
                <a:ea typeface="Cambria" panose="02040503050406030204" pitchFamily="18" charset="0"/>
              </a:rPr>
              <a:t>”</a:t>
            </a:r>
            <a:r>
              <a:rPr lang="en-GB" sz="2400" dirty="0" smtClean="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smtClean="0">
              <a:latin typeface="Cambria" panose="02040503050406030204" pitchFamily="18" charset="0"/>
              <a:ea typeface="Cambria" panose="02040503050406030204" pitchFamily="18" charset="0"/>
            </a:endParaRPr>
          </a:p>
          <a:p>
            <a:r>
              <a:rPr lang="vi-VN" sz="2400" dirty="0" smtClean="0">
                <a:latin typeface="Cambria" panose="02040503050406030204" pitchFamily="18" charset="0"/>
                <a:ea typeface="Cambria" panose="02040503050406030204" pitchFamily="18" charset="0"/>
              </a:rPr>
              <a:t>mà </a:t>
            </a:r>
            <a:r>
              <a:rPr lang="vi-VN" sz="2400" dirty="0">
                <a:latin typeface="Cambria" panose="02040503050406030204" pitchFamily="18" charset="0"/>
                <a:ea typeface="Cambria" panose="02040503050406030204" pitchFamily="18" charset="0"/>
              </a:rPr>
              <a:t>tôi đã nói trong bài tập làm văn</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9120188" y="5502437"/>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Luyện</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lại</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Tree>
    <p:extLst>
      <p:ext uri="{BB962C8B-B14F-4D97-AF65-F5344CB8AC3E}">
        <p14:creationId xmlns:p14="http://schemas.microsoft.com/office/powerpoint/2010/main" val="1504802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rot="21243359">
            <a:off x="-14288" y="2371726"/>
            <a:ext cx="12743582" cy="3030376"/>
          </a:xfrm>
          <a:prstGeom prst="rect">
            <a:avLst/>
          </a:prstGeom>
        </p:spPr>
      </p:pic>
    </p:spTree>
    <p:extLst>
      <p:ext uri="{BB962C8B-B14F-4D97-AF65-F5344CB8AC3E}">
        <p14:creationId xmlns:p14="http://schemas.microsoft.com/office/powerpoint/2010/main" val="2140847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1021555" y="142875"/>
            <a:ext cx="9986963" cy="1077218"/>
            <a:chOff x="1021555" y="142875"/>
            <a:chExt cx="9986963" cy="1077218"/>
          </a:xfrm>
        </p:grpSpPr>
        <p:sp>
          <p:nvSpPr>
            <p:cNvPr id="3" name="Trapezoid 2"/>
            <p:cNvSpPr/>
            <p:nvPr/>
          </p:nvSpPr>
          <p:spPr>
            <a:xfrm>
              <a:off x="1021555" y="142875"/>
              <a:ext cx="9986963"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9101137" cy="1077218"/>
            </a:xfrm>
            <a:prstGeom prst="rect">
              <a:avLst/>
            </a:prstGeom>
          </p:spPr>
          <p:txBody>
            <a:bodyPr wrap="square">
              <a:spAutoFit/>
            </a:bodyPr>
            <a:lstStyle/>
            <a:p>
              <a:pPr algn="ctr"/>
              <a:r>
                <a:rPr lang="nl-NL" sz="3200" dirty="0">
                  <a:solidFill>
                    <a:schemeClr val="accent2">
                      <a:lumMod val="50000"/>
                    </a:schemeClr>
                  </a:solidFill>
                  <a:latin typeface="Cambria" panose="02040503050406030204" pitchFamily="18" charset="0"/>
                  <a:ea typeface="Cambria" panose="02040503050406030204" pitchFamily="18" charset="0"/>
                </a:rPr>
                <a:t>Đọc câu chuyện, bài văn, bài thơ về nhà trường và viết vào phiếu đọc sách theo mẫu</a:t>
              </a:r>
              <a:endParaRPr lang="en-GB" sz="3200" dirty="0">
                <a:solidFill>
                  <a:schemeClr val="accent2">
                    <a:lumMod val="50000"/>
                  </a:schemeClr>
                </a:solidFill>
                <a:latin typeface="Cambria" panose="02040503050406030204" pitchFamily="18" charset="0"/>
                <a:ea typeface="Cambria" panose="02040503050406030204" pitchFamily="18" charset="0"/>
              </a:endParaRPr>
            </a:p>
          </p:txBody>
        </p:sp>
      </p:grpSp>
      <p:grpSp>
        <p:nvGrpSpPr>
          <p:cNvPr id="20" name="Group 19"/>
          <p:cNvGrpSpPr/>
          <p:nvPr/>
        </p:nvGrpSpPr>
        <p:grpSpPr>
          <a:xfrm>
            <a:off x="725046" y="1591563"/>
            <a:ext cx="10985476" cy="4680650"/>
            <a:chOff x="725046" y="1591563"/>
            <a:chExt cx="10985476" cy="4680650"/>
          </a:xfrm>
        </p:grpSpPr>
        <p:sp>
          <p:nvSpPr>
            <p:cNvPr id="5" name="Rectangle 4"/>
            <p:cNvSpPr/>
            <p:nvPr/>
          </p:nvSpPr>
          <p:spPr>
            <a:xfrm>
              <a:off x="725046" y="1700212"/>
              <a:ext cx="10704954" cy="4572001"/>
            </a:xfrm>
            <a:custGeom>
              <a:avLst/>
              <a:gdLst>
                <a:gd name="connsiteX0" fmla="*/ 0 w 10704912"/>
                <a:gd name="connsiteY0" fmla="*/ 0 h 4572001"/>
                <a:gd name="connsiteX1" fmla="*/ 10704912 w 10704912"/>
                <a:gd name="connsiteY1" fmla="*/ 0 h 4572001"/>
                <a:gd name="connsiteX2" fmla="*/ 10704912 w 10704912"/>
                <a:gd name="connsiteY2" fmla="*/ 4572001 h 4572001"/>
                <a:gd name="connsiteX3" fmla="*/ 0 w 10704912"/>
                <a:gd name="connsiteY3" fmla="*/ 4572001 h 4572001"/>
                <a:gd name="connsiteX4" fmla="*/ 0 w 10704912"/>
                <a:gd name="connsiteY4" fmla="*/ 0 h 4572001"/>
                <a:gd name="connsiteX0" fmla="*/ 42 w 10704954"/>
                <a:gd name="connsiteY0" fmla="*/ 0 h 4572001"/>
                <a:gd name="connsiteX1" fmla="*/ 10704954 w 10704954"/>
                <a:gd name="connsiteY1" fmla="*/ 0 h 4572001"/>
                <a:gd name="connsiteX2" fmla="*/ 10704954 w 10704954"/>
                <a:gd name="connsiteY2" fmla="*/ 4572001 h 4572001"/>
                <a:gd name="connsiteX3" fmla="*/ 42 w 10704954"/>
                <a:gd name="connsiteY3" fmla="*/ 4572001 h 4572001"/>
                <a:gd name="connsiteX4" fmla="*/ 217929 w 10704954"/>
                <a:gd name="connsiteY4" fmla="*/ 2043113 h 4572001"/>
                <a:gd name="connsiteX5" fmla="*/ 42 w 10704954"/>
                <a:gd name="connsiteY5" fmla="*/ 0 h 4572001"/>
                <a:gd name="connsiteX0" fmla="*/ 42 w 10704954"/>
                <a:gd name="connsiteY0" fmla="*/ 0 h 4572001"/>
                <a:gd name="connsiteX1" fmla="*/ 10704954 w 10704954"/>
                <a:gd name="connsiteY1" fmla="*/ 0 h 4572001"/>
                <a:gd name="connsiteX2" fmla="*/ 10347767 w 10704954"/>
                <a:gd name="connsiteY2" fmla="*/ 2328863 h 4572001"/>
                <a:gd name="connsiteX3" fmla="*/ 10704954 w 10704954"/>
                <a:gd name="connsiteY3" fmla="*/ 4572001 h 4572001"/>
                <a:gd name="connsiteX4" fmla="*/ 42 w 10704954"/>
                <a:gd name="connsiteY4" fmla="*/ 4572001 h 4572001"/>
                <a:gd name="connsiteX5" fmla="*/ 217929 w 10704954"/>
                <a:gd name="connsiteY5" fmla="*/ 2043113 h 4572001"/>
                <a:gd name="connsiteX6" fmla="*/ 42 w 10704954"/>
                <a:gd name="connsiteY6" fmla="*/ 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954" h="4572001">
                  <a:moveTo>
                    <a:pt x="42" y="0"/>
                  </a:moveTo>
                  <a:lnTo>
                    <a:pt x="10704954" y="0"/>
                  </a:lnTo>
                  <a:cubicBezTo>
                    <a:pt x="10700192" y="762000"/>
                    <a:pt x="10352529" y="1566863"/>
                    <a:pt x="10347767" y="2328863"/>
                  </a:cubicBezTo>
                  <a:lnTo>
                    <a:pt x="10704954" y="4572001"/>
                  </a:lnTo>
                  <a:lnTo>
                    <a:pt x="42" y="4572001"/>
                  </a:lnTo>
                  <a:cubicBezTo>
                    <a:pt x="-3529" y="3719513"/>
                    <a:pt x="221500" y="2895601"/>
                    <a:pt x="217929" y="2043113"/>
                  </a:cubicBezTo>
                  <a:lnTo>
                    <a:pt x="42" y="0"/>
                  </a:lnTo>
                  <a:close/>
                </a:path>
              </a:pathLst>
            </a:custGeom>
            <a:solidFill>
              <a:schemeClr val="bg1"/>
            </a:solidFill>
            <a:ln w="2381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6" name="Rectangle 4"/>
            <p:cNvSpPr/>
            <p:nvPr/>
          </p:nvSpPr>
          <p:spPr>
            <a:xfrm>
              <a:off x="862583" y="1591563"/>
              <a:ext cx="10847939" cy="4572001"/>
            </a:xfrm>
            <a:custGeom>
              <a:avLst/>
              <a:gdLst>
                <a:gd name="connsiteX0" fmla="*/ 0 w 10704912"/>
                <a:gd name="connsiteY0" fmla="*/ 0 h 4572001"/>
                <a:gd name="connsiteX1" fmla="*/ 10704912 w 10704912"/>
                <a:gd name="connsiteY1" fmla="*/ 0 h 4572001"/>
                <a:gd name="connsiteX2" fmla="*/ 10704912 w 10704912"/>
                <a:gd name="connsiteY2" fmla="*/ 4572001 h 4572001"/>
                <a:gd name="connsiteX3" fmla="*/ 0 w 10704912"/>
                <a:gd name="connsiteY3" fmla="*/ 4572001 h 4572001"/>
                <a:gd name="connsiteX4" fmla="*/ 0 w 10704912"/>
                <a:gd name="connsiteY4" fmla="*/ 0 h 4572001"/>
                <a:gd name="connsiteX0" fmla="*/ 42 w 10704954"/>
                <a:gd name="connsiteY0" fmla="*/ 0 h 4572001"/>
                <a:gd name="connsiteX1" fmla="*/ 10704954 w 10704954"/>
                <a:gd name="connsiteY1" fmla="*/ 0 h 4572001"/>
                <a:gd name="connsiteX2" fmla="*/ 10704954 w 10704954"/>
                <a:gd name="connsiteY2" fmla="*/ 4572001 h 4572001"/>
                <a:gd name="connsiteX3" fmla="*/ 42 w 10704954"/>
                <a:gd name="connsiteY3" fmla="*/ 4572001 h 4572001"/>
                <a:gd name="connsiteX4" fmla="*/ 217929 w 10704954"/>
                <a:gd name="connsiteY4" fmla="*/ 2043113 h 4572001"/>
                <a:gd name="connsiteX5" fmla="*/ 42 w 10704954"/>
                <a:gd name="connsiteY5" fmla="*/ 0 h 4572001"/>
                <a:gd name="connsiteX0" fmla="*/ 42 w 10704954"/>
                <a:gd name="connsiteY0" fmla="*/ 0 h 4572001"/>
                <a:gd name="connsiteX1" fmla="*/ 10704954 w 10704954"/>
                <a:gd name="connsiteY1" fmla="*/ 0 h 4572001"/>
                <a:gd name="connsiteX2" fmla="*/ 10347767 w 10704954"/>
                <a:gd name="connsiteY2" fmla="*/ 2328863 h 4572001"/>
                <a:gd name="connsiteX3" fmla="*/ 10704954 w 10704954"/>
                <a:gd name="connsiteY3" fmla="*/ 4572001 h 4572001"/>
                <a:gd name="connsiteX4" fmla="*/ 42 w 10704954"/>
                <a:gd name="connsiteY4" fmla="*/ 4572001 h 4572001"/>
                <a:gd name="connsiteX5" fmla="*/ 217929 w 10704954"/>
                <a:gd name="connsiteY5" fmla="*/ 2043113 h 4572001"/>
                <a:gd name="connsiteX6" fmla="*/ 42 w 10704954"/>
                <a:gd name="connsiteY6" fmla="*/ 0 h 4572001"/>
                <a:gd name="connsiteX0" fmla="*/ 42 w 10847939"/>
                <a:gd name="connsiteY0" fmla="*/ 0 h 4572001"/>
                <a:gd name="connsiteX1" fmla="*/ 10704954 w 10847939"/>
                <a:gd name="connsiteY1" fmla="*/ 0 h 4572001"/>
                <a:gd name="connsiteX2" fmla="*/ 10847830 w 10847939"/>
                <a:gd name="connsiteY2" fmla="*/ 2343150 h 4572001"/>
                <a:gd name="connsiteX3" fmla="*/ 10704954 w 10847939"/>
                <a:gd name="connsiteY3" fmla="*/ 4572001 h 4572001"/>
                <a:gd name="connsiteX4" fmla="*/ 42 w 10847939"/>
                <a:gd name="connsiteY4" fmla="*/ 4572001 h 4572001"/>
                <a:gd name="connsiteX5" fmla="*/ 217929 w 10847939"/>
                <a:gd name="connsiteY5" fmla="*/ 2043113 h 4572001"/>
                <a:gd name="connsiteX6" fmla="*/ 42 w 10847939"/>
                <a:gd name="connsiteY6" fmla="*/ 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939" h="4572001">
                  <a:moveTo>
                    <a:pt x="42" y="0"/>
                  </a:moveTo>
                  <a:lnTo>
                    <a:pt x="10704954" y="0"/>
                  </a:lnTo>
                  <a:cubicBezTo>
                    <a:pt x="10700192" y="762000"/>
                    <a:pt x="10852592" y="1581150"/>
                    <a:pt x="10847830" y="2343150"/>
                  </a:cubicBezTo>
                  <a:lnTo>
                    <a:pt x="10704954" y="4572001"/>
                  </a:lnTo>
                  <a:lnTo>
                    <a:pt x="42" y="4572001"/>
                  </a:lnTo>
                  <a:cubicBezTo>
                    <a:pt x="-3529" y="3719513"/>
                    <a:pt x="221500" y="2895601"/>
                    <a:pt x="217929" y="2043113"/>
                  </a:cubicBezTo>
                  <a:lnTo>
                    <a:pt x="42" y="0"/>
                  </a:lnTo>
                  <a:close/>
                </a:path>
              </a:pathLst>
            </a:custGeom>
            <a:solidFill>
              <a:schemeClr val="bg1"/>
            </a:solidFill>
            <a:ln w="2222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7" name="Rectangle 6"/>
            <p:cNvSpPr/>
            <p:nvPr/>
          </p:nvSpPr>
          <p:spPr>
            <a:xfrm>
              <a:off x="1007267" y="1705867"/>
              <a:ext cx="10560270" cy="4457697"/>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8" name="Rectangle 7"/>
            <p:cNvSpPr/>
            <p:nvPr/>
          </p:nvSpPr>
          <p:spPr>
            <a:xfrm>
              <a:off x="1007267" y="1700213"/>
              <a:ext cx="10560270" cy="757238"/>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latin typeface="Cambria" panose="02040503050406030204" pitchFamily="18" charset="0"/>
                  <a:ea typeface="Cambria" panose="02040503050406030204" pitchFamily="18" charset="0"/>
                </a:rPr>
                <a:t>PHIẾU ĐỌC SÁCH</a:t>
              </a:r>
              <a:endParaRPr lang="en-GB" sz="3200" b="1" dirty="0">
                <a:solidFill>
                  <a:schemeClr val="tx1"/>
                </a:solidFill>
                <a:latin typeface="Cambria" panose="02040503050406030204" pitchFamily="18" charset="0"/>
                <a:ea typeface="Cambria" panose="02040503050406030204" pitchFamily="18" charset="0"/>
              </a:endParaRPr>
            </a:p>
          </p:txBody>
        </p:sp>
        <p:sp>
          <p:nvSpPr>
            <p:cNvPr id="10" name="Rectangle 9"/>
            <p:cNvSpPr/>
            <p:nvPr/>
          </p:nvSpPr>
          <p:spPr>
            <a:xfrm>
              <a:off x="1007320" y="2457452"/>
              <a:ext cx="10560270" cy="1500186"/>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en-GB" sz="2800" dirty="0" err="1" smtClean="0">
                  <a:solidFill>
                    <a:schemeClr val="tx1"/>
                  </a:solidFill>
                  <a:latin typeface="Cambria" panose="02040503050406030204" pitchFamily="18" charset="0"/>
                  <a:ea typeface="Cambria" panose="02040503050406030204" pitchFamily="18" charset="0"/>
                </a:rPr>
                <a:t>Ngày</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đọc</a:t>
              </a:r>
              <a:r>
                <a:rPr lang="en-GB" sz="2800" dirty="0" smtClean="0">
                  <a:solidFill>
                    <a:schemeClr val="tx1"/>
                  </a:solidFill>
                  <a:latin typeface="Cambria" panose="02040503050406030204" pitchFamily="18" charset="0"/>
                  <a:ea typeface="Cambria" panose="02040503050406030204" pitchFamily="18" charset="0"/>
                </a:rPr>
                <a:t>: </a:t>
              </a:r>
            </a:p>
            <a:p>
              <a:pPr marL="342900" indent="-342900" algn="just">
                <a:buFontTx/>
                <a:buChar char="-"/>
              </a:pPr>
              <a:r>
                <a:rPr lang="en-GB" sz="2800" dirty="0" err="1" smtClean="0">
                  <a:solidFill>
                    <a:schemeClr val="tx1"/>
                  </a:solidFill>
                  <a:latin typeface="Cambria" panose="02040503050406030204" pitchFamily="18" charset="0"/>
                  <a:ea typeface="Cambria" panose="02040503050406030204" pitchFamily="18" charset="0"/>
                </a:rPr>
                <a:t>Tên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bài</a:t>
              </a:r>
              <a:r>
                <a:rPr lang="en-GB" sz="2800" dirty="0" smtClean="0">
                  <a:solidFill>
                    <a:schemeClr val="tx1"/>
                  </a:solidFill>
                  <a:latin typeface="Cambria" panose="02040503050406030204" pitchFamily="18" charset="0"/>
                  <a:ea typeface="Cambria" panose="02040503050406030204" pitchFamily="18" charset="0"/>
                </a:rPr>
                <a:t>:</a:t>
              </a:r>
            </a:p>
            <a:p>
              <a:pPr marL="342900" indent="-342900" algn="just">
                <a:buFontTx/>
                <a:buChar char="-"/>
              </a:pPr>
              <a:r>
                <a:rPr lang="en-GB" sz="2800" dirty="0" err="1" smtClean="0">
                  <a:solidFill>
                    <a:schemeClr val="tx1"/>
                  </a:solidFill>
                  <a:latin typeface="Cambria" panose="02040503050406030204" pitchFamily="18" charset="0"/>
                  <a:ea typeface="Cambria" panose="02040503050406030204" pitchFamily="18" charset="0"/>
                </a:rPr>
                <a:t>Tác</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giả</a:t>
              </a:r>
              <a:endParaRPr lang="en-GB" sz="2800" dirty="0">
                <a:solidFill>
                  <a:schemeClr val="tx1"/>
                </a:solidFill>
                <a:latin typeface="Cambria" panose="02040503050406030204" pitchFamily="18" charset="0"/>
                <a:ea typeface="Cambria" panose="02040503050406030204" pitchFamily="18" charset="0"/>
              </a:endParaRPr>
            </a:p>
          </p:txBody>
        </p:sp>
        <p:sp>
          <p:nvSpPr>
            <p:cNvPr id="11" name="Rectangle 10"/>
            <p:cNvSpPr/>
            <p:nvPr/>
          </p:nvSpPr>
          <p:spPr>
            <a:xfrm>
              <a:off x="1007267" y="3957636"/>
              <a:ext cx="5179221" cy="1157289"/>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smtClean="0">
                  <a:solidFill>
                    <a:schemeClr val="tx1"/>
                  </a:solidFill>
                  <a:latin typeface="Cambria" panose="02040503050406030204" pitchFamily="18" charset="0"/>
                  <a:ea typeface="Cambria" panose="02040503050406030204" pitchFamily="18" charset="0"/>
                </a:rPr>
                <a:t>Cách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em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tìm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được</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bài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đọc</a:t>
              </a:r>
              <a:r>
                <a:rPr lang="en-GB" sz="2800" dirty="0" smtClean="0">
                  <a:solidFill>
                    <a:schemeClr val="tx1"/>
                  </a:solidFill>
                  <a:latin typeface="Cambria" panose="02040503050406030204" pitchFamily="18" charset="0"/>
                  <a:ea typeface="Cambria" panose="02040503050406030204" pitchFamily="18" charset="0"/>
                </a:rPr>
                <a:t>:</a:t>
              </a:r>
              <a:endParaRPr lang="en-GB" sz="2800" dirty="0">
                <a:solidFill>
                  <a:schemeClr val="tx1"/>
                </a:solidFill>
                <a:latin typeface="Cambria" panose="02040503050406030204" pitchFamily="18" charset="0"/>
                <a:ea typeface="Cambria" panose="02040503050406030204" pitchFamily="18" charset="0"/>
              </a:endParaRPr>
            </a:p>
          </p:txBody>
        </p:sp>
        <p:sp>
          <p:nvSpPr>
            <p:cNvPr id="12" name="Rectangle 11"/>
            <p:cNvSpPr/>
            <p:nvPr/>
          </p:nvSpPr>
          <p:spPr>
            <a:xfrm>
              <a:off x="6172200" y="3957636"/>
              <a:ext cx="5395337" cy="1157289"/>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smtClean="0">
                  <a:solidFill>
                    <a:schemeClr val="tx1"/>
                  </a:solidFill>
                  <a:latin typeface="Cambria" panose="02040503050406030204" pitchFamily="18" charset="0"/>
                  <a:ea typeface="Cambria" panose="02040503050406030204" pitchFamily="18" charset="0"/>
                </a:rPr>
                <a:t>Chi </a:t>
              </a:r>
              <a:r>
                <a:rPr lang="en-GB" sz="2800" dirty="0" err="1" smtClean="0">
                  <a:solidFill>
                    <a:schemeClr val="tx1"/>
                  </a:solidFill>
                  <a:latin typeface="Cambria" panose="02040503050406030204" pitchFamily="18" charset="0"/>
                  <a:ea typeface="Cambria" panose="02040503050406030204" pitchFamily="18" charset="0"/>
                </a:rPr>
                <a:t>tiết</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câu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văn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câu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thơ</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em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thích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nhất</a:t>
              </a:r>
              <a:r>
                <a:rPr lang="en-GB" sz="2800" dirty="0" smtClean="0">
                  <a:solidFill>
                    <a:schemeClr val="tx1"/>
                  </a:solidFill>
                  <a:latin typeface="Cambria" panose="02040503050406030204" pitchFamily="18" charset="0"/>
                  <a:ea typeface="Cambria" panose="02040503050406030204" pitchFamily="18" charset="0"/>
                </a:rPr>
                <a:t>:</a:t>
              </a:r>
              <a:endParaRPr lang="en-GB" sz="2800" dirty="0">
                <a:solidFill>
                  <a:schemeClr val="tx1"/>
                </a:solidFill>
                <a:latin typeface="Cambria" panose="02040503050406030204" pitchFamily="18" charset="0"/>
                <a:ea typeface="Cambria" panose="02040503050406030204" pitchFamily="18" charset="0"/>
              </a:endParaRPr>
            </a:p>
          </p:txBody>
        </p:sp>
        <p:sp>
          <p:nvSpPr>
            <p:cNvPr id="14" name="Rectangle 13"/>
            <p:cNvSpPr/>
            <p:nvPr/>
          </p:nvSpPr>
          <p:spPr>
            <a:xfrm>
              <a:off x="1021555" y="5414955"/>
              <a:ext cx="2902461" cy="523220"/>
            </a:xfrm>
            <a:prstGeom prst="rect">
              <a:avLst/>
            </a:prstGeom>
          </p:spPr>
          <p:txBody>
            <a:bodyPr wrap="none">
              <a:spAutoFit/>
            </a:bodyPr>
            <a:lstStyle/>
            <a:p>
              <a:r>
                <a:rPr lang="en-GB" sz="2800" dirty="0" err="1" smtClean="0">
                  <a:latin typeface="Cambria" panose="02040503050406030204" pitchFamily="18" charset="0"/>
                  <a:ea typeface="Cambria" panose="02040503050406030204" pitchFamily="18" charset="0"/>
                </a:rPr>
                <a:t>Mức</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độ</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yêu</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thích</a:t>
              </a:r>
              <a:r>
                <a:rPr lang="en-GB"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sp>
          <p:nvSpPr>
            <p:cNvPr id="15" name="5-Point Star 14"/>
            <p:cNvSpPr/>
            <p:nvPr/>
          </p:nvSpPr>
          <p:spPr>
            <a:xfrm>
              <a:off x="7874367" y="5472548"/>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6" name="5-Point Star 15"/>
            <p:cNvSpPr/>
            <p:nvPr/>
          </p:nvSpPr>
          <p:spPr>
            <a:xfrm>
              <a:off x="4551461" y="5472548"/>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5-Point Star 16"/>
            <p:cNvSpPr/>
            <p:nvPr/>
          </p:nvSpPr>
          <p:spPr>
            <a:xfrm>
              <a:off x="5380246" y="5465578"/>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8" name="5-Point Star 17"/>
            <p:cNvSpPr/>
            <p:nvPr/>
          </p:nvSpPr>
          <p:spPr>
            <a:xfrm>
              <a:off x="6204847" y="5457822"/>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5-Point Star 18"/>
            <p:cNvSpPr/>
            <p:nvPr/>
          </p:nvSpPr>
          <p:spPr>
            <a:xfrm>
              <a:off x="7057335" y="5438597"/>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2490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nl-NL" sz="3600" dirty="0" smtClean="0">
                  <a:solidFill>
                    <a:schemeClr val="accent2">
                      <a:lumMod val="50000"/>
                    </a:schemeClr>
                  </a:solidFill>
                  <a:latin typeface="Cambria" panose="02040503050406030204" pitchFamily="18" charset="0"/>
                  <a:ea typeface="Cambria" panose="02040503050406030204" pitchFamily="18" charset="0"/>
                </a:rPr>
                <a:t>Trao đổi với bạn về bài em đã học và chia sẻ cách em đã làm để tìm được câu chuyện, bài văn, bài thơ đó</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pic>
        <p:nvPicPr>
          <p:cNvPr id="2050" name="Picture 2" descr="Sách giáo khoa trực tuyến lớp 7 - 8 - 9 năm học 2021 - 2022 - Trường THCS  Nguyễn Thị Minh Kh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078" y="2049902"/>
            <a:ext cx="5786440" cy="4806072"/>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Callout 21"/>
          <p:cNvSpPr/>
          <p:nvPr/>
        </p:nvSpPr>
        <p:spPr>
          <a:xfrm>
            <a:off x="6529387" y="1350171"/>
            <a:ext cx="4980535" cy="2271713"/>
          </a:xfrm>
          <a:prstGeom prst="cloudCallout">
            <a:avLst>
              <a:gd name="adj1" fmla="val -36695"/>
              <a:gd name="adj2" fmla="val 53695"/>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Cambria" panose="02040503050406030204" pitchFamily="18" charset="0"/>
                <a:ea typeface="Cambria" panose="02040503050406030204" pitchFamily="18" charset="0"/>
              </a:rPr>
              <a:t>Tớ</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thì</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lên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mạng</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tìm</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thơ</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về</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thầy</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cô</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giáo</a:t>
            </a:r>
            <a:r>
              <a:rPr lang="en-GB" sz="3200" dirty="0" smtClean="0">
                <a:solidFill>
                  <a:schemeClr val="tx1"/>
                </a:solidFill>
                <a:latin typeface="Cambria" panose="02040503050406030204" pitchFamily="18" charset="0"/>
                <a:ea typeface="Cambria" panose="02040503050406030204" pitchFamily="18" charset="0"/>
              </a:rPr>
              <a:t>.</a:t>
            </a:r>
            <a:endParaRPr lang="en-GB" sz="3200" dirty="0">
              <a:solidFill>
                <a:schemeClr val="tx1"/>
              </a:solidFill>
              <a:latin typeface="Cambria" panose="02040503050406030204" pitchFamily="18" charset="0"/>
              <a:ea typeface="Cambria" panose="02040503050406030204" pitchFamily="18" charset="0"/>
            </a:endParaRPr>
          </a:p>
        </p:txBody>
      </p:sp>
      <p:sp>
        <p:nvSpPr>
          <p:cNvPr id="24" name="Cloud Callout 23"/>
          <p:cNvSpPr/>
          <p:nvPr/>
        </p:nvSpPr>
        <p:spPr>
          <a:xfrm>
            <a:off x="7291755" y="3429001"/>
            <a:ext cx="5281246" cy="2486026"/>
          </a:xfrm>
          <a:prstGeom prst="cloudCallout">
            <a:avLst>
              <a:gd name="adj1" fmla="val -41603"/>
              <a:gd name="adj2" fmla="val 47085"/>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Cambria" panose="02040503050406030204" pitchFamily="18" charset="0"/>
                <a:ea typeface="Cambria" panose="02040503050406030204" pitchFamily="18" charset="0"/>
              </a:rPr>
              <a:t>Còn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tớ</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đọc</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báo</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Thiếu</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niên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Tiền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phong</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và</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Nhi</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đồng</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để</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tìm</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truyện</a:t>
            </a:r>
            <a:r>
              <a:rPr lang="en-GB" sz="3200" dirty="0" smtClean="0">
                <a:solidFill>
                  <a:schemeClr val="tx1"/>
                </a:solidFill>
                <a:latin typeface="Cambria" panose="02040503050406030204" pitchFamily="18" charset="0"/>
                <a:ea typeface="Cambria" panose="02040503050406030204" pitchFamily="18" charset="0"/>
              </a:rPr>
              <a:t>.</a:t>
            </a:r>
            <a:endParaRPr lang="en-GB" sz="3200" dirty="0">
              <a:solidFill>
                <a:schemeClr val="tx1"/>
              </a:solidFill>
              <a:latin typeface="Cambria" panose="02040503050406030204" pitchFamily="18" charset="0"/>
              <a:ea typeface="Cambria" panose="02040503050406030204" pitchFamily="18" charset="0"/>
            </a:endParaRPr>
          </a:p>
        </p:txBody>
      </p:sp>
      <p:sp>
        <p:nvSpPr>
          <p:cNvPr id="25" name="Cloud Callout 24"/>
          <p:cNvSpPr/>
          <p:nvPr/>
        </p:nvSpPr>
        <p:spPr>
          <a:xfrm>
            <a:off x="0" y="4452938"/>
            <a:ext cx="3014663" cy="1528762"/>
          </a:xfrm>
          <a:prstGeom prst="cloudCallout">
            <a:avLst>
              <a:gd name="adj1" fmla="val 55470"/>
              <a:gd name="adj2" fmla="val -54323"/>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Cambria" panose="02040503050406030204" pitchFamily="18" charset="0"/>
                <a:ea typeface="Cambria" panose="02040503050406030204" pitchFamily="18" charset="0"/>
              </a:rPr>
              <a:t>Còn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tớ</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thì</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hỏi</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mẹ</a:t>
            </a:r>
            <a:r>
              <a:rPr lang="en-GB" sz="3200" dirty="0" smtClean="0">
                <a:solidFill>
                  <a:schemeClr val="tx1"/>
                </a:solidFill>
                <a:latin typeface="Cambria" panose="02040503050406030204" pitchFamily="18" charset="0"/>
                <a:ea typeface="Cambria" panose="02040503050406030204" pitchFamily="18" charset="0"/>
              </a:rPr>
              <a:t>.</a:t>
            </a:r>
            <a:endParaRPr lang="en-GB" sz="3200" dirty="0">
              <a:solidFill>
                <a:schemeClr val="tx1"/>
              </a:solidFill>
              <a:latin typeface="Cambria" panose="02040503050406030204" pitchFamily="18" charset="0"/>
              <a:ea typeface="Cambria" panose="02040503050406030204" pitchFamily="18" charset="0"/>
            </a:endParaRPr>
          </a:p>
        </p:txBody>
      </p:sp>
      <p:sp>
        <p:nvSpPr>
          <p:cNvPr id="26" name="Cloud Callout 25"/>
          <p:cNvSpPr/>
          <p:nvPr/>
        </p:nvSpPr>
        <p:spPr>
          <a:xfrm>
            <a:off x="148674" y="1289726"/>
            <a:ext cx="5317634" cy="2614613"/>
          </a:xfrm>
          <a:prstGeom prst="cloudCallout">
            <a:avLst>
              <a:gd name="adj1" fmla="val 42819"/>
              <a:gd name="adj2" fmla="val 41189"/>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Cambria" panose="02040503050406030204" pitchFamily="18" charset="0"/>
                <a:ea typeface="Cambria" panose="02040503050406030204" pitchFamily="18" charset="0"/>
              </a:rPr>
              <a:t>Tớ</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đến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đọc</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sách</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trong</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thư</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viện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để</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tìm</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câu</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chuyện</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nói</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về</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nhà</a:t>
            </a:r>
            <a:r>
              <a:rPr lang="en-GB" sz="3200" dirty="0" smtClean="0">
                <a:solidFill>
                  <a:schemeClr val="tx1"/>
                </a:solidFill>
                <a:latin typeface="Cambria" panose="02040503050406030204" pitchFamily="18" charset="0"/>
                <a:ea typeface="Cambria" panose="02040503050406030204" pitchFamily="18" charset="0"/>
              </a:rPr>
              <a:t> </a:t>
            </a:r>
            <a:r>
              <a:rPr lang="en-GB" sz="3200" dirty="0" err="1" smtClean="0">
                <a:solidFill>
                  <a:schemeClr val="tx1"/>
                </a:solidFill>
                <a:latin typeface="Cambria" panose="02040503050406030204" pitchFamily="18" charset="0"/>
                <a:ea typeface="Cambria" panose="02040503050406030204" pitchFamily="18" charset="0"/>
              </a:rPr>
              <a:t>trường</a:t>
            </a:r>
            <a:endParaRPr lang="en-GB"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971446" y="2100264"/>
            <a:ext cx="10512797" cy="3482246"/>
          </a:xfrm>
          <a:prstGeom prst="rect">
            <a:avLst/>
          </a:prstGeom>
        </p:spPr>
      </p:pic>
    </p:spTree>
    <p:extLst>
      <p:ext uri="{BB962C8B-B14F-4D97-AF65-F5344CB8AC3E}">
        <p14:creationId xmlns:p14="http://schemas.microsoft.com/office/powerpoint/2010/main" val="2965768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hlinkClick r:id="rId9" action="ppaction://hlinksldjump"/>
          </p:cNvPr>
          <p:cNvPicPr>
            <a:picLocks noChangeAspect="1"/>
          </p:cNvPicPr>
          <p:nvPr/>
        </p:nvPicPr>
        <p:blipFill rotWithShape="1">
          <a:blip r:embed="rId10"/>
          <a:srcRect l="52600" t="57000" r="1200" b="15600"/>
          <a:stretch/>
        </p:blipFill>
        <p:spPr>
          <a:xfrm>
            <a:off x="4400804" y="4009969"/>
            <a:ext cx="3755810" cy="2227472"/>
          </a:xfrm>
          <a:prstGeom prst="rect">
            <a:avLst/>
          </a:prstGeom>
        </p:spPr>
      </p:pic>
      <p:pic>
        <p:nvPicPr>
          <p:cNvPr id="14" name="Picture 13">
            <a:hlinkClick r:id="rId11" action="ppaction://hlinksldjump"/>
          </p:cNvPr>
          <p:cNvPicPr>
            <a:picLocks noChangeAspect="1"/>
          </p:cNvPicPr>
          <p:nvPr/>
        </p:nvPicPr>
        <p:blipFill rotWithShape="1">
          <a:blip r:embed="rId10"/>
          <a:srcRect l="50600" t="11200" r="3200" b="61400"/>
          <a:stretch/>
        </p:blipFill>
        <p:spPr>
          <a:xfrm>
            <a:off x="1088379" y="2041324"/>
            <a:ext cx="3755810" cy="2227472"/>
          </a:xfrm>
          <a:prstGeom prst="rect">
            <a:avLst/>
          </a:prstGeom>
        </p:spPr>
      </p:pic>
      <p:pic>
        <p:nvPicPr>
          <p:cNvPr id="15" name="Picture 14">
            <a:hlinkClick r:id="rId12" action="ppaction://hlinksldjump"/>
          </p:cNvPr>
          <p:cNvPicPr>
            <a:picLocks noChangeAspect="1"/>
          </p:cNvPicPr>
          <p:nvPr/>
        </p:nvPicPr>
        <p:blipFill rotWithShape="1">
          <a:blip r:embed="rId10"/>
          <a:srcRect l="1999" t="57000" r="50042" b="15600"/>
          <a:stretch/>
        </p:blipFill>
        <p:spPr>
          <a:xfrm>
            <a:off x="6830452" y="1676760"/>
            <a:ext cx="3898789" cy="2227472"/>
          </a:xfrm>
          <a:prstGeom prst="rect">
            <a:avLst/>
          </a:prstGeom>
        </p:spPr>
      </p:pic>
      <p:pic>
        <p:nvPicPr>
          <p:cNvPr id="20" name="Picture 19"/>
          <p:cNvPicPr>
            <a:picLocks noChangeAspect="1"/>
          </p:cNvPicPr>
          <p:nvPr/>
        </p:nvPicPr>
        <p:blipFill>
          <a:blip r:embed="rId13"/>
          <a:stretch>
            <a:fillRect/>
          </a:stretch>
        </p:blipFill>
        <p:spPr>
          <a:xfrm>
            <a:off x="2137605" y="263086"/>
            <a:ext cx="8019129" cy="1835581"/>
          </a:xfrm>
          <a:prstGeom prst="rect">
            <a:avLst/>
          </a:prstGeom>
        </p:spPr>
      </p:pic>
    </p:spTree>
    <p:extLst>
      <p:ext uri="{BB962C8B-B14F-4D97-AF65-F5344CB8AC3E}">
        <p14:creationId xmlns:p14="http://schemas.microsoft.com/office/powerpoint/2010/main" val="2681754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4677943" y="909598"/>
            <a:ext cx="5615654" cy="4556657"/>
            <a:chOff x="2914310" y="994074"/>
            <a:chExt cx="5615654" cy="4556657"/>
          </a:xfrm>
        </p:grpSpPr>
        <p:grpSp>
          <p:nvGrpSpPr>
            <p:cNvPr id="16" name="Group 15"/>
            <p:cNvGrpSpPr/>
            <p:nvPr/>
          </p:nvGrpSpPr>
          <p:grpSpPr>
            <a:xfrm>
              <a:off x="2914310" y="994074"/>
              <a:ext cx="5615654" cy="4556657"/>
              <a:chOff x="6702246" y="1801506"/>
              <a:chExt cx="4067034" cy="3151097"/>
            </a:xfrm>
          </p:grpSpPr>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19" name="Oval 18"/>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4010817" y="2061003"/>
              <a:ext cx="4090370" cy="2585323"/>
            </a:xfrm>
            <a:prstGeom prst="rect">
              <a:avLst/>
            </a:prstGeom>
          </p:spPr>
          <p:txBody>
            <a:bodyPr wrap="square">
              <a:spAutoFit/>
            </a:bodyPr>
            <a:lstStyle/>
            <a:p>
              <a:pPr algn="ctr"/>
              <a:r>
                <a:rPr lang="en-GB" sz="5400" dirty="0" err="1">
                  <a:latin typeface="Cambria" panose="02040503050406030204" pitchFamily="18" charset="0"/>
                  <a:ea typeface="Cambria" panose="02040503050406030204" pitchFamily="18" charset="0"/>
                </a:rPr>
                <a:t>Đọc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một</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bài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thơ</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nói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về</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mái</a:t>
              </a:r>
              <a:r>
                <a:rPr lang="en-GB" sz="5400" dirty="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trường</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grpSp>
      <p:pic>
        <p:nvPicPr>
          <p:cNvPr id="4" name="Picture 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spTree>
    <p:extLst>
      <p:ext uri="{BB962C8B-B14F-4D97-AF65-F5344CB8AC3E}">
        <p14:creationId xmlns:p14="http://schemas.microsoft.com/office/powerpoint/2010/main" val="4270640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4764163" y="1160907"/>
            <a:ext cx="5615654" cy="4556657"/>
            <a:chOff x="2914310" y="994074"/>
            <a:chExt cx="5615654" cy="4556657"/>
          </a:xfrm>
        </p:grpSpPr>
        <p:grpSp>
          <p:nvGrpSpPr>
            <p:cNvPr id="16" name="Group 15"/>
            <p:cNvGrpSpPr/>
            <p:nvPr/>
          </p:nvGrpSpPr>
          <p:grpSpPr>
            <a:xfrm>
              <a:off x="2914310" y="994074"/>
              <a:ext cx="5615654" cy="4556657"/>
              <a:chOff x="6702246" y="1801506"/>
              <a:chExt cx="4067034" cy="3151097"/>
            </a:xfrm>
          </p:grpSpPr>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19" name="Oval 18"/>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3928266" y="1801504"/>
              <a:ext cx="4090370" cy="2554545"/>
            </a:xfrm>
            <a:prstGeom prst="rect">
              <a:avLst/>
            </a:prstGeom>
          </p:spPr>
          <p:txBody>
            <a:bodyPr wrap="square">
              <a:spAutoFit/>
            </a:bodyPr>
            <a:lstStyle/>
            <a:p>
              <a:pPr algn="ctr"/>
              <a:r>
                <a:rPr lang="en-GB" sz="4000" dirty="0">
                  <a:latin typeface="Cambria" panose="02040503050406030204" pitchFamily="18" charset="0"/>
                  <a:ea typeface="Cambria" panose="02040503050406030204" pitchFamily="18" charset="0"/>
                </a:rPr>
                <a:t>Chia </a:t>
              </a:r>
              <a:r>
                <a:rPr lang="en-GB" sz="4000" dirty="0" err="1">
                  <a:latin typeface="Cambria" panose="02040503050406030204" pitchFamily="18" charset="0"/>
                  <a:ea typeface="Cambria" panose="02040503050406030204" pitchFamily="18" charset="0"/>
                </a:rPr>
                <a:t>sẻ</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tình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cảm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của</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em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giành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cho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mái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trường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mình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đang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học</a:t>
              </a:r>
              <a:endParaRPr lang="en-GB" sz="4000" dirty="0">
                <a:latin typeface="Cambria" panose="02040503050406030204" pitchFamily="18" charset="0"/>
                <a:ea typeface="Cambria" panose="02040503050406030204" pitchFamily="18" charset="0"/>
              </a:endParaRPr>
            </a:p>
          </p:txBody>
        </p:sp>
      </p:grpSp>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spTree>
    <p:extLst>
      <p:ext uri="{BB962C8B-B14F-4D97-AF65-F5344CB8AC3E}">
        <p14:creationId xmlns:p14="http://schemas.microsoft.com/office/powerpoint/2010/main" val="1480209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7" name="Group 16"/>
          <p:cNvGrpSpPr/>
          <p:nvPr/>
        </p:nvGrpSpPr>
        <p:grpSpPr>
          <a:xfrm>
            <a:off x="2224100" y="759840"/>
            <a:ext cx="7875360" cy="1887825"/>
            <a:chOff x="2224100" y="759840"/>
            <a:chExt cx="7875360" cy="1887825"/>
          </a:xfrm>
        </p:grpSpPr>
        <p:grpSp>
          <p:nvGrpSpPr>
            <p:cNvPr id="15" name="Group 14"/>
            <p:cNvGrpSpPr/>
            <p:nvPr/>
          </p:nvGrpSpPr>
          <p:grpSpPr>
            <a:xfrm>
              <a:off x="2224100" y="759840"/>
              <a:ext cx="7875360" cy="1887825"/>
              <a:chOff x="2224100" y="759840"/>
              <a:chExt cx="7875360" cy="1887825"/>
            </a:xfrm>
          </p:grpSpPr>
          <p:sp>
            <p:nvSpPr>
              <p:cNvPr id="14"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3"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16" name="Rectangle 15"/>
            <p:cNvSpPr/>
            <p:nvPr/>
          </p:nvSpPr>
          <p:spPr>
            <a:xfrm>
              <a:off x="2835877" y="907772"/>
              <a:ext cx="6867201" cy="1323439"/>
            </a:xfrm>
            <a:prstGeom prst="rect">
              <a:avLst/>
            </a:prstGeom>
          </p:spPr>
          <p:txBody>
            <a:bodyPr wrap="none">
              <a:spAutoFit/>
            </a:bodyPr>
            <a:lstStyle/>
            <a:p>
              <a:pPr algn="ctr"/>
              <a:r>
                <a:rPr lang="en-GB" sz="4000" dirty="0" err="1" smtClean="0">
                  <a:latin typeface="Cambria" panose="02040503050406030204" pitchFamily="18" charset="0"/>
                  <a:ea typeface="Cambria" panose="02040503050406030204" pitchFamily="18" charset="0"/>
                </a:rPr>
                <a:t>Em</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thích</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đề</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văn</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nào</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dưới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đây</a:t>
              </a:r>
              <a:r>
                <a:rPr lang="en-GB" sz="4000" dirty="0" smtClean="0">
                  <a:latin typeface="Cambria" panose="02040503050406030204" pitchFamily="18" charset="0"/>
                  <a:ea typeface="Cambria" panose="02040503050406030204" pitchFamily="18" charset="0"/>
                </a:rPr>
                <a:t>?</a:t>
              </a:r>
            </a:p>
            <a:p>
              <a:pPr algn="ct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Vì</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sao</a:t>
              </a:r>
              <a:r>
                <a:rPr lang="en-GB" sz="4000" dirty="0" smtClean="0">
                  <a:latin typeface="Cambria" panose="02040503050406030204" pitchFamily="18" charset="0"/>
                  <a:ea typeface="Cambria" panose="02040503050406030204" pitchFamily="18" charset="0"/>
                </a:rPr>
                <a:t>?</a:t>
              </a:r>
            </a:p>
          </p:txBody>
        </p:sp>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p:cNvGrpSpPr/>
          <p:nvPr/>
        </p:nvGrpSpPr>
        <p:grpSpPr>
          <a:xfrm>
            <a:off x="1464899" y="2907317"/>
            <a:ext cx="4192121" cy="2745247"/>
            <a:chOff x="1464899" y="2907317"/>
            <a:chExt cx="4192121" cy="2745247"/>
          </a:xfrm>
        </p:grpSpPr>
        <p:grpSp>
          <p:nvGrpSpPr>
            <p:cNvPr id="21" name="Group 20"/>
            <p:cNvGrpSpPr/>
            <p:nvPr/>
          </p:nvGrpSpPr>
          <p:grpSpPr>
            <a:xfrm>
              <a:off x="1931793" y="2907317"/>
              <a:ext cx="3725227" cy="2745247"/>
              <a:chOff x="1931793" y="2907317"/>
              <a:chExt cx="3725227" cy="2745247"/>
            </a:xfrm>
          </p:grpSpPr>
          <p:sp>
            <p:nvSpPr>
              <p:cNvPr id="19" name="Rectangle 17"/>
              <p:cNvSpPr/>
              <p:nvPr/>
            </p:nvSpPr>
            <p:spPr>
              <a:xfrm>
                <a:off x="2067659" y="3032193"/>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7"/>
              <p:cNvSpPr/>
              <p:nvPr/>
            </p:nvSpPr>
            <p:spPr>
              <a:xfrm>
                <a:off x="1931793" y="2907317"/>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rgbClr val="FFB05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p:cNvSpPr/>
            <p:nvPr/>
          </p:nvSpPr>
          <p:spPr>
            <a:xfrm rot="19899920">
              <a:off x="1464899" y="3058813"/>
              <a:ext cx="1817777" cy="56874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6546979" y="2845390"/>
            <a:ext cx="4192121" cy="2745247"/>
            <a:chOff x="1464899" y="2907317"/>
            <a:chExt cx="4192121" cy="2745247"/>
          </a:xfrm>
        </p:grpSpPr>
        <p:grpSp>
          <p:nvGrpSpPr>
            <p:cNvPr id="25" name="Group 24"/>
            <p:cNvGrpSpPr/>
            <p:nvPr/>
          </p:nvGrpSpPr>
          <p:grpSpPr>
            <a:xfrm>
              <a:off x="1931793" y="2907317"/>
              <a:ext cx="3725227" cy="2745247"/>
              <a:chOff x="1931793" y="2907317"/>
              <a:chExt cx="3725227" cy="2745247"/>
            </a:xfrm>
          </p:grpSpPr>
          <p:sp>
            <p:nvSpPr>
              <p:cNvPr id="27" name="Rectangle 17"/>
              <p:cNvSpPr/>
              <p:nvPr/>
            </p:nvSpPr>
            <p:spPr>
              <a:xfrm>
                <a:off x="2067659" y="3032193"/>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17"/>
              <p:cNvSpPr/>
              <p:nvPr/>
            </p:nvSpPr>
            <p:spPr>
              <a:xfrm>
                <a:off x="1931793" y="2907317"/>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rgbClr val="FFB05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p:cNvSpPr/>
            <p:nvPr/>
          </p:nvSpPr>
          <p:spPr>
            <a:xfrm rot="19899920">
              <a:off x="1464899" y="3058813"/>
              <a:ext cx="1817777" cy="56874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079793" y="3444227"/>
            <a:ext cx="3348663" cy="1754326"/>
          </a:xfrm>
          <a:prstGeom prst="rect">
            <a:avLst/>
          </a:prstGeom>
          <a:noFill/>
        </p:spPr>
        <p:txBody>
          <a:bodyPr wrap="square" rtlCol="0">
            <a:spAutoFit/>
          </a:bodyPr>
          <a:lstStyle/>
          <a:p>
            <a:pPr algn="ctr"/>
            <a:r>
              <a:rPr lang="en-GB" sz="3600" dirty="0" smtClean="0">
                <a:latin typeface="Cambria" panose="02040503050406030204" pitchFamily="18" charset="0"/>
                <a:ea typeface="Cambria" panose="02040503050406030204" pitchFamily="18" charset="0"/>
              </a:rPr>
              <a:t>2. </a:t>
            </a:r>
            <a:r>
              <a:rPr lang="en-GB" sz="3600" dirty="0" err="1" smtClean="0">
                <a:latin typeface="Cambria" panose="02040503050406030204" pitchFamily="18" charset="0"/>
                <a:ea typeface="Cambria" panose="02040503050406030204" pitchFamily="18" charset="0"/>
              </a:rPr>
              <a:t>Kể</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về</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một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việc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theo</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tưởng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tượng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của</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em</a:t>
            </a:r>
            <a:r>
              <a:rPr lang="en-GB" sz="3600" dirty="0" smtClean="0">
                <a:latin typeface="Cambria" panose="02040503050406030204" pitchFamily="18" charset="0"/>
                <a:ea typeface="Cambria" panose="02040503050406030204" pitchFamily="18" charset="0"/>
              </a:rPr>
              <a:t>.</a:t>
            </a:r>
            <a:endParaRPr lang="en-GB" sz="3600" dirty="0">
              <a:latin typeface="Cambria" panose="02040503050406030204" pitchFamily="18" charset="0"/>
              <a:ea typeface="Cambria" panose="02040503050406030204" pitchFamily="18" charset="0"/>
            </a:endParaRPr>
          </a:p>
        </p:txBody>
      </p:sp>
      <p:sp>
        <p:nvSpPr>
          <p:cNvPr id="29" name="Rectangle 28"/>
          <p:cNvSpPr/>
          <p:nvPr/>
        </p:nvSpPr>
        <p:spPr>
          <a:xfrm>
            <a:off x="2052456" y="3566203"/>
            <a:ext cx="3451405" cy="1754326"/>
          </a:xfrm>
          <a:prstGeom prst="rect">
            <a:avLst/>
          </a:prstGeom>
        </p:spPr>
        <p:txBody>
          <a:bodyPr wrap="square">
            <a:spAutoFit/>
          </a:bodyPr>
          <a:lstStyle/>
          <a:p>
            <a:pPr marL="342900" indent="-342900" algn="ctr">
              <a:buAutoNum type="arabicPeriod"/>
            </a:pP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Kể</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về</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một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việc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em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đã</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từng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làm</a:t>
            </a:r>
            <a:r>
              <a:rPr lang="en-GB" sz="3600" dirty="0" smtClean="0">
                <a:latin typeface="Cambria" panose="02040503050406030204" pitchFamily="18" charset="0"/>
                <a:ea typeface="Cambria" panose="02040503050406030204" pitchFamily="18" charset="0"/>
              </a:rPr>
              <a:t> ở </a:t>
            </a:r>
            <a:r>
              <a:rPr lang="en-GB" sz="3600" dirty="0" err="1" smtClean="0">
                <a:latin typeface="Cambria" panose="02040503050406030204" pitchFamily="18" charset="0"/>
                <a:ea typeface="Cambria" panose="02040503050406030204" pitchFamily="18" charset="0"/>
              </a:rPr>
              <a:t>nhà</a:t>
            </a:r>
            <a:r>
              <a:rPr lang="en-GB" sz="3600" dirty="0" smtClean="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3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4561085" y="1160907"/>
            <a:ext cx="5615654" cy="4556657"/>
            <a:chOff x="2914310" y="994074"/>
            <a:chExt cx="5615654" cy="4556657"/>
          </a:xfrm>
        </p:grpSpPr>
        <p:grpSp>
          <p:nvGrpSpPr>
            <p:cNvPr id="16" name="Group 15"/>
            <p:cNvGrpSpPr/>
            <p:nvPr/>
          </p:nvGrpSpPr>
          <p:grpSpPr>
            <a:xfrm>
              <a:off x="2914310" y="994074"/>
              <a:ext cx="5615654" cy="4556657"/>
              <a:chOff x="6702246" y="1801506"/>
              <a:chExt cx="4067034" cy="3151097"/>
            </a:xfrm>
          </p:grpSpPr>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19" name="Oval 18"/>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3793167" y="2097285"/>
              <a:ext cx="4393161" cy="1938992"/>
            </a:xfrm>
            <a:prstGeom prst="rect">
              <a:avLst/>
            </a:prstGeom>
          </p:spPr>
          <p:txBody>
            <a:bodyPr wrap="square">
              <a:spAutoFit/>
            </a:bodyPr>
            <a:lstStyle/>
            <a:p>
              <a:pPr algn="ctr"/>
              <a:r>
                <a:rPr lang="en-GB" sz="4000" dirty="0" smtClean="0">
                  <a:latin typeface="Cambria" panose="02040503050406030204" pitchFamily="18" charset="0"/>
                  <a:ea typeface="Cambria" panose="02040503050406030204" pitchFamily="18" charset="0"/>
                </a:rPr>
                <a:t>Chia </a:t>
              </a:r>
              <a:r>
                <a:rPr lang="en-GB" sz="4000" dirty="0" err="1" smtClean="0">
                  <a:latin typeface="Cambria" panose="02040503050406030204" pitchFamily="18" charset="0"/>
                  <a:ea typeface="Cambria" panose="02040503050406030204" pitchFamily="18" charset="0"/>
                </a:rPr>
                <a:t>sẻ</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cảm</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nghĩ</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sau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khi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đọc</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bài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đọc</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Bài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tập</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làm</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văn</a:t>
              </a:r>
              <a:r>
                <a:rPr lang="en-GB" sz="4000" dirty="0" smtClean="0">
                  <a:latin typeface="Cambria" panose="02040503050406030204" pitchFamily="18" charset="0"/>
                  <a:ea typeface="Cambria" panose="02040503050406030204" pitchFamily="18" charset="0"/>
                </a:rPr>
                <a:t>”</a:t>
              </a:r>
              <a:endParaRPr lang="en-GB" sz="4000" dirty="0">
                <a:latin typeface="Cambria" panose="02040503050406030204" pitchFamily="18" charset="0"/>
                <a:ea typeface="Cambria" panose="02040503050406030204" pitchFamily="18" charset="0"/>
              </a:endParaRPr>
            </a:p>
          </p:txBody>
        </p:sp>
      </p:grpSp>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spTree>
    <p:extLst>
      <p:ext uri="{BB962C8B-B14F-4D97-AF65-F5344CB8AC3E}">
        <p14:creationId xmlns:p14="http://schemas.microsoft.com/office/powerpoint/2010/main" val="4086606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r="22630"/>
          <a:stretch/>
        </p:blipFill>
        <p:spPr>
          <a:xfrm>
            <a:off x="4487559" y="897065"/>
            <a:ext cx="2917819" cy="980145"/>
          </a:xfrm>
          <a:prstGeom prst="rect">
            <a:avLst/>
          </a:prstGeom>
        </p:spPr>
      </p:pic>
      <p:sp>
        <p:nvSpPr>
          <p:cNvPr id="8" name="TextBox 7"/>
          <p:cNvSpPr txBox="1"/>
          <p:nvPr/>
        </p:nvSpPr>
        <p:spPr>
          <a:xfrm>
            <a:off x="2497619" y="2291616"/>
            <a:ext cx="7219507" cy="2554545"/>
          </a:xfrm>
          <a:prstGeom prst="rect">
            <a:avLst/>
          </a:prstGeom>
          <a:noFill/>
        </p:spPr>
        <p:txBody>
          <a:bodyPr wrap="square" rtlCol="0">
            <a:spAutoFit/>
          </a:bodyPr>
          <a:lstStyle/>
          <a:p>
            <a:pPr marL="285750" indent="-285750" algn="just">
              <a:buFontTx/>
              <a:buChar char="-"/>
            </a:pP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và</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trả</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lời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câu</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hỏi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trong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bài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Bài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tập</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làm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văn</a:t>
            </a:r>
            <a:r>
              <a:rPr lang="en-GB" sz="3200" dirty="0" smtClean="0">
                <a:latin typeface="Cambria" panose="02040503050406030204" pitchFamily="18" charset="0"/>
                <a:ea typeface="Cambria" panose="02040503050406030204" pitchFamily="18" charset="0"/>
              </a:rPr>
              <a:t>”</a:t>
            </a:r>
          </a:p>
          <a:p>
            <a:pPr marL="285750" indent="-285750" algn="just">
              <a:buFontTx/>
              <a:buChar char="-"/>
            </a:pPr>
            <a:r>
              <a:rPr lang="en-GB" sz="3200" dirty="0" err="1" smtClean="0">
                <a:latin typeface="Cambria" panose="02040503050406030204" pitchFamily="18" charset="0"/>
                <a:ea typeface="Cambria" panose="02040503050406030204" pitchFamily="18" charset="0"/>
              </a:rPr>
              <a:t>Tìm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các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bài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thơ</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bài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văn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nói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về</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mái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trường</a:t>
            </a:r>
            <a:endParaRPr lang="en-GB" sz="3200" dirty="0" smtClean="0">
              <a:latin typeface="Cambria" panose="02040503050406030204" pitchFamily="18" charset="0"/>
              <a:ea typeface="Cambria" panose="02040503050406030204" pitchFamily="18" charset="0"/>
            </a:endParaRPr>
          </a:p>
          <a:p>
            <a:pPr marL="285750" indent="-285750" algn="just">
              <a:buFontTx/>
              <a:buChar char="-"/>
            </a:pPr>
            <a:r>
              <a:rPr lang="en-GB" sz="3200" dirty="0" err="1" smtClean="0">
                <a:latin typeface="Cambria" panose="02040503050406030204" pitchFamily="18" charset="0"/>
                <a:ea typeface="Cambria" panose="02040503050406030204" pitchFamily="18" charset="0"/>
              </a:rPr>
              <a:t>Chuẩn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bị</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bài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sau</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832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3210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Screen Clipping"/>
          <p:cNvPicPr>
            <a:picLocks noChangeAspect="1"/>
          </p:cNvPicPr>
          <p:nvPr/>
        </p:nvPicPr>
        <p:blipFill rotWithShape="1">
          <a:blip r:embed="rId9">
            <a:extLst>
              <a:ext uri="{28A0092B-C50C-407E-A947-70E740481C1C}">
                <a14:useLocalDpi xmlns:a14="http://schemas.microsoft.com/office/drawing/2010/main" val="0"/>
              </a:ext>
            </a:extLst>
          </a:blip>
          <a:srcRect t="3315"/>
          <a:stretch/>
        </p:blipFill>
        <p:spPr>
          <a:xfrm>
            <a:off x="2137605" y="653001"/>
            <a:ext cx="7821505" cy="4357691"/>
          </a:xfrm>
          <a:prstGeom prst="rect">
            <a:avLst/>
          </a:prstGeom>
        </p:spPr>
      </p:pic>
      <p:grpSp>
        <p:nvGrpSpPr>
          <p:cNvPr id="30" name="Group 29"/>
          <p:cNvGrpSpPr/>
          <p:nvPr/>
        </p:nvGrpSpPr>
        <p:grpSpPr>
          <a:xfrm>
            <a:off x="1432036" y="5147169"/>
            <a:ext cx="9115424" cy="1150596"/>
            <a:chOff x="2224100" y="759840"/>
            <a:chExt cx="7875360" cy="1887825"/>
          </a:xfrm>
        </p:grpSpPr>
        <p:grpSp>
          <p:nvGrpSpPr>
            <p:cNvPr id="31" name="Group 30"/>
            <p:cNvGrpSpPr/>
            <p:nvPr/>
          </p:nvGrpSpPr>
          <p:grpSpPr>
            <a:xfrm>
              <a:off x="2224100" y="759840"/>
              <a:ext cx="7875360" cy="1887825"/>
              <a:chOff x="2224100" y="759840"/>
              <a:chExt cx="7875360" cy="1887825"/>
            </a:xfrm>
          </p:grpSpPr>
          <p:sp>
            <p:nvSpPr>
              <p:cNvPr id="33"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3409425" y="1026647"/>
              <a:ext cx="5906450" cy="959462"/>
            </a:xfrm>
            <a:prstGeom prst="rect">
              <a:avLst/>
            </a:prstGeom>
          </p:spPr>
          <p:txBody>
            <a:bodyPr wrap="none">
              <a:spAutoFit/>
            </a:bodyPr>
            <a:lstStyle/>
            <a:p>
              <a:pPr algn="ctr"/>
              <a:r>
                <a:rPr lang="en-GB" sz="3200" dirty="0" err="1" smtClean="0">
                  <a:latin typeface="Cambria" panose="02040503050406030204" pitchFamily="18" charset="0"/>
                  <a:ea typeface="Cambria" panose="02040503050406030204" pitchFamily="18" charset="0"/>
                </a:rPr>
                <a:t>Em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nhìn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thấy</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gì</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trong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bức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tranh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trên</a:t>
              </a:r>
              <a:r>
                <a:rPr lang="en-GB" sz="3200" dirty="0" smtClean="0">
                  <a:latin typeface="Cambria" panose="02040503050406030204" pitchFamily="18" charset="0"/>
                  <a:ea typeface="Cambria" panose="02040503050406030204" pitchFamily="18" charset="0"/>
                </a:rPr>
                <a:t>? </a:t>
              </a:r>
            </a:p>
          </p:txBody>
        </p:sp>
      </p:grpSp>
      <p:grpSp>
        <p:nvGrpSpPr>
          <p:cNvPr id="4" name="Group 3"/>
          <p:cNvGrpSpPr/>
          <p:nvPr/>
        </p:nvGrpSpPr>
        <p:grpSpPr>
          <a:xfrm>
            <a:off x="6484566" y="1453936"/>
            <a:ext cx="5553393" cy="2335784"/>
            <a:chOff x="6484566" y="1453936"/>
            <a:chExt cx="5553393" cy="2335784"/>
          </a:xfrm>
        </p:grpSpPr>
        <p:sp>
          <p:nvSpPr>
            <p:cNvPr id="17" name="Rounded Rectangular Callout 16"/>
            <p:cNvSpPr/>
            <p:nvPr/>
          </p:nvSpPr>
          <p:spPr>
            <a:xfrm>
              <a:off x="6484566" y="1453936"/>
              <a:ext cx="5553393" cy="2335784"/>
            </a:xfrm>
            <a:custGeom>
              <a:avLst/>
              <a:gdLst>
                <a:gd name="connsiteX0" fmla="*/ 0 w 4470683"/>
                <a:gd name="connsiteY0" fmla="*/ 389257 h 2335493"/>
                <a:gd name="connsiteX1" fmla="*/ 389257 w 4470683"/>
                <a:gd name="connsiteY1" fmla="*/ 0 h 2335493"/>
                <a:gd name="connsiteX2" fmla="*/ 745114 w 4470683"/>
                <a:gd name="connsiteY2" fmla="*/ 0 h 2335493"/>
                <a:gd name="connsiteX3" fmla="*/ 745114 w 4470683"/>
                <a:gd name="connsiteY3" fmla="*/ 0 h 2335493"/>
                <a:gd name="connsiteX4" fmla="*/ 1862785 w 4470683"/>
                <a:gd name="connsiteY4" fmla="*/ 0 h 2335493"/>
                <a:gd name="connsiteX5" fmla="*/ 4081426 w 4470683"/>
                <a:gd name="connsiteY5" fmla="*/ 0 h 2335493"/>
                <a:gd name="connsiteX6" fmla="*/ 4470683 w 4470683"/>
                <a:gd name="connsiteY6" fmla="*/ 389257 h 2335493"/>
                <a:gd name="connsiteX7" fmla="*/ 4470683 w 4470683"/>
                <a:gd name="connsiteY7" fmla="*/ 389249 h 2335493"/>
                <a:gd name="connsiteX8" fmla="*/ 4470683 w 4470683"/>
                <a:gd name="connsiteY8" fmla="*/ 389249 h 2335493"/>
                <a:gd name="connsiteX9" fmla="*/ 4470683 w 4470683"/>
                <a:gd name="connsiteY9" fmla="*/ 973122 h 2335493"/>
                <a:gd name="connsiteX10" fmla="*/ 4470683 w 4470683"/>
                <a:gd name="connsiteY10" fmla="*/ 1946236 h 2335493"/>
                <a:gd name="connsiteX11" fmla="*/ 4081426 w 4470683"/>
                <a:gd name="connsiteY11" fmla="*/ 2335493 h 2335493"/>
                <a:gd name="connsiteX12" fmla="*/ 1862785 w 4470683"/>
                <a:gd name="connsiteY12" fmla="*/ 2335493 h 2335493"/>
                <a:gd name="connsiteX13" fmla="*/ 745114 w 4470683"/>
                <a:gd name="connsiteY13" fmla="*/ 2335493 h 2335493"/>
                <a:gd name="connsiteX14" fmla="*/ 745114 w 4470683"/>
                <a:gd name="connsiteY14" fmla="*/ 2335493 h 2335493"/>
                <a:gd name="connsiteX15" fmla="*/ 389257 w 4470683"/>
                <a:gd name="connsiteY15" fmla="*/ 2335493 h 2335493"/>
                <a:gd name="connsiteX16" fmla="*/ 0 w 4470683"/>
                <a:gd name="connsiteY16" fmla="*/ 1946236 h 2335493"/>
                <a:gd name="connsiteX17" fmla="*/ 0 w 4470683"/>
                <a:gd name="connsiteY17" fmla="*/ 973122 h 2335493"/>
                <a:gd name="connsiteX18" fmla="*/ -1082710 w 4470683"/>
                <a:gd name="connsiteY18" fmla="*/ 286308 h 2335493"/>
                <a:gd name="connsiteX19" fmla="*/ 0 w 4470683"/>
                <a:gd name="connsiteY19" fmla="*/ 389249 h 2335493"/>
                <a:gd name="connsiteX20" fmla="*/ 0 w 4470683"/>
                <a:gd name="connsiteY20" fmla="*/ 389257 h 2335493"/>
                <a:gd name="connsiteX0" fmla="*/ 1082710 w 5553393"/>
                <a:gd name="connsiteY0" fmla="*/ 389257 h 2335493"/>
                <a:gd name="connsiteX1" fmla="*/ 1471967 w 5553393"/>
                <a:gd name="connsiteY1" fmla="*/ 0 h 2335493"/>
                <a:gd name="connsiteX2" fmla="*/ 1827824 w 5553393"/>
                <a:gd name="connsiteY2" fmla="*/ 0 h 2335493"/>
                <a:gd name="connsiteX3" fmla="*/ 1827824 w 5553393"/>
                <a:gd name="connsiteY3" fmla="*/ 0 h 2335493"/>
                <a:gd name="connsiteX4" fmla="*/ 3174095 w 5553393"/>
                <a:gd name="connsiteY4" fmla="*/ 100012 h 2335493"/>
                <a:gd name="connsiteX5" fmla="*/ 5164136 w 5553393"/>
                <a:gd name="connsiteY5" fmla="*/ 0 h 2335493"/>
                <a:gd name="connsiteX6" fmla="*/ 5553393 w 5553393"/>
                <a:gd name="connsiteY6" fmla="*/ 389257 h 2335493"/>
                <a:gd name="connsiteX7" fmla="*/ 5553393 w 5553393"/>
                <a:gd name="connsiteY7" fmla="*/ 389249 h 2335493"/>
                <a:gd name="connsiteX8" fmla="*/ 5553393 w 5553393"/>
                <a:gd name="connsiteY8" fmla="*/ 389249 h 2335493"/>
                <a:gd name="connsiteX9" fmla="*/ 5553393 w 5553393"/>
                <a:gd name="connsiteY9" fmla="*/ 973122 h 2335493"/>
                <a:gd name="connsiteX10" fmla="*/ 5553393 w 5553393"/>
                <a:gd name="connsiteY10" fmla="*/ 1946236 h 2335493"/>
                <a:gd name="connsiteX11" fmla="*/ 5164136 w 5553393"/>
                <a:gd name="connsiteY11" fmla="*/ 2335493 h 2335493"/>
                <a:gd name="connsiteX12" fmla="*/ 2945495 w 5553393"/>
                <a:gd name="connsiteY12" fmla="*/ 2335493 h 2335493"/>
                <a:gd name="connsiteX13" fmla="*/ 1827824 w 5553393"/>
                <a:gd name="connsiteY13" fmla="*/ 2335493 h 2335493"/>
                <a:gd name="connsiteX14" fmla="*/ 1827824 w 5553393"/>
                <a:gd name="connsiteY14" fmla="*/ 2335493 h 2335493"/>
                <a:gd name="connsiteX15" fmla="*/ 1471967 w 5553393"/>
                <a:gd name="connsiteY15" fmla="*/ 2335493 h 2335493"/>
                <a:gd name="connsiteX16" fmla="*/ 1082710 w 5553393"/>
                <a:gd name="connsiteY16" fmla="*/ 1946236 h 2335493"/>
                <a:gd name="connsiteX17" fmla="*/ 1082710 w 5553393"/>
                <a:gd name="connsiteY17" fmla="*/ 973122 h 2335493"/>
                <a:gd name="connsiteX18" fmla="*/ 0 w 5553393"/>
                <a:gd name="connsiteY18" fmla="*/ 286308 h 2335493"/>
                <a:gd name="connsiteX19" fmla="*/ 1082710 w 5553393"/>
                <a:gd name="connsiteY19" fmla="*/ 389249 h 2335493"/>
                <a:gd name="connsiteX20" fmla="*/ 1082710 w 5553393"/>
                <a:gd name="connsiteY20" fmla="*/ 389257 h 2335493"/>
                <a:gd name="connsiteX0" fmla="*/ 1082710 w 5553393"/>
                <a:gd name="connsiteY0" fmla="*/ 389548 h 2335784"/>
                <a:gd name="connsiteX1" fmla="*/ 1471967 w 5553393"/>
                <a:gd name="connsiteY1" fmla="*/ 291 h 2335784"/>
                <a:gd name="connsiteX2" fmla="*/ 1827824 w 5553393"/>
                <a:gd name="connsiteY2" fmla="*/ 291 h 2335784"/>
                <a:gd name="connsiteX3" fmla="*/ 1827824 w 5553393"/>
                <a:gd name="connsiteY3" fmla="*/ 291 h 2335784"/>
                <a:gd name="connsiteX4" fmla="*/ 3174095 w 5553393"/>
                <a:gd name="connsiteY4" fmla="*/ 100303 h 2335784"/>
                <a:gd name="connsiteX5" fmla="*/ 5164136 w 5553393"/>
                <a:gd name="connsiteY5" fmla="*/ 291 h 2335784"/>
                <a:gd name="connsiteX6" fmla="*/ 5402634 w 5553393"/>
                <a:gd name="connsiteY6" fmla="*/ 103402 h 2335784"/>
                <a:gd name="connsiteX7" fmla="*/ 5553393 w 5553393"/>
                <a:gd name="connsiteY7" fmla="*/ 389548 h 2335784"/>
                <a:gd name="connsiteX8" fmla="*/ 5553393 w 5553393"/>
                <a:gd name="connsiteY8" fmla="*/ 389540 h 2335784"/>
                <a:gd name="connsiteX9" fmla="*/ 5553393 w 5553393"/>
                <a:gd name="connsiteY9" fmla="*/ 389540 h 2335784"/>
                <a:gd name="connsiteX10" fmla="*/ 5553393 w 5553393"/>
                <a:gd name="connsiteY10" fmla="*/ 973413 h 2335784"/>
                <a:gd name="connsiteX11" fmla="*/ 5553393 w 5553393"/>
                <a:gd name="connsiteY11" fmla="*/ 1946527 h 2335784"/>
                <a:gd name="connsiteX12" fmla="*/ 5164136 w 5553393"/>
                <a:gd name="connsiteY12" fmla="*/ 2335784 h 2335784"/>
                <a:gd name="connsiteX13" fmla="*/ 2945495 w 5553393"/>
                <a:gd name="connsiteY13" fmla="*/ 2335784 h 2335784"/>
                <a:gd name="connsiteX14" fmla="*/ 1827824 w 5553393"/>
                <a:gd name="connsiteY14" fmla="*/ 2335784 h 2335784"/>
                <a:gd name="connsiteX15" fmla="*/ 1827824 w 5553393"/>
                <a:gd name="connsiteY15" fmla="*/ 2335784 h 2335784"/>
                <a:gd name="connsiteX16" fmla="*/ 1471967 w 5553393"/>
                <a:gd name="connsiteY16" fmla="*/ 2335784 h 2335784"/>
                <a:gd name="connsiteX17" fmla="*/ 1082710 w 5553393"/>
                <a:gd name="connsiteY17" fmla="*/ 1946527 h 2335784"/>
                <a:gd name="connsiteX18" fmla="*/ 1082710 w 5553393"/>
                <a:gd name="connsiteY18" fmla="*/ 973413 h 2335784"/>
                <a:gd name="connsiteX19" fmla="*/ 0 w 5553393"/>
                <a:gd name="connsiteY19" fmla="*/ 286599 h 2335784"/>
                <a:gd name="connsiteX20" fmla="*/ 1082710 w 5553393"/>
                <a:gd name="connsiteY20" fmla="*/ 389540 h 2335784"/>
                <a:gd name="connsiteX21" fmla="*/ 1082710 w 5553393"/>
                <a:gd name="connsiteY21" fmla="*/ 389548 h 2335784"/>
                <a:gd name="connsiteX0" fmla="*/ 1082710 w 5553393"/>
                <a:gd name="connsiteY0" fmla="*/ 389548 h 2335784"/>
                <a:gd name="connsiteX1" fmla="*/ 1471967 w 5553393"/>
                <a:gd name="connsiteY1" fmla="*/ 291 h 2335784"/>
                <a:gd name="connsiteX2" fmla="*/ 1827824 w 5553393"/>
                <a:gd name="connsiteY2" fmla="*/ 291 h 2335784"/>
                <a:gd name="connsiteX3" fmla="*/ 1827824 w 5553393"/>
                <a:gd name="connsiteY3" fmla="*/ 291 h 2335784"/>
                <a:gd name="connsiteX4" fmla="*/ 3174095 w 5553393"/>
                <a:gd name="connsiteY4" fmla="*/ 100303 h 2335784"/>
                <a:gd name="connsiteX5" fmla="*/ 5164136 w 5553393"/>
                <a:gd name="connsiteY5" fmla="*/ 291 h 2335784"/>
                <a:gd name="connsiteX6" fmla="*/ 5402634 w 5553393"/>
                <a:gd name="connsiteY6" fmla="*/ 103402 h 2335784"/>
                <a:gd name="connsiteX7" fmla="*/ 5553393 w 5553393"/>
                <a:gd name="connsiteY7" fmla="*/ 389548 h 2335784"/>
                <a:gd name="connsiteX8" fmla="*/ 5553393 w 5553393"/>
                <a:gd name="connsiteY8" fmla="*/ 389540 h 2335784"/>
                <a:gd name="connsiteX9" fmla="*/ 5553393 w 5553393"/>
                <a:gd name="connsiteY9" fmla="*/ 389540 h 2335784"/>
                <a:gd name="connsiteX10" fmla="*/ 5553393 w 5553393"/>
                <a:gd name="connsiteY10" fmla="*/ 973413 h 2335784"/>
                <a:gd name="connsiteX11" fmla="*/ 5553393 w 5553393"/>
                <a:gd name="connsiteY11" fmla="*/ 1946527 h 2335784"/>
                <a:gd name="connsiteX12" fmla="*/ 5164136 w 5553393"/>
                <a:gd name="connsiteY12" fmla="*/ 2335784 h 2335784"/>
                <a:gd name="connsiteX13" fmla="*/ 3745284 w 5553393"/>
                <a:gd name="connsiteY13" fmla="*/ 2217952 h 2335784"/>
                <a:gd name="connsiteX14" fmla="*/ 2945495 w 5553393"/>
                <a:gd name="connsiteY14" fmla="*/ 2335784 h 2335784"/>
                <a:gd name="connsiteX15" fmla="*/ 1827824 w 5553393"/>
                <a:gd name="connsiteY15" fmla="*/ 2335784 h 2335784"/>
                <a:gd name="connsiteX16" fmla="*/ 1827824 w 5553393"/>
                <a:gd name="connsiteY16" fmla="*/ 2335784 h 2335784"/>
                <a:gd name="connsiteX17" fmla="*/ 1471967 w 5553393"/>
                <a:gd name="connsiteY17" fmla="*/ 2335784 h 2335784"/>
                <a:gd name="connsiteX18" fmla="*/ 1082710 w 5553393"/>
                <a:gd name="connsiteY18" fmla="*/ 1946527 h 2335784"/>
                <a:gd name="connsiteX19" fmla="*/ 1082710 w 5553393"/>
                <a:gd name="connsiteY19" fmla="*/ 973413 h 2335784"/>
                <a:gd name="connsiteX20" fmla="*/ 0 w 5553393"/>
                <a:gd name="connsiteY20" fmla="*/ 286599 h 2335784"/>
                <a:gd name="connsiteX21" fmla="*/ 1082710 w 5553393"/>
                <a:gd name="connsiteY21" fmla="*/ 389540 h 2335784"/>
                <a:gd name="connsiteX22" fmla="*/ 1082710 w 5553393"/>
                <a:gd name="connsiteY22" fmla="*/ 389548 h 2335784"/>
                <a:gd name="connsiteX0" fmla="*/ 1082710 w 5553393"/>
                <a:gd name="connsiteY0" fmla="*/ 389548 h 2335784"/>
                <a:gd name="connsiteX1" fmla="*/ 1471967 w 5553393"/>
                <a:gd name="connsiteY1" fmla="*/ 291 h 2335784"/>
                <a:gd name="connsiteX2" fmla="*/ 1827824 w 5553393"/>
                <a:gd name="connsiteY2" fmla="*/ 291 h 2335784"/>
                <a:gd name="connsiteX3" fmla="*/ 1827824 w 5553393"/>
                <a:gd name="connsiteY3" fmla="*/ 291 h 2335784"/>
                <a:gd name="connsiteX4" fmla="*/ 3174095 w 5553393"/>
                <a:gd name="connsiteY4" fmla="*/ 100303 h 2335784"/>
                <a:gd name="connsiteX5" fmla="*/ 5164136 w 5553393"/>
                <a:gd name="connsiteY5" fmla="*/ 291 h 2335784"/>
                <a:gd name="connsiteX6" fmla="*/ 5402634 w 5553393"/>
                <a:gd name="connsiteY6" fmla="*/ 103402 h 2335784"/>
                <a:gd name="connsiteX7" fmla="*/ 5553393 w 5553393"/>
                <a:gd name="connsiteY7" fmla="*/ 389548 h 2335784"/>
                <a:gd name="connsiteX8" fmla="*/ 5553393 w 5553393"/>
                <a:gd name="connsiteY8" fmla="*/ 389540 h 2335784"/>
                <a:gd name="connsiteX9" fmla="*/ 5553393 w 5553393"/>
                <a:gd name="connsiteY9" fmla="*/ 389540 h 2335784"/>
                <a:gd name="connsiteX10" fmla="*/ 5553393 w 5553393"/>
                <a:gd name="connsiteY10" fmla="*/ 973413 h 2335784"/>
                <a:gd name="connsiteX11" fmla="*/ 5553393 w 5553393"/>
                <a:gd name="connsiteY11" fmla="*/ 1946527 h 2335784"/>
                <a:gd name="connsiteX12" fmla="*/ 5164136 w 5553393"/>
                <a:gd name="connsiteY12" fmla="*/ 2335784 h 2335784"/>
                <a:gd name="connsiteX13" fmla="*/ 3745284 w 5553393"/>
                <a:gd name="connsiteY13" fmla="*/ 2217952 h 2335784"/>
                <a:gd name="connsiteX14" fmla="*/ 2945495 w 5553393"/>
                <a:gd name="connsiteY14" fmla="*/ 2335784 h 2335784"/>
                <a:gd name="connsiteX15" fmla="*/ 2087934 w 5553393"/>
                <a:gd name="connsiteY15" fmla="*/ 2217952 h 2335784"/>
                <a:gd name="connsiteX16" fmla="*/ 1827824 w 5553393"/>
                <a:gd name="connsiteY16" fmla="*/ 2335784 h 2335784"/>
                <a:gd name="connsiteX17" fmla="*/ 1827824 w 5553393"/>
                <a:gd name="connsiteY17" fmla="*/ 2335784 h 2335784"/>
                <a:gd name="connsiteX18" fmla="*/ 1471967 w 5553393"/>
                <a:gd name="connsiteY18" fmla="*/ 2335784 h 2335784"/>
                <a:gd name="connsiteX19" fmla="*/ 1082710 w 5553393"/>
                <a:gd name="connsiteY19" fmla="*/ 1946527 h 2335784"/>
                <a:gd name="connsiteX20" fmla="*/ 1082710 w 5553393"/>
                <a:gd name="connsiteY20" fmla="*/ 973413 h 2335784"/>
                <a:gd name="connsiteX21" fmla="*/ 0 w 5553393"/>
                <a:gd name="connsiteY21" fmla="*/ 286599 h 2335784"/>
                <a:gd name="connsiteX22" fmla="*/ 1082710 w 5553393"/>
                <a:gd name="connsiteY22" fmla="*/ 389540 h 2335784"/>
                <a:gd name="connsiteX23" fmla="*/ 1082710 w 5553393"/>
                <a:gd name="connsiteY23" fmla="*/ 389548 h 23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393" h="2335784">
                  <a:moveTo>
                    <a:pt x="1082710" y="389548"/>
                  </a:moveTo>
                  <a:cubicBezTo>
                    <a:pt x="1082710" y="174567"/>
                    <a:pt x="1256986" y="291"/>
                    <a:pt x="1471967" y="291"/>
                  </a:cubicBezTo>
                  <a:lnTo>
                    <a:pt x="1827824" y="291"/>
                  </a:lnTo>
                  <a:lnTo>
                    <a:pt x="1827824" y="291"/>
                  </a:lnTo>
                  <a:lnTo>
                    <a:pt x="3174095" y="100303"/>
                  </a:lnTo>
                  <a:cubicBezTo>
                    <a:pt x="3913642" y="100303"/>
                    <a:pt x="4424589" y="291"/>
                    <a:pt x="5164136" y="291"/>
                  </a:cubicBezTo>
                  <a:cubicBezTo>
                    <a:pt x="5526034" y="-3955"/>
                    <a:pt x="5337758" y="38526"/>
                    <a:pt x="5402634" y="103402"/>
                  </a:cubicBezTo>
                  <a:cubicBezTo>
                    <a:pt x="5467510" y="168278"/>
                    <a:pt x="5518742" y="337096"/>
                    <a:pt x="5553393" y="389548"/>
                  </a:cubicBezTo>
                  <a:lnTo>
                    <a:pt x="5553393" y="389540"/>
                  </a:lnTo>
                  <a:lnTo>
                    <a:pt x="5553393" y="389540"/>
                  </a:lnTo>
                  <a:lnTo>
                    <a:pt x="5553393" y="973413"/>
                  </a:lnTo>
                  <a:lnTo>
                    <a:pt x="5553393" y="1946527"/>
                  </a:lnTo>
                  <a:cubicBezTo>
                    <a:pt x="5553393" y="2161508"/>
                    <a:pt x="5379117" y="2335784"/>
                    <a:pt x="5164136" y="2335784"/>
                  </a:cubicBezTo>
                  <a:cubicBezTo>
                    <a:pt x="4705473" y="2329844"/>
                    <a:pt x="4203947" y="2223892"/>
                    <a:pt x="3745284" y="2217952"/>
                  </a:cubicBezTo>
                  <a:lnTo>
                    <a:pt x="2945495" y="2335784"/>
                  </a:lnTo>
                  <a:cubicBezTo>
                    <a:pt x="2702504" y="2329844"/>
                    <a:pt x="2330925" y="2223892"/>
                    <a:pt x="2087934" y="2217952"/>
                  </a:cubicBezTo>
                  <a:lnTo>
                    <a:pt x="1827824" y="2335784"/>
                  </a:lnTo>
                  <a:lnTo>
                    <a:pt x="1827824" y="2335784"/>
                  </a:lnTo>
                  <a:lnTo>
                    <a:pt x="1471967" y="2335784"/>
                  </a:lnTo>
                  <a:cubicBezTo>
                    <a:pt x="1256986" y="2335784"/>
                    <a:pt x="1082710" y="2161508"/>
                    <a:pt x="1082710" y="1946527"/>
                  </a:cubicBezTo>
                  <a:lnTo>
                    <a:pt x="1082710" y="973413"/>
                  </a:lnTo>
                  <a:lnTo>
                    <a:pt x="0" y="286599"/>
                  </a:lnTo>
                  <a:lnTo>
                    <a:pt x="1082710" y="389540"/>
                  </a:lnTo>
                  <a:lnTo>
                    <a:pt x="1082710" y="389548"/>
                  </a:lnTo>
                  <a:close/>
                </a:path>
              </a:pathLst>
            </a:custGeom>
            <a:solidFill>
              <a:schemeClr val="bg1">
                <a:alpha val="55000"/>
              </a:schemeClr>
            </a:solidFill>
            <a:ln w="19050">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UTM Avo" panose="02040603050506020204" pitchFamily="18" charset="0"/>
              </a:endParaRPr>
            </a:p>
          </p:txBody>
        </p:sp>
        <p:sp>
          <p:nvSpPr>
            <p:cNvPr id="3" name="Rounded Rectangular Callout 2"/>
            <p:cNvSpPr/>
            <p:nvPr/>
          </p:nvSpPr>
          <p:spPr>
            <a:xfrm>
              <a:off x="7567276" y="1569492"/>
              <a:ext cx="4412220" cy="2110142"/>
            </a:xfrm>
            <a:prstGeom prst="wedgeRoundRectCallout">
              <a:avLst>
                <a:gd name="adj1" fmla="val -74218"/>
                <a:gd name="adj2" fmla="val -37741"/>
                <a:gd name="adj3" fmla="val 16667"/>
              </a:avLst>
            </a:prstGeom>
            <a:solidFill>
              <a:schemeClr val="bg1"/>
            </a:solidFill>
            <a:ln w="19050">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latin typeface="UTM Avo" panose="02040603050506020204" pitchFamily="18" charset="0"/>
                </a:rPr>
                <a:t>1 bạn HS nước ngoài, có lẽ đang làm bài kiểm tra vì bạn đang cầm bút và trước mặt bạn là một tờ giấy. Bạn đang nghĩ về các hoạt động như rửa bát, quét nhà, giặt quần áo,...)</a:t>
              </a:r>
              <a:endParaRPr lang="en-GB" dirty="0">
                <a:solidFill>
                  <a:schemeClr val="tx1"/>
                </a:solidFill>
                <a:latin typeface="UTM Avo" panose="02040603050506020204" pitchFamily="18" charset="0"/>
              </a:endParaRPr>
            </a:p>
          </p:txBody>
        </p:sp>
      </p:grpSp>
    </p:spTree>
    <p:extLst>
      <p:ext uri="{BB962C8B-B14F-4D97-AF65-F5344CB8AC3E}">
        <p14:creationId xmlns:p14="http://schemas.microsoft.com/office/powerpoint/2010/main" val="62108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125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
            <a:ext cx="1335119" cy="1321901"/>
          </a:xfrm>
          <a:prstGeom prst="rect">
            <a:avLst/>
          </a:prstGeom>
        </p:spPr>
      </p:pic>
      <p:sp>
        <p:nvSpPr>
          <p:cNvPr id="17" name="TextBox 16"/>
          <p:cNvSpPr txBox="1"/>
          <p:nvPr/>
        </p:nvSpPr>
        <p:spPr>
          <a:xfrm rot="18638956">
            <a:off x="807020" y="602463"/>
            <a:ext cx="1800225" cy="461665"/>
          </a:xfrm>
          <a:prstGeom prst="rect">
            <a:avLst/>
          </a:prstGeom>
          <a:noFill/>
        </p:spPr>
        <p:txBody>
          <a:bodyPr wrap="square" rtlCol="0">
            <a:spAutoFit/>
          </a:bodyPr>
          <a:lstStyle/>
          <a:p>
            <a:r>
              <a:rPr lang="en-GB" sz="2400" dirty="0" err="1" smtClean="0">
                <a:solidFill>
                  <a:schemeClr val="accent2">
                    <a:lumMod val="50000"/>
                  </a:schemeClr>
                </a:solidFill>
                <a:latin typeface="UVF Funkydori" panose="02000503000000020003" pitchFamily="2" charset="0"/>
              </a:rPr>
              <a:t>Tiếng</a:t>
            </a:r>
            <a:r>
              <a:rPr lang="en-GB" sz="2400" dirty="0" smtClean="0">
                <a:solidFill>
                  <a:schemeClr val="accent2">
                    <a:lumMod val="50000"/>
                  </a:schemeClr>
                </a:solidFill>
                <a:latin typeface="UVF Funkydori" panose="02000503000000020003" pitchFamily="2" charset="0"/>
              </a:rPr>
              <a:t> </a:t>
            </a:r>
            <a:r>
              <a:rPr lang="en-GB" sz="2400" dirty="0" err="1" smtClean="0">
                <a:solidFill>
                  <a:schemeClr val="accent2">
                    <a:lumMod val="50000"/>
                  </a:schemeClr>
                </a:solidFill>
                <a:latin typeface="UVF Funkydori" panose="02000503000000020003" pitchFamily="2" charset="0"/>
              </a:rPr>
              <a:t>Việt</a:t>
            </a:r>
            <a:r>
              <a:rPr lang="en-GB" sz="2400" dirty="0" smtClean="0">
                <a:solidFill>
                  <a:schemeClr val="accent2">
                    <a:lumMod val="50000"/>
                  </a:schemeClr>
                </a:solidFill>
                <a:latin typeface="UVF Funkydori" panose="02000503000000020003" pitchFamily="2" charset="0"/>
              </a:rPr>
              <a:t> 3</a:t>
            </a:r>
            <a:endParaRPr lang="en-GB" sz="2400" dirty="0">
              <a:solidFill>
                <a:schemeClr val="accent2">
                  <a:lumMod val="50000"/>
                </a:schemeClr>
              </a:solidFill>
              <a:latin typeface="UVF Funkydori" panose="02000503000000020003" pitchFamily="2" charset="0"/>
            </a:endParaRPr>
          </a:p>
        </p:txBody>
      </p:sp>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34083" y1="57699" x2="35667" y2="62914"/>
                        <a14:backgroundMark x1="55333" y1="53642" x2="55333" y2="53642"/>
                        <a14:backgroundMark x1="60083" y1="49752" x2="45333" y2="62169"/>
                        <a14:backgroundMark x1="71917" y1="65397" x2="71917" y2="65397"/>
                      </a14:backgroundRemoval>
                    </a14:imgEffect>
                  </a14:imgLayer>
                </a14:imgProps>
              </a:ext>
            </a:extLst>
          </a:blip>
          <a:srcRect l="23542" t="29636" r="26958" b="29139"/>
          <a:stretch/>
        </p:blipFill>
        <p:spPr>
          <a:xfrm rot="20815775">
            <a:off x="7781269" y="647188"/>
            <a:ext cx="1399925" cy="1173674"/>
          </a:xfrm>
          <a:prstGeom prst="rect">
            <a:avLst/>
          </a:prstGeom>
        </p:spPr>
      </p:pic>
      <p:pic>
        <p:nvPicPr>
          <p:cNvPr id="2" name="Picture 1"/>
          <p:cNvPicPr>
            <a:picLocks noChangeAspect="1"/>
          </p:cNvPicPr>
          <p:nvPr/>
        </p:nvPicPr>
        <p:blipFill>
          <a:blip r:embed="rId6"/>
          <a:stretch>
            <a:fillRect/>
          </a:stretch>
        </p:blipFill>
        <p:spPr>
          <a:xfrm>
            <a:off x="1758320" y="1197670"/>
            <a:ext cx="8675360" cy="4462659"/>
          </a:xfrm>
          <a:prstGeom prst="rect">
            <a:avLst/>
          </a:prstGeom>
        </p:spPr>
      </p:pic>
    </p:spTree>
    <p:extLst>
      <p:ext uri="{BB962C8B-B14F-4D97-AF65-F5344CB8AC3E}">
        <p14:creationId xmlns:p14="http://schemas.microsoft.com/office/powerpoint/2010/main" val="28611800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97">
                                          <p:stCondLst>
                                            <p:cond delay="0"/>
                                          </p:stCondLst>
                                        </p:cTn>
                                        <p:tgtEl>
                                          <p:spTgt spid="2"/>
                                        </p:tgtEl>
                                      </p:cBhvr>
                                    </p:animEffect>
                                    <p:anim calcmode="lin" valueType="num">
                                      <p:cBhvr>
                                        <p:cTn id="8" dur="2505"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1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13" tmFilter="0, 0; 0.125,0.2665; 0.25,0.4; 0.375,0.465; 0.5,0.5;  0.625,0.535; 0.75,0.6; 0.875,0.7335; 1,1">
                                          <p:stCondLst>
                                            <p:cond delay="913"/>
                                          </p:stCondLst>
                                        </p:cTn>
                                        <p:tgtEl>
                                          <p:spTgt spid="2"/>
                                        </p:tgtEl>
                                        <p:attrNameLst>
                                          <p:attrName>ppt_y</p:attrName>
                                        </p:attrNameLst>
                                      </p:cBhvr>
                                      <p:tavLst>
                                        <p:tav tm="0" fmla="#ppt_y-sin(pi*$)/9">
                                          <p:val>
                                            <p:fltVal val="0"/>
                                          </p:val>
                                        </p:tav>
                                        <p:tav tm="100000">
                                          <p:val>
                                            <p:fltVal val="1"/>
                                          </p:val>
                                        </p:tav>
                                      </p:tavLst>
                                    </p:anim>
                                    <p:anim calcmode="lin" valueType="num">
                                      <p:cBhvr>
                                        <p:cTn id="11" dur="456" tmFilter="0, 0; 0.125,0.2665; 0.25,0.4; 0.375,0.465; 0.5,0.5;  0.625,0.535; 0.75,0.6; 0.875,0.7335; 1,1">
                                          <p:stCondLst>
                                            <p:cond delay="1821"/>
                                          </p:stCondLst>
                                        </p:cTn>
                                        <p:tgtEl>
                                          <p:spTgt spid="2"/>
                                        </p:tgtEl>
                                        <p:attrNameLst>
                                          <p:attrName>ppt_y</p:attrName>
                                        </p:attrNameLst>
                                      </p:cBhvr>
                                      <p:tavLst>
                                        <p:tav tm="0" fmla="#ppt_y-sin(pi*$)/27">
                                          <p:val>
                                            <p:fltVal val="0"/>
                                          </p:val>
                                        </p:tav>
                                        <p:tav tm="100000">
                                          <p:val>
                                            <p:fltVal val="1"/>
                                          </p:val>
                                        </p:tav>
                                      </p:tavLst>
                                    </p:anim>
                                    <p:anim calcmode="lin" valueType="num">
                                      <p:cBhvr>
                                        <p:cTn id="12" dur="226" tmFilter="0, 0; 0.125,0.2665; 0.25,0.4; 0.375,0.465; 0.5,0.5;  0.625,0.535; 0.75,0.6; 0.875,0.7335; 1,1">
                                          <p:stCondLst>
                                            <p:cond delay="2277"/>
                                          </p:stCondLst>
                                        </p:cTn>
                                        <p:tgtEl>
                                          <p:spTgt spid="2"/>
                                        </p:tgtEl>
                                        <p:attrNameLst>
                                          <p:attrName>ppt_y</p:attrName>
                                        </p:attrNameLst>
                                      </p:cBhvr>
                                      <p:tavLst>
                                        <p:tav tm="0" fmla="#ppt_y-sin(pi*$)/81">
                                          <p:val>
                                            <p:fltVal val="0"/>
                                          </p:val>
                                        </p:tav>
                                        <p:tav tm="100000">
                                          <p:val>
                                            <p:fltVal val="1"/>
                                          </p:val>
                                        </p:tav>
                                      </p:tavLst>
                                    </p:anim>
                                    <p:animScale>
                                      <p:cBhvr>
                                        <p:cTn id="13" dur="36">
                                          <p:stCondLst>
                                            <p:cond delay="894"/>
                                          </p:stCondLst>
                                        </p:cTn>
                                        <p:tgtEl>
                                          <p:spTgt spid="2"/>
                                        </p:tgtEl>
                                      </p:cBhvr>
                                      <p:to x="100000" y="60000"/>
                                    </p:animScale>
                                    <p:animScale>
                                      <p:cBhvr>
                                        <p:cTn id="14" dur="228" decel="50000">
                                          <p:stCondLst>
                                            <p:cond delay="930"/>
                                          </p:stCondLst>
                                        </p:cTn>
                                        <p:tgtEl>
                                          <p:spTgt spid="2"/>
                                        </p:tgtEl>
                                      </p:cBhvr>
                                      <p:to x="100000" y="100000"/>
                                    </p:animScale>
                                    <p:animScale>
                                      <p:cBhvr>
                                        <p:cTn id="15" dur="36">
                                          <p:stCondLst>
                                            <p:cond delay="1804"/>
                                          </p:stCondLst>
                                        </p:cTn>
                                        <p:tgtEl>
                                          <p:spTgt spid="2"/>
                                        </p:tgtEl>
                                      </p:cBhvr>
                                      <p:to x="100000" y="80000"/>
                                    </p:animScale>
                                    <p:animScale>
                                      <p:cBhvr>
                                        <p:cTn id="16" dur="228" decel="50000">
                                          <p:stCondLst>
                                            <p:cond delay="1840"/>
                                          </p:stCondLst>
                                        </p:cTn>
                                        <p:tgtEl>
                                          <p:spTgt spid="2"/>
                                        </p:tgtEl>
                                      </p:cBhvr>
                                      <p:to x="100000" y="100000"/>
                                    </p:animScale>
                                    <p:animScale>
                                      <p:cBhvr>
                                        <p:cTn id="17" dur="36">
                                          <p:stCondLst>
                                            <p:cond delay="2258"/>
                                          </p:stCondLst>
                                        </p:cTn>
                                        <p:tgtEl>
                                          <p:spTgt spid="2"/>
                                        </p:tgtEl>
                                      </p:cBhvr>
                                      <p:to x="100000" y="90000"/>
                                    </p:animScale>
                                    <p:animScale>
                                      <p:cBhvr>
                                        <p:cTn id="18" dur="228" decel="50000">
                                          <p:stCondLst>
                                            <p:cond delay="2293"/>
                                          </p:stCondLst>
                                        </p:cTn>
                                        <p:tgtEl>
                                          <p:spTgt spid="2"/>
                                        </p:tgtEl>
                                      </p:cBhvr>
                                      <p:to x="100000" y="100000"/>
                                    </p:animScale>
                                    <p:animScale>
                                      <p:cBhvr>
                                        <p:cTn id="19" dur="36">
                                          <p:stCondLst>
                                            <p:cond delay="2486"/>
                                          </p:stCondLst>
                                        </p:cTn>
                                        <p:tgtEl>
                                          <p:spTgt spid="2"/>
                                        </p:tgtEl>
                                      </p:cBhvr>
                                      <p:to x="100000" y="95000"/>
                                    </p:animScale>
                                    <p:animScale>
                                      <p:cBhvr>
                                        <p:cTn id="20" dur="228" decel="50000">
                                          <p:stCondLst>
                                            <p:cond delay="2522"/>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61483" y="5266888"/>
            <a:ext cx="1590221" cy="173782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380307" y="5214937"/>
            <a:ext cx="1875442" cy="19364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222529" y="782971"/>
            <a:ext cx="10135006" cy="5909310"/>
          </a:xfrm>
          <a:prstGeom prst="rect">
            <a:avLst/>
          </a:prstGeom>
        </p:spPr>
        <p:txBody>
          <a:bodyPr wrap="square">
            <a:spAutoFit/>
          </a:bodyPr>
          <a:lstStyle/>
          <a:p>
            <a:pPr algn="just"/>
            <a:r>
              <a:rPr lang="nl-NL" sz="2000" b="1" dirty="0">
                <a:latin typeface="UTM Avo" panose="02040603050506020204" pitchFamily="18" charset="0"/>
              </a:rPr>
              <a:t>1. Năng lực đặc thù:</a:t>
            </a:r>
            <a:endParaRPr lang="en-GB" sz="2000" dirty="0">
              <a:latin typeface="UTM Avo" panose="02040603050506020204" pitchFamily="18" charset="0"/>
            </a:endParaRPr>
          </a:p>
          <a:p>
            <a:pPr algn="just"/>
            <a:r>
              <a:rPr lang="nl-NL" sz="2000" dirty="0">
                <a:latin typeface="UTM Avo" panose="02040603050506020204" pitchFamily="18" charset="0"/>
              </a:rPr>
              <a:t>- Học sinh đọc đúng từ ngữ, câu, đoạn và toàn bộ câu chuyện Bài tập làm văn</a:t>
            </a:r>
            <a:endParaRPr lang="en-GB" sz="2000" dirty="0">
              <a:latin typeface="UTM Avo" panose="02040603050506020204" pitchFamily="18" charset="0"/>
            </a:endParaRPr>
          </a:p>
          <a:p>
            <a:pPr algn="just"/>
            <a:r>
              <a:rPr lang="nl-NL" sz="2000" dirty="0">
                <a:latin typeface="UTM Avo" panose="02040603050506020204" pitchFamily="18" charset="0"/>
              </a:rPr>
              <a:t>- Bước đầu biết thể hiện cảm xúc, tâm trạng của nhân vật trong câu chuyện qua giọng đọc, biết nghỉ hơi ở chỗ có dấu câu.</a:t>
            </a:r>
            <a:endParaRPr lang="en-GB" sz="2000" dirty="0">
              <a:latin typeface="UTM Avo" panose="02040603050506020204" pitchFamily="18" charset="0"/>
            </a:endParaRPr>
          </a:p>
          <a:p>
            <a:pPr algn="just"/>
            <a:r>
              <a:rPr lang="nl-NL" sz="2000" dirty="0">
                <a:latin typeface="UTM Avo" panose="02040603050506020204" pitchFamily="18" charset="0"/>
              </a:rPr>
              <a:t>- Nhận biết được trình tự các sự việc gắn với thời gian, địa điểm cụ thể. Hiểu suy nghĩ, cảm xúc của nhân vật, nêu được đặc điểm của các nhân vật trong chuyện dựa vào hành động, việc làm của nhân vật</a:t>
            </a:r>
            <a:endParaRPr lang="en-GB" sz="2000" dirty="0">
              <a:latin typeface="UTM Avo" panose="02040603050506020204" pitchFamily="18" charset="0"/>
            </a:endParaRPr>
          </a:p>
          <a:p>
            <a:pPr algn="just"/>
            <a:r>
              <a:rPr lang="nl-NL" sz="2000" dirty="0">
                <a:latin typeface="UTM Avo" panose="02040603050506020204" pitchFamily="18" charset="0"/>
              </a:rPr>
              <a:t>- Hiểu nội dung văn bản: nói phải đi đôi với làm</a:t>
            </a:r>
            <a:endParaRPr lang="en-GB" sz="2000" dirty="0">
              <a:latin typeface="UTM Avo" panose="02040603050506020204" pitchFamily="18" charset="0"/>
            </a:endParaRPr>
          </a:p>
          <a:p>
            <a:pPr algn="just"/>
            <a:r>
              <a:rPr lang="nl-NL" sz="2000" dirty="0">
                <a:latin typeface="UTM Avo" panose="02040603050506020204" pitchFamily="18" charset="0"/>
              </a:rPr>
              <a:t>- Biết cách tìm đọc và trao đổi về cách tìm được câu chuyện, bài văn, bài thơ,... về nhà trường, viết được phiếu đọc sách trong phần Đọc mở rộng </a:t>
            </a:r>
            <a:endParaRPr lang="en-GB" sz="2000" dirty="0">
              <a:latin typeface="UTM Avo" panose="02040603050506020204" pitchFamily="18" charset="0"/>
            </a:endParaRPr>
          </a:p>
          <a:p>
            <a:pPr algn="just"/>
            <a:r>
              <a:rPr lang="nl-NL" sz="2000" dirty="0" smtClean="0">
                <a:latin typeface="UTM Avo" panose="02040603050506020204" pitchFamily="18" charset="0"/>
              </a:rPr>
              <a:t>- </a:t>
            </a:r>
            <a:r>
              <a:rPr lang="nl-NL" sz="2000" dirty="0">
                <a:latin typeface="UTM Avo" panose="02040603050506020204" pitchFamily="18" charset="0"/>
              </a:rPr>
              <a:t>Phát triển ngôn ngữ</a:t>
            </a:r>
            <a:endParaRPr lang="en-GB" sz="2000" dirty="0">
              <a:latin typeface="UTM Avo" panose="02040603050506020204" pitchFamily="18" charset="0"/>
            </a:endParaRPr>
          </a:p>
          <a:p>
            <a:pPr algn="just"/>
            <a:r>
              <a:rPr lang="en-US" sz="2000" b="1" dirty="0">
                <a:latin typeface="UTM Avo" panose="02040603050506020204" pitchFamily="18" charset="0"/>
              </a:rPr>
              <a:t>2. </a:t>
            </a:r>
            <a:r>
              <a:rPr lang="en-US" sz="2000" b="1" dirty="0" err="1">
                <a:latin typeface="UTM Avo" panose="02040603050506020204" pitchFamily="18" charset="0"/>
              </a:rPr>
              <a:t>Năng</a:t>
            </a:r>
            <a:r>
              <a:rPr lang="en-US" sz="2000" b="1" dirty="0">
                <a:latin typeface="UTM Avo" panose="02040603050506020204" pitchFamily="18" charset="0"/>
              </a:rPr>
              <a:t> </a:t>
            </a:r>
            <a:r>
              <a:rPr lang="en-US" sz="2000" b="1" dirty="0" err="1">
                <a:latin typeface="UTM Avo" panose="02040603050506020204" pitchFamily="18" charset="0"/>
              </a:rPr>
              <a:t>lực</a:t>
            </a:r>
            <a:r>
              <a:rPr lang="en-US" sz="2000" b="1" dirty="0">
                <a:latin typeface="UTM Avo" panose="02040603050506020204" pitchFamily="18" charset="0"/>
              </a:rPr>
              <a:t> </a:t>
            </a:r>
            <a:r>
              <a:rPr lang="en-US" sz="2000" b="1" dirty="0" err="1">
                <a:latin typeface="UTM Avo" panose="02040603050506020204" pitchFamily="18" charset="0"/>
              </a:rPr>
              <a:t>chung</a:t>
            </a:r>
            <a:r>
              <a:rPr lang="en-US" sz="2000" b="1" dirty="0">
                <a:latin typeface="UTM Avo" panose="02040603050506020204" pitchFamily="18" charset="0"/>
              </a:rPr>
              <a:t>.</a:t>
            </a:r>
            <a:endParaRPr lang="en-GB" sz="2000" dirty="0">
              <a:latin typeface="UTM Avo" panose="02040603050506020204" pitchFamily="18" charset="0"/>
            </a:endParaRPr>
          </a:p>
          <a:p>
            <a:pPr algn="just"/>
            <a:r>
              <a:rPr lang="en-US" sz="2000" dirty="0">
                <a:latin typeface="UTM Avo" panose="02040603050506020204" pitchFamily="18" charset="0"/>
              </a:rPr>
              <a:t>- </a:t>
            </a:r>
            <a:r>
              <a:rPr lang="en-US" sz="2000" dirty="0" err="1">
                <a:latin typeface="UTM Avo" panose="02040603050506020204" pitchFamily="18" charset="0"/>
              </a:rPr>
              <a:t>Năng</a:t>
            </a:r>
            <a:r>
              <a:rPr lang="en-US" sz="2000" dirty="0">
                <a:latin typeface="UTM Avo" panose="02040603050506020204" pitchFamily="18" charset="0"/>
              </a:rPr>
              <a:t> </a:t>
            </a:r>
            <a:r>
              <a:rPr lang="en-US" sz="2000" dirty="0" err="1">
                <a:latin typeface="UTM Avo" panose="02040603050506020204" pitchFamily="18" charset="0"/>
              </a:rPr>
              <a:t>lực</a:t>
            </a:r>
            <a:r>
              <a:rPr lang="en-US" sz="2000" dirty="0">
                <a:latin typeface="UTM Avo" panose="02040603050506020204" pitchFamily="18" charset="0"/>
              </a:rPr>
              <a:t> </a:t>
            </a:r>
            <a:r>
              <a:rPr lang="en-US" sz="2000" dirty="0" err="1">
                <a:latin typeface="UTM Avo" panose="02040603050506020204" pitchFamily="18" charset="0"/>
              </a:rPr>
              <a:t>tự</a:t>
            </a:r>
            <a:r>
              <a:rPr lang="en-US" sz="2000" dirty="0">
                <a:latin typeface="UTM Avo" panose="02040603050506020204" pitchFamily="18" charset="0"/>
              </a:rPr>
              <a:t> </a:t>
            </a:r>
            <a:r>
              <a:rPr lang="en-US" sz="2000" dirty="0" err="1">
                <a:latin typeface="UTM Avo" panose="02040603050506020204" pitchFamily="18" charset="0"/>
              </a:rPr>
              <a:t>chủ</a:t>
            </a:r>
            <a:r>
              <a:rPr lang="en-US" sz="2000" dirty="0">
                <a:latin typeface="UTM Avo" panose="02040603050506020204" pitchFamily="18" charset="0"/>
              </a:rPr>
              <a:t>, </a:t>
            </a:r>
            <a:r>
              <a:rPr lang="en-US" sz="2000" dirty="0" err="1">
                <a:latin typeface="UTM Avo" panose="02040603050506020204" pitchFamily="18" charset="0"/>
              </a:rPr>
              <a:t>tự</a:t>
            </a:r>
            <a:r>
              <a:rPr lang="en-US" sz="2000" dirty="0">
                <a:latin typeface="UTM Avo" panose="02040603050506020204" pitchFamily="18" charset="0"/>
              </a:rPr>
              <a:t> </a:t>
            </a:r>
            <a:r>
              <a:rPr lang="en-US" sz="2000" dirty="0" err="1">
                <a:latin typeface="UTM Avo" panose="02040603050506020204" pitchFamily="18" charset="0"/>
              </a:rPr>
              <a:t>học</a:t>
            </a:r>
            <a:r>
              <a:rPr lang="en-US" sz="2000" dirty="0">
                <a:latin typeface="UTM Avo" panose="02040603050506020204" pitchFamily="18" charset="0"/>
              </a:rPr>
              <a:t>: </a:t>
            </a:r>
            <a:r>
              <a:rPr lang="en-US" sz="2000" dirty="0" err="1">
                <a:latin typeface="UTM Avo" panose="02040603050506020204" pitchFamily="18" charset="0"/>
              </a:rPr>
              <a:t>lắng</a:t>
            </a:r>
            <a:r>
              <a:rPr lang="en-US" sz="2000" dirty="0">
                <a:latin typeface="UTM Avo" panose="02040603050506020204" pitchFamily="18" charset="0"/>
              </a:rPr>
              <a:t> </a:t>
            </a:r>
            <a:r>
              <a:rPr lang="en-US" sz="2000" dirty="0" err="1">
                <a:latin typeface="UTM Avo" panose="02040603050506020204" pitchFamily="18" charset="0"/>
              </a:rPr>
              <a:t>nghe</a:t>
            </a:r>
            <a:r>
              <a:rPr lang="en-US" sz="2000" dirty="0">
                <a:latin typeface="UTM Avo" panose="02040603050506020204" pitchFamily="18" charset="0"/>
              </a:rPr>
              <a:t>, </a:t>
            </a:r>
            <a:r>
              <a:rPr lang="en-US" sz="2000" dirty="0" err="1">
                <a:latin typeface="UTM Avo" panose="02040603050506020204" pitchFamily="18" charset="0"/>
              </a:rPr>
              <a:t>đọc</a:t>
            </a:r>
            <a:r>
              <a:rPr lang="en-US" sz="2000" dirty="0">
                <a:latin typeface="UTM Avo" panose="02040603050506020204" pitchFamily="18" charset="0"/>
              </a:rPr>
              <a:t> </a:t>
            </a:r>
            <a:r>
              <a:rPr lang="en-US" sz="2000" dirty="0" err="1">
                <a:latin typeface="UTM Avo" panose="02040603050506020204" pitchFamily="18" charset="0"/>
              </a:rPr>
              <a:t>bài</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trả</a:t>
            </a:r>
            <a:r>
              <a:rPr lang="en-US" sz="2000" dirty="0">
                <a:latin typeface="UTM Avo" panose="02040603050506020204" pitchFamily="18" charset="0"/>
              </a:rPr>
              <a:t> </a:t>
            </a:r>
            <a:r>
              <a:rPr lang="en-US" sz="2000" dirty="0" err="1">
                <a:latin typeface="UTM Avo" panose="02040603050506020204" pitchFamily="18" charset="0"/>
              </a:rPr>
              <a:t>lời</a:t>
            </a:r>
            <a:r>
              <a:rPr lang="en-US" sz="2000" dirty="0">
                <a:latin typeface="UTM Avo" panose="02040603050506020204" pitchFamily="18" charset="0"/>
              </a:rPr>
              <a:t> </a:t>
            </a: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câu</a:t>
            </a:r>
            <a:r>
              <a:rPr lang="en-US" sz="2000" dirty="0">
                <a:latin typeface="UTM Avo" panose="02040603050506020204" pitchFamily="18" charset="0"/>
              </a:rPr>
              <a:t> </a:t>
            </a:r>
            <a:r>
              <a:rPr lang="en-US" sz="2000" dirty="0" err="1">
                <a:latin typeface="UTM Avo" panose="02040603050506020204" pitchFamily="18" charset="0"/>
              </a:rPr>
              <a:t>hỏi</a:t>
            </a:r>
            <a:r>
              <a:rPr lang="en-US" sz="2000" dirty="0">
                <a:latin typeface="UTM Avo" panose="02040603050506020204" pitchFamily="18" charset="0"/>
              </a:rPr>
              <a:t>. </a:t>
            </a:r>
            <a:r>
              <a:rPr lang="en-US" sz="2000" dirty="0" err="1">
                <a:latin typeface="UTM Avo" panose="02040603050506020204" pitchFamily="18" charset="0"/>
              </a:rPr>
              <a:t>Nêu</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nội</a:t>
            </a:r>
            <a:r>
              <a:rPr lang="en-US" sz="2000" dirty="0">
                <a:latin typeface="UTM Avo" panose="02040603050506020204" pitchFamily="18" charset="0"/>
              </a:rPr>
              <a:t> dung </a:t>
            </a:r>
            <a:r>
              <a:rPr lang="en-US" sz="2000" dirty="0" err="1">
                <a:latin typeface="UTM Avo" panose="02040603050506020204" pitchFamily="18" charset="0"/>
              </a:rPr>
              <a:t>bài</a:t>
            </a:r>
            <a:r>
              <a:rPr lang="en-US" sz="2000" dirty="0">
                <a:latin typeface="UTM Avo" panose="02040603050506020204" pitchFamily="18" charset="0"/>
              </a:rPr>
              <a:t>.</a:t>
            </a:r>
            <a:endParaRPr lang="en-GB" sz="2000" dirty="0">
              <a:latin typeface="UTM Avo" panose="02040603050506020204" pitchFamily="18" charset="0"/>
            </a:endParaRPr>
          </a:p>
          <a:p>
            <a:pPr algn="just"/>
            <a:r>
              <a:rPr lang="en-US" sz="2000" dirty="0">
                <a:latin typeface="UTM Avo" panose="02040603050506020204" pitchFamily="18" charset="0"/>
              </a:rPr>
              <a:t>- </a:t>
            </a:r>
            <a:r>
              <a:rPr lang="en-US" sz="2000" dirty="0" err="1">
                <a:latin typeface="UTM Avo" panose="02040603050506020204" pitchFamily="18" charset="0"/>
              </a:rPr>
              <a:t>Năng</a:t>
            </a:r>
            <a:r>
              <a:rPr lang="en-US" sz="2000" dirty="0">
                <a:latin typeface="UTM Avo" panose="02040603050506020204" pitchFamily="18" charset="0"/>
              </a:rPr>
              <a:t> </a:t>
            </a:r>
            <a:r>
              <a:rPr lang="en-US" sz="2000" dirty="0" err="1">
                <a:latin typeface="UTM Avo" panose="02040603050506020204" pitchFamily="18" charset="0"/>
              </a:rPr>
              <a:t>lực</a:t>
            </a:r>
            <a:r>
              <a:rPr lang="en-US" sz="2000" dirty="0">
                <a:latin typeface="UTM Avo" panose="02040603050506020204" pitchFamily="18" charset="0"/>
              </a:rPr>
              <a:t> </a:t>
            </a:r>
            <a:r>
              <a:rPr lang="en-US" sz="2000" dirty="0" err="1">
                <a:latin typeface="UTM Avo" panose="02040603050506020204" pitchFamily="18" charset="0"/>
              </a:rPr>
              <a:t>giải</a:t>
            </a:r>
            <a:r>
              <a:rPr lang="en-US" sz="2000" dirty="0">
                <a:latin typeface="UTM Avo" panose="02040603050506020204" pitchFamily="18" charset="0"/>
              </a:rPr>
              <a:t> </a:t>
            </a:r>
            <a:r>
              <a:rPr lang="en-US" sz="2000" dirty="0" err="1">
                <a:latin typeface="UTM Avo" panose="02040603050506020204" pitchFamily="18" charset="0"/>
              </a:rPr>
              <a:t>quyết</a:t>
            </a:r>
            <a:r>
              <a:rPr lang="en-US" sz="2000" dirty="0">
                <a:latin typeface="UTM Avo" panose="02040603050506020204" pitchFamily="18" charset="0"/>
              </a:rPr>
              <a:t> </a:t>
            </a:r>
            <a:r>
              <a:rPr lang="en-US" sz="2000" dirty="0" err="1">
                <a:latin typeface="UTM Avo" panose="02040603050506020204" pitchFamily="18" charset="0"/>
              </a:rPr>
              <a:t>vấn</a:t>
            </a:r>
            <a:r>
              <a:rPr lang="en-US" sz="2000" dirty="0">
                <a:latin typeface="UTM Avo" panose="02040603050506020204" pitchFamily="18" charset="0"/>
              </a:rPr>
              <a:t> </a:t>
            </a:r>
            <a:r>
              <a:rPr lang="en-US" sz="2000" dirty="0" err="1">
                <a:latin typeface="UTM Avo" panose="02040603050506020204" pitchFamily="18" charset="0"/>
              </a:rPr>
              <a:t>đề</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sáng</a:t>
            </a:r>
            <a:r>
              <a:rPr lang="en-US" sz="2000" dirty="0">
                <a:latin typeface="UTM Avo" panose="02040603050506020204" pitchFamily="18" charset="0"/>
              </a:rPr>
              <a:t> </a:t>
            </a:r>
            <a:r>
              <a:rPr lang="en-US" sz="2000" dirty="0" err="1">
                <a:latin typeface="UTM Avo" panose="02040603050506020204" pitchFamily="18" charset="0"/>
              </a:rPr>
              <a:t>tạo</a:t>
            </a:r>
            <a:r>
              <a:rPr lang="en-US" sz="2000" dirty="0">
                <a:latin typeface="UTM Avo" panose="02040603050506020204" pitchFamily="18" charset="0"/>
              </a:rPr>
              <a:t>: </a:t>
            </a:r>
            <a:r>
              <a:rPr lang="en-US" sz="2000" dirty="0" err="1">
                <a:latin typeface="UTM Avo" panose="02040603050506020204" pitchFamily="18" charset="0"/>
              </a:rPr>
              <a:t>tham</a:t>
            </a:r>
            <a:r>
              <a:rPr lang="en-US" sz="2000" dirty="0">
                <a:latin typeface="UTM Avo" panose="02040603050506020204" pitchFamily="18" charset="0"/>
              </a:rPr>
              <a:t> </a:t>
            </a:r>
            <a:r>
              <a:rPr lang="en-US" sz="2000" dirty="0" err="1">
                <a:latin typeface="UTM Avo" panose="02040603050506020204" pitchFamily="18" charset="0"/>
              </a:rPr>
              <a:t>gia</a:t>
            </a:r>
            <a:r>
              <a:rPr lang="en-US" sz="2000" dirty="0">
                <a:latin typeface="UTM Avo" panose="02040603050506020204" pitchFamily="18" charset="0"/>
              </a:rPr>
              <a:t> </a:t>
            </a:r>
            <a:r>
              <a:rPr lang="en-US" sz="2000" dirty="0" err="1">
                <a:latin typeface="UTM Avo" panose="02040603050506020204" pitchFamily="18" charset="0"/>
              </a:rPr>
              <a:t>trò</a:t>
            </a:r>
            <a:r>
              <a:rPr lang="en-US" sz="2000" dirty="0">
                <a:latin typeface="UTM Avo" panose="02040603050506020204" pitchFamily="18" charset="0"/>
              </a:rPr>
              <a:t> </a:t>
            </a:r>
            <a:r>
              <a:rPr lang="en-US" sz="2000" dirty="0" err="1">
                <a:latin typeface="UTM Avo" panose="02040603050506020204" pitchFamily="18" charset="0"/>
              </a:rPr>
              <a:t>chơi</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dụng</a:t>
            </a:r>
            <a:r>
              <a:rPr lang="en-US" sz="2000" dirty="0">
                <a:latin typeface="UTM Avo" panose="02040603050506020204" pitchFamily="18" charset="0"/>
              </a:rPr>
              <a:t>.</a:t>
            </a:r>
            <a:endParaRPr lang="en-GB" sz="2000" dirty="0">
              <a:latin typeface="UTM Avo" panose="02040603050506020204" pitchFamily="18" charset="0"/>
            </a:endParaRPr>
          </a:p>
          <a:p>
            <a:pPr algn="just"/>
            <a:r>
              <a:rPr lang="en-US" sz="2000" dirty="0">
                <a:latin typeface="UTM Avo" panose="02040603050506020204" pitchFamily="18" charset="0"/>
              </a:rPr>
              <a:t>- </a:t>
            </a:r>
            <a:r>
              <a:rPr lang="en-US" sz="2000" dirty="0" err="1">
                <a:latin typeface="UTM Avo" panose="02040603050506020204" pitchFamily="18" charset="0"/>
              </a:rPr>
              <a:t>Năng</a:t>
            </a:r>
            <a:r>
              <a:rPr lang="en-US" sz="2000" dirty="0">
                <a:latin typeface="UTM Avo" panose="02040603050506020204" pitchFamily="18" charset="0"/>
              </a:rPr>
              <a:t> </a:t>
            </a:r>
            <a:r>
              <a:rPr lang="en-US" sz="2000" dirty="0" err="1">
                <a:latin typeface="UTM Avo" panose="02040603050506020204" pitchFamily="18" charset="0"/>
              </a:rPr>
              <a:t>lực</a:t>
            </a:r>
            <a:r>
              <a:rPr lang="en-US" sz="2000" dirty="0">
                <a:latin typeface="UTM Avo" panose="02040603050506020204" pitchFamily="18" charset="0"/>
              </a:rPr>
              <a:t> </a:t>
            </a:r>
            <a:r>
              <a:rPr lang="en-US" sz="2000" dirty="0" err="1">
                <a:latin typeface="UTM Avo" panose="02040603050506020204" pitchFamily="18" charset="0"/>
              </a:rPr>
              <a:t>giao</a:t>
            </a:r>
            <a:r>
              <a:rPr lang="en-US" sz="2000" dirty="0">
                <a:latin typeface="UTM Avo" panose="02040603050506020204" pitchFamily="18" charset="0"/>
              </a:rPr>
              <a:t> </a:t>
            </a:r>
            <a:r>
              <a:rPr lang="en-US" sz="2000" dirty="0" err="1">
                <a:latin typeface="UTM Avo" panose="02040603050506020204" pitchFamily="18" charset="0"/>
              </a:rPr>
              <a:t>tiếp</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hợp</a:t>
            </a:r>
            <a:r>
              <a:rPr lang="en-US" sz="2000" dirty="0">
                <a:latin typeface="UTM Avo" panose="02040603050506020204" pitchFamily="18" charset="0"/>
              </a:rPr>
              <a:t> </a:t>
            </a:r>
            <a:r>
              <a:rPr lang="en-US" sz="2000" dirty="0" err="1">
                <a:latin typeface="UTM Avo" panose="02040603050506020204" pitchFamily="18" charset="0"/>
              </a:rPr>
              <a:t>tác</a:t>
            </a:r>
            <a:r>
              <a:rPr lang="en-US" sz="2000" dirty="0">
                <a:latin typeface="UTM Avo" panose="02040603050506020204" pitchFamily="18" charset="0"/>
              </a:rPr>
              <a:t>: </a:t>
            </a:r>
            <a:r>
              <a:rPr lang="en-US" sz="2000" dirty="0" err="1">
                <a:latin typeface="UTM Avo" panose="02040603050506020204" pitchFamily="18" charset="0"/>
              </a:rPr>
              <a:t>tham</a:t>
            </a:r>
            <a:r>
              <a:rPr lang="en-US" sz="2000" dirty="0">
                <a:latin typeface="UTM Avo" panose="02040603050506020204" pitchFamily="18" charset="0"/>
              </a:rPr>
              <a:t> </a:t>
            </a:r>
            <a:r>
              <a:rPr lang="en-US" sz="2000" dirty="0" err="1">
                <a:latin typeface="UTM Avo" panose="02040603050506020204" pitchFamily="18" charset="0"/>
              </a:rPr>
              <a:t>gia</a:t>
            </a:r>
            <a:r>
              <a:rPr lang="en-US" sz="2000" dirty="0">
                <a:latin typeface="UTM Avo" panose="02040603050506020204" pitchFamily="18" charset="0"/>
              </a:rPr>
              <a:t> </a:t>
            </a:r>
            <a:r>
              <a:rPr lang="en-US" sz="2000" dirty="0" err="1">
                <a:latin typeface="UTM Avo" panose="02040603050506020204" pitchFamily="18" charset="0"/>
              </a:rPr>
              <a:t>đọc</a:t>
            </a:r>
            <a:r>
              <a:rPr lang="en-US" sz="2000" dirty="0">
                <a:latin typeface="UTM Avo" panose="02040603050506020204" pitchFamily="18" charset="0"/>
              </a:rPr>
              <a:t> </a:t>
            </a:r>
            <a:r>
              <a:rPr lang="en-US" sz="2000" dirty="0" err="1">
                <a:latin typeface="UTM Avo" panose="02040603050506020204" pitchFamily="18" charset="0"/>
              </a:rPr>
              <a:t>trong</a:t>
            </a:r>
            <a:r>
              <a:rPr lang="en-US" sz="2000" dirty="0">
                <a:latin typeface="UTM Avo" panose="02040603050506020204" pitchFamily="18" charset="0"/>
              </a:rPr>
              <a:t> </a:t>
            </a:r>
            <a:r>
              <a:rPr lang="en-US" sz="2000" dirty="0" err="1">
                <a:latin typeface="UTM Avo" panose="02040603050506020204" pitchFamily="18" charset="0"/>
              </a:rPr>
              <a:t>nhóm</a:t>
            </a:r>
            <a:r>
              <a:rPr lang="en-US" sz="2000" dirty="0">
                <a:latin typeface="UTM Avo" panose="02040603050506020204" pitchFamily="18" charset="0"/>
              </a:rPr>
              <a:t>.</a:t>
            </a:r>
            <a:endParaRPr lang="en-GB" sz="2000" dirty="0">
              <a:latin typeface="UTM Avo" panose="02040603050506020204" pitchFamily="18" charset="0"/>
            </a:endParaRPr>
          </a:p>
          <a:p>
            <a:pPr algn="just"/>
            <a:r>
              <a:rPr lang="en-US" sz="2000" b="1" dirty="0">
                <a:latin typeface="UTM Avo" panose="02040603050506020204" pitchFamily="18" charset="0"/>
              </a:rPr>
              <a:t>3. </a:t>
            </a:r>
            <a:r>
              <a:rPr lang="en-US" sz="2000" b="1" dirty="0" err="1">
                <a:latin typeface="UTM Avo" panose="02040603050506020204" pitchFamily="18" charset="0"/>
              </a:rPr>
              <a:t>Phẩm</a:t>
            </a:r>
            <a:r>
              <a:rPr lang="en-US" sz="2000" b="1" dirty="0">
                <a:latin typeface="UTM Avo" panose="02040603050506020204" pitchFamily="18" charset="0"/>
              </a:rPr>
              <a:t> </a:t>
            </a:r>
            <a:r>
              <a:rPr lang="en-US" sz="2000" b="1" dirty="0" err="1">
                <a:latin typeface="UTM Avo" panose="02040603050506020204" pitchFamily="18" charset="0"/>
              </a:rPr>
              <a:t>chất</a:t>
            </a:r>
            <a:r>
              <a:rPr lang="en-US" sz="2000" b="1" dirty="0">
                <a:latin typeface="UTM Avo" panose="02040603050506020204" pitchFamily="18" charset="0"/>
              </a:rPr>
              <a:t>.</a:t>
            </a:r>
            <a:endParaRPr lang="en-GB" sz="2000" dirty="0">
              <a:latin typeface="UTM Avo" panose="02040603050506020204" pitchFamily="18" charset="0"/>
            </a:endParaRPr>
          </a:p>
          <a:p>
            <a:pPr algn="just"/>
            <a:r>
              <a:rPr lang="en-US" sz="2000" dirty="0">
                <a:latin typeface="UTM Avo" panose="02040603050506020204" pitchFamily="18" charset="0"/>
              </a:rPr>
              <a:t>- </a:t>
            </a:r>
            <a:r>
              <a:rPr lang="en-US" sz="2000" dirty="0" err="1">
                <a:latin typeface="UTM Avo" panose="02040603050506020204" pitchFamily="18" charset="0"/>
              </a:rPr>
              <a:t>Phẩm</a:t>
            </a:r>
            <a:r>
              <a:rPr lang="en-US" sz="2000" dirty="0">
                <a:latin typeface="UTM Avo" panose="02040603050506020204" pitchFamily="18" charset="0"/>
              </a:rPr>
              <a:t> </a:t>
            </a:r>
            <a:r>
              <a:rPr lang="en-US" sz="2000" dirty="0" err="1">
                <a:latin typeface="UTM Avo" panose="02040603050506020204" pitchFamily="18" charset="0"/>
              </a:rPr>
              <a:t>chất</a:t>
            </a:r>
            <a:r>
              <a:rPr lang="en-US" sz="2000" dirty="0">
                <a:latin typeface="UTM Avo" panose="02040603050506020204" pitchFamily="18" charset="0"/>
              </a:rPr>
              <a:t> </a:t>
            </a:r>
            <a:r>
              <a:rPr lang="en-US" sz="2000" dirty="0" err="1">
                <a:latin typeface="UTM Avo" panose="02040603050506020204" pitchFamily="18" charset="0"/>
              </a:rPr>
              <a:t>chăm</a:t>
            </a:r>
            <a:r>
              <a:rPr lang="en-US" sz="2000" dirty="0">
                <a:latin typeface="UTM Avo" panose="02040603050506020204" pitchFamily="18" charset="0"/>
              </a:rPr>
              <a:t> </a:t>
            </a:r>
            <a:r>
              <a:rPr lang="en-US" sz="2000" dirty="0" err="1">
                <a:latin typeface="UTM Avo" panose="02040603050506020204" pitchFamily="18" charset="0"/>
              </a:rPr>
              <a:t>chỉ</a:t>
            </a:r>
            <a:r>
              <a:rPr lang="en-US" sz="2000" dirty="0">
                <a:latin typeface="UTM Avo" panose="02040603050506020204" pitchFamily="18" charset="0"/>
              </a:rPr>
              <a:t>: </a:t>
            </a:r>
            <a:r>
              <a:rPr lang="en-US" sz="2000" dirty="0" err="1">
                <a:latin typeface="UTM Avo" panose="02040603050506020204" pitchFamily="18" charset="0"/>
              </a:rPr>
              <a:t>Chăm</a:t>
            </a:r>
            <a:r>
              <a:rPr lang="en-US" sz="2000" dirty="0">
                <a:latin typeface="UTM Avo" panose="02040603050506020204" pitchFamily="18" charset="0"/>
              </a:rPr>
              <a:t> </a:t>
            </a:r>
            <a:r>
              <a:rPr lang="en-US" sz="2000" dirty="0" err="1">
                <a:latin typeface="UTM Avo" panose="02040603050506020204" pitchFamily="18" charset="0"/>
              </a:rPr>
              <a:t>chỉ</a:t>
            </a:r>
            <a:r>
              <a:rPr lang="en-US" sz="2000" dirty="0">
                <a:latin typeface="UTM Avo" panose="02040603050506020204" pitchFamily="18" charset="0"/>
              </a:rPr>
              <a:t> </a:t>
            </a:r>
            <a:r>
              <a:rPr lang="en-US" sz="2000" dirty="0" err="1">
                <a:latin typeface="UTM Avo" panose="02040603050506020204" pitchFamily="18" charset="0"/>
              </a:rPr>
              <a:t>đọc</a:t>
            </a:r>
            <a:r>
              <a:rPr lang="en-US" sz="2000" dirty="0">
                <a:latin typeface="UTM Avo" panose="02040603050506020204" pitchFamily="18" charset="0"/>
              </a:rPr>
              <a:t> </a:t>
            </a:r>
            <a:r>
              <a:rPr lang="en-US" sz="2000" dirty="0" err="1">
                <a:latin typeface="UTM Avo" panose="02040603050506020204" pitchFamily="18" charset="0"/>
              </a:rPr>
              <a:t>bài</a:t>
            </a:r>
            <a:r>
              <a:rPr lang="en-US" sz="2000" dirty="0">
                <a:latin typeface="UTM Avo" panose="02040603050506020204" pitchFamily="18" charset="0"/>
              </a:rPr>
              <a:t>, </a:t>
            </a:r>
            <a:r>
              <a:rPr lang="en-US" sz="2000" dirty="0" err="1">
                <a:latin typeface="UTM Avo" panose="02040603050506020204" pitchFamily="18" charset="0"/>
              </a:rPr>
              <a:t>trả</a:t>
            </a:r>
            <a:r>
              <a:rPr lang="en-US" sz="2000" dirty="0">
                <a:latin typeface="UTM Avo" panose="02040603050506020204" pitchFamily="18" charset="0"/>
              </a:rPr>
              <a:t> </a:t>
            </a:r>
            <a:r>
              <a:rPr lang="en-US" sz="2000" dirty="0" err="1">
                <a:latin typeface="UTM Avo" panose="02040603050506020204" pitchFamily="18" charset="0"/>
              </a:rPr>
              <a:t>lời</a:t>
            </a:r>
            <a:r>
              <a:rPr lang="en-US" sz="2000" dirty="0">
                <a:latin typeface="UTM Avo" panose="02040603050506020204" pitchFamily="18" charset="0"/>
              </a:rPr>
              <a:t> </a:t>
            </a:r>
            <a:r>
              <a:rPr lang="en-US" sz="2000" dirty="0" err="1">
                <a:latin typeface="UTM Avo" panose="02040603050506020204" pitchFamily="18" charset="0"/>
              </a:rPr>
              <a:t>câu</a:t>
            </a:r>
            <a:r>
              <a:rPr lang="en-US" sz="2000" dirty="0">
                <a:latin typeface="UTM Avo" panose="02040603050506020204" pitchFamily="18" charset="0"/>
              </a:rPr>
              <a:t> </a:t>
            </a:r>
            <a:r>
              <a:rPr lang="en-US" sz="2000" dirty="0" err="1">
                <a:latin typeface="UTM Avo" panose="02040603050506020204" pitchFamily="18" charset="0"/>
              </a:rPr>
              <a:t>hỏi</a:t>
            </a:r>
            <a:r>
              <a:rPr lang="en-US" sz="2000" dirty="0">
                <a:latin typeface="UTM Avo" panose="02040603050506020204" pitchFamily="18" charset="0"/>
              </a:rPr>
              <a:t>.</a:t>
            </a:r>
            <a:endParaRPr lang="en-GB" sz="2000" dirty="0">
              <a:latin typeface="UTM Avo" panose="02040603050506020204" pitchFamily="18" charset="0"/>
            </a:endParaRPr>
          </a:p>
          <a:p>
            <a:pPr algn="just"/>
            <a:r>
              <a:rPr lang="en-US" sz="2000" dirty="0">
                <a:latin typeface="UTM Avo" panose="02040603050506020204" pitchFamily="18" charset="0"/>
              </a:rPr>
              <a:t>- </a:t>
            </a:r>
            <a:r>
              <a:rPr lang="en-US" sz="2000" dirty="0" err="1">
                <a:latin typeface="UTM Avo" panose="02040603050506020204" pitchFamily="18" charset="0"/>
              </a:rPr>
              <a:t>Phẩm</a:t>
            </a:r>
            <a:r>
              <a:rPr lang="en-US" sz="2000" dirty="0">
                <a:latin typeface="UTM Avo" panose="02040603050506020204" pitchFamily="18" charset="0"/>
              </a:rPr>
              <a:t> </a:t>
            </a:r>
            <a:r>
              <a:rPr lang="en-US" sz="2000" dirty="0" err="1">
                <a:latin typeface="UTM Avo" panose="02040603050506020204" pitchFamily="18" charset="0"/>
              </a:rPr>
              <a:t>chất</a:t>
            </a:r>
            <a:r>
              <a:rPr lang="en-US" sz="2000" dirty="0">
                <a:latin typeface="UTM Avo" panose="02040603050506020204" pitchFamily="18" charset="0"/>
              </a:rPr>
              <a:t> </a:t>
            </a:r>
            <a:r>
              <a:rPr lang="en-US" sz="2000" dirty="0" err="1">
                <a:latin typeface="UTM Avo" panose="02040603050506020204" pitchFamily="18" charset="0"/>
              </a:rPr>
              <a:t>trách</a:t>
            </a:r>
            <a:r>
              <a:rPr lang="en-US" sz="2000" dirty="0">
                <a:latin typeface="UTM Avo" panose="02040603050506020204" pitchFamily="18" charset="0"/>
              </a:rPr>
              <a:t> </a:t>
            </a:r>
            <a:r>
              <a:rPr lang="en-US" sz="2000" dirty="0" err="1">
                <a:latin typeface="UTM Avo" panose="02040603050506020204" pitchFamily="18" charset="0"/>
              </a:rPr>
              <a:t>nhiệm</a:t>
            </a:r>
            <a:r>
              <a:rPr lang="en-US" sz="2000" dirty="0">
                <a:latin typeface="UTM Avo" panose="02040603050506020204" pitchFamily="18" charset="0"/>
              </a:rPr>
              <a:t>: </a:t>
            </a:r>
            <a:r>
              <a:rPr lang="en-US" sz="2000" dirty="0" err="1">
                <a:latin typeface="UTM Avo" panose="02040603050506020204" pitchFamily="18" charset="0"/>
              </a:rPr>
              <a:t>Giữ</a:t>
            </a:r>
            <a:r>
              <a:rPr lang="en-US" sz="2000" dirty="0">
                <a:latin typeface="UTM Avo" panose="02040603050506020204" pitchFamily="18" charset="0"/>
              </a:rPr>
              <a:t> </a:t>
            </a:r>
            <a:r>
              <a:rPr lang="en-US" sz="2000" dirty="0" err="1">
                <a:latin typeface="UTM Avo" panose="02040603050506020204" pitchFamily="18" charset="0"/>
              </a:rPr>
              <a:t>trật</a:t>
            </a:r>
            <a:r>
              <a:rPr lang="en-US" sz="2000" dirty="0">
                <a:latin typeface="UTM Avo" panose="02040603050506020204" pitchFamily="18" charset="0"/>
              </a:rPr>
              <a:t> </a:t>
            </a:r>
            <a:r>
              <a:rPr lang="en-US" sz="2000" dirty="0" err="1">
                <a:latin typeface="UTM Avo" panose="02040603050506020204" pitchFamily="18" charset="0"/>
              </a:rPr>
              <a:t>tự</a:t>
            </a:r>
            <a:r>
              <a:rPr lang="en-US" sz="2000" dirty="0">
                <a:latin typeface="UTM Avo" panose="02040603050506020204" pitchFamily="18" charset="0"/>
              </a:rPr>
              <a:t>, </a:t>
            </a:r>
            <a:r>
              <a:rPr lang="en-US" sz="2000" dirty="0" err="1">
                <a:latin typeface="UTM Avo" panose="02040603050506020204" pitchFamily="18" charset="0"/>
              </a:rPr>
              <a:t>học</a:t>
            </a:r>
            <a:r>
              <a:rPr lang="en-US" sz="2000" dirty="0">
                <a:latin typeface="UTM Avo" panose="02040603050506020204" pitchFamily="18" charset="0"/>
              </a:rPr>
              <a:t> </a:t>
            </a:r>
            <a:r>
              <a:rPr lang="en-US" sz="2000" dirty="0" err="1">
                <a:latin typeface="UTM Avo" panose="02040603050506020204" pitchFamily="18" charset="0"/>
              </a:rPr>
              <a:t>tập</a:t>
            </a:r>
            <a:r>
              <a:rPr lang="en-US" sz="2000" dirty="0">
                <a:latin typeface="UTM Avo" panose="02040603050506020204" pitchFamily="18" charset="0"/>
              </a:rPr>
              <a:t> </a:t>
            </a:r>
            <a:r>
              <a:rPr lang="en-US" sz="2000" dirty="0" err="1">
                <a:latin typeface="UTM Avo" panose="02040603050506020204" pitchFamily="18" charset="0"/>
              </a:rPr>
              <a:t>nghiêm</a:t>
            </a:r>
            <a:r>
              <a:rPr lang="en-US" sz="2000" dirty="0">
                <a:latin typeface="UTM Avo" panose="02040603050506020204" pitchFamily="18" charset="0"/>
              </a:rPr>
              <a:t> </a:t>
            </a:r>
            <a:r>
              <a:rPr lang="en-US" sz="2000" dirty="0" err="1">
                <a:latin typeface="UTM Avo" panose="02040603050506020204" pitchFamily="18" charset="0"/>
              </a:rPr>
              <a:t>túc</a:t>
            </a:r>
            <a:r>
              <a:rPr lang="en-US" sz="2000" dirty="0">
                <a:latin typeface="UTM Avo" panose="02040603050506020204" pitchFamily="18" charset="0"/>
              </a:rPr>
              <a:t>.</a:t>
            </a:r>
            <a:endParaRPr lang="en-GB" sz="2000" dirty="0">
              <a:latin typeface="UTM Avo" panose="02040603050506020204" pitchFamily="18" charset="0"/>
            </a:endParaRPr>
          </a:p>
        </p:txBody>
      </p:sp>
      <p:pic>
        <p:nvPicPr>
          <p:cNvPr id="3" name="Picture 2"/>
          <p:cNvPicPr>
            <a:picLocks noChangeAspect="1"/>
          </p:cNvPicPr>
          <p:nvPr/>
        </p:nvPicPr>
        <p:blipFill>
          <a:blip r:embed="rId9"/>
          <a:stretch>
            <a:fillRect/>
          </a:stretch>
        </p:blipFill>
        <p:spPr>
          <a:xfrm>
            <a:off x="3510553" y="0"/>
            <a:ext cx="5352752" cy="914400"/>
          </a:xfrm>
          <a:prstGeom prst="rect">
            <a:avLst/>
          </a:prstGeom>
        </p:spPr>
      </p:pic>
    </p:spTree>
    <p:extLst>
      <p:ext uri="{BB962C8B-B14F-4D97-AF65-F5344CB8AC3E}">
        <p14:creationId xmlns:p14="http://schemas.microsoft.com/office/powerpoint/2010/main" val="410158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85739" y="1428751"/>
            <a:ext cx="11807014" cy="4761552"/>
          </a:xfrm>
          <a:prstGeom prst="rect">
            <a:avLst/>
          </a:prstGeom>
        </p:spPr>
      </p:pic>
    </p:spTree>
    <p:extLst>
      <p:ext uri="{BB962C8B-B14F-4D97-AF65-F5344CB8AC3E}">
        <p14:creationId xmlns:p14="http://schemas.microsoft.com/office/powerpoint/2010/main" val="63188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grpSp>
        <p:nvGrpSpPr>
          <p:cNvPr id="25" name="Group 24"/>
          <p:cNvGrpSpPr/>
          <p:nvPr/>
        </p:nvGrpSpPr>
        <p:grpSpPr>
          <a:xfrm>
            <a:off x="9272588" y="5502437"/>
            <a:ext cx="3071812" cy="1499064"/>
            <a:chOff x="9272588" y="5502437"/>
            <a:chExt cx="3071812" cy="1499064"/>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458326" y="5705432"/>
              <a:ext cx="2700337" cy="830997"/>
            </a:xfrm>
            <a:prstGeom prst="rect">
              <a:avLst/>
            </a:prstGeom>
            <a:noFill/>
          </p:spPr>
          <p:txBody>
            <a:bodyPr wrap="square" rtlCol="0">
              <a:spAutoFit/>
            </a:bodyPr>
            <a:lstStyle/>
            <a:p>
              <a:pPr algn="ct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văn</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bản</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
        <p:nvSpPr>
          <p:cNvPr id="26" name="Rectangle 25"/>
          <p:cNvSpPr/>
          <p:nvPr/>
        </p:nvSpPr>
        <p:spPr>
          <a:xfrm>
            <a:off x="485317" y="673285"/>
            <a:ext cx="11344732"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dirty="0" smtClean="0">
                <a:solidFill>
                  <a:srgbClr val="000000"/>
                </a:solidFill>
                <a:latin typeface="Cambria" panose="02040503050406030204" pitchFamily="18" charset="0"/>
                <a:ea typeface="Cambria" panose="02040503050406030204" pitchFamily="18" charset="0"/>
              </a:rPr>
              <a:t>”</a:t>
            </a:r>
            <a:r>
              <a:rPr lang="en-GB" sz="2400" dirty="0" smtClean="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smtClean="0">
              <a:latin typeface="Cambria" panose="02040503050406030204" pitchFamily="18" charset="0"/>
              <a:ea typeface="Cambria" panose="02040503050406030204" pitchFamily="18" charset="0"/>
            </a:endParaRPr>
          </a:p>
          <a:p>
            <a:r>
              <a:rPr lang="vi-VN" sz="2400" dirty="0" smtClean="0">
                <a:latin typeface="Cambria" panose="02040503050406030204" pitchFamily="18" charset="0"/>
                <a:ea typeface="Cambria" panose="02040503050406030204" pitchFamily="18" charset="0"/>
              </a:rPr>
              <a:t>mà </a:t>
            </a:r>
            <a:r>
              <a:rPr lang="vi-VN" sz="2400" dirty="0">
                <a:latin typeface="Cambria" panose="02040503050406030204" pitchFamily="18" charset="0"/>
                <a:ea typeface="Cambria" panose="02040503050406030204" pitchFamily="18" charset="0"/>
              </a:rPr>
              <a:t>tôi đã nói trong bài tập làm văn</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063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 presetClass="entr" presetSubtype="4" fill="hold" grpId="0" nodeType="with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grpSp>
        <p:nvGrpSpPr>
          <p:cNvPr id="25" name="Group 24"/>
          <p:cNvGrpSpPr/>
          <p:nvPr/>
        </p:nvGrpSpPr>
        <p:grpSpPr>
          <a:xfrm>
            <a:off x="9272588" y="5502437"/>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nối</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tiêp</a:t>
              </a:r>
              <a:r>
                <a:rPr lang="en-GB" sz="4800" b="1" dirty="0"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smtClean="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dirty="0" smtClean="0">
                <a:solidFill>
                  <a:srgbClr val="000000"/>
                </a:solidFill>
                <a:latin typeface="Cambria" panose="02040503050406030204" pitchFamily="18" charset="0"/>
                <a:ea typeface="Cambria" panose="02040503050406030204" pitchFamily="18" charset="0"/>
              </a:rPr>
              <a:t>”</a:t>
            </a:r>
            <a:r>
              <a:rPr lang="en-GB" sz="2400" dirty="0" smtClean="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smtClean="0">
              <a:latin typeface="Cambria" panose="02040503050406030204" pitchFamily="18" charset="0"/>
              <a:ea typeface="Cambria" panose="02040503050406030204" pitchFamily="18" charset="0"/>
            </a:endParaRPr>
          </a:p>
          <a:p>
            <a:r>
              <a:rPr lang="vi-VN" sz="2400" dirty="0" smtClean="0">
                <a:latin typeface="Cambria" panose="02040503050406030204" pitchFamily="18" charset="0"/>
                <a:ea typeface="Cambria" panose="02040503050406030204" pitchFamily="18" charset="0"/>
              </a:rPr>
              <a:t>mà </a:t>
            </a:r>
            <a:r>
              <a:rPr lang="vi-VN" sz="2400" dirty="0">
                <a:latin typeface="Cambria" panose="02040503050406030204" pitchFamily="18" charset="0"/>
                <a:ea typeface="Cambria" panose="02040503050406030204" pitchFamily="18" charset="0"/>
              </a:rPr>
              <a:t>tôi đã nói trong bài tập làm văn</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4889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2" presetClass="entr" presetSubtype="4" fill="hold" grpId="0" nodeType="withEffect">
                                  <p:stCondLst>
                                    <p:cond delay="0"/>
                                  </p:stCondLst>
                                  <p:iterate type="wd">
                                    <p:tmPct val="10000"/>
                                  </p:iterate>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2728</Words>
  <Application>Microsoft Office PowerPoint</Application>
  <PresentationFormat>Widescreen</PresentationFormat>
  <Paragraphs>151</Paragraphs>
  <Slides>32</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UVF Funkydori</vt:lpstr>
      <vt:lpstr>UTM Avo</vt:lpstr>
      <vt:lpstr>#9Slide07 HoneyCream</vt:lpstr>
      <vt:lpstr>#9Slide07 IcielBC Cubano Normal</vt:lpstr>
      <vt:lpstr>UVF Fiolex Girls</vt:lpstr>
      <vt:lpstr>Calibri Light</vt:lpstr>
      <vt:lpstr>Times New Roman</vt:lpstr>
      <vt:lpstr>Wingdings</vt:lpstr>
      <vt:lpstr>SVN-Poky's</vt:lpstr>
      <vt:lpstr>Calibri</vt:lpstr>
      <vt:lpstr>Arial</vt:lpstr>
      <vt:lpstr>#9Slide05 Bodega Script</vt:lpstr>
      <vt:lpstr>Cambria</vt:lpstr>
      <vt:lpstr>SVN-Dancing Script</vt:lpstr>
      <vt:lpstr>#9Slide07 IcielPony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Hồng Linh</dc:creator>
  <cp:keywords>HTTA2</cp:keywords>
  <dc:description>HTTA2</dc:description>
  <cp:lastModifiedBy>Nguyễn Thị Hồng Linh</cp:lastModifiedBy>
  <cp:revision>HTTA2</cp:revision>
  <dcterms:created xsi:type="dcterms:W3CDTF">2022-08-25T14:39:19Z</dcterms:created>
  <dcterms:modified xsi:type="dcterms:W3CDTF">2022-09-19T05:53:01Z</dcterms:modified>
  <cp:category>HTTA2</cp:category>
  <cp:version>HTTA2</cp:version>
</cp:coreProperties>
</file>