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5" r:id="rId2"/>
  </p:sldMasterIdLst>
  <p:notesMasterIdLst>
    <p:notesMasterId r:id="rId20"/>
  </p:notesMasterIdLst>
  <p:sldIdLst>
    <p:sldId id="280" r:id="rId3"/>
    <p:sldId id="260" r:id="rId4"/>
    <p:sldId id="268" r:id="rId5"/>
    <p:sldId id="257" r:id="rId6"/>
    <p:sldId id="265" r:id="rId7"/>
    <p:sldId id="263" r:id="rId8"/>
    <p:sldId id="267" r:id="rId9"/>
    <p:sldId id="262" r:id="rId10"/>
    <p:sldId id="276" r:id="rId11"/>
    <p:sldId id="258" r:id="rId12"/>
    <p:sldId id="261" r:id="rId13"/>
    <p:sldId id="270" r:id="rId14"/>
    <p:sldId id="282" r:id="rId15"/>
    <p:sldId id="264" r:id="rId16"/>
    <p:sldId id="271" r:id="rId17"/>
    <p:sldId id="277" r:id="rId18"/>
    <p:sldId id="281" r:id="rId19"/>
  </p:sldIdLst>
  <p:sldSz cx="12192000" cy="6858000"/>
  <p:notesSz cx="6858000" cy="9144000"/>
  <p:embeddedFontLst>
    <p:embeddedFont>
      <p:font typeface="맑은 고딕" panose="020B0503020000020004" pitchFamily="34" charset="-127"/>
      <p:regular r:id="rId21"/>
      <p:bold r:id="rId22"/>
    </p:embeddedFont>
    <p:embeddedFont>
      <p:font typeface="Calibri" panose="020F0502020204030204" pitchFamily="34" charset="0"/>
      <p:regular r:id="rId23"/>
      <p:bold r:id="rId24"/>
      <p:italic r:id="rId25"/>
      <p:boldItalic r:id="rId26"/>
    </p:embeddedFont>
    <p:embeddedFont>
      <p:font typeface="#9Slide07 SVNCinnamoncake" panose="02000000000000000000" pitchFamily="2" charset="0"/>
      <p:regular r:id="rId27"/>
    </p:embeddedFont>
    <p:embeddedFont>
      <p:font typeface="UTM Avo" panose="02040603050506020204" pitchFamily="18" charset="0"/>
      <p:regular r:id="rId28"/>
      <p:bold r:id="rId29"/>
      <p:italic r:id="rId30"/>
      <p:boldItalic r:id="rId31"/>
    </p:embeddedFont>
    <p:embeddedFont>
      <p:font typeface="UTM Kabel KT" panose="02040603050506020204" pitchFamily="18" charset="0"/>
      <p:regular r:id="rId32"/>
    </p:embeddedFont>
    <p:embeddedFont>
      <p:font typeface="SVN-Appleberry" panose="02040603050506020204" pitchFamily="18" charset="0"/>
      <p:regular r:id="rId33"/>
    </p:embeddedFont>
    <p:embeddedFont>
      <p:font typeface="SVN-Newton" panose="02040603050506020204" pitchFamily="18" charset="0"/>
      <p:regular r:id="rId34"/>
    </p:embeddedFont>
    <p:embeddedFont>
      <p:font typeface="#9Slide07 IcielPony" panose="02000000000000000000" pitchFamily="2" charset="0"/>
      <p:regular r:id="rId35"/>
    </p:embeddedFont>
    <p:embeddedFont>
      <p:font typeface="Cambria" panose="02040503050406030204" pitchFamily="18" charset="0"/>
      <p:regular r:id="rId36"/>
      <p:bold r:id="rId37"/>
      <p:italic r:id="rId38"/>
      <p:boldItalic r:id="rId39"/>
    </p:embeddedFont>
    <p:embeddedFont>
      <p:font typeface="#9Slide07 Cadena" panose="02000503000000020004" pitchFamily="2" charset="0"/>
      <p:bold r:id="rId40"/>
    </p:embeddedFont>
    <p:embeddedFont>
      <p:font typeface="SVN-Dancing Script" panose="02040603050506020204" pitchFamily="18" charset="0"/>
      <p:regular r:id="rId41"/>
    </p:embeddedFont>
    <p:embeddedFont>
      <p:font typeface="SVN-Poky's" panose="020B0606040200020203" pitchFamily="34" charset="0"/>
      <p:regular r:id="rId42"/>
    </p:embeddedFont>
    <p:embeddedFont>
      <p:font typeface="Calibri Light" panose="020F0302020204030204" pitchFamily="34" charset="0"/>
      <p:regular r:id="rId43"/>
      <p:italic r:id="rId44"/>
    </p:embeddedFont>
    <p:embeddedFont>
      <p:font typeface="#9Slide07 IcielBC Cubano Normal" panose="00000500000000000000" pitchFamily="2" charset="0"/>
      <p:regular r:id="rId45"/>
    </p:embeddedFont>
    <p:embeddedFont>
      <p:font typeface="#9Slide07 SVNDessert Menu Scrip" panose="00000500000000000000" pitchFamily="2" charset="0"/>
      <p:regular r:id="rId46"/>
    </p:embeddedFont>
    <p:embeddedFont>
      <p:font typeface="#9Slide05 Bodega Script" pitchFamily="2" charset="0"/>
      <p:regular r:id="rId47"/>
    </p:embeddedFont>
    <p:embeddedFont>
      <p:font typeface="#9Slide04 Tinos Bold" panose="02020803070505020304" pitchFamily="18" charset="0"/>
      <p:bold r:id="rId48"/>
    </p:embeddedFont>
    <p:embeddedFont>
      <p:font typeface="#9Slide07 HoneyCream" pitchFamily="2"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75B6"/>
    <a:srgbClr val="FF0066"/>
    <a:srgbClr val="FF9900"/>
    <a:srgbClr val="FF9C89"/>
    <a:srgbClr val="F48873"/>
    <a:srgbClr val="35A5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681" autoAdjust="0"/>
  </p:normalViewPr>
  <p:slideViewPr>
    <p:cSldViewPr snapToGrid="0">
      <p:cViewPr>
        <p:scale>
          <a:sx n="75" d="100"/>
          <a:sy n="75" d="100"/>
        </p:scale>
        <p:origin x="470" y="-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9.fntdata"/><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4" Type="http://schemas.openxmlformats.org/officeDocument/2006/relationships/font" Target="fonts/font24.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font" Target="fonts/font28.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20" Type="http://schemas.openxmlformats.org/officeDocument/2006/relationships/notesMaster" Target="notesMasters/notesMaster1.xml"/><Relationship Id="rId41"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font" Target="fonts/font2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2C72A5-C2DE-4906-82A4-4E72D01E2565}" type="datetimeFigureOut">
              <a:rPr lang="en-US" smtClean="0"/>
              <a:t>8/26/2022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CB9D46-087E-480A-B0F8-966B2EE178ED}" type="slidenum">
              <a:rPr lang="en-US" smtClean="0"/>
              <a:t>‹#›</a:t>
            </a:fld>
            <a:endParaRPr lang="en-US"/>
          </a:p>
        </p:txBody>
      </p:sp>
    </p:spTree>
    <p:extLst>
      <p:ext uri="{BB962C8B-B14F-4D97-AF65-F5344CB8AC3E}">
        <p14:creationId xmlns:p14="http://schemas.microsoft.com/office/powerpoint/2010/main" val="2983093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892796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4059762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GV </a:t>
            </a:r>
            <a:r>
              <a:rPr lang="en-US" altLang="zh-CN" dirty="0" err="1" smtClean="0"/>
              <a:t>cho</a:t>
            </a:r>
            <a:r>
              <a:rPr lang="en-US" altLang="zh-CN" baseline="0" dirty="0" smtClean="0"/>
              <a:t> HS </a:t>
            </a:r>
            <a:r>
              <a:rPr lang="en-US" altLang="zh-CN" baseline="0" dirty="0" err="1" smtClean="0"/>
              <a:t>nêu</a:t>
            </a:r>
            <a:r>
              <a:rPr lang="en-US" altLang="zh-CN" baseline="0" dirty="0" smtClean="0"/>
              <a:t> </a:t>
            </a:r>
            <a:r>
              <a:rPr lang="en-US" altLang="zh-CN" baseline="0" dirty="0" err="1" smtClean="0"/>
              <a:t>kết</a:t>
            </a:r>
            <a:r>
              <a:rPr lang="en-US" altLang="zh-CN" baseline="0" dirty="0" smtClean="0"/>
              <a:t> </a:t>
            </a:r>
            <a:r>
              <a:rPr lang="en-US" altLang="zh-CN" baseline="0" dirty="0" err="1" smtClean="0"/>
              <a:t>quả</a:t>
            </a:r>
            <a:r>
              <a:rPr lang="en-US" altLang="zh-CN" baseline="0" dirty="0" smtClean="0"/>
              <a:t> </a:t>
            </a:r>
            <a:r>
              <a:rPr lang="en-US" altLang="zh-CN" baseline="0" dirty="0" err="1" smtClean="0"/>
              <a:t>của</a:t>
            </a:r>
            <a:r>
              <a:rPr lang="en-US" altLang="zh-CN" baseline="0" dirty="0" smtClean="0"/>
              <a:t> </a:t>
            </a:r>
            <a:r>
              <a:rPr lang="en-US" altLang="zh-CN" baseline="0" dirty="0" err="1" smtClean="0"/>
              <a:t>từng</a:t>
            </a:r>
            <a:r>
              <a:rPr lang="en-US" altLang="zh-CN" baseline="0" dirty="0" smtClean="0"/>
              <a:t> </a:t>
            </a:r>
            <a:r>
              <a:rPr lang="en-US" altLang="zh-CN" baseline="0" dirty="0" err="1" smtClean="0"/>
              <a:t>nhóm</a:t>
            </a:r>
            <a:r>
              <a:rPr lang="en-US" altLang="zh-CN" baseline="0" dirty="0" smtClean="0"/>
              <a:t>, </a:t>
            </a:r>
            <a:r>
              <a:rPr lang="en-US" altLang="zh-CN" baseline="0" dirty="0" err="1" smtClean="0"/>
              <a:t>mời</a:t>
            </a:r>
            <a:r>
              <a:rPr lang="en-US" altLang="zh-CN" baseline="0" dirty="0" smtClean="0"/>
              <a:t> HS </a:t>
            </a:r>
            <a:r>
              <a:rPr lang="en-US" altLang="zh-CN" baseline="0" dirty="0" err="1" smtClean="0"/>
              <a:t>nhóm</a:t>
            </a:r>
            <a:r>
              <a:rPr lang="en-US" altLang="zh-CN" baseline="0" dirty="0" smtClean="0"/>
              <a:t> </a:t>
            </a:r>
            <a:r>
              <a:rPr lang="en-US" altLang="zh-CN" baseline="0" dirty="0" err="1" smtClean="0"/>
              <a:t>khác</a:t>
            </a:r>
            <a:r>
              <a:rPr lang="en-US" altLang="zh-CN" baseline="0" dirty="0" smtClean="0"/>
              <a:t> chia </a:t>
            </a:r>
            <a:r>
              <a:rPr lang="en-US" altLang="zh-CN" baseline="0" dirty="0" err="1" smtClean="0"/>
              <a:t>sẻ</a:t>
            </a:r>
            <a:r>
              <a:rPr lang="en-US" altLang="zh-CN" baseline="0" dirty="0" smtClean="0"/>
              <a:t> </a:t>
            </a:r>
            <a:r>
              <a:rPr lang="en-US" altLang="zh-CN" baseline="0" dirty="0" err="1" smtClean="0"/>
              <a:t>nhận</a:t>
            </a:r>
            <a:r>
              <a:rPr lang="en-US" altLang="zh-CN" baseline="0" dirty="0" smtClean="0"/>
              <a:t> </a:t>
            </a:r>
            <a:r>
              <a:rPr lang="en-US" altLang="zh-CN" baseline="0" dirty="0" err="1" smtClean="0"/>
              <a:t>xét</a:t>
            </a:r>
            <a:r>
              <a:rPr lang="en-US" altLang="zh-CN" baseline="0" dirty="0" smtClean="0"/>
              <a:t> </a:t>
            </a:r>
            <a:r>
              <a:rPr lang="en-US" altLang="zh-CN" baseline="0" dirty="0" err="1" smtClean="0"/>
              <a:t>rồi</a:t>
            </a:r>
            <a:r>
              <a:rPr lang="en-US" altLang="zh-CN" baseline="0" dirty="0" smtClean="0"/>
              <a:t> </a:t>
            </a:r>
            <a:r>
              <a:rPr lang="en-US" altLang="zh-CN" baseline="0" dirty="0" err="1" smtClean="0"/>
              <a:t>mới</a:t>
            </a:r>
            <a:r>
              <a:rPr lang="en-US" altLang="zh-CN" baseline="0" dirty="0" smtClean="0"/>
              <a:t> </a:t>
            </a:r>
            <a:r>
              <a:rPr lang="en-US" altLang="zh-CN" baseline="0" dirty="0" err="1" smtClean="0"/>
              <a:t>chiếu</a:t>
            </a:r>
            <a:r>
              <a:rPr lang="en-US" altLang="zh-CN" baseline="0" dirty="0" smtClean="0"/>
              <a:t> </a:t>
            </a:r>
            <a:r>
              <a:rPr lang="en-US" altLang="zh-CN" baseline="0" dirty="0" err="1" smtClean="0"/>
              <a:t>kết</a:t>
            </a:r>
            <a:r>
              <a:rPr lang="en-US" altLang="zh-CN" baseline="0" dirty="0" smtClean="0"/>
              <a:t> </a:t>
            </a:r>
            <a:r>
              <a:rPr lang="en-US" altLang="zh-CN" baseline="0" dirty="0" err="1" smtClean="0"/>
              <a:t>quả</a:t>
            </a:r>
            <a:r>
              <a:rPr lang="en-US" altLang="zh-CN" baseline="0" dirty="0" smtClean="0"/>
              <a:t>. </a:t>
            </a:r>
          </a:p>
          <a:p>
            <a:r>
              <a:rPr lang="en-US" altLang="zh-CN" baseline="0" dirty="0" err="1" smtClean="0"/>
              <a:t>Sau</a:t>
            </a:r>
            <a:r>
              <a:rPr lang="en-US" altLang="zh-CN" baseline="0" dirty="0" smtClean="0"/>
              <a:t> </a:t>
            </a:r>
            <a:r>
              <a:rPr lang="en-US" altLang="zh-CN" baseline="0" dirty="0" err="1" smtClean="0"/>
              <a:t>khi</a:t>
            </a:r>
            <a:r>
              <a:rPr lang="en-US" altLang="zh-CN" baseline="0" dirty="0" smtClean="0"/>
              <a:t> </a:t>
            </a:r>
            <a:r>
              <a:rPr lang="en-US" altLang="zh-CN" baseline="0" dirty="0" err="1" smtClean="0"/>
              <a:t>chiếu</a:t>
            </a:r>
            <a:r>
              <a:rPr lang="en-US" altLang="zh-CN" baseline="0" dirty="0" smtClean="0"/>
              <a:t> </a:t>
            </a:r>
            <a:r>
              <a:rPr lang="en-US" altLang="zh-CN" baseline="0" dirty="0" err="1" smtClean="0"/>
              <a:t>từng</a:t>
            </a:r>
            <a:r>
              <a:rPr lang="en-US" altLang="zh-CN" baseline="0" dirty="0" smtClean="0"/>
              <a:t> </a:t>
            </a:r>
            <a:r>
              <a:rPr lang="en-US" altLang="zh-CN" baseline="0" dirty="0" err="1" smtClean="0"/>
              <a:t>từ</a:t>
            </a:r>
            <a:r>
              <a:rPr lang="en-US" altLang="zh-CN" baseline="0" dirty="0" smtClean="0"/>
              <a:t>, </a:t>
            </a:r>
            <a:r>
              <a:rPr lang="en-US" altLang="zh-CN" baseline="0" dirty="0" err="1" smtClean="0"/>
              <a:t>gv</a:t>
            </a:r>
            <a:r>
              <a:rPr lang="en-US" altLang="zh-CN" baseline="0" dirty="0" smtClean="0"/>
              <a:t> </a:t>
            </a:r>
            <a:r>
              <a:rPr lang="en-US" altLang="zh-CN" baseline="0" dirty="0" err="1" smtClean="0"/>
              <a:t>dùng</a:t>
            </a:r>
            <a:r>
              <a:rPr lang="en-US" altLang="zh-CN" baseline="0" dirty="0" smtClean="0"/>
              <a:t> </a:t>
            </a:r>
            <a:r>
              <a:rPr lang="en-US" altLang="zh-CN" baseline="0" dirty="0" err="1" smtClean="0"/>
              <a:t>chuột</a:t>
            </a:r>
            <a:r>
              <a:rPr lang="en-US" altLang="zh-CN" baseline="0" dirty="0" smtClean="0"/>
              <a:t> </a:t>
            </a:r>
            <a:r>
              <a:rPr lang="en-US" altLang="zh-CN" baseline="0" dirty="0" err="1" smtClean="0"/>
              <a:t>kích</a:t>
            </a:r>
            <a:r>
              <a:rPr lang="en-US" altLang="zh-CN" baseline="0" dirty="0" smtClean="0"/>
              <a:t> </a:t>
            </a:r>
            <a:r>
              <a:rPr lang="en-US" altLang="zh-CN" baseline="0" dirty="0" err="1" smtClean="0"/>
              <a:t>vào</a:t>
            </a:r>
            <a:r>
              <a:rPr lang="en-US" altLang="zh-CN" baseline="0" dirty="0" smtClean="0"/>
              <a:t> </a:t>
            </a:r>
            <a:r>
              <a:rPr lang="en-US" altLang="zh-CN" baseline="0" dirty="0" err="1" smtClean="0"/>
              <a:t>từng</a:t>
            </a:r>
            <a:r>
              <a:rPr lang="en-US" altLang="zh-CN" baseline="0" dirty="0" smtClean="0"/>
              <a:t> </a:t>
            </a:r>
            <a:r>
              <a:rPr lang="en-US" altLang="zh-CN" baseline="0" dirty="0" err="1" smtClean="0"/>
              <a:t>từ</a:t>
            </a:r>
            <a:r>
              <a:rPr lang="en-US" altLang="zh-CN" baseline="0" dirty="0" smtClean="0"/>
              <a:t> </a:t>
            </a:r>
            <a:r>
              <a:rPr lang="en-US" altLang="zh-CN" baseline="0" dirty="0" err="1" smtClean="0"/>
              <a:t>trong</a:t>
            </a:r>
            <a:r>
              <a:rPr lang="en-US" altLang="zh-CN" baseline="0" dirty="0" smtClean="0"/>
              <a:t> </a:t>
            </a:r>
            <a:r>
              <a:rPr lang="en-US" altLang="zh-CN" baseline="0" dirty="0" err="1" smtClean="0"/>
              <a:t>hình</a:t>
            </a:r>
            <a:r>
              <a:rPr lang="en-US" altLang="zh-CN" baseline="0" dirty="0" smtClean="0"/>
              <a:t> </a:t>
            </a:r>
            <a:r>
              <a:rPr lang="en-US" altLang="zh-CN" baseline="0" dirty="0" err="1" smtClean="0"/>
              <a:t>để</a:t>
            </a:r>
            <a:r>
              <a:rPr lang="en-US" altLang="zh-CN" baseline="0" dirty="0" smtClean="0"/>
              <a:t> HS </a:t>
            </a:r>
            <a:r>
              <a:rPr lang="en-US" altLang="zh-CN" baseline="0" dirty="0" err="1" smtClean="0"/>
              <a:t>biết</a:t>
            </a:r>
            <a:r>
              <a:rPr lang="en-US" altLang="zh-CN" baseline="0" dirty="0" smtClean="0"/>
              <a:t> </a:t>
            </a:r>
            <a:r>
              <a:rPr lang="en-US" altLang="zh-CN" baseline="0" dirty="0" err="1" smtClean="0"/>
              <a:t>được</a:t>
            </a:r>
            <a:r>
              <a:rPr lang="en-US" altLang="zh-CN" baseline="0" dirty="0" smtClean="0"/>
              <a:t> </a:t>
            </a:r>
            <a:r>
              <a:rPr lang="en-US" altLang="zh-CN" baseline="0" dirty="0" err="1" smtClean="0"/>
              <a:t>từ</a:t>
            </a:r>
            <a:r>
              <a:rPr lang="en-US" altLang="zh-CN" baseline="0" dirty="0" smtClean="0"/>
              <a:t> </a:t>
            </a:r>
            <a:r>
              <a:rPr lang="en-US" altLang="zh-CN" baseline="0" dirty="0" err="1" smtClean="0"/>
              <a:t>đó</a:t>
            </a:r>
            <a:r>
              <a:rPr lang="en-US" altLang="zh-CN" baseline="0" dirty="0" smtClean="0"/>
              <a:t> ở </a:t>
            </a:r>
            <a:r>
              <a:rPr lang="en-US" altLang="zh-CN" baseline="0" dirty="0" err="1" smtClean="0"/>
              <a:t>nhóm</a:t>
            </a:r>
            <a:r>
              <a:rPr lang="en-US" altLang="zh-CN" baseline="0" dirty="0" smtClean="0"/>
              <a:t> </a:t>
            </a:r>
            <a:r>
              <a:rPr lang="en-US" altLang="zh-CN" baseline="0" dirty="0" err="1" smtClean="0"/>
              <a:t>nào</a:t>
            </a:r>
            <a:r>
              <a:rPr lang="en-US" altLang="zh-CN" baseline="0" dirty="0" smtClean="0"/>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255050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tổ</a:t>
            </a:r>
            <a:r>
              <a:rPr lang="en-US" baseline="0" dirty="0" smtClean="0"/>
              <a:t> </a:t>
            </a:r>
            <a:r>
              <a:rPr lang="en-US" baseline="0" dirty="0" err="1" smtClean="0"/>
              <a:t>chức</a:t>
            </a:r>
            <a:r>
              <a:rPr lang="en-US" baseline="0" dirty="0" smtClean="0"/>
              <a:t> </a:t>
            </a:r>
            <a:r>
              <a:rPr lang="en-US" baseline="0" dirty="0" err="1" smtClean="0"/>
              <a:t>cho</a:t>
            </a:r>
            <a:r>
              <a:rPr lang="en-US" baseline="0" dirty="0" smtClean="0"/>
              <a:t> HS </a:t>
            </a:r>
            <a:r>
              <a:rPr lang="en-US" baseline="0" dirty="0" err="1" smtClean="0"/>
              <a:t>thi</a:t>
            </a:r>
            <a:r>
              <a:rPr lang="en-US" baseline="0" dirty="0" smtClean="0"/>
              <a:t> </a:t>
            </a:r>
            <a:r>
              <a:rPr lang="en-US" baseline="0" dirty="0" err="1" smtClean="0"/>
              <a:t>tiếp</a:t>
            </a:r>
            <a:r>
              <a:rPr lang="en-US" baseline="0" dirty="0" smtClean="0"/>
              <a:t> </a:t>
            </a:r>
            <a:r>
              <a:rPr lang="en-US" baseline="0" dirty="0" err="1" smtClean="0"/>
              <a:t>sức</a:t>
            </a:r>
            <a:r>
              <a:rPr lang="en-US" baseline="0" dirty="0" smtClean="0"/>
              <a:t> </a:t>
            </a:r>
            <a:r>
              <a:rPr lang="en-US" baseline="0" dirty="0" err="1" smtClean="0"/>
              <a:t>viết</a:t>
            </a:r>
            <a:r>
              <a:rPr lang="en-US" baseline="0" dirty="0" smtClean="0"/>
              <a:t> </a:t>
            </a:r>
            <a:r>
              <a:rPr lang="en-US" baseline="0" dirty="0" err="1" smtClean="0"/>
              <a:t>các</a:t>
            </a:r>
            <a:r>
              <a:rPr lang="en-US" baseline="0" dirty="0" smtClean="0"/>
              <a:t> </a:t>
            </a:r>
            <a:r>
              <a:rPr lang="en-US" baseline="0" dirty="0" err="1" smtClean="0"/>
              <a:t>từ</a:t>
            </a:r>
            <a:r>
              <a:rPr lang="en-US" baseline="0" dirty="0" smtClean="0"/>
              <a:t> </a:t>
            </a:r>
            <a:r>
              <a:rPr lang="en-US" baseline="0" dirty="0" err="1" smtClean="0"/>
              <a:t>ngữ</a:t>
            </a:r>
            <a:r>
              <a:rPr lang="en-US" baseline="0" dirty="0" smtClean="0"/>
              <a:t>, </a:t>
            </a:r>
            <a:r>
              <a:rPr lang="en-US" baseline="0" dirty="0" err="1" smtClean="0"/>
              <a:t>tính</a:t>
            </a:r>
            <a:r>
              <a:rPr lang="en-US" baseline="0" dirty="0" smtClean="0"/>
              <a:t> </a:t>
            </a:r>
            <a:r>
              <a:rPr lang="en-US" baseline="0" dirty="0" err="1" smtClean="0"/>
              <a:t>tổng</a:t>
            </a:r>
            <a:r>
              <a:rPr lang="en-US" baseline="0" dirty="0" smtClean="0"/>
              <a:t> </a:t>
            </a:r>
            <a:r>
              <a:rPr lang="en-US" baseline="0" dirty="0" err="1" smtClean="0"/>
              <a:t>các</a:t>
            </a:r>
            <a:r>
              <a:rPr lang="en-US" baseline="0" dirty="0" smtClean="0"/>
              <a:t> </a:t>
            </a:r>
            <a:r>
              <a:rPr lang="en-US" baseline="0" dirty="0" err="1" smtClean="0"/>
              <a:t>từ</a:t>
            </a:r>
            <a:r>
              <a:rPr lang="en-US" baseline="0" dirty="0" smtClean="0"/>
              <a:t> </a:t>
            </a:r>
            <a:r>
              <a:rPr lang="en-US" baseline="0" dirty="0" err="1" smtClean="0"/>
              <a:t>ngữ</a:t>
            </a:r>
            <a:r>
              <a:rPr lang="en-US" baseline="0" dirty="0" smtClean="0"/>
              <a:t> </a:t>
            </a:r>
            <a:r>
              <a:rPr lang="en-US" baseline="0" dirty="0" err="1" smtClean="0"/>
              <a:t>bao</a:t>
            </a:r>
            <a:r>
              <a:rPr lang="en-US" baseline="0" dirty="0" smtClean="0"/>
              <a:t> </a:t>
            </a:r>
            <a:r>
              <a:rPr lang="en-US" baseline="0" dirty="0" err="1" smtClean="0"/>
              <a:t>gồm</a:t>
            </a:r>
            <a:r>
              <a:rPr lang="en-US" baseline="0" dirty="0" smtClean="0"/>
              <a:t> </a:t>
            </a:r>
            <a:r>
              <a:rPr lang="en-US" baseline="0" dirty="0" err="1" smtClean="0"/>
              <a:t>cả</a:t>
            </a:r>
            <a:r>
              <a:rPr lang="en-US" baseline="0" dirty="0" smtClean="0"/>
              <a:t> </a:t>
            </a:r>
            <a:r>
              <a:rPr lang="en-US" baseline="0" dirty="0" err="1" smtClean="0"/>
              <a:t>s,x</a:t>
            </a:r>
            <a:r>
              <a:rPr lang="en-US" baseline="0" dirty="0" smtClean="0"/>
              <a:t> </a:t>
            </a:r>
            <a:r>
              <a:rPr lang="en-US" baseline="0" dirty="0" err="1" smtClean="0"/>
              <a:t>hoặc</a:t>
            </a:r>
            <a:r>
              <a:rPr lang="en-US" baseline="0" dirty="0" smtClean="0"/>
              <a:t> </a:t>
            </a:r>
            <a:r>
              <a:rPr lang="en-US" baseline="0" dirty="0" err="1" smtClean="0"/>
              <a:t>có</a:t>
            </a:r>
            <a:r>
              <a:rPr lang="en-US" baseline="0" dirty="0" smtClean="0"/>
              <a:t> </a:t>
            </a:r>
            <a:r>
              <a:rPr lang="en-US" baseline="0" dirty="0" err="1" smtClean="0"/>
              <a:t>dấu</a:t>
            </a:r>
            <a:r>
              <a:rPr lang="en-US" baseline="0" dirty="0" smtClean="0"/>
              <a:t> </a:t>
            </a:r>
            <a:r>
              <a:rPr lang="en-US" baseline="0" dirty="0" err="1" smtClean="0"/>
              <a:t>hỏi</a:t>
            </a:r>
            <a:r>
              <a:rPr lang="en-US" baseline="0" dirty="0" smtClean="0"/>
              <a:t> </a:t>
            </a:r>
            <a:r>
              <a:rPr lang="en-US" baseline="0" dirty="0" err="1" smtClean="0"/>
              <a:t>dấu</a:t>
            </a:r>
            <a:r>
              <a:rPr lang="en-US" baseline="0" dirty="0" smtClean="0"/>
              <a:t> </a:t>
            </a:r>
            <a:r>
              <a:rPr lang="en-US" baseline="0" dirty="0" err="1" smtClean="0"/>
              <a:t>ngã</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CCB9D46-087E-480A-B0F8-966B2EE178ED}" type="slidenum">
              <a:rPr lang="en-US" smtClean="0"/>
              <a:t>13</a:t>
            </a:fld>
            <a:endParaRPr lang="en-US"/>
          </a:p>
        </p:txBody>
      </p:sp>
    </p:spTree>
    <p:extLst>
      <p:ext uri="{BB962C8B-B14F-4D97-AF65-F5344CB8AC3E}">
        <p14:creationId xmlns:p14="http://schemas.microsoft.com/office/powerpoint/2010/main" val="1079454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670365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atinLnBrk="0"/>
            <a:r>
              <a:rPr lang="en-US" sz="1200" b="0" i="0" kern="1200" dirty="0" err="1" smtClean="0">
                <a:solidFill>
                  <a:schemeClr val="tx1"/>
                </a:solidFill>
                <a:effectLst/>
                <a:latin typeface="+mn-lt"/>
                <a:ea typeface="+mn-ea"/>
                <a:cs typeface="+mn-cs"/>
              </a:rPr>
              <a:t>Gợi</a:t>
            </a:r>
            <a:r>
              <a:rPr lang="en-US" sz="1200" b="0" i="0" kern="1200" baseline="0" dirty="0" smtClean="0">
                <a:solidFill>
                  <a:schemeClr val="tx1"/>
                </a:solidFill>
                <a:effectLst/>
                <a:latin typeface="+mn-lt"/>
                <a:ea typeface="+mn-ea"/>
                <a:cs typeface="+mn-cs"/>
              </a:rPr>
              <a:t> ý: </a:t>
            </a:r>
            <a:r>
              <a:rPr lang="vi-VN" sz="1200" b="0" i="0" kern="1200" dirty="0" smtClean="0">
                <a:solidFill>
                  <a:schemeClr val="tx1"/>
                </a:solidFill>
                <a:effectLst/>
                <a:latin typeface="+mn-lt"/>
                <a:ea typeface="+mn-ea"/>
                <a:cs typeface="+mn-cs"/>
              </a:rPr>
              <a:t>Em tự nhớ lại những gì đã học trong buổi học hôm nay để viết vào vở.</a:t>
            </a:r>
          </a:p>
          <a:p>
            <a:pPr latinLnBrk="0"/>
            <a:r>
              <a:rPr lang="vi-VN" sz="1200" b="1" i="0" kern="1200" dirty="0" smtClean="0">
                <a:solidFill>
                  <a:schemeClr val="tx1"/>
                </a:solidFill>
                <a:effectLst/>
                <a:latin typeface="+mn-lt"/>
                <a:ea typeface="+mn-ea"/>
                <a:cs typeface="+mn-cs"/>
              </a:rPr>
              <a:t>Lời giải chi tiết:</a:t>
            </a:r>
            <a:endParaRPr lang="vi-VN" sz="1200" b="0" i="0" kern="1200" dirty="0" smtClean="0">
              <a:solidFill>
                <a:schemeClr val="tx1"/>
              </a:solidFill>
              <a:effectLst/>
              <a:latin typeface="+mn-lt"/>
              <a:ea typeface="+mn-ea"/>
              <a:cs typeface="+mn-cs"/>
            </a:endParaRPr>
          </a:p>
          <a:p>
            <a:pPr latinLnBrk="0"/>
            <a:r>
              <a:rPr lang="vi-VN" sz="1200" b="0" i="0" kern="1200" dirty="0" smtClean="0">
                <a:solidFill>
                  <a:schemeClr val="tx1"/>
                </a:solidFill>
                <a:effectLst/>
                <a:latin typeface="+mn-lt"/>
                <a:ea typeface="+mn-ea"/>
                <a:cs typeface="+mn-cs"/>
              </a:rPr>
              <a:t>Buổi học hôm nay cho em thấy được những niềm vui khi đến trường. Đi học không chỉ giúp em biết thêm nhiều kiến thức bổ ích mà còn được gặp thầy cô, các bạn và được tham gia vào nhiều hoạt động rất vui.</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400878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144219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Kết</a:t>
            </a:r>
            <a:r>
              <a:rPr lang="en-US" altLang="zh-CN" baseline="0" dirty="0" smtClean="0"/>
              <a:t> </a:t>
            </a:r>
            <a:r>
              <a:rPr lang="en-US" altLang="zh-CN" baseline="0" dirty="0" err="1" smtClean="0"/>
              <a:t>nối</a:t>
            </a:r>
            <a:r>
              <a:rPr lang="en-US" altLang="zh-CN" baseline="0" dirty="0" smtClean="0"/>
              <a:t> </a:t>
            </a:r>
            <a:r>
              <a:rPr lang="en-US" altLang="zh-CN" baseline="0" dirty="0" err="1" smtClean="0"/>
              <a:t>mạng</a:t>
            </a:r>
            <a:r>
              <a:rPr lang="en-US" altLang="zh-CN" baseline="0" dirty="0" smtClean="0"/>
              <a:t> </a:t>
            </a:r>
            <a:r>
              <a:rPr lang="en-US" altLang="zh-CN" baseline="0" dirty="0" err="1" smtClean="0"/>
              <a:t>để</a:t>
            </a:r>
            <a:r>
              <a:rPr lang="en-US" altLang="zh-CN" baseline="0" dirty="0" smtClean="0"/>
              <a:t> </a:t>
            </a:r>
            <a:r>
              <a:rPr lang="en-US" altLang="zh-CN" baseline="0" dirty="0" err="1" smtClean="0"/>
              <a:t>xem</a:t>
            </a:r>
            <a:r>
              <a:rPr lang="en-US" altLang="zh-CN" baseline="0" dirty="0" smtClean="0"/>
              <a:t> video </a:t>
            </a:r>
            <a:r>
              <a:rPr lang="en-US" altLang="zh-CN" baseline="0" dirty="0" err="1" smtClean="0"/>
              <a:t>thầy</a:t>
            </a:r>
            <a:r>
              <a:rPr lang="en-US" altLang="zh-CN" baseline="0" dirty="0" smtClean="0"/>
              <a:t>/ </a:t>
            </a:r>
            <a:r>
              <a:rPr lang="en-US" altLang="zh-CN" baseline="0" dirty="0" err="1" smtClean="0"/>
              <a:t>cô</a:t>
            </a:r>
            <a:r>
              <a:rPr lang="en-US" altLang="zh-CN" baseline="0" dirty="0" smtClean="0"/>
              <a:t> </a:t>
            </a:r>
            <a:r>
              <a:rPr lang="en-US" altLang="zh-CN" baseline="0" dirty="0" err="1" smtClean="0"/>
              <a:t>nhé</a:t>
            </a:r>
            <a:r>
              <a:rPr lang="en-US" altLang="zh-CN" baseline="0" dirty="0" smtClean="0"/>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608952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 GV giới thiệu nội dung: Bài thơ miêu tả cảnh đẹp thiên nhiên, bình yên của làng quê.</a:t>
            </a:r>
            <a:r>
              <a:rPr lang="nl-NL" sz="1200" kern="1200" baseline="0" dirty="0" smtClean="0">
                <a:solidFill>
                  <a:schemeClr val="tx1"/>
                </a:solidFill>
                <a:effectLst/>
                <a:latin typeface="+mn-lt"/>
                <a:ea typeface="+mn-ea"/>
                <a:cs typeface="+mn-cs"/>
              </a:rPr>
              <a:t> Kể về n</a:t>
            </a:r>
            <a:r>
              <a:rPr lang="nl-NL" sz="1200" kern="1200" dirty="0" smtClean="0">
                <a:solidFill>
                  <a:schemeClr val="tx1"/>
                </a:solidFill>
                <a:effectLst/>
                <a:latin typeface="+mn-lt"/>
                <a:ea typeface="+mn-ea"/>
                <a:cs typeface="+mn-cs"/>
              </a:rPr>
              <a:t>hững hoạt động vui chơi, học tập khi tới trường</a:t>
            </a:r>
            <a:r>
              <a:rPr lang="nl-NL" sz="1200" kern="1200" baseline="0" dirty="0" smtClean="0">
                <a:solidFill>
                  <a:schemeClr val="tx1"/>
                </a:solidFill>
                <a:effectLst/>
                <a:latin typeface="+mn-lt"/>
                <a:ea typeface="+mn-ea"/>
                <a:cs typeface="+mn-cs"/>
              </a:rPr>
              <a:t> để </a:t>
            </a:r>
            <a:r>
              <a:rPr lang="nl-NL" sz="1200" kern="1200" dirty="0" smtClean="0">
                <a:solidFill>
                  <a:schemeClr val="tx1"/>
                </a:solidFill>
                <a:effectLst/>
                <a:latin typeface="+mn-lt"/>
                <a:ea typeface="+mn-ea"/>
                <a:cs typeface="+mn-cs"/>
              </a:rPr>
              <a:t>qua đó thấy được niềm vui của các bạn nhỏ.</a:t>
            </a:r>
            <a:endParaRPr lang="en-US"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714123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CH1: </a:t>
            </a:r>
            <a:r>
              <a:rPr lang="en-US" altLang="zh-CN" dirty="0" err="1" smtClean="0"/>
              <a:t>Bạn</a:t>
            </a:r>
            <a:r>
              <a:rPr lang="en-US" altLang="zh-CN" baseline="0" dirty="0" smtClean="0"/>
              <a:t> </a:t>
            </a:r>
            <a:r>
              <a:rPr lang="en-US" altLang="zh-CN" baseline="0" dirty="0" err="1" smtClean="0"/>
              <a:t>nhỏ</a:t>
            </a:r>
            <a:r>
              <a:rPr lang="en-US" altLang="zh-CN" baseline="0" dirty="0" smtClean="0"/>
              <a:t> </a:t>
            </a:r>
            <a:r>
              <a:rPr lang="en-US" altLang="zh-CN" baseline="0" dirty="0" err="1" smtClean="0"/>
              <a:t>đi</a:t>
            </a:r>
            <a:r>
              <a:rPr lang="en-US" altLang="zh-CN" baseline="0" dirty="0" smtClean="0"/>
              <a:t> </a:t>
            </a:r>
            <a:r>
              <a:rPr lang="en-US" altLang="zh-CN" baseline="0" dirty="0" err="1" smtClean="0"/>
              <a:t>học</a:t>
            </a:r>
            <a:r>
              <a:rPr lang="en-US" altLang="zh-CN" baseline="0" dirty="0" smtClean="0"/>
              <a:t> </a:t>
            </a:r>
            <a:r>
              <a:rPr lang="en-US" altLang="zh-CN" baseline="0" dirty="0" err="1" smtClean="0"/>
              <a:t>trong</a:t>
            </a:r>
            <a:r>
              <a:rPr lang="en-US" altLang="zh-CN" baseline="0" dirty="0" smtClean="0"/>
              <a:t> </a:t>
            </a:r>
            <a:r>
              <a:rPr lang="en-US" altLang="zh-CN" baseline="0" dirty="0" err="1" smtClean="0"/>
              <a:t>khung</a:t>
            </a:r>
            <a:r>
              <a:rPr lang="en-US" altLang="zh-CN" baseline="0" dirty="0" smtClean="0"/>
              <a:t> </a:t>
            </a:r>
            <a:r>
              <a:rPr lang="en-US" altLang="zh-CN" baseline="0" dirty="0" err="1" smtClean="0"/>
              <a:t>cảnh</a:t>
            </a:r>
            <a:r>
              <a:rPr lang="en-US" altLang="zh-CN" baseline="0" dirty="0" smtClean="0"/>
              <a:t>: </a:t>
            </a:r>
            <a:r>
              <a:rPr lang="en-US" altLang="zh-CN" baseline="0" dirty="0" err="1" smtClean="0"/>
              <a:t>bình</a:t>
            </a:r>
            <a:r>
              <a:rPr lang="en-US" altLang="zh-CN" baseline="0" dirty="0" smtClean="0"/>
              <a:t> minh </a:t>
            </a:r>
            <a:r>
              <a:rPr lang="en-US" altLang="zh-CN" baseline="0" dirty="0" err="1" smtClean="0"/>
              <a:t>nắng</a:t>
            </a:r>
            <a:r>
              <a:rPr lang="en-US" altLang="zh-CN" baseline="0" dirty="0" smtClean="0"/>
              <a:t> </a:t>
            </a:r>
            <a:r>
              <a:rPr lang="en-US" altLang="zh-CN" baseline="0" dirty="0" err="1" smtClean="0"/>
              <a:t>xông</a:t>
            </a:r>
            <a:r>
              <a:rPr lang="en-US" altLang="zh-CN" baseline="0" dirty="0" smtClean="0"/>
              <a:t> </a:t>
            </a:r>
            <a:r>
              <a:rPr lang="en-US" altLang="zh-CN" baseline="0" dirty="0" err="1" smtClean="0"/>
              <a:t>xao</a:t>
            </a:r>
            <a:r>
              <a:rPr lang="en-US" altLang="zh-CN" baseline="0" dirty="0" smtClean="0"/>
              <a:t>, </a:t>
            </a:r>
            <a:r>
              <a:rPr lang="en-US" altLang="zh-CN" baseline="0" dirty="0" err="1" smtClean="0"/>
              <a:t>trong</a:t>
            </a:r>
            <a:r>
              <a:rPr lang="en-US" altLang="zh-CN" baseline="0" dirty="0" smtClean="0"/>
              <a:t> </a:t>
            </a:r>
            <a:r>
              <a:rPr lang="en-US" altLang="zh-CN" baseline="0" dirty="0" err="1" smtClean="0"/>
              <a:t>lành</a:t>
            </a:r>
            <a:r>
              <a:rPr lang="en-US" altLang="zh-CN" baseline="0" dirty="0" smtClean="0"/>
              <a:t> </a:t>
            </a:r>
            <a:r>
              <a:rPr lang="en-US" altLang="zh-CN" baseline="0" dirty="0" err="1" smtClean="0"/>
              <a:t>làn</a:t>
            </a:r>
            <a:r>
              <a:rPr lang="en-US" altLang="zh-CN" baseline="0" dirty="0" smtClean="0"/>
              <a:t> </a:t>
            </a:r>
            <a:r>
              <a:rPr lang="en-US" altLang="zh-CN" baseline="0" dirty="0" err="1" smtClean="0"/>
              <a:t>gió</a:t>
            </a:r>
            <a:r>
              <a:rPr lang="en-US" altLang="zh-CN" baseline="0" dirty="0" smtClean="0"/>
              <a:t> </a:t>
            </a:r>
            <a:r>
              <a:rPr lang="en-US" altLang="zh-CN" baseline="0" dirty="0" err="1" smtClean="0"/>
              <a:t>mát</a:t>
            </a:r>
            <a:r>
              <a:rPr lang="en-US" altLang="zh-CN" baseline="0" dirty="0" smtClean="0"/>
              <a:t>, </a:t>
            </a:r>
            <a:r>
              <a:rPr lang="en-US" altLang="zh-CN" baseline="0" dirty="0" err="1" smtClean="0"/>
              <a:t>gió</a:t>
            </a:r>
            <a:r>
              <a:rPr lang="en-US" altLang="zh-CN" baseline="0" dirty="0" smtClean="0"/>
              <a:t> </a:t>
            </a:r>
            <a:r>
              <a:rPr lang="en-US" altLang="zh-CN" baseline="0" dirty="0" err="1" smtClean="0"/>
              <a:t>lướt</a:t>
            </a:r>
            <a:r>
              <a:rPr lang="en-US" altLang="zh-CN" baseline="0" dirty="0" smtClean="0"/>
              <a:t> </a:t>
            </a:r>
            <a:r>
              <a:rPr lang="en-US" altLang="zh-CN" baseline="0" dirty="0" err="1" smtClean="0"/>
              <a:t>nhẹ</a:t>
            </a:r>
            <a:r>
              <a:rPr lang="en-US" altLang="zh-CN" baseline="0" dirty="0" smtClean="0"/>
              <a:t> </a:t>
            </a:r>
            <a:r>
              <a:rPr lang="en-US" altLang="zh-CN" baseline="0" dirty="0" err="1" smtClean="0"/>
              <a:t>lên</a:t>
            </a:r>
            <a:r>
              <a:rPr lang="en-US" altLang="zh-CN" baseline="0" dirty="0" smtClean="0"/>
              <a:t> </a:t>
            </a:r>
            <a:r>
              <a:rPr lang="en-US" altLang="zh-CN" baseline="0" dirty="0" err="1" smtClean="0"/>
              <a:t>má</a:t>
            </a:r>
            <a:r>
              <a:rPr lang="en-US" altLang="zh-CN" baseline="0" dirty="0" smtClean="0"/>
              <a:t> </a:t>
            </a:r>
            <a:r>
              <a:rPr lang="en-US" altLang="zh-CN" baseline="0" dirty="0" err="1" smtClean="0"/>
              <a:t>bạn</a:t>
            </a:r>
            <a:r>
              <a:rPr lang="en-US" altLang="zh-CN" baseline="0" dirty="0" smtClean="0"/>
              <a:t> </a:t>
            </a:r>
            <a:r>
              <a:rPr lang="en-US" altLang="zh-CN" baseline="0" dirty="0" err="1" smtClean="0"/>
              <a:t>ấy</a:t>
            </a:r>
            <a:r>
              <a:rPr lang="en-US" altLang="zh-CN" baseline="0" dirty="0" smtClean="0"/>
              <a:t>.</a:t>
            </a:r>
          </a:p>
          <a:p>
            <a:r>
              <a:rPr lang="en-US" altLang="zh-CN" baseline="0" dirty="0" smtClean="0"/>
              <a:t>CH2: </a:t>
            </a:r>
            <a:r>
              <a:rPr lang="en-US" altLang="zh-CN" baseline="0" dirty="0" err="1" smtClean="0"/>
              <a:t>Những</a:t>
            </a:r>
            <a:r>
              <a:rPr lang="en-US" altLang="zh-CN" baseline="0" dirty="0" smtClean="0"/>
              <a:t> </a:t>
            </a:r>
            <a:r>
              <a:rPr lang="en-US" altLang="zh-CN" baseline="0" dirty="0" err="1" smtClean="0"/>
              <a:t>trang</a:t>
            </a:r>
            <a:r>
              <a:rPr lang="en-US" altLang="zh-CN" baseline="0" dirty="0" smtClean="0"/>
              <a:t> </a:t>
            </a:r>
            <a:r>
              <a:rPr lang="en-US" altLang="zh-CN" baseline="0" dirty="0" err="1" smtClean="0"/>
              <a:t>sách</a:t>
            </a:r>
            <a:r>
              <a:rPr lang="en-US" altLang="zh-CN" baseline="0" dirty="0" smtClean="0"/>
              <a:t> </a:t>
            </a:r>
            <a:r>
              <a:rPr lang="en-US" altLang="zh-CN" baseline="0" dirty="0" err="1" smtClean="0"/>
              <a:t>của</a:t>
            </a:r>
            <a:r>
              <a:rPr lang="en-US" altLang="zh-CN" baseline="0" dirty="0" smtClean="0"/>
              <a:t> </a:t>
            </a:r>
            <a:r>
              <a:rPr lang="en-US" altLang="zh-CN" baseline="0" dirty="0" err="1" smtClean="0"/>
              <a:t>bạn</a:t>
            </a:r>
            <a:r>
              <a:rPr lang="en-US" altLang="zh-CN" baseline="0" dirty="0" smtClean="0"/>
              <a:t> </a:t>
            </a:r>
            <a:r>
              <a:rPr lang="en-US" altLang="zh-CN" baseline="0" dirty="0" err="1" smtClean="0"/>
              <a:t>nhỏ</a:t>
            </a:r>
            <a:r>
              <a:rPr lang="en-US" altLang="zh-CN" baseline="0" dirty="0" smtClean="0"/>
              <a:t> </a:t>
            </a:r>
            <a:r>
              <a:rPr lang="en-US" altLang="zh-CN" baseline="0" dirty="0" err="1" smtClean="0"/>
              <a:t>thơm</a:t>
            </a:r>
            <a:r>
              <a:rPr lang="en-US" altLang="zh-CN" baseline="0" dirty="0" smtClean="0"/>
              <a:t> </a:t>
            </a:r>
            <a:r>
              <a:rPr lang="en-US" altLang="zh-CN" baseline="0" dirty="0" err="1" smtClean="0"/>
              <a:t>hương</a:t>
            </a:r>
            <a:r>
              <a:rPr lang="en-US" altLang="zh-CN" baseline="0" dirty="0" smtClean="0"/>
              <a:t> </a:t>
            </a:r>
            <a:r>
              <a:rPr lang="en-US" altLang="zh-CN" baseline="0" dirty="0" err="1" smtClean="0"/>
              <a:t>lúa</a:t>
            </a:r>
            <a:r>
              <a:rPr lang="en-US" altLang="zh-CN" baseline="0" dirty="0" smtClean="0"/>
              <a:t> </a:t>
            </a:r>
            <a:r>
              <a:rPr lang="en-US" altLang="zh-CN" baseline="0" dirty="0" err="1" smtClean="0"/>
              <a:t>thoang</a:t>
            </a:r>
            <a:r>
              <a:rPr lang="en-US" altLang="zh-CN" baseline="0" dirty="0" smtClean="0"/>
              <a:t> </a:t>
            </a:r>
            <a:r>
              <a:rPr lang="en-US" altLang="zh-CN" baseline="0" dirty="0" err="1" smtClean="0"/>
              <a:t>thoảng</a:t>
            </a:r>
            <a:r>
              <a:rPr lang="en-US" altLang="zh-CN" baseline="0" dirty="0" smtClean="0"/>
              <a:t>, </a:t>
            </a:r>
            <a:r>
              <a:rPr lang="en-US" altLang="zh-CN" baseline="0" dirty="0" err="1" smtClean="0"/>
              <a:t>có</a:t>
            </a:r>
            <a:r>
              <a:rPr lang="en-US" altLang="zh-CN" baseline="0" dirty="0" smtClean="0"/>
              <a:t> </a:t>
            </a:r>
            <a:r>
              <a:rPr lang="en-US" altLang="zh-CN" baseline="0" dirty="0" err="1" smtClean="0"/>
              <a:t>những</a:t>
            </a:r>
            <a:r>
              <a:rPr lang="en-US" altLang="zh-CN" baseline="0" dirty="0" smtClean="0"/>
              <a:t> </a:t>
            </a:r>
            <a:r>
              <a:rPr lang="en-US" altLang="zh-CN" baseline="0" dirty="0" err="1" smtClean="0"/>
              <a:t>cánh</a:t>
            </a:r>
            <a:r>
              <a:rPr lang="en-US" altLang="zh-CN" baseline="0" dirty="0" smtClean="0"/>
              <a:t> </a:t>
            </a:r>
            <a:r>
              <a:rPr lang="en-US" altLang="zh-CN" baseline="0" dirty="0" err="1" smtClean="0"/>
              <a:t>cò</a:t>
            </a:r>
            <a:r>
              <a:rPr lang="en-US" altLang="zh-CN" baseline="0" dirty="0" smtClean="0"/>
              <a:t> bay </a:t>
            </a:r>
            <a:r>
              <a:rPr lang="en-US" altLang="zh-CN" baseline="0" dirty="0" err="1" smtClean="0"/>
              <a:t>lả</a:t>
            </a:r>
            <a:r>
              <a:rPr lang="en-US" altLang="zh-CN" baseline="0" dirty="0" smtClean="0"/>
              <a:t>. </a:t>
            </a:r>
            <a:r>
              <a:rPr lang="en-US" altLang="zh-CN" baseline="0" dirty="0" err="1" smtClean="0"/>
              <a:t>Trong</a:t>
            </a:r>
            <a:r>
              <a:rPr lang="en-US" altLang="zh-CN" baseline="0" dirty="0" smtClean="0"/>
              <a:t> </a:t>
            </a:r>
            <a:r>
              <a:rPr lang="en-US" altLang="zh-CN" baseline="0" dirty="0" err="1" smtClean="0"/>
              <a:t>sách</a:t>
            </a:r>
            <a:r>
              <a:rPr lang="en-US" altLang="zh-CN" baseline="0" dirty="0" smtClean="0"/>
              <a:t> </a:t>
            </a:r>
            <a:r>
              <a:rPr lang="en-US" altLang="zh-CN" baseline="0" dirty="0" err="1" smtClean="0"/>
              <a:t>lại</a:t>
            </a:r>
            <a:r>
              <a:rPr lang="en-US" altLang="zh-CN" baseline="0" dirty="0" smtClean="0"/>
              <a:t> </a:t>
            </a:r>
            <a:r>
              <a:rPr lang="en-US" altLang="zh-CN" baseline="0" dirty="0" err="1" smtClean="0"/>
              <a:t>có</a:t>
            </a:r>
            <a:r>
              <a:rPr lang="en-US" altLang="zh-CN" baseline="0" dirty="0" smtClean="0"/>
              <a:t> </a:t>
            </a:r>
            <a:r>
              <a:rPr lang="en-US" altLang="zh-CN" baseline="0" dirty="0" err="1" smtClean="0"/>
              <a:t>nhiều</a:t>
            </a:r>
            <a:r>
              <a:rPr lang="en-US" altLang="zh-CN" baseline="0" dirty="0" smtClean="0"/>
              <a:t> </a:t>
            </a:r>
            <a:r>
              <a:rPr lang="en-US" altLang="zh-CN" baseline="0" dirty="0" err="1" smtClean="0"/>
              <a:t>câu</a:t>
            </a:r>
            <a:r>
              <a:rPr lang="en-US" altLang="zh-CN" baseline="0" dirty="0" smtClean="0"/>
              <a:t> </a:t>
            </a:r>
            <a:r>
              <a:rPr lang="en-US" altLang="zh-CN" baseline="0" dirty="0" err="1" smtClean="0"/>
              <a:t>chuyện</a:t>
            </a:r>
            <a:r>
              <a:rPr lang="en-US" altLang="zh-CN" baseline="0" dirty="0" smtClean="0"/>
              <a:t> </a:t>
            </a:r>
            <a:r>
              <a:rPr lang="en-US" altLang="zh-CN" baseline="0" dirty="0" err="1" smtClean="0"/>
              <a:t>cổ</a:t>
            </a:r>
            <a:r>
              <a:rPr lang="en-US" altLang="zh-CN" baseline="0" dirty="0" smtClean="0"/>
              <a:t> </a:t>
            </a:r>
            <a:r>
              <a:rPr lang="en-US" altLang="zh-CN" baseline="0" dirty="0" err="1" smtClean="0"/>
              <a:t>tích</a:t>
            </a:r>
            <a:r>
              <a:rPr lang="en-US" altLang="zh-CN" baseline="0" dirty="0" smtClean="0"/>
              <a:t>, </a:t>
            </a:r>
            <a:r>
              <a:rPr lang="en-US" altLang="zh-CN" baseline="0" dirty="0" err="1" smtClean="0"/>
              <a:t>đi</a:t>
            </a:r>
            <a:r>
              <a:rPr lang="en-US" altLang="zh-CN" baseline="0" dirty="0" smtClean="0"/>
              <a:t> </a:t>
            </a:r>
            <a:r>
              <a:rPr lang="en-US" altLang="zh-CN" baseline="0" dirty="0" err="1" smtClean="0"/>
              <a:t>học</a:t>
            </a:r>
            <a:r>
              <a:rPr lang="en-US" altLang="zh-CN" baseline="0" dirty="0" smtClean="0"/>
              <a:t> </a:t>
            </a:r>
            <a:r>
              <a:rPr lang="en-US" altLang="zh-CN" baseline="0" dirty="0" err="1" smtClean="0"/>
              <a:t>được</a:t>
            </a:r>
            <a:r>
              <a:rPr lang="en-US" altLang="zh-CN" baseline="0" dirty="0" smtClean="0"/>
              <a:t> </a:t>
            </a:r>
            <a:r>
              <a:rPr lang="en-US" altLang="zh-CN" baseline="0" dirty="0" err="1" smtClean="0"/>
              <a:t>cô</a:t>
            </a:r>
            <a:r>
              <a:rPr lang="en-US" altLang="zh-CN" baseline="0" dirty="0" smtClean="0"/>
              <a:t> </a:t>
            </a:r>
            <a:r>
              <a:rPr lang="en-US" altLang="zh-CN" baseline="0" dirty="0" err="1" smtClean="0"/>
              <a:t>dạy</a:t>
            </a:r>
            <a:r>
              <a:rPr lang="en-US" altLang="zh-CN" baseline="0" dirty="0" smtClean="0"/>
              <a:t> </a:t>
            </a:r>
            <a:r>
              <a:rPr lang="en-US" altLang="zh-CN" baseline="0" dirty="0" err="1" smtClean="0"/>
              <a:t>múa</a:t>
            </a:r>
            <a:r>
              <a:rPr lang="en-US" altLang="zh-CN" baseline="0" dirty="0" smtClean="0"/>
              <a:t> </a:t>
            </a:r>
            <a:r>
              <a:rPr lang="en-US" altLang="zh-CN" baseline="0" dirty="0" err="1" smtClean="0"/>
              <a:t>dạy</a:t>
            </a:r>
            <a:r>
              <a:rPr lang="en-US" altLang="zh-CN" baseline="0" dirty="0" smtClean="0"/>
              <a:t> </a:t>
            </a:r>
            <a:r>
              <a:rPr lang="en-US" altLang="zh-CN" baseline="0" dirty="0" err="1" smtClean="0"/>
              <a:t>hát</a:t>
            </a:r>
            <a:r>
              <a:rPr lang="en-US" altLang="zh-CN" baseline="0" dirty="0" smtClean="0"/>
              <a:t> </a:t>
            </a:r>
            <a:r>
              <a:rPr lang="en-US" altLang="zh-CN" baseline="0" dirty="0" err="1" smtClean="0"/>
              <a:t>và</a:t>
            </a:r>
            <a:r>
              <a:rPr lang="en-US" altLang="zh-CN" baseline="0" dirty="0" smtClean="0"/>
              <a:t> </a:t>
            </a:r>
            <a:r>
              <a:rPr lang="en-US" altLang="zh-CN" baseline="0" dirty="0" err="1" smtClean="0"/>
              <a:t>làm</a:t>
            </a:r>
            <a:r>
              <a:rPr lang="en-US" altLang="zh-CN" baseline="0" dirty="0" smtClean="0"/>
              <a:t> </a:t>
            </a:r>
            <a:r>
              <a:rPr lang="en-US" altLang="zh-CN" baseline="0" dirty="0" err="1" smtClean="0"/>
              <a:t>nhiều</a:t>
            </a:r>
            <a:r>
              <a:rPr lang="en-US" altLang="zh-CN" baseline="0" dirty="0" smtClean="0"/>
              <a:t> </a:t>
            </a:r>
            <a:r>
              <a:rPr lang="en-US" altLang="zh-CN" baseline="0" dirty="0" err="1" smtClean="0"/>
              <a:t>đồ</a:t>
            </a:r>
            <a:r>
              <a:rPr lang="en-US" altLang="zh-CN" baseline="0" dirty="0" smtClean="0"/>
              <a:t> </a:t>
            </a:r>
            <a:r>
              <a:rPr lang="en-US" altLang="zh-CN" baseline="0" dirty="0" err="1" smtClean="0"/>
              <a:t>chơi</a:t>
            </a:r>
            <a:r>
              <a:rPr lang="en-US" altLang="zh-CN" baseline="0" dirty="0" smtClean="0"/>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679733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029937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423155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GV </a:t>
            </a:r>
            <a:r>
              <a:rPr lang="en-US" altLang="zh-CN" dirty="0" err="1" smtClean="0"/>
              <a:t>cho</a:t>
            </a:r>
            <a:r>
              <a:rPr lang="en-US" altLang="zh-CN" dirty="0" smtClean="0"/>
              <a:t> Hs </a:t>
            </a:r>
            <a:r>
              <a:rPr lang="en-US" altLang="zh-CN" dirty="0" err="1" smtClean="0"/>
              <a:t>tự</a:t>
            </a:r>
            <a:r>
              <a:rPr lang="en-US" altLang="zh-CN" baseline="0" dirty="0" smtClean="0"/>
              <a:t> </a:t>
            </a:r>
            <a:r>
              <a:rPr lang="en-US" altLang="zh-CN" baseline="0" dirty="0" err="1" smtClean="0"/>
              <a:t>nêu</a:t>
            </a:r>
            <a:r>
              <a:rPr lang="en-US" altLang="zh-CN" baseline="0" dirty="0" smtClean="0"/>
              <a:t> </a:t>
            </a:r>
            <a:r>
              <a:rPr lang="en-US" altLang="zh-CN" baseline="0" dirty="0" err="1" smtClean="0"/>
              <a:t>lưu</a:t>
            </a:r>
            <a:r>
              <a:rPr lang="en-US" altLang="zh-CN" baseline="0" dirty="0" smtClean="0"/>
              <a:t> ý </a:t>
            </a:r>
            <a:r>
              <a:rPr lang="en-US" altLang="zh-CN" baseline="0" dirty="0" err="1" smtClean="0"/>
              <a:t>rồi</a:t>
            </a:r>
            <a:r>
              <a:rPr lang="en-US" altLang="zh-CN" baseline="0" dirty="0" smtClean="0"/>
              <a:t> </a:t>
            </a:r>
            <a:r>
              <a:rPr lang="en-US" altLang="zh-CN" baseline="0" dirty="0" err="1" smtClean="0"/>
              <a:t>mới</a:t>
            </a:r>
            <a:r>
              <a:rPr lang="en-US" altLang="zh-CN" baseline="0" dirty="0" smtClean="0"/>
              <a:t> </a:t>
            </a:r>
            <a:r>
              <a:rPr lang="en-US" altLang="zh-CN" baseline="0" dirty="0" err="1" smtClean="0"/>
              <a:t>chiếu</a:t>
            </a:r>
            <a:r>
              <a:rPr lang="en-US" altLang="zh-CN" baseline="0" dirty="0" smtClean="0"/>
              <a:t> </a:t>
            </a:r>
            <a:r>
              <a:rPr lang="en-US" altLang="zh-CN" baseline="0" dirty="0" err="1" smtClean="0"/>
              <a:t>các</a:t>
            </a:r>
            <a:r>
              <a:rPr lang="en-US" altLang="zh-CN" baseline="0" dirty="0" smtClean="0"/>
              <a:t> </a:t>
            </a:r>
            <a:r>
              <a:rPr lang="en-US" altLang="zh-CN" baseline="0" dirty="0" err="1" smtClean="0"/>
              <a:t>lưu</a:t>
            </a:r>
            <a:r>
              <a:rPr lang="en-US" altLang="zh-CN" baseline="0" dirty="0" smtClean="0"/>
              <a:t> ý</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651967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245114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7436479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s://www.facebook.com/groups/629898828017053"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2.png"/><Relationship Id="rId4" Type="http://schemas.openxmlformats.org/officeDocument/2006/relationships/image" Target="../media/image9.png"/><Relationship Id="rId9"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4.png"/><Relationship Id="rId11" Type="http://schemas.openxmlformats.org/officeDocument/2006/relationships/image" Target="../media/image21.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s://www.facebook.com/groups/629898828017053" TargetMode="Externa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s://www.facebook.com/groups/629898828017053"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FFDD29-F9FC-45CC-8DA8-0F75845DCB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FF11CA9-4BB2-4193-A26A-0CBCF45A56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98B2048-5BCF-4BC9-BAA7-935AFB8776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2022/8/26</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04F548D6-B412-454A-B6FC-D6C46F43B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78B1786C-EAED-46D5-A2E7-64C0927B66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图片 6">
            <a:extLst>
              <a:ext uri="{FF2B5EF4-FFF2-40B4-BE49-F238E27FC236}">
                <a16:creationId xmlns:a16="http://schemas.microsoft.com/office/drawing/2014/main" id="{750D420B-442A-40B5-B68F-C45D067171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8" name="图片 2">
            <a:extLst>
              <a:ext uri="{FF2B5EF4-FFF2-40B4-BE49-F238E27FC236}">
                <a16:creationId xmlns:a16="http://schemas.microsoft.com/office/drawing/2014/main" id="{FE9F6C7A-8C3B-4FEE-8BB1-A9E2804C2AF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Tree>
    <p:extLst>
      <p:ext uri="{BB962C8B-B14F-4D97-AF65-F5344CB8AC3E}">
        <p14:creationId xmlns:p14="http://schemas.microsoft.com/office/powerpoint/2010/main" val="3884075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381247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79F60-456E-4E1B-80CF-5138057E52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22A75F-289C-458E-A675-A9BAB0EFFD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A362103-7EF9-44FB-B8CB-369F469324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ABEC00A-7302-4247-9D64-87B1946DB5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2022/8/26</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0550A80A-2688-4854-84D7-D4BBD831AC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660109EE-4F9E-4109-8C45-9C4D2F1E2A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954837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B65AF8-4580-4AD3-A1AA-4C484055157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3B8CEE-E90C-48DC-ADB5-CB10E08873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60D18C1-7883-4484-AA32-CAF699D048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FC4615-6EE2-4CF0-86B4-A97F4E1FEA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2022/8/26</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8EAC1524-55FA-48D8-92C8-DE477CCAF7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75A1A1B4-AAB8-482D-B8A3-6975867A46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2"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4118089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E3C3BA-953F-4065-AD25-FA765CE53F3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B0BA4-D1A1-4EE3-A8CB-F74F8C0232E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521CAD0-EB56-461A-B7F2-7D5064F36D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2022/8/26</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F426F8C6-B9EA-4808-8AE2-0D19558E51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C861DF59-DFCF-42A0-B5B5-74F365FB4B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580157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A0731B-864E-4E06-BF84-67E5F83D979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ED683AE-A59E-47E0-BEE8-6BFD44B73FAB}"/>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3F87D-A8E0-49F8-9370-32DB4A8B85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2022/8/26</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C5DE653A-0968-4E82-8CA3-1D7D5C0F76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18921D96-E7E1-4180-BE90-5E0AEA078C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24346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5C9989-9782-4EB4-9A7D-3AD9C636598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C954D-0236-48C9-8BEB-949D8546433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76849211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5C9989-9782-4EB4-9A7D-3AD9C636598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C954D-0236-48C9-8BEB-949D8546433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60455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5C9989-9782-4EB4-9A7D-3AD9C636598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C954D-0236-48C9-8BEB-949D8546433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421708911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5C9989-9782-4EB4-9A7D-3AD9C636598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C954D-0236-48C9-8BEB-949D8546433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700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5C9989-9782-4EB4-9A7D-3AD9C636598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C954D-0236-48C9-8BEB-949D8546433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013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3BB68-9340-45A5-9DF9-75149E7D054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FF37043-7C13-41D8-B045-D914CA75D42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86FCAB9-0B94-4A46-822A-45ED05C4E1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2022/8/26</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03502201-B138-456E-A301-64B45DD78D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CBAE3243-3B82-45A1-A0C4-1D91534233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363667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5C9989-9782-4EB4-9A7D-3AD9C636598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C954D-0236-48C9-8BEB-949D8546433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47498923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5C9989-9782-4EB4-9A7D-3AD9C636598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C954D-0236-48C9-8BEB-949D8546433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70108294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5C9989-9782-4EB4-9A7D-3AD9C636598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C954D-0236-48C9-8BEB-949D8546433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766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5C9989-9782-4EB4-9A7D-3AD9C636598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C954D-0236-48C9-8BEB-949D8546433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2"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3276917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5C9989-9782-4EB4-9A7D-3AD9C636598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C954D-0236-48C9-8BEB-949D8546433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69730816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5C9989-9782-4EB4-9A7D-3AD9C636598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C954D-0236-48C9-8BEB-949D8546433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46100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E1E1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39781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PTMON title">
    <p:bg>
      <p:bgPr>
        <a:solidFill>
          <a:srgbClr val="ACDFC9"/>
        </a:solidFill>
        <a:effectLst/>
      </p:bgPr>
    </p:bg>
    <p:spTree>
      <p:nvGrpSpPr>
        <p:cNvPr id="1" name=""/>
        <p:cNvGrpSpPr/>
        <p:nvPr/>
      </p:nvGrpSpPr>
      <p:grpSpPr>
        <a:xfrm>
          <a:off x="0" y="0"/>
          <a:ext cx="0" cy="0"/>
          <a:chOff x="0" y="0"/>
          <a:chExt cx="0" cy="0"/>
        </a:xfrm>
      </p:grpSpPr>
      <p:pic>
        <p:nvPicPr>
          <p:cNvPr id="60" name="그림 59">
            <a:extLst>
              <a:ext uri="{FF2B5EF4-FFF2-40B4-BE49-F238E27FC236}">
                <a16:creationId xmlns:a16="http://schemas.microsoft.com/office/drawing/2014/main" id="{C052F397-CEEB-431E-850A-F9BC23B929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1" name="직사각형 60">
            <a:extLst>
              <a:ext uri="{FF2B5EF4-FFF2-40B4-BE49-F238E27FC236}">
                <a16:creationId xmlns:a16="http://schemas.microsoft.com/office/drawing/2014/main" id="{DF6E0F5F-3E71-4855-BE35-FD18535AAC83}"/>
              </a:ext>
            </a:extLst>
          </p:cNvPr>
          <p:cNvSpPr/>
          <p:nvPr userDrawn="1"/>
        </p:nvSpPr>
        <p:spPr>
          <a:xfrm>
            <a:off x="-96000" y="1092200"/>
            <a:ext cx="12384000" cy="46736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맑은 고딕" panose="020B0503020000020004" pitchFamily="34" charset="-127"/>
              <a:cs typeface="+mn-cs"/>
            </a:endParaRPr>
          </a:p>
        </p:txBody>
      </p:sp>
      <p:pic>
        <p:nvPicPr>
          <p:cNvPr id="63" name="그림 62">
            <a:extLst>
              <a:ext uri="{FF2B5EF4-FFF2-40B4-BE49-F238E27FC236}">
                <a16:creationId xmlns:a16="http://schemas.microsoft.com/office/drawing/2014/main" id="{FD53F190-DAF0-465A-B488-6E7F323BA4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0102561" y="240583"/>
            <a:ext cx="1979175" cy="1453268"/>
          </a:xfrm>
          <a:prstGeom prst="rect">
            <a:avLst/>
          </a:prstGeom>
        </p:spPr>
      </p:pic>
      <p:pic>
        <p:nvPicPr>
          <p:cNvPr id="64" name="그림 63">
            <a:extLst>
              <a:ext uri="{FF2B5EF4-FFF2-40B4-BE49-F238E27FC236}">
                <a16:creationId xmlns:a16="http://schemas.microsoft.com/office/drawing/2014/main" id="{42CFF820-CA0E-4B44-AA09-FBAAACB0B8B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26319"/>
          <a:stretch/>
        </p:blipFill>
        <p:spPr>
          <a:xfrm flipH="1">
            <a:off x="0" y="4125369"/>
            <a:ext cx="1304332" cy="3052123"/>
          </a:xfrm>
          <a:prstGeom prst="rect">
            <a:avLst/>
          </a:prstGeom>
        </p:spPr>
      </p:pic>
      <p:pic>
        <p:nvPicPr>
          <p:cNvPr id="66" name="그림 65">
            <a:extLst>
              <a:ext uri="{FF2B5EF4-FFF2-40B4-BE49-F238E27FC236}">
                <a16:creationId xmlns:a16="http://schemas.microsoft.com/office/drawing/2014/main" id="{20FB5EB7-2A5E-4B76-95FB-A8101FF6280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20197" y="34659"/>
            <a:ext cx="1145472" cy="615477"/>
          </a:xfrm>
          <a:prstGeom prst="rect">
            <a:avLst/>
          </a:prstGeom>
        </p:spPr>
      </p:pic>
      <p:pic>
        <p:nvPicPr>
          <p:cNvPr id="71" name="그림 70">
            <a:extLst>
              <a:ext uri="{FF2B5EF4-FFF2-40B4-BE49-F238E27FC236}">
                <a16:creationId xmlns:a16="http://schemas.microsoft.com/office/drawing/2014/main" id="{E8DA2198-B403-48FF-91A5-B3579172A70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70341" y="369486"/>
            <a:ext cx="1582277" cy="1221070"/>
          </a:xfrm>
          <a:prstGeom prst="rect">
            <a:avLst/>
          </a:prstGeom>
        </p:spPr>
      </p:pic>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ea typeface="+mj-ea"/>
                <a:cs typeface="+mj-cs"/>
              </a:rPr>
              <a:t>By </a:t>
            </a:r>
            <a:r>
              <a:rPr kumimoji="0" lang="en-US" sz="4267" b="0" i="0" u="none" strike="noStrike" kern="1200" cap="none" spc="0" normalizeH="0" baseline="0" noProof="0" dirty="0" smtClean="0">
                <a:ln>
                  <a:noFill/>
                </a:ln>
                <a:solidFill>
                  <a:srgbClr val="70AD47">
                    <a:lumMod val="50000"/>
                  </a:srgbClr>
                </a:solidFill>
                <a:effectLst/>
                <a:uLnTx/>
                <a:uFillTx/>
                <a:latin typeface="SVN-Riesling" panose="02000400000000000000" pitchFamily="2" charset="0"/>
                <a:ea typeface="+mj-ea"/>
                <a:cs typeface="+mj-cs"/>
              </a:rPr>
              <a:t>PHƯỚC TRANG</a:t>
            </a:r>
            <a:endPar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ea typeface="+mj-ea"/>
              <a:cs typeface="+mj-cs"/>
            </a:endParaRP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28838474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PPTMON title">
    <p:bg>
      <p:bgPr>
        <a:solidFill>
          <a:srgbClr val="FFF8F2"/>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BD032D4-D06F-476A-BA52-F60B2FD2AF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직사각형 14">
            <a:extLst>
              <a:ext uri="{FF2B5EF4-FFF2-40B4-BE49-F238E27FC236}">
                <a16:creationId xmlns:a16="http://schemas.microsoft.com/office/drawing/2014/main" id="{6212E781-E7CD-47B2-9C44-FAB276FDBB71}"/>
              </a:ext>
            </a:extLst>
          </p:cNvPr>
          <p:cNvSpPr/>
          <p:nvPr userDrawn="1"/>
        </p:nvSpPr>
        <p:spPr>
          <a:xfrm>
            <a:off x="2702471" y="1525604"/>
            <a:ext cx="6787058" cy="3806792"/>
          </a:xfrm>
          <a:prstGeom prst="rect">
            <a:avLst/>
          </a:prstGeom>
          <a:solidFill>
            <a:srgbClr val="ACDFC9"/>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맑은 고딕" panose="020B0503020000020004" pitchFamily="34" charset="-127"/>
              <a:cs typeface="+mn-cs"/>
            </a:endParaRPr>
          </a:p>
        </p:txBody>
      </p:sp>
      <p:pic>
        <p:nvPicPr>
          <p:cNvPr id="18" name="그림 17">
            <a:extLst>
              <a:ext uri="{FF2B5EF4-FFF2-40B4-BE49-F238E27FC236}">
                <a16:creationId xmlns:a16="http://schemas.microsoft.com/office/drawing/2014/main" id="{959E8B78-3437-4428-8921-3C811CEF84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8764"/>
          <a:stretch/>
        </p:blipFill>
        <p:spPr>
          <a:xfrm>
            <a:off x="9983249" y="848816"/>
            <a:ext cx="2208752" cy="1948873"/>
          </a:xfrm>
          <a:prstGeom prst="rect">
            <a:avLst/>
          </a:prstGeom>
        </p:spPr>
      </p:pic>
      <p:pic>
        <p:nvPicPr>
          <p:cNvPr id="27" name="그림 26">
            <a:extLst>
              <a:ext uri="{FF2B5EF4-FFF2-40B4-BE49-F238E27FC236}">
                <a16:creationId xmlns:a16="http://schemas.microsoft.com/office/drawing/2014/main" id="{5F061E45-2D40-447D-B775-784903F1588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26167" y="3679247"/>
            <a:ext cx="1770231" cy="3052123"/>
          </a:xfrm>
          <a:prstGeom prst="rect">
            <a:avLst/>
          </a:prstGeom>
        </p:spPr>
      </p:pic>
      <p:pic>
        <p:nvPicPr>
          <p:cNvPr id="28" name="그림 27">
            <a:extLst>
              <a:ext uri="{FF2B5EF4-FFF2-40B4-BE49-F238E27FC236}">
                <a16:creationId xmlns:a16="http://schemas.microsoft.com/office/drawing/2014/main" id="{D1A681D4-257F-4CB1-9F56-573EFA92F93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1565" b="12569"/>
          <a:stretch/>
        </p:blipFill>
        <p:spPr>
          <a:xfrm>
            <a:off x="9159776" y="4867913"/>
            <a:ext cx="3032224" cy="1990087"/>
          </a:xfrm>
          <a:prstGeom prst="rect">
            <a:avLst/>
          </a:prstGeom>
        </p:spPr>
      </p:pic>
      <p:pic>
        <p:nvPicPr>
          <p:cNvPr id="33" name="그림 32">
            <a:extLst>
              <a:ext uri="{FF2B5EF4-FFF2-40B4-BE49-F238E27FC236}">
                <a16:creationId xmlns:a16="http://schemas.microsoft.com/office/drawing/2014/main" id="{7057B8B5-EE35-4808-8D2F-C1A4922F768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03488" y="5317592"/>
            <a:ext cx="1363453" cy="1239503"/>
          </a:xfrm>
          <a:prstGeom prst="rect">
            <a:avLst/>
          </a:prstGeom>
        </p:spPr>
      </p:pic>
      <p:pic>
        <p:nvPicPr>
          <p:cNvPr id="34" name="그림 33">
            <a:extLst>
              <a:ext uri="{FF2B5EF4-FFF2-40B4-BE49-F238E27FC236}">
                <a16:creationId xmlns:a16="http://schemas.microsoft.com/office/drawing/2014/main" id="{E3643D3A-318A-42E7-9D29-CB54A75EF32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250726" y="466747"/>
            <a:ext cx="2115703" cy="1632724"/>
          </a:xfrm>
          <a:prstGeom prst="rect">
            <a:avLst/>
          </a:prstGeom>
        </p:spPr>
      </p:pic>
      <p:pic>
        <p:nvPicPr>
          <p:cNvPr id="38" name="그림 37">
            <a:extLst>
              <a:ext uri="{FF2B5EF4-FFF2-40B4-BE49-F238E27FC236}">
                <a16:creationId xmlns:a16="http://schemas.microsoft.com/office/drawing/2014/main" id="{FAA55A9A-88D6-4B50-B0E8-9B8E36DAB68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32123" y="4015356"/>
            <a:ext cx="2325378" cy="2251132"/>
          </a:xfrm>
          <a:prstGeom prst="rect">
            <a:avLst/>
          </a:prstGeom>
        </p:spPr>
      </p:pic>
      <p:pic>
        <p:nvPicPr>
          <p:cNvPr id="46" name="그림 45">
            <a:extLst>
              <a:ext uri="{FF2B5EF4-FFF2-40B4-BE49-F238E27FC236}">
                <a16:creationId xmlns:a16="http://schemas.microsoft.com/office/drawing/2014/main" id="{15A0D484-2F57-48EC-AF6D-69B339D75BE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78326" y="554410"/>
            <a:ext cx="1979175" cy="1453268"/>
          </a:xfrm>
          <a:prstGeom prst="rect">
            <a:avLst/>
          </a:prstGeom>
        </p:spPr>
      </p:pic>
      <p:pic>
        <p:nvPicPr>
          <p:cNvPr id="11" name="Picture 1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ea typeface="+mj-ea"/>
                <a:cs typeface="+mj-cs"/>
              </a:rPr>
              <a:t>By </a:t>
            </a:r>
            <a:r>
              <a:rPr kumimoji="0" lang="en-US" sz="4267" b="0" i="0" u="none" strike="noStrike" kern="1200" cap="none" spc="0" normalizeH="0" baseline="0" noProof="0" dirty="0" smtClean="0">
                <a:ln>
                  <a:noFill/>
                </a:ln>
                <a:solidFill>
                  <a:srgbClr val="70AD47">
                    <a:lumMod val="50000"/>
                  </a:srgbClr>
                </a:solidFill>
                <a:effectLst/>
                <a:uLnTx/>
                <a:uFillTx/>
                <a:latin typeface="SVN-Riesling" panose="02000400000000000000" pitchFamily="2" charset="0"/>
                <a:ea typeface="+mj-ea"/>
                <a:cs typeface="+mj-cs"/>
              </a:rPr>
              <a:t>PHƯỚC TRANG</a:t>
            </a:r>
            <a:endPar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ea typeface="+mj-ea"/>
              <a:cs typeface="+mj-cs"/>
            </a:endParaRP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82978502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PPTMON title">
    <p:spTree>
      <p:nvGrpSpPr>
        <p:cNvPr id="1" name=""/>
        <p:cNvGrpSpPr/>
        <p:nvPr/>
      </p:nvGrpSpPr>
      <p:grpSpPr>
        <a:xfrm>
          <a:off x="0" y="0"/>
          <a:ext cx="0" cy="0"/>
          <a:chOff x="0" y="0"/>
          <a:chExt cx="0" cy="0"/>
        </a:xfrm>
      </p:grpSpPr>
      <p:pic>
        <p:nvPicPr>
          <p:cNvPr id="18" name="그림 17">
            <a:extLst>
              <a:ext uri="{FF2B5EF4-FFF2-40B4-BE49-F238E27FC236}">
                <a16:creationId xmlns:a16="http://schemas.microsoft.com/office/drawing/2014/main" id="{8D99DBF7-0756-4E26-8D8D-00A52B5333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직사각형 19">
            <a:extLst>
              <a:ext uri="{FF2B5EF4-FFF2-40B4-BE49-F238E27FC236}">
                <a16:creationId xmlns:a16="http://schemas.microsoft.com/office/drawing/2014/main" id="{24B0D4EE-E70A-40C8-91B1-AAEEF52A4A37}"/>
              </a:ext>
            </a:extLst>
          </p:cNvPr>
          <p:cNvSpPr/>
          <p:nvPr userDrawn="1"/>
        </p:nvSpPr>
        <p:spPr>
          <a:xfrm>
            <a:off x="2702471" y="1525604"/>
            <a:ext cx="6787058" cy="3806792"/>
          </a:xfrm>
          <a:prstGeom prst="rect">
            <a:avLst/>
          </a:prstGeom>
          <a:solidFill>
            <a:srgbClr val="FFCD5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맑은 고딕" panose="020B0503020000020004" pitchFamily="34" charset="-127"/>
              <a:cs typeface="+mn-cs"/>
            </a:endParaRPr>
          </a:p>
        </p:txBody>
      </p:sp>
      <p:pic>
        <p:nvPicPr>
          <p:cNvPr id="26" name="그림 25">
            <a:extLst>
              <a:ext uri="{FF2B5EF4-FFF2-40B4-BE49-F238E27FC236}">
                <a16:creationId xmlns:a16="http://schemas.microsoft.com/office/drawing/2014/main" id="{AB8BC71D-4C81-41C2-AC07-B3B6D2403D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557" y="4347354"/>
            <a:ext cx="2420933" cy="1948873"/>
          </a:xfrm>
          <a:prstGeom prst="rect">
            <a:avLst/>
          </a:prstGeom>
        </p:spPr>
      </p:pic>
      <p:pic>
        <p:nvPicPr>
          <p:cNvPr id="27" name="그림 26">
            <a:extLst>
              <a:ext uri="{FF2B5EF4-FFF2-40B4-BE49-F238E27FC236}">
                <a16:creationId xmlns:a16="http://schemas.microsoft.com/office/drawing/2014/main" id="{F95628DC-F769-43A4-9DC1-6F9C3CE21F9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47423" y="4781060"/>
            <a:ext cx="1979175" cy="1453268"/>
          </a:xfrm>
          <a:prstGeom prst="rect">
            <a:avLst/>
          </a:prstGeom>
        </p:spPr>
      </p:pic>
      <p:pic>
        <p:nvPicPr>
          <p:cNvPr id="28" name="그림 27">
            <a:extLst>
              <a:ext uri="{FF2B5EF4-FFF2-40B4-BE49-F238E27FC236}">
                <a16:creationId xmlns:a16="http://schemas.microsoft.com/office/drawing/2014/main" id="{2128A930-4577-491F-857C-3F9B259671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0262" y="212811"/>
            <a:ext cx="1770231" cy="3052123"/>
          </a:xfrm>
          <a:prstGeom prst="rect">
            <a:avLst/>
          </a:prstGeom>
        </p:spPr>
      </p:pic>
      <p:pic>
        <p:nvPicPr>
          <p:cNvPr id="29" name="그림 28">
            <a:extLst>
              <a:ext uri="{FF2B5EF4-FFF2-40B4-BE49-F238E27FC236}">
                <a16:creationId xmlns:a16="http://schemas.microsoft.com/office/drawing/2014/main" id="{07BFA0F5-0229-42B0-AC0B-682BCC36A6E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080"/>
          <a:stretch/>
        </p:blipFill>
        <p:spPr>
          <a:xfrm>
            <a:off x="9111562" y="0"/>
            <a:ext cx="3080438" cy="2228836"/>
          </a:xfrm>
          <a:prstGeom prst="rect">
            <a:avLst/>
          </a:prstGeom>
        </p:spPr>
      </p:pic>
      <p:pic>
        <p:nvPicPr>
          <p:cNvPr id="36" name="그림 35">
            <a:extLst>
              <a:ext uri="{FF2B5EF4-FFF2-40B4-BE49-F238E27FC236}">
                <a16:creationId xmlns:a16="http://schemas.microsoft.com/office/drawing/2014/main" id="{A6E3EFE0-007D-4D68-BDE7-AF438410844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252836" y="5175249"/>
            <a:ext cx="1290793" cy="1145472"/>
          </a:xfrm>
          <a:prstGeom prst="rect">
            <a:avLst/>
          </a:prstGeom>
        </p:spPr>
      </p:pic>
      <p:pic>
        <p:nvPicPr>
          <p:cNvPr id="41" name="그림 40">
            <a:extLst>
              <a:ext uri="{FF2B5EF4-FFF2-40B4-BE49-F238E27FC236}">
                <a16:creationId xmlns:a16="http://schemas.microsoft.com/office/drawing/2014/main" id="{979C8A0A-572A-4B93-9237-D2F6E1C0E3D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68926" y="89747"/>
            <a:ext cx="2025523" cy="3077387"/>
          </a:xfrm>
          <a:prstGeom prst="rect">
            <a:avLst/>
          </a:prstGeom>
        </p:spPr>
      </p:pic>
      <p:pic>
        <p:nvPicPr>
          <p:cNvPr id="43" name="그림 42">
            <a:extLst>
              <a:ext uri="{FF2B5EF4-FFF2-40B4-BE49-F238E27FC236}">
                <a16:creationId xmlns:a16="http://schemas.microsoft.com/office/drawing/2014/main" id="{6983CEAC-89E6-4F02-8A88-3D5692C5014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6911" y="152362"/>
            <a:ext cx="2101735" cy="1997821"/>
          </a:xfrm>
          <a:prstGeom prst="rect">
            <a:avLst/>
          </a:prstGeom>
        </p:spPr>
      </p:pic>
      <p:pic>
        <p:nvPicPr>
          <p:cNvPr id="44" name="그림 43">
            <a:extLst>
              <a:ext uri="{FF2B5EF4-FFF2-40B4-BE49-F238E27FC236}">
                <a16:creationId xmlns:a16="http://schemas.microsoft.com/office/drawing/2014/main" id="{865C06CB-DCC4-4965-958E-EC2D9D1EAA0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39877" y="3628251"/>
            <a:ext cx="2409850" cy="3077387"/>
          </a:xfrm>
          <a:prstGeom prst="rect">
            <a:avLst/>
          </a:prstGeom>
        </p:spPr>
      </p:pic>
      <p:pic>
        <p:nvPicPr>
          <p:cNvPr id="46" name="그림 45">
            <a:extLst>
              <a:ext uri="{FF2B5EF4-FFF2-40B4-BE49-F238E27FC236}">
                <a16:creationId xmlns:a16="http://schemas.microsoft.com/office/drawing/2014/main" id="{2E0DE3C9-4CAA-4447-9E04-4FC4A6FD9AB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384812" y="272842"/>
            <a:ext cx="1444662" cy="1427565"/>
          </a:xfrm>
          <a:prstGeom prst="rect">
            <a:avLst/>
          </a:prstGeom>
        </p:spPr>
      </p:pic>
      <p:pic>
        <p:nvPicPr>
          <p:cNvPr id="13" name="Picture 1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4"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ea typeface="+mj-ea"/>
                <a:cs typeface="+mj-cs"/>
              </a:rPr>
              <a:t>By </a:t>
            </a:r>
            <a:r>
              <a:rPr kumimoji="0" lang="en-US" sz="4267" b="0" i="0" u="none" strike="noStrike" kern="1200" cap="none" spc="0" normalizeH="0" baseline="0" noProof="0" dirty="0" smtClean="0">
                <a:ln>
                  <a:noFill/>
                </a:ln>
                <a:solidFill>
                  <a:srgbClr val="70AD47">
                    <a:lumMod val="50000"/>
                  </a:srgbClr>
                </a:solidFill>
                <a:effectLst/>
                <a:uLnTx/>
                <a:uFillTx/>
                <a:latin typeface="SVN-Riesling" panose="02000400000000000000" pitchFamily="2" charset="0"/>
                <a:ea typeface="+mj-ea"/>
                <a:cs typeface="+mj-cs"/>
              </a:rPr>
              <a:t>PHƯỚC TRANG</a:t>
            </a:r>
            <a:endPar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ea typeface="+mj-ea"/>
              <a:cs typeface="+mj-cs"/>
            </a:endParaRP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62299531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4CCF9-EEF7-4826-A5BC-F66EFCFA3C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C83AF09-1352-4A88-99FC-F813F4407B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ACDCEF6-2A89-4359-BB5C-FE1B82A897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2022/8/26</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E7577732-3FBC-4D8C-BDA8-110F1F8226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75935D6F-49F4-44A1-BD88-A04E0A96D9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842276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65361-D2BE-4709-861C-3A40981981D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7C04E3-CD1D-4435-A33A-CD1999862A7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D7B32CC-0BFC-44B2-A415-64E99A805C9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43D789-0EBD-4407-8FAC-D1A3AB8E7C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2022/8/26</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7822E30C-4360-4318-B1C2-7ABD2DB33F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6EDDECC2-835E-4D68-BFC5-EA4C99518F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06529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D68D0-4882-49E7-99FD-302ADEB03E3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798ABAB-ECC3-4F49-BAB6-E25A7C3064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F67B60B-3301-40A4-8634-4DC890F093C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447C786-89D8-4586-9FDA-E9464DFCE7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137B4B1-DC45-4235-9C30-51CC076C5CC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B625036-2875-421C-9091-AC81B6D9DC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2022/8/26</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8" name="页脚占位符 7">
            <a:extLst>
              <a:ext uri="{FF2B5EF4-FFF2-40B4-BE49-F238E27FC236}">
                <a16:creationId xmlns:a16="http://schemas.microsoft.com/office/drawing/2014/main" id="{C5707A95-E157-490B-BAF3-29FAA035B8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9" name="灯片编号占位符 8">
            <a:extLst>
              <a:ext uri="{FF2B5EF4-FFF2-40B4-BE49-F238E27FC236}">
                <a16:creationId xmlns:a16="http://schemas.microsoft.com/office/drawing/2014/main" id="{05D8CA39-64A1-4BA0-B773-22F28D1873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5"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148044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DB7602-9F35-4839-8C57-33826D2B441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D9A2F13-40AA-4DED-AD91-3A5AD538F0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2022/8/26</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4" name="页脚占位符 3">
            <a:extLst>
              <a:ext uri="{FF2B5EF4-FFF2-40B4-BE49-F238E27FC236}">
                <a16:creationId xmlns:a16="http://schemas.microsoft.com/office/drawing/2014/main" id="{FD926094-C2B7-4BD2-86B7-D4C1BEEA93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灯片编号占位符 4">
            <a:extLst>
              <a:ext uri="{FF2B5EF4-FFF2-40B4-BE49-F238E27FC236}">
                <a16:creationId xmlns:a16="http://schemas.microsoft.com/office/drawing/2014/main" id="{27F2295E-923B-411B-ACE7-7F549E4B4A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592271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620224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3047316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903095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pn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2.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8264AA3-EF09-4136-B307-ECB9924162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9E6073F-BC80-4BD9-B052-AA5FE099CA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A33251D-8FD4-4180-ABCD-BFBB3A1F4F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2022/8/26</a:t>
            </a:fld>
            <a:endParaRPr kumimoji="0" lang="zh-CN" altLang="en-US" sz="1200" b="0" i="0" u="none" strike="noStrike" kern="1200" cap="none" spc="0" normalizeH="0" baseline="0" noProof="0" dirty="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1C0D2D06-3AEC-41B8-A039-37380CF05E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BFBC5792-E88B-4FAA-B0A8-6A692BE947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ea typeface="字魂107号-萌趣欢乐体" panose="00000500000000000000" pitchFamily="2" charset="-122"/>
              <a:cs typeface="+mn-cs"/>
            </a:endParaRPr>
          </a:p>
        </p:txBody>
      </p:sp>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7">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40843731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5C9989-9782-4EB4-9A7D-3AD9C636598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ADC954D-0236-48C9-8BEB-949D8546433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8">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79127733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4.pn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video" Target="https://www.youtube.com/embed/K3hikAsntTg" TargetMode="External"/><Relationship Id="rId5" Type="http://schemas.openxmlformats.org/officeDocument/2006/relationships/image" Target="../media/image28.png"/><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2.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png"/><Relationship Id="rId5" Type="http://schemas.microsoft.com/office/2007/relationships/hdphoto" Target="../media/hdphoto5.wdp"/><Relationship Id="rId4" Type="http://schemas.openxmlformats.org/officeDocument/2006/relationships/image" Target="../media/image36.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8198" y="0"/>
            <a:ext cx="12113802" cy="6486706"/>
          </a:xfrm>
          <a:prstGeom prst="rect">
            <a:avLst/>
          </a:prstGeom>
        </p:spPr>
      </p:pic>
    </p:spTree>
    <p:extLst>
      <p:ext uri="{BB962C8B-B14F-4D97-AF65-F5344CB8AC3E}">
        <p14:creationId xmlns:p14="http://schemas.microsoft.com/office/powerpoint/2010/main" val="2943883933"/>
      </p:ext>
    </p:extLst>
  </p:cSld>
  <p:clrMapOvr>
    <a:masterClrMapping/>
  </p:clrMapOvr>
  <p:transition spd="slow">
    <p:comb/>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5B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21918" y="963568"/>
            <a:ext cx="7230483" cy="1554615"/>
          </a:xfrm>
          <a:prstGeom prst="rect">
            <a:avLst/>
          </a:prstGeom>
        </p:spPr>
      </p:pic>
      <p:pic>
        <p:nvPicPr>
          <p:cNvPr id="3" name="Picture 2"/>
          <p:cNvPicPr>
            <a:picLocks noChangeAspect="1"/>
          </p:cNvPicPr>
          <p:nvPr/>
        </p:nvPicPr>
        <p:blipFill>
          <a:blip r:embed="rId4"/>
          <a:stretch>
            <a:fillRect/>
          </a:stretch>
        </p:blipFill>
        <p:spPr>
          <a:xfrm>
            <a:off x="332635" y="2238588"/>
            <a:ext cx="11546825" cy="1938696"/>
          </a:xfrm>
          <a:prstGeom prst="rect">
            <a:avLst/>
          </a:prstGeom>
        </p:spPr>
      </p:pic>
    </p:spTree>
    <p:extLst>
      <p:ext uri="{BB962C8B-B14F-4D97-AF65-F5344CB8AC3E}">
        <p14:creationId xmlns:p14="http://schemas.microsoft.com/office/powerpoint/2010/main" val="40223707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8800"/>
                    </a14:imgEffect>
                    <a14:imgEffect>
                      <a14:brightnessContrast contrast="40000"/>
                    </a14:imgEffect>
                  </a14:imgLayer>
                </a14:imgProps>
              </a:ext>
            </a:extLst>
          </a:blip>
          <a:stretch>
            <a:fillRect/>
          </a:stretch>
        </p:blipFill>
        <p:spPr>
          <a:xfrm>
            <a:off x="4803113" y="626452"/>
            <a:ext cx="6826776" cy="5616427"/>
          </a:xfrm>
          <a:prstGeom prst="rect">
            <a:avLst/>
          </a:prstGeom>
          <a:ln>
            <a:noFill/>
          </a:ln>
          <a:effectLst>
            <a:softEdge rad="112500"/>
          </a:effectLst>
        </p:spPr>
      </p:pic>
      <p:sp>
        <p:nvSpPr>
          <p:cNvPr id="13" name="TextBox 17">
            <a:extLst>
              <a:ext uri="{FF2B5EF4-FFF2-40B4-BE49-F238E27FC236}">
                <a16:creationId xmlns:a16="http://schemas.microsoft.com/office/drawing/2014/main" id="{C01584E2-E31C-4EA5-9941-E6EED1035444}"/>
              </a:ext>
            </a:extLst>
          </p:cNvPr>
          <p:cNvSpPr txBox="1"/>
          <p:nvPr/>
        </p:nvSpPr>
        <p:spPr>
          <a:xfrm>
            <a:off x="368761" y="1800545"/>
            <a:ext cx="4714942" cy="4120272"/>
          </a:xfrm>
          <a:prstGeom prst="roundRect">
            <a:avLst/>
          </a:prstGeom>
          <a:solidFill>
            <a:srgbClr val="FFC000"/>
          </a:solidFill>
        </p:spPr>
        <p:txBody>
          <a:bodyPr wrap="square" lIns="121917" tIns="60958" rIns="121917" bIns="60958" rtlCol="0">
            <a:spAutoFit/>
          </a:bodyPr>
          <a:lstStyle/>
          <a:p>
            <a:r>
              <a:rPr lang="en-US" altLang="zh-CN" sz="2600" b="1" dirty="0" err="1" smtClean="0">
                <a:latin typeface="Cambria" panose="02040503050406030204" pitchFamily="18" charset="0"/>
                <a:ea typeface="Cambria" panose="02040503050406030204" pitchFamily="18" charset="0"/>
              </a:rPr>
              <a:t>Quan</a:t>
            </a:r>
            <a:r>
              <a:rPr lang="en-US" altLang="zh-CN" sz="2600" b="1" dirty="0" smtClean="0">
                <a:latin typeface="Cambria" panose="02040503050406030204" pitchFamily="18" charset="0"/>
                <a:ea typeface="Cambria" panose="02040503050406030204" pitchFamily="18" charset="0"/>
              </a:rPr>
              <a:t> </a:t>
            </a:r>
            <a:r>
              <a:rPr lang="en-US" altLang="zh-CN" sz="2600" b="1" dirty="0" err="1" smtClean="0">
                <a:latin typeface="Cambria" panose="02040503050406030204" pitchFamily="18" charset="0"/>
                <a:ea typeface="Cambria" panose="02040503050406030204" pitchFamily="18" charset="0"/>
              </a:rPr>
              <a:t>sát</a:t>
            </a:r>
            <a:r>
              <a:rPr lang="en-US" altLang="zh-CN" sz="2600" b="1" dirty="0" smtClean="0">
                <a:latin typeface="Cambria" panose="02040503050406030204" pitchFamily="18" charset="0"/>
                <a:ea typeface="Cambria" panose="02040503050406030204" pitchFamily="18" charset="0"/>
              </a:rPr>
              <a:t> </a:t>
            </a:r>
            <a:r>
              <a:rPr lang="en-US" altLang="zh-CN" sz="2600" b="1" dirty="0" err="1" smtClean="0">
                <a:latin typeface="Cambria" panose="02040503050406030204" pitchFamily="18" charset="0"/>
                <a:ea typeface="Cambria" panose="02040503050406030204" pitchFamily="18" charset="0"/>
              </a:rPr>
              <a:t>tranh</a:t>
            </a:r>
            <a:r>
              <a:rPr lang="en-US" altLang="zh-CN" sz="2600" b="1" dirty="0" smtClean="0">
                <a:latin typeface="Cambria" panose="02040503050406030204" pitchFamily="18" charset="0"/>
                <a:ea typeface="Cambria" panose="02040503050406030204" pitchFamily="18" charset="0"/>
              </a:rPr>
              <a:t>, </a:t>
            </a:r>
            <a:r>
              <a:rPr lang="en-US" altLang="zh-CN" sz="2600" b="1" dirty="0" err="1" smtClean="0">
                <a:latin typeface="Cambria" panose="02040503050406030204" pitchFamily="18" charset="0"/>
                <a:ea typeface="Cambria" panose="02040503050406030204" pitchFamily="18" charset="0"/>
              </a:rPr>
              <a:t>tìm</a:t>
            </a:r>
            <a:r>
              <a:rPr lang="en-US" altLang="zh-CN" sz="2600" b="1" dirty="0" smtClean="0">
                <a:latin typeface="Cambria" panose="02040503050406030204" pitchFamily="18" charset="0"/>
                <a:ea typeface="Cambria" panose="02040503050406030204" pitchFamily="18" charset="0"/>
              </a:rPr>
              <a:t> </a:t>
            </a:r>
            <a:r>
              <a:rPr lang="en-US" altLang="zh-CN" sz="2600" b="1" dirty="0" err="1" smtClean="0">
                <a:latin typeface="Cambria" panose="02040503050406030204" pitchFamily="18" charset="0"/>
                <a:ea typeface="Cambria" panose="02040503050406030204" pitchFamily="18" charset="0"/>
              </a:rPr>
              <a:t>và</a:t>
            </a:r>
            <a:r>
              <a:rPr lang="en-US" altLang="zh-CN" sz="2600" b="1" dirty="0" smtClean="0">
                <a:latin typeface="Cambria" panose="02040503050406030204" pitchFamily="18" charset="0"/>
                <a:ea typeface="Cambria" panose="02040503050406030204" pitchFamily="18" charset="0"/>
              </a:rPr>
              <a:t> </a:t>
            </a:r>
            <a:r>
              <a:rPr lang="en-US" altLang="zh-CN" sz="2600" b="1" dirty="0" err="1" smtClean="0">
                <a:latin typeface="Cambria" panose="02040503050406030204" pitchFamily="18" charset="0"/>
                <a:ea typeface="Cambria" panose="02040503050406030204" pitchFamily="18" charset="0"/>
              </a:rPr>
              <a:t>viết</a:t>
            </a:r>
            <a:r>
              <a:rPr lang="en-US" altLang="zh-CN" sz="2600" b="1" dirty="0" smtClean="0">
                <a:latin typeface="Cambria" panose="02040503050406030204" pitchFamily="18" charset="0"/>
                <a:ea typeface="Cambria" panose="02040503050406030204" pitchFamily="18" charset="0"/>
              </a:rPr>
              <a:t> </a:t>
            </a:r>
            <a:r>
              <a:rPr lang="en-US" altLang="zh-CN" sz="2600" b="1" dirty="0" err="1" smtClean="0">
                <a:latin typeface="Cambria" panose="02040503050406030204" pitchFamily="18" charset="0"/>
                <a:ea typeface="Cambria" panose="02040503050406030204" pitchFamily="18" charset="0"/>
              </a:rPr>
              <a:t>từ</a:t>
            </a:r>
            <a:r>
              <a:rPr lang="en-US" altLang="zh-CN" sz="2600" b="1" dirty="0" smtClean="0">
                <a:latin typeface="Cambria" panose="02040503050406030204" pitchFamily="18" charset="0"/>
                <a:ea typeface="Cambria" panose="02040503050406030204" pitchFamily="18" charset="0"/>
              </a:rPr>
              <a:t> </a:t>
            </a:r>
            <a:r>
              <a:rPr lang="en-US" altLang="zh-CN" sz="2600" b="1" dirty="0" err="1" smtClean="0">
                <a:latin typeface="Cambria" panose="02040503050406030204" pitchFamily="18" charset="0"/>
                <a:ea typeface="Cambria" panose="02040503050406030204" pitchFamily="18" charset="0"/>
              </a:rPr>
              <a:t>ngữ</a:t>
            </a:r>
            <a:r>
              <a:rPr lang="en-US" altLang="zh-CN" sz="2600" b="1" dirty="0" smtClean="0">
                <a:latin typeface="Cambria" panose="02040503050406030204" pitchFamily="18" charset="0"/>
                <a:ea typeface="Cambria" panose="02040503050406030204" pitchFamily="18" charset="0"/>
              </a:rPr>
              <a:t> </a:t>
            </a:r>
            <a:r>
              <a:rPr lang="en-US" altLang="zh-CN" sz="2600" b="1" dirty="0" err="1" smtClean="0">
                <a:latin typeface="Cambria" panose="02040503050406030204" pitchFamily="18" charset="0"/>
                <a:ea typeface="Cambria" panose="02040503050406030204" pitchFamily="18" charset="0"/>
              </a:rPr>
              <a:t>chỉ</a:t>
            </a:r>
            <a:r>
              <a:rPr lang="en-US" altLang="zh-CN" sz="2600" b="1" dirty="0" smtClean="0">
                <a:latin typeface="Cambria" panose="02040503050406030204" pitchFamily="18" charset="0"/>
                <a:ea typeface="Cambria" panose="02040503050406030204" pitchFamily="18" charset="0"/>
              </a:rPr>
              <a:t> </a:t>
            </a:r>
            <a:r>
              <a:rPr lang="en-US" altLang="zh-CN" sz="2600" b="1" dirty="0" err="1" smtClean="0">
                <a:latin typeface="Cambria" panose="02040503050406030204" pitchFamily="18" charset="0"/>
                <a:ea typeface="Cambria" panose="02040503050406030204" pitchFamily="18" charset="0"/>
              </a:rPr>
              <a:t>sự</a:t>
            </a:r>
            <a:r>
              <a:rPr lang="en-US" altLang="zh-CN" sz="2600" b="1" dirty="0" smtClean="0">
                <a:latin typeface="Cambria" panose="02040503050406030204" pitchFamily="18" charset="0"/>
                <a:ea typeface="Cambria" panose="02040503050406030204" pitchFamily="18" charset="0"/>
              </a:rPr>
              <a:t> </a:t>
            </a:r>
            <a:r>
              <a:rPr lang="en-US" altLang="zh-CN" sz="2600" b="1" dirty="0" err="1" smtClean="0">
                <a:latin typeface="Cambria" panose="02040503050406030204" pitchFamily="18" charset="0"/>
                <a:ea typeface="Cambria" panose="02040503050406030204" pitchFamily="18" charset="0"/>
              </a:rPr>
              <a:t>vật</a:t>
            </a:r>
            <a:r>
              <a:rPr lang="en-US" altLang="zh-CN" sz="2600" b="1" dirty="0" smtClean="0">
                <a:latin typeface="Cambria" panose="02040503050406030204" pitchFamily="18" charset="0"/>
                <a:ea typeface="Cambria" panose="02040503050406030204" pitchFamily="18" charset="0"/>
              </a:rPr>
              <a:t> </a:t>
            </a:r>
            <a:r>
              <a:rPr lang="en-US" altLang="zh-CN" sz="2600" b="1" dirty="0" err="1" smtClean="0">
                <a:latin typeface="Cambria" panose="02040503050406030204" pitchFamily="18" charset="0"/>
                <a:ea typeface="Cambria" panose="02040503050406030204" pitchFamily="18" charset="0"/>
              </a:rPr>
              <a:t>theo</a:t>
            </a:r>
            <a:r>
              <a:rPr lang="en-US" altLang="zh-CN" sz="2600" b="1" dirty="0" smtClean="0">
                <a:latin typeface="Cambria" panose="02040503050406030204" pitchFamily="18" charset="0"/>
                <a:ea typeface="Cambria" panose="02040503050406030204" pitchFamily="18" charset="0"/>
              </a:rPr>
              <a:t> </a:t>
            </a:r>
            <a:r>
              <a:rPr lang="en-US" altLang="zh-CN" sz="2600" b="1" dirty="0" err="1" smtClean="0">
                <a:latin typeface="Cambria" panose="02040503050406030204" pitchFamily="18" charset="0"/>
                <a:ea typeface="Cambria" panose="02040503050406030204" pitchFamily="18" charset="0"/>
              </a:rPr>
              <a:t>yêu</a:t>
            </a:r>
            <a:r>
              <a:rPr lang="en-US" altLang="zh-CN" sz="2600" b="1" dirty="0" smtClean="0">
                <a:latin typeface="Cambria" panose="02040503050406030204" pitchFamily="18" charset="0"/>
                <a:ea typeface="Cambria" panose="02040503050406030204" pitchFamily="18" charset="0"/>
              </a:rPr>
              <a:t> </a:t>
            </a:r>
            <a:r>
              <a:rPr lang="en-US" altLang="zh-CN" sz="2600" b="1" dirty="0" err="1" smtClean="0">
                <a:latin typeface="Cambria" panose="02040503050406030204" pitchFamily="18" charset="0"/>
                <a:ea typeface="Cambria" panose="02040503050406030204" pitchFamily="18" charset="0"/>
              </a:rPr>
              <a:t>cầu</a:t>
            </a:r>
            <a:r>
              <a:rPr lang="en-US" altLang="zh-CN" sz="2600" b="1" dirty="0" smtClean="0">
                <a:latin typeface="Cambria" panose="02040503050406030204" pitchFamily="18" charset="0"/>
                <a:ea typeface="Cambria" panose="02040503050406030204" pitchFamily="18" charset="0"/>
              </a:rPr>
              <a:t> a </a:t>
            </a:r>
            <a:r>
              <a:rPr lang="en-US" altLang="zh-CN" sz="2600" b="1" dirty="0" err="1" smtClean="0">
                <a:latin typeface="Cambria" panose="02040503050406030204" pitchFamily="18" charset="0"/>
                <a:ea typeface="Cambria" panose="02040503050406030204" pitchFamily="18" charset="0"/>
              </a:rPr>
              <a:t>hoặc</a:t>
            </a:r>
            <a:r>
              <a:rPr lang="en-US" altLang="zh-CN" sz="2600" b="1" dirty="0" smtClean="0">
                <a:latin typeface="Cambria" panose="02040503050406030204" pitchFamily="18" charset="0"/>
                <a:ea typeface="Cambria" panose="02040503050406030204" pitchFamily="18" charset="0"/>
              </a:rPr>
              <a:t> b.</a:t>
            </a:r>
          </a:p>
          <a:p>
            <a:r>
              <a:rPr lang="en-US" sz="2600" dirty="0" smtClean="0">
                <a:latin typeface="Cambria" panose="02040503050406030204" pitchFamily="18" charset="0"/>
                <a:ea typeface="Cambria" panose="02040503050406030204" pitchFamily="18" charset="0"/>
              </a:rPr>
              <a:t>a. </a:t>
            </a:r>
            <a:r>
              <a:rPr lang="en-US" sz="2600" dirty="0" err="1" smtClean="0">
                <a:latin typeface="Cambria" panose="02040503050406030204" pitchFamily="18" charset="0"/>
                <a:ea typeface="Cambria" panose="02040503050406030204" pitchFamily="18" charset="0"/>
              </a:rPr>
              <a:t>Từ</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ngữ</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chứa</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tiếng</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bắt</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đầu</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bằng</a:t>
            </a:r>
            <a:r>
              <a:rPr lang="en-US" sz="2600" dirty="0" smtClean="0">
                <a:latin typeface="Cambria" panose="02040503050406030204" pitchFamily="18" charset="0"/>
                <a:ea typeface="Cambria" panose="02040503050406030204" pitchFamily="18" charset="0"/>
              </a:rPr>
              <a:t> s </a:t>
            </a:r>
            <a:r>
              <a:rPr lang="en-US" sz="2600" dirty="0" err="1" smtClean="0">
                <a:latin typeface="Cambria" panose="02040503050406030204" pitchFamily="18" charset="0"/>
                <a:ea typeface="Cambria" panose="02040503050406030204" pitchFamily="18" charset="0"/>
              </a:rPr>
              <a:t>hoặc</a:t>
            </a:r>
            <a:r>
              <a:rPr lang="en-US" sz="2600" dirty="0" smtClean="0">
                <a:latin typeface="Cambria" panose="02040503050406030204" pitchFamily="18" charset="0"/>
                <a:ea typeface="Cambria" panose="02040503050406030204" pitchFamily="18" charset="0"/>
              </a:rPr>
              <a:t> x.</a:t>
            </a:r>
          </a:p>
          <a:p>
            <a:r>
              <a:rPr lang="en-US" sz="2600" b="1" i="1" dirty="0" smtClean="0">
                <a:solidFill>
                  <a:srgbClr val="00B050"/>
                </a:solidFill>
                <a:latin typeface="Cambria" panose="02040503050406030204" pitchFamily="18" charset="0"/>
                <a:ea typeface="Cambria" panose="02040503050406030204" pitchFamily="18" charset="0"/>
              </a:rPr>
              <a:t>M: </a:t>
            </a:r>
            <a:r>
              <a:rPr lang="en-US" sz="2600" b="1" i="1" dirty="0" err="1" smtClean="0">
                <a:solidFill>
                  <a:srgbClr val="00B050"/>
                </a:solidFill>
                <a:latin typeface="Cambria" panose="02040503050406030204" pitchFamily="18" charset="0"/>
                <a:ea typeface="Cambria" panose="02040503050406030204" pitchFamily="18" charset="0"/>
              </a:rPr>
              <a:t>dòng</a:t>
            </a:r>
            <a:r>
              <a:rPr lang="en-US" sz="2600" b="1" i="1" dirty="0" smtClean="0">
                <a:solidFill>
                  <a:srgbClr val="00B050"/>
                </a:solidFill>
                <a:latin typeface="Cambria" panose="02040503050406030204" pitchFamily="18" charset="0"/>
                <a:ea typeface="Cambria" panose="02040503050406030204" pitchFamily="18" charset="0"/>
              </a:rPr>
              <a:t> </a:t>
            </a:r>
            <a:r>
              <a:rPr lang="en-US" sz="2600" b="1" i="1" dirty="0" err="1" smtClean="0">
                <a:solidFill>
                  <a:srgbClr val="00B050"/>
                </a:solidFill>
                <a:latin typeface="Cambria" panose="02040503050406030204" pitchFamily="18" charset="0"/>
                <a:ea typeface="Cambria" panose="02040503050406030204" pitchFamily="18" charset="0"/>
              </a:rPr>
              <a:t>suối</a:t>
            </a:r>
            <a:endParaRPr lang="en-US" sz="2600" b="1" i="1" dirty="0" smtClean="0">
              <a:solidFill>
                <a:srgbClr val="00B050"/>
              </a:solidFill>
              <a:latin typeface="Cambria" panose="02040503050406030204" pitchFamily="18" charset="0"/>
              <a:ea typeface="Cambria" panose="02040503050406030204" pitchFamily="18" charset="0"/>
            </a:endParaRPr>
          </a:p>
          <a:p>
            <a:r>
              <a:rPr lang="en-US" sz="2600" dirty="0" smtClean="0">
                <a:latin typeface="Cambria" panose="02040503050406030204" pitchFamily="18" charset="0"/>
                <a:ea typeface="Cambria" panose="02040503050406030204" pitchFamily="18" charset="0"/>
              </a:rPr>
              <a:t>b. </a:t>
            </a:r>
            <a:r>
              <a:rPr lang="en-US" sz="2600" dirty="0" err="1" smtClean="0">
                <a:latin typeface="Cambria" panose="02040503050406030204" pitchFamily="18" charset="0"/>
                <a:ea typeface="Cambria" panose="02040503050406030204" pitchFamily="18" charset="0"/>
              </a:rPr>
              <a:t>Từ</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ngữ</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chứa</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tiếng</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có</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dấu</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hỏi</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hoặc</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dấu</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ngã</a:t>
            </a:r>
            <a:r>
              <a:rPr lang="en-US" sz="2600" dirty="0" smtClean="0">
                <a:latin typeface="Cambria" panose="02040503050406030204" pitchFamily="18" charset="0"/>
                <a:ea typeface="Cambria" panose="02040503050406030204" pitchFamily="18" charset="0"/>
              </a:rPr>
              <a:t>.</a:t>
            </a:r>
          </a:p>
          <a:p>
            <a:r>
              <a:rPr lang="en-US" sz="2600" b="1" i="1" dirty="0" smtClean="0">
                <a:solidFill>
                  <a:srgbClr val="00B050"/>
                </a:solidFill>
                <a:latin typeface="Cambria" panose="02040503050406030204" pitchFamily="18" charset="0"/>
                <a:ea typeface="Cambria" panose="02040503050406030204" pitchFamily="18" charset="0"/>
              </a:rPr>
              <a:t>M: </a:t>
            </a:r>
            <a:r>
              <a:rPr lang="en-US" sz="2600" b="1" i="1" dirty="0" err="1" smtClean="0">
                <a:solidFill>
                  <a:srgbClr val="00B050"/>
                </a:solidFill>
                <a:latin typeface="Cambria" panose="02040503050406030204" pitchFamily="18" charset="0"/>
                <a:ea typeface="Cambria" panose="02040503050406030204" pitchFamily="18" charset="0"/>
              </a:rPr>
              <a:t>cối</a:t>
            </a:r>
            <a:r>
              <a:rPr lang="en-US" sz="2600" b="1" i="1" dirty="0" smtClean="0">
                <a:solidFill>
                  <a:srgbClr val="00B050"/>
                </a:solidFill>
                <a:latin typeface="Cambria" panose="02040503050406030204" pitchFamily="18" charset="0"/>
                <a:ea typeface="Cambria" panose="02040503050406030204" pitchFamily="18" charset="0"/>
              </a:rPr>
              <a:t> </a:t>
            </a:r>
            <a:r>
              <a:rPr lang="en-US" sz="2600" b="1" i="1" dirty="0" err="1" smtClean="0">
                <a:solidFill>
                  <a:srgbClr val="00B050"/>
                </a:solidFill>
                <a:latin typeface="Cambria" panose="02040503050406030204" pitchFamily="18" charset="0"/>
                <a:ea typeface="Cambria" panose="02040503050406030204" pitchFamily="18" charset="0"/>
              </a:rPr>
              <a:t>giã</a:t>
            </a:r>
            <a:r>
              <a:rPr lang="en-US" sz="2600" b="1" i="1" dirty="0" smtClean="0">
                <a:solidFill>
                  <a:srgbClr val="00B050"/>
                </a:solidFill>
                <a:latin typeface="Cambria" panose="02040503050406030204" pitchFamily="18" charset="0"/>
                <a:ea typeface="Cambria" panose="02040503050406030204" pitchFamily="18" charset="0"/>
              </a:rPr>
              <a:t> </a:t>
            </a:r>
            <a:r>
              <a:rPr lang="en-US" sz="2600" b="1" i="1" dirty="0" err="1" smtClean="0">
                <a:solidFill>
                  <a:srgbClr val="00B050"/>
                </a:solidFill>
                <a:latin typeface="Cambria" panose="02040503050406030204" pitchFamily="18" charset="0"/>
                <a:ea typeface="Cambria" panose="02040503050406030204" pitchFamily="18" charset="0"/>
              </a:rPr>
              <a:t>gạo</a:t>
            </a:r>
            <a:endParaRPr lang="en-US" sz="2600" b="1" i="1" dirty="0">
              <a:solidFill>
                <a:srgbClr val="00B050"/>
              </a:solidFill>
              <a:latin typeface="Cambria" panose="02040503050406030204" pitchFamily="18" charset="0"/>
              <a:ea typeface="Cambria" panose="02040503050406030204" pitchFamily="18" charset="0"/>
            </a:endParaRPr>
          </a:p>
        </p:txBody>
      </p:sp>
      <p:grpSp>
        <p:nvGrpSpPr>
          <p:cNvPr id="14" name="Group 13"/>
          <p:cNvGrpSpPr/>
          <p:nvPr/>
        </p:nvGrpSpPr>
        <p:grpSpPr>
          <a:xfrm>
            <a:off x="1873754" y="395640"/>
            <a:ext cx="1704955" cy="1317449"/>
            <a:chOff x="208345" y="101842"/>
            <a:chExt cx="1704955" cy="1317449"/>
          </a:xfrm>
        </p:grpSpPr>
        <p:grpSp>
          <p:nvGrpSpPr>
            <p:cNvPr id="15" name="Group 14"/>
            <p:cNvGrpSpPr/>
            <p:nvPr/>
          </p:nvGrpSpPr>
          <p:grpSpPr>
            <a:xfrm>
              <a:off x="208345" y="101842"/>
              <a:ext cx="1704955" cy="1317449"/>
              <a:chOff x="4616167" y="1267009"/>
              <a:chExt cx="3266343" cy="2952692"/>
            </a:xfrm>
          </p:grpSpPr>
          <p:sp>
            <p:nvSpPr>
              <p:cNvPr id="18" name="Freeform 8">
                <a:extLst>
                  <a:ext uri="{FF2B5EF4-FFF2-40B4-BE49-F238E27FC236}">
                    <a16:creationId xmlns:a16="http://schemas.microsoft.com/office/drawing/2014/main" id="{03C40C8F-3D4D-4E4E-B5AD-02E0F65FA44C}"/>
                  </a:ext>
                </a:extLst>
              </p:cNvPr>
              <p:cNvSpPr>
                <a:spLocks/>
              </p:cNvSpPr>
              <p:nvPr/>
            </p:nvSpPr>
            <p:spPr bwMode="auto">
              <a:xfrm>
                <a:off x="4616167" y="1267009"/>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FFC000"/>
              </a:solidFill>
              <a:ln w="0">
                <a:noFill/>
                <a:prstDash val="solid"/>
                <a:round/>
                <a:headEnd/>
                <a:tailEnd/>
              </a:ln>
            </p:spPr>
            <p:txBody>
              <a:bodyPr vert="horz" wrap="square" lIns="121906" tIns="60953" rIns="121906" bIns="60953" numCol="1" anchor="t" anchorCtr="0" compatLnSpc="1">
                <a:prstTxWarp prst="textNoShape">
                  <a:avLst/>
                </a:prstTxWarp>
              </a:bodyPr>
              <a:lstStyle/>
              <a:p>
                <a:endParaRPr lang="zh-CN" altLang="en-US" sz="1896" dirty="0">
                  <a:latin typeface="字魂70号-灵悦黑体" panose="00000500000000000000" pitchFamily="2" charset="-122"/>
                  <a:ea typeface="字魂70号-灵悦黑体" panose="00000500000000000000" pitchFamily="2" charset="-122"/>
                </a:endParaRPr>
              </a:p>
            </p:txBody>
          </p:sp>
          <p:sp>
            <p:nvSpPr>
              <p:cNvPr id="20" name="Freeform 19">
                <a:extLst>
                  <a:ext uri="{FF2B5EF4-FFF2-40B4-BE49-F238E27FC236}">
                    <a16:creationId xmlns:a16="http://schemas.microsoft.com/office/drawing/2014/main" id="{8B13F120-265A-418B-A4D1-0D71A05CE34C}"/>
                  </a:ext>
                </a:extLst>
              </p:cNvPr>
              <p:cNvSpPr>
                <a:spLocks/>
              </p:cNvSpPr>
              <p:nvPr/>
            </p:nvSpPr>
            <p:spPr bwMode="auto">
              <a:xfrm>
                <a:off x="4926635" y="1267009"/>
                <a:ext cx="2955875"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chemeClr val="accent2">
                  <a:lumMod val="75000"/>
                </a:schemeClr>
              </a:solidFill>
              <a:ln w="0">
                <a:noFill/>
                <a:prstDash val="solid"/>
                <a:round/>
                <a:headEnd/>
                <a:tailEnd/>
              </a:ln>
            </p:spPr>
            <p:txBody>
              <a:bodyPr vert="horz" wrap="square" lIns="121906" tIns="60953" rIns="121906" bIns="60953" numCol="1" anchor="t" anchorCtr="0" compatLnSpc="1">
                <a:prstTxWarp prst="textNoShape">
                  <a:avLst/>
                </a:prstTxWarp>
              </a:bodyPr>
              <a:lstStyle/>
              <a:p>
                <a:endParaRPr lang="zh-CN" altLang="en-US" sz="1896" dirty="0">
                  <a:latin typeface="字魂70号-灵悦黑体" panose="00000500000000000000" pitchFamily="2" charset="-122"/>
                  <a:ea typeface="字魂70号-灵悦黑体" panose="00000500000000000000" pitchFamily="2" charset="-122"/>
                </a:endParaRPr>
              </a:p>
            </p:txBody>
          </p:sp>
        </p:grpSp>
        <p:sp>
          <p:nvSpPr>
            <p:cNvPr id="16" name="TextBox 15"/>
            <p:cNvSpPr txBox="1"/>
            <p:nvPr/>
          </p:nvSpPr>
          <p:spPr>
            <a:xfrm>
              <a:off x="604405" y="101842"/>
              <a:ext cx="1074891" cy="1200329"/>
            </a:xfrm>
            <a:prstGeom prst="rect">
              <a:avLst/>
            </a:prstGeom>
            <a:noFill/>
          </p:spPr>
          <p:txBody>
            <a:bodyPr wrap="square" rtlCol="0">
              <a:spAutoFit/>
            </a:bodyPr>
            <a:lstStyle/>
            <a:p>
              <a:pPr algn="ctr"/>
              <a:r>
                <a:rPr lang="en-US" sz="7200" dirty="0" smtClean="0">
                  <a:solidFill>
                    <a:schemeClr val="accent2">
                      <a:lumMod val="20000"/>
                      <a:lumOff val="80000"/>
                    </a:schemeClr>
                  </a:solidFill>
                  <a:latin typeface="#9Slide07 Cadena" panose="02000503000000020004" pitchFamily="2" charset="0"/>
                </a:rPr>
                <a:t>2.</a:t>
              </a:r>
              <a:endParaRPr lang="en-US" sz="7200" dirty="0">
                <a:solidFill>
                  <a:schemeClr val="accent2">
                    <a:lumMod val="20000"/>
                    <a:lumOff val="80000"/>
                  </a:schemeClr>
                </a:solidFill>
                <a:latin typeface="#9Slide07 Cadena" panose="02000503000000020004" pitchFamily="2" charset="0"/>
              </a:endParaRPr>
            </a:p>
          </p:txBody>
        </p:sp>
      </p:grpSp>
      <p:grpSp>
        <p:nvGrpSpPr>
          <p:cNvPr id="34" name="组合 10">
            <a:extLst>
              <a:ext uri="{FF2B5EF4-FFF2-40B4-BE49-F238E27FC236}">
                <a16:creationId xmlns:a16="http://schemas.microsoft.com/office/drawing/2014/main" id="{9580878D-E9C2-4E60-83AD-EABCABB17DCB}"/>
              </a:ext>
            </a:extLst>
          </p:cNvPr>
          <p:cNvGrpSpPr/>
          <p:nvPr/>
        </p:nvGrpSpPr>
        <p:grpSpPr>
          <a:xfrm>
            <a:off x="4037065" y="141882"/>
            <a:ext cx="4232346" cy="1824967"/>
            <a:chOff x="524755" y="2026470"/>
            <a:chExt cx="4232346" cy="1824967"/>
          </a:xfrm>
        </p:grpSpPr>
        <p:pic>
          <p:nvPicPr>
            <p:cNvPr id="35"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22" t="15577" r="7573" b="51923"/>
            <a:stretch/>
          </p:blipFill>
          <p:spPr>
            <a:xfrm flipH="1">
              <a:off x="524755" y="2026470"/>
              <a:ext cx="4232346" cy="1824967"/>
            </a:xfrm>
            <a:prstGeom prst="rect">
              <a:avLst/>
            </a:prstGeom>
          </p:spPr>
        </p:pic>
        <p:sp>
          <p:nvSpPr>
            <p:cNvPr id="36" name="文本框 4">
              <a:extLst>
                <a:ext uri="{FF2B5EF4-FFF2-40B4-BE49-F238E27FC236}">
                  <a16:creationId xmlns:a16="http://schemas.microsoft.com/office/drawing/2014/main" id="{1476E7F4-29ED-4BA0-A216-68B18595B3BC}"/>
                </a:ext>
              </a:extLst>
            </p:cNvPr>
            <p:cNvSpPr txBox="1"/>
            <p:nvPr/>
          </p:nvSpPr>
          <p:spPr>
            <a:xfrm>
              <a:off x="903609" y="2511040"/>
              <a:ext cx="33128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smtClean="0">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Thảo</a:t>
              </a:r>
              <a:r>
                <a:rPr kumimoji="0" lang="en-US" altLang="zh-CN" sz="2800" b="1" i="0" u="none" strike="noStrike" kern="1200" cap="none" spc="0" normalizeH="0" noProof="0" dirty="0" smtClean="0">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 </a:t>
              </a:r>
              <a:r>
                <a:rPr kumimoji="0" lang="en-US" altLang="zh-CN" sz="2800" b="1" i="0" u="none" strike="noStrike" kern="1200" cap="none" spc="0" normalizeH="0" noProof="0" dirty="0" err="1" smtClean="0">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luận</a:t>
              </a:r>
              <a:r>
                <a:rPr kumimoji="0" lang="en-US" altLang="zh-CN" sz="2800" b="1" i="0" u="none" strike="noStrike" kern="1200" cap="none" spc="0" normalizeH="0" noProof="0" dirty="0" smtClean="0">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 </a:t>
              </a:r>
              <a:r>
                <a:rPr kumimoji="0" lang="en-US" altLang="zh-CN" sz="2800" b="1" i="0" u="none" strike="noStrike" kern="1200" cap="none" spc="0" normalizeH="0" noProof="0" dirty="0" err="1" smtClean="0">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nhóm</a:t>
              </a:r>
              <a:r>
                <a:rPr kumimoji="0" lang="en-US" altLang="zh-CN" sz="2800" b="1" i="0" u="none" strike="noStrike" kern="1200" cap="none" spc="0" normalizeH="0" noProof="0" dirty="0" smtClean="0">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 </a:t>
              </a:r>
              <a:r>
                <a:rPr kumimoji="0" lang="en-US" altLang="zh-CN" sz="2800" b="1" i="0" u="none" strike="noStrike" kern="1200" cap="none" spc="0" normalizeH="0" noProof="0" dirty="0" err="1" smtClean="0">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đôi</a:t>
              </a:r>
              <a:r>
                <a:rPr kumimoji="0" lang="en-US" altLang="zh-CN" sz="2800" b="1" i="0" u="none" strike="noStrike" kern="1200" cap="none" spc="0" normalizeH="0" baseline="0" noProof="0" dirty="0" smtClean="0">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 </a:t>
              </a:r>
              <a:endParaRPr kumimoji="0" lang="en-US" altLang="zh-CN" sz="2800" b="1" i="0" u="none" strike="noStrike" kern="1200" cap="none" spc="0" normalizeH="0" baseline="0" noProof="0" dirty="0">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endParaRPr>
            </a:p>
          </p:txBody>
        </p:sp>
      </p:grpSp>
      <p:sp>
        <p:nvSpPr>
          <p:cNvPr id="38" name="Oval 37"/>
          <p:cNvSpPr/>
          <p:nvPr/>
        </p:nvSpPr>
        <p:spPr>
          <a:xfrm>
            <a:off x="10614729" y="2839611"/>
            <a:ext cx="766634" cy="954176"/>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10007030" y="3860681"/>
            <a:ext cx="1982031" cy="578882"/>
          </a:xfrm>
          <a:prstGeom prst="roundRect">
            <a:avLst/>
          </a:prstGeom>
          <a:solidFill>
            <a:schemeClr val="bg1"/>
          </a:solidFill>
          <a:ln>
            <a:solidFill>
              <a:schemeClr val="tx1"/>
            </a:solidFill>
            <a:prstDash val="dash"/>
          </a:ln>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cối</a:t>
            </a:r>
            <a:r>
              <a:rPr lang="en-US" sz="2800" b="1" dirty="0" smtClean="0">
                <a:solidFill>
                  <a:srgbClr val="FF0066"/>
                </a:solidFill>
                <a:latin typeface="Cambria" panose="02040503050406030204" pitchFamily="18" charset="0"/>
                <a:ea typeface="Cambria" panose="02040503050406030204" pitchFamily="18" charset="0"/>
              </a:rPr>
              <a:t> </a:t>
            </a:r>
            <a:r>
              <a:rPr lang="en-US" sz="2800" b="1" dirty="0" err="1" smtClean="0">
                <a:solidFill>
                  <a:srgbClr val="FF0066"/>
                </a:solidFill>
                <a:latin typeface="Cambria" panose="02040503050406030204" pitchFamily="18" charset="0"/>
                <a:ea typeface="Cambria" panose="02040503050406030204" pitchFamily="18" charset="0"/>
              </a:rPr>
              <a:t>giã</a:t>
            </a:r>
            <a:r>
              <a:rPr lang="en-US" sz="2800" b="1" dirty="0" smtClean="0">
                <a:solidFill>
                  <a:srgbClr val="FF0066"/>
                </a:solidFill>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gạo</a:t>
            </a:r>
            <a:endParaRPr lang="en-US" sz="2800" b="1" dirty="0">
              <a:latin typeface="Cambria" panose="02040503050406030204" pitchFamily="18" charset="0"/>
              <a:ea typeface="Cambria" panose="02040503050406030204" pitchFamily="18" charset="0"/>
            </a:endParaRPr>
          </a:p>
        </p:txBody>
      </p:sp>
      <p:sp>
        <p:nvSpPr>
          <p:cNvPr id="40" name="Oval 39"/>
          <p:cNvSpPr/>
          <p:nvPr/>
        </p:nvSpPr>
        <p:spPr>
          <a:xfrm rot="20279165">
            <a:off x="6523746" y="4001726"/>
            <a:ext cx="1123899" cy="1909057"/>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7085695" y="5470082"/>
            <a:ext cx="1982031" cy="578882"/>
          </a:xfrm>
          <a:prstGeom prst="roundRect">
            <a:avLst/>
          </a:prstGeom>
          <a:solidFill>
            <a:schemeClr val="bg1"/>
          </a:solidFill>
          <a:ln>
            <a:solidFill>
              <a:schemeClr val="tx1"/>
            </a:solidFill>
            <a:prstDash val="dash"/>
          </a:ln>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dòng</a:t>
            </a:r>
            <a:r>
              <a:rPr lang="en-US" sz="2800" b="1" dirty="0" smtClean="0">
                <a:solidFill>
                  <a:srgbClr val="FF0066"/>
                </a:solidFill>
                <a:latin typeface="Cambria" panose="02040503050406030204" pitchFamily="18" charset="0"/>
                <a:ea typeface="Cambria" panose="02040503050406030204" pitchFamily="18" charset="0"/>
              </a:rPr>
              <a:t> </a:t>
            </a:r>
            <a:r>
              <a:rPr lang="en-US" sz="2800" b="1" dirty="0" err="1" smtClean="0">
                <a:solidFill>
                  <a:srgbClr val="FF0066"/>
                </a:solidFill>
                <a:latin typeface="Cambria" panose="02040503050406030204" pitchFamily="18" charset="0"/>
                <a:ea typeface="Cambria" panose="02040503050406030204" pitchFamily="18" charset="0"/>
              </a:rPr>
              <a:t>suối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12076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repeatCount="indefinite" fill="hold" grpId="0" nodeType="clickEffect">
                                  <p:stCondLst>
                                    <p:cond delay="0"/>
                                  </p:stCondLst>
                                  <p:endCondLst>
                                    <p:cond evt="onNext" delay="0">
                                      <p:tgtEl>
                                        <p:sldTgt/>
                                      </p:tgtEl>
                                    </p:cond>
                                  </p:endCondLst>
                                  <p:childTnLst>
                                    <p:set>
                                      <p:cBhvr>
                                        <p:cTn id="6" dur="1" fill="hold">
                                          <p:stCondLst>
                                            <p:cond delay="0"/>
                                          </p:stCondLst>
                                        </p:cTn>
                                        <p:tgtEl>
                                          <p:spTgt spid="40"/>
                                        </p:tgtEl>
                                        <p:attrNameLst>
                                          <p:attrName>style.visibility</p:attrName>
                                        </p:attrNameLst>
                                      </p:cBhvr>
                                      <p:to>
                                        <p:strVal val="visible"/>
                                      </p:to>
                                    </p:set>
                                    <p:animEffect transition="in" filter="wheel(1)">
                                      <p:cBhvr>
                                        <p:cTn id="7" dur="2000"/>
                                        <p:tgtEl>
                                          <p:spTgt spid="40"/>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randombar(horizontal)">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repeatCount="indefinite" fill="hold" grpId="0" nodeType="clickEffect">
                                  <p:stCondLst>
                                    <p:cond delay="0"/>
                                  </p:stCondLst>
                                  <p:endCondLst>
                                    <p:cond evt="onNext" delay="0">
                                      <p:tgtEl>
                                        <p:sldTgt/>
                                      </p:tgtEl>
                                    </p:cond>
                                  </p:endCondLst>
                                  <p:childTnLst>
                                    <p:set>
                                      <p:cBhvr>
                                        <p:cTn id="15" dur="1" fill="hold">
                                          <p:stCondLst>
                                            <p:cond delay="0"/>
                                          </p:stCondLst>
                                        </p:cTn>
                                        <p:tgtEl>
                                          <p:spTgt spid="38"/>
                                        </p:tgtEl>
                                        <p:attrNameLst>
                                          <p:attrName>style.visibility</p:attrName>
                                        </p:attrNameLst>
                                      </p:cBhvr>
                                      <p:to>
                                        <p:strVal val="visible"/>
                                      </p:to>
                                    </p:set>
                                    <p:animEffect transition="in" filter="wheel(1)">
                                      <p:cBhvr>
                                        <p:cTn id="16" dur="2000"/>
                                        <p:tgtEl>
                                          <p:spTgt spid="38"/>
                                        </p:tgtEl>
                                      </p:cBhvr>
                                    </p:animEffect>
                                  </p:childTnLst>
                                </p:cTn>
                              </p:par>
                            </p:childTnLst>
                          </p:cTn>
                        </p:par>
                        <p:par>
                          <p:cTn id="17" fill="hold">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randombar(horizontal)">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8800"/>
                    </a14:imgEffect>
                    <a14:imgEffect>
                      <a14:brightnessContrast contrast="40000"/>
                    </a14:imgEffect>
                  </a14:imgLayer>
                </a14:imgProps>
              </a:ext>
            </a:extLst>
          </a:blip>
          <a:stretch>
            <a:fillRect/>
          </a:stretch>
        </p:blipFill>
        <p:spPr>
          <a:xfrm>
            <a:off x="4830987" y="626452"/>
            <a:ext cx="6826776" cy="5616427"/>
          </a:xfrm>
          <a:prstGeom prst="rect">
            <a:avLst/>
          </a:prstGeom>
          <a:ln>
            <a:noFill/>
          </a:ln>
          <a:effectLst>
            <a:softEdge rad="112500"/>
          </a:effectLst>
        </p:spPr>
      </p:pic>
      <p:sp>
        <p:nvSpPr>
          <p:cNvPr id="20" name="Oval 19"/>
          <p:cNvSpPr/>
          <p:nvPr/>
        </p:nvSpPr>
        <p:spPr>
          <a:xfrm>
            <a:off x="9252855" y="2800701"/>
            <a:ext cx="1388349" cy="1175656"/>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9957498" y="4618675"/>
            <a:ext cx="1146350" cy="848249"/>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9403583" y="5090947"/>
            <a:ext cx="715949" cy="509303"/>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0375981" y="4256991"/>
            <a:ext cx="1558740" cy="578882"/>
          </a:xfrm>
          <a:prstGeom prst="roundRect">
            <a:avLst/>
          </a:prstGeom>
          <a:solidFill>
            <a:schemeClr val="bg1"/>
          </a:solidFill>
          <a:ln>
            <a:solidFill>
              <a:schemeClr val="tx1"/>
            </a:solidFill>
            <a:prstDash val="dash"/>
          </a:ln>
        </p:spPr>
        <p:txBody>
          <a:bodyPr wrap="square" rtlCol="0">
            <a:spAutoFit/>
          </a:bodyPr>
          <a:lstStyle/>
          <a:p>
            <a:pPr algn="ctr"/>
            <a:r>
              <a:rPr lang="en-US" sz="2800" b="1" dirty="0" err="1">
                <a:latin typeface="Cambria" panose="02040503050406030204" pitchFamily="18" charset="0"/>
                <a:ea typeface="Cambria" panose="02040503050406030204" pitchFamily="18" charset="0"/>
              </a:rPr>
              <a:t>c</a:t>
            </a:r>
            <a:r>
              <a:rPr lang="en-US" sz="2800" b="1" dirty="0" err="1" smtClean="0">
                <a:latin typeface="Cambria" panose="02040503050406030204" pitchFamily="18" charset="0"/>
                <a:ea typeface="Cambria" panose="02040503050406030204" pitchFamily="18" charset="0"/>
              </a:rPr>
              <a:t>ái</a:t>
            </a:r>
            <a:r>
              <a:rPr lang="en-US" sz="2800" b="1" dirty="0" smtClean="0">
                <a:solidFill>
                  <a:srgbClr val="FF0066"/>
                </a:solidFill>
                <a:latin typeface="Cambria" panose="02040503050406030204" pitchFamily="18" charset="0"/>
                <a:ea typeface="Cambria" panose="02040503050406030204" pitchFamily="18" charset="0"/>
              </a:rPr>
              <a:t> </a:t>
            </a:r>
            <a:r>
              <a:rPr lang="en-US" sz="2800" b="1" u="sng" dirty="0" err="1" smtClean="0">
                <a:solidFill>
                  <a:srgbClr val="FF0066"/>
                </a:solidFill>
                <a:latin typeface="Cambria" panose="02040503050406030204" pitchFamily="18" charset="0"/>
                <a:ea typeface="Cambria" panose="02040503050406030204" pitchFamily="18" charset="0"/>
              </a:rPr>
              <a:t>x</a:t>
            </a:r>
            <a:r>
              <a:rPr lang="en-US" sz="2800" b="1" dirty="0" err="1" smtClean="0">
                <a:solidFill>
                  <a:srgbClr val="FF0066"/>
                </a:solidFill>
                <a:latin typeface="Cambria" panose="02040503050406030204" pitchFamily="18" charset="0"/>
                <a:ea typeface="Cambria" panose="02040503050406030204" pitchFamily="18" charset="0"/>
              </a:rPr>
              <a:t>ẻng</a:t>
            </a:r>
            <a:endParaRPr lang="en-US" sz="2800" b="1" dirty="0">
              <a:solidFill>
                <a:srgbClr val="FF0066"/>
              </a:solidFill>
              <a:latin typeface="Cambria" panose="02040503050406030204" pitchFamily="18" charset="0"/>
              <a:ea typeface="Cambria" panose="02040503050406030204" pitchFamily="18" charset="0"/>
            </a:endParaRPr>
          </a:p>
        </p:txBody>
      </p:sp>
      <p:sp>
        <p:nvSpPr>
          <p:cNvPr id="29" name="Oval 28"/>
          <p:cNvSpPr/>
          <p:nvPr/>
        </p:nvSpPr>
        <p:spPr>
          <a:xfrm>
            <a:off x="8090599" y="786334"/>
            <a:ext cx="3209964" cy="2839605"/>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617876" y="4988273"/>
            <a:ext cx="1146350" cy="1031855"/>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9097115" y="1504077"/>
            <a:ext cx="1588032" cy="578882"/>
          </a:xfrm>
          <a:prstGeom prst="roundRect">
            <a:avLst/>
          </a:prstGeom>
          <a:solidFill>
            <a:schemeClr val="bg1"/>
          </a:solidFill>
          <a:ln>
            <a:solidFill>
              <a:schemeClr val="tx1"/>
            </a:solidFill>
            <a:prstDash val="dash"/>
          </a:ln>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nhà</a:t>
            </a:r>
            <a:r>
              <a:rPr lang="en-US" sz="2800" b="1" dirty="0" smtClean="0">
                <a:solidFill>
                  <a:srgbClr val="FF0066"/>
                </a:solidFill>
                <a:latin typeface="Cambria" panose="02040503050406030204" pitchFamily="18" charset="0"/>
                <a:ea typeface="Cambria" panose="02040503050406030204" pitchFamily="18" charset="0"/>
              </a:rPr>
              <a:t> </a:t>
            </a:r>
            <a:r>
              <a:rPr lang="en-US" sz="2800" b="1" u="sng" dirty="0" err="1" smtClean="0">
                <a:solidFill>
                  <a:srgbClr val="FF0066"/>
                </a:solidFill>
                <a:latin typeface="Cambria" panose="02040503050406030204" pitchFamily="18" charset="0"/>
                <a:ea typeface="Cambria" panose="02040503050406030204" pitchFamily="18" charset="0"/>
              </a:rPr>
              <a:t>s</a:t>
            </a:r>
            <a:r>
              <a:rPr lang="en-US" sz="2800" b="1" dirty="0" err="1" smtClean="0">
                <a:solidFill>
                  <a:srgbClr val="FF0066"/>
                </a:solidFill>
                <a:latin typeface="Cambria" panose="02040503050406030204" pitchFamily="18" charset="0"/>
                <a:ea typeface="Cambria" panose="02040503050406030204" pitchFamily="18" charset="0"/>
              </a:rPr>
              <a:t>àn</a:t>
            </a:r>
            <a:endParaRPr lang="en-US" sz="2800" b="1" dirty="0">
              <a:solidFill>
                <a:srgbClr val="FF0066"/>
              </a:solidFill>
              <a:latin typeface="Cambria" panose="02040503050406030204" pitchFamily="18" charset="0"/>
              <a:ea typeface="Cambria" panose="02040503050406030204" pitchFamily="18" charset="0"/>
            </a:endParaRPr>
          </a:p>
        </p:txBody>
      </p:sp>
      <p:sp>
        <p:nvSpPr>
          <p:cNvPr id="33" name="Oval 32"/>
          <p:cNvSpPr/>
          <p:nvPr/>
        </p:nvSpPr>
        <p:spPr>
          <a:xfrm>
            <a:off x="6431791" y="2694562"/>
            <a:ext cx="893137" cy="399730"/>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6119732" y="1941551"/>
            <a:ext cx="1588032" cy="578882"/>
          </a:xfrm>
          <a:prstGeom prst="roundRect">
            <a:avLst/>
          </a:prstGeom>
          <a:solidFill>
            <a:schemeClr val="bg1"/>
          </a:solidFill>
          <a:ln>
            <a:solidFill>
              <a:schemeClr val="tx1"/>
            </a:solidFill>
            <a:prstDash val="dash"/>
          </a:ln>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cái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m</a:t>
            </a:r>
            <a:r>
              <a:rPr lang="en-US" sz="2800" b="1" dirty="0" err="1" smtClean="0">
                <a:solidFill>
                  <a:srgbClr val="FF0066"/>
                </a:solidFill>
                <a:latin typeface="Cambria" panose="02040503050406030204" pitchFamily="18" charset="0"/>
                <a:ea typeface="Cambria" panose="02040503050406030204" pitchFamily="18" charset="0"/>
              </a:rPr>
              <a:t>ũ</a:t>
            </a:r>
            <a:endParaRPr lang="en-US" sz="2800" b="1" dirty="0">
              <a:solidFill>
                <a:srgbClr val="FF0066"/>
              </a:solidFill>
              <a:latin typeface="Cambria" panose="02040503050406030204" pitchFamily="18" charset="0"/>
              <a:ea typeface="Cambria" panose="02040503050406030204" pitchFamily="18" charset="0"/>
            </a:endParaRPr>
          </a:p>
        </p:txBody>
      </p:sp>
      <p:sp>
        <p:nvSpPr>
          <p:cNvPr id="23" name="TextBox 22"/>
          <p:cNvSpPr txBox="1"/>
          <p:nvPr/>
        </p:nvSpPr>
        <p:spPr>
          <a:xfrm>
            <a:off x="10248589" y="2626124"/>
            <a:ext cx="1381654" cy="578882"/>
          </a:xfrm>
          <a:prstGeom prst="roundRect">
            <a:avLst/>
          </a:prstGeom>
          <a:solidFill>
            <a:schemeClr val="bg1"/>
          </a:solidFill>
          <a:ln>
            <a:solidFill>
              <a:schemeClr val="tx1"/>
            </a:solidFill>
            <a:prstDash val="dash"/>
          </a:ln>
        </p:spPr>
        <p:txBody>
          <a:bodyPr wrap="square" rtlCol="0">
            <a:spAutoFit/>
          </a:bodyPr>
          <a:lstStyle/>
          <a:p>
            <a:pPr algn="ctr"/>
            <a:r>
              <a:rPr lang="en-US" sz="2800" b="1" u="sng" dirty="0" err="1" smtClean="0">
                <a:solidFill>
                  <a:srgbClr val="FF0066"/>
                </a:solidFill>
                <a:latin typeface="Cambria" panose="02040503050406030204" pitchFamily="18" charset="0"/>
                <a:ea typeface="Cambria" panose="02040503050406030204" pitchFamily="18" charset="0"/>
              </a:rPr>
              <a:t>x</a:t>
            </a:r>
            <a:r>
              <a:rPr lang="en-US" sz="2800" b="1" dirty="0" err="1" smtClean="0">
                <a:solidFill>
                  <a:srgbClr val="FF0066"/>
                </a:solidFill>
                <a:latin typeface="Cambria" panose="02040503050406030204" pitchFamily="18" charset="0"/>
                <a:ea typeface="Cambria" panose="02040503050406030204" pitchFamily="18" charset="0"/>
              </a:rPr>
              <a:t>e</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máy</a:t>
            </a:r>
            <a:endParaRPr lang="en-US" sz="2800" b="1" dirty="0">
              <a:latin typeface="Cambria" panose="02040503050406030204" pitchFamily="18" charset="0"/>
              <a:ea typeface="Cambria" panose="02040503050406030204" pitchFamily="18" charset="0"/>
            </a:endParaRPr>
          </a:p>
        </p:txBody>
      </p:sp>
      <p:graphicFrame>
        <p:nvGraphicFramePr>
          <p:cNvPr id="35" name="Table 34"/>
          <p:cNvGraphicFramePr>
            <a:graphicFrameLocks noGrp="1"/>
          </p:cNvGraphicFramePr>
          <p:nvPr>
            <p:extLst>
              <p:ext uri="{D42A27DB-BD31-4B8C-83A1-F6EECF244321}">
                <p14:modId xmlns:p14="http://schemas.microsoft.com/office/powerpoint/2010/main" val="1447465934"/>
              </p:ext>
            </p:extLst>
          </p:nvPr>
        </p:nvGraphicFramePr>
        <p:xfrm>
          <a:off x="313818" y="1675645"/>
          <a:ext cx="4797102" cy="4381214"/>
        </p:xfrm>
        <a:graphic>
          <a:graphicData uri="http://schemas.openxmlformats.org/drawingml/2006/table">
            <a:tbl>
              <a:tblPr firstRow="1" bandRow="1">
                <a:tableStyleId>{21E4AEA4-8DFA-4A89-87EB-49C32662AFE0}</a:tableStyleId>
              </a:tblPr>
              <a:tblGrid>
                <a:gridCol w="2398551">
                  <a:extLst>
                    <a:ext uri="{9D8B030D-6E8A-4147-A177-3AD203B41FA5}">
                      <a16:colId xmlns:a16="http://schemas.microsoft.com/office/drawing/2014/main" val="3753608805"/>
                    </a:ext>
                  </a:extLst>
                </a:gridCol>
                <a:gridCol w="2398551">
                  <a:extLst>
                    <a:ext uri="{9D8B030D-6E8A-4147-A177-3AD203B41FA5}">
                      <a16:colId xmlns:a16="http://schemas.microsoft.com/office/drawing/2014/main" val="2461220367"/>
                    </a:ext>
                  </a:extLst>
                </a:gridCol>
              </a:tblGrid>
              <a:tr h="1819677">
                <a:tc>
                  <a:txBody>
                    <a:bodyPr/>
                    <a:lstStyle/>
                    <a:p>
                      <a:r>
                        <a:rPr lang="en-US" sz="2400" b="1" dirty="0" smtClean="0">
                          <a:solidFill>
                            <a:schemeClr val="tx1"/>
                          </a:solidFill>
                          <a:latin typeface="Cambria" panose="02040503050406030204" pitchFamily="18" charset="0"/>
                          <a:ea typeface="Cambria" panose="02040503050406030204" pitchFamily="18" charset="0"/>
                        </a:rPr>
                        <a:t>a. </a:t>
                      </a:r>
                      <a:r>
                        <a:rPr lang="en-US" sz="2400" b="1" dirty="0" err="1" smtClean="0">
                          <a:solidFill>
                            <a:schemeClr val="tx1"/>
                          </a:solidFill>
                          <a:latin typeface="Cambria" panose="02040503050406030204" pitchFamily="18" charset="0"/>
                          <a:ea typeface="Cambria" panose="02040503050406030204" pitchFamily="18" charset="0"/>
                        </a:rPr>
                        <a:t>Từ</a:t>
                      </a:r>
                      <a:r>
                        <a:rPr lang="en-US" sz="2400" b="1" baseline="0" dirty="0" smtClean="0">
                          <a:solidFill>
                            <a:schemeClr val="tx1"/>
                          </a:solidFill>
                          <a:latin typeface="Cambria" panose="02040503050406030204" pitchFamily="18" charset="0"/>
                          <a:ea typeface="Cambria" panose="02040503050406030204" pitchFamily="18" charset="0"/>
                        </a:rPr>
                        <a:t> </a:t>
                      </a:r>
                      <a:r>
                        <a:rPr lang="en-US" sz="2400" b="1" baseline="0" dirty="0" err="1" smtClean="0">
                          <a:solidFill>
                            <a:schemeClr val="tx1"/>
                          </a:solidFill>
                          <a:latin typeface="Cambria" panose="02040503050406030204" pitchFamily="18" charset="0"/>
                          <a:ea typeface="Cambria" panose="02040503050406030204" pitchFamily="18" charset="0"/>
                        </a:rPr>
                        <a:t>ngữ</a:t>
                      </a:r>
                      <a:r>
                        <a:rPr lang="en-US" sz="2400" b="1" baseline="0" dirty="0" smtClean="0">
                          <a:solidFill>
                            <a:schemeClr val="tx1"/>
                          </a:solidFill>
                          <a:latin typeface="Cambria" panose="02040503050406030204" pitchFamily="18" charset="0"/>
                          <a:ea typeface="Cambria" panose="02040503050406030204" pitchFamily="18" charset="0"/>
                        </a:rPr>
                        <a:t> </a:t>
                      </a:r>
                      <a:r>
                        <a:rPr lang="en-US" sz="2400" b="1" baseline="0" dirty="0" err="1" smtClean="0">
                          <a:solidFill>
                            <a:schemeClr val="tx1"/>
                          </a:solidFill>
                          <a:latin typeface="Cambria" panose="02040503050406030204" pitchFamily="18" charset="0"/>
                          <a:ea typeface="Cambria" panose="02040503050406030204" pitchFamily="18" charset="0"/>
                        </a:rPr>
                        <a:t>chứa</a:t>
                      </a:r>
                      <a:r>
                        <a:rPr lang="en-US" sz="2400" b="1" baseline="0" dirty="0" smtClean="0">
                          <a:solidFill>
                            <a:schemeClr val="tx1"/>
                          </a:solidFill>
                          <a:latin typeface="Cambria" panose="02040503050406030204" pitchFamily="18" charset="0"/>
                          <a:ea typeface="Cambria" panose="02040503050406030204" pitchFamily="18" charset="0"/>
                        </a:rPr>
                        <a:t> </a:t>
                      </a:r>
                      <a:r>
                        <a:rPr lang="en-US" sz="2400" b="1" baseline="0" dirty="0" err="1" smtClean="0">
                          <a:solidFill>
                            <a:schemeClr val="tx1"/>
                          </a:solidFill>
                          <a:latin typeface="Cambria" panose="02040503050406030204" pitchFamily="18" charset="0"/>
                          <a:ea typeface="Cambria" panose="02040503050406030204" pitchFamily="18" charset="0"/>
                        </a:rPr>
                        <a:t>tiếng</a:t>
                      </a:r>
                      <a:r>
                        <a:rPr lang="en-US" sz="2400" b="1" baseline="0" dirty="0" smtClean="0">
                          <a:solidFill>
                            <a:schemeClr val="tx1"/>
                          </a:solidFill>
                          <a:latin typeface="Cambria" panose="02040503050406030204" pitchFamily="18" charset="0"/>
                          <a:ea typeface="Cambria" panose="02040503050406030204" pitchFamily="18" charset="0"/>
                        </a:rPr>
                        <a:t> </a:t>
                      </a:r>
                      <a:r>
                        <a:rPr lang="en-US" sz="2400" b="1" baseline="0" dirty="0" err="1" smtClean="0">
                          <a:solidFill>
                            <a:schemeClr val="tx1"/>
                          </a:solidFill>
                          <a:latin typeface="Cambria" panose="02040503050406030204" pitchFamily="18" charset="0"/>
                          <a:ea typeface="Cambria" panose="02040503050406030204" pitchFamily="18" charset="0"/>
                        </a:rPr>
                        <a:t>bắt</a:t>
                      </a:r>
                      <a:r>
                        <a:rPr lang="en-US" sz="2400" b="1" baseline="0" dirty="0" smtClean="0">
                          <a:solidFill>
                            <a:schemeClr val="tx1"/>
                          </a:solidFill>
                          <a:latin typeface="Cambria" panose="02040503050406030204" pitchFamily="18" charset="0"/>
                          <a:ea typeface="Cambria" panose="02040503050406030204" pitchFamily="18" charset="0"/>
                        </a:rPr>
                        <a:t> </a:t>
                      </a:r>
                      <a:r>
                        <a:rPr lang="en-US" sz="2400" b="1" baseline="0" dirty="0" err="1" smtClean="0">
                          <a:solidFill>
                            <a:schemeClr val="tx1"/>
                          </a:solidFill>
                          <a:latin typeface="Cambria" panose="02040503050406030204" pitchFamily="18" charset="0"/>
                          <a:ea typeface="Cambria" panose="02040503050406030204" pitchFamily="18" charset="0"/>
                        </a:rPr>
                        <a:t>đầu</a:t>
                      </a:r>
                      <a:r>
                        <a:rPr lang="en-US" sz="2400" b="1" baseline="0" dirty="0" smtClean="0">
                          <a:solidFill>
                            <a:schemeClr val="tx1"/>
                          </a:solidFill>
                          <a:latin typeface="Cambria" panose="02040503050406030204" pitchFamily="18" charset="0"/>
                          <a:ea typeface="Cambria" panose="02040503050406030204" pitchFamily="18" charset="0"/>
                        </a:rPr>
                        <a:t> </a:t>
                      </a:r>
                      <a:r>
                        <a:rPr lang="en-US" sz="2400" b="1" baseline="0" dirty="0" err="1" smtClean="0">
                          <a:solidFill>
                            <a:schemeClr val="tx1"/>
                          </a:solidFill>
                          <a:latin typeface="Cambria" panose="02040503050406030204" pitchFamily="18" charset="0"/>
                          <a:ea typeface="Cambria" panose="02040503050406030204" pitchFamily="18" charset="0"/>
                        </a:rPr>
                        <a:t>bằng</a:t>
                      </a:r>
                      <a:r>
                        <a:rPr lang="en-US" sz="2400" b="1" baseline="0" dirty="0" smtClean="0">
                          <a:solidFill>
                            <a:schemeClr val="tx1"/>
                          </a:solidFill>
                          <a:latin typeface="Cambria" panose="02040503050406030204" pitchFamily="18" charset="0"/>
                          <a:ea typeface="Cambria" panose="02040503050406030204" pitchFamily="18" charset="0"/>
                        </a:rPr>
                        <a:t> s </a:t>
                      </a:r>
                      <a:r>
                        <a:rPr lang="en-US" sz="2400" b="1" baseline="0" dirty="0" err="1" smtClean="0">
                          <a:solidFill>
                            <a:schemeClr val="tx1"/>
                          </a:solidFill>
                          <a:latin typeface="Cambria" panose="02040503050406030204" pitchFamily="18" charset="0"/>
                          <a:ea typeface="Cambria" panose="02040503050406030204" pitchFamily="18" charset="0"/>
                        </a:rPr>
                        <a:t>hoặc</a:t>
                      </a:r>
                      <a:r>
                        <a:rPr lang="en-US" sz="2400" b="1" baseline="0" dirty="0" smtClean="0">
                          <a:solidFill>
                            <a:schemeClr val="tx1"/>
                          </a:solidFill>
                          <a:latin typeface="Cambria" panose="02040503050406030204" pitchFamily="18" charset="0"/>
                          <a:ea typeface="Cambria" panose="02040503050406030204" pitchFamily="18" charset="0"/>
                        </a:rPr>
                        <a:t> x.</a:t>
                      </a:r>
                    </a:p>
                    <a:p>
                      <a:r>
                        <a:rPr lang="en-US" sz="2400" b="0" i="1" baseline="0" dirty="0" smtClean="0">
                          <a:solidFill>
                            <a:srgbClr val="FFFF00"/>
                          </a:solidFill>
                          <a:latin typeface="Cambria" panose="02040503050406030204" pitchFamily="18" charset="0"/>
                          <a:ea typeface="Cambria" panose="02040503050406030204" pitchFamily="18" charset="0"/>
                        </a:rPr>
                        <a:t>M: </a:t>
                      </a:r>
                      <a:r>
                        <a:rPr lang="en-US" sz="2400" b="0" i="1" baseline="0" dirty="0" err="1" smtClean="0">
                          <a:solidFill>
                            <a:srgbClr val="FFFF00"/>
                          </a:solidFill>
                          <a:latin typeface="Cambria" panose="02040503050406030204" pitchFamily="18" charset="0"/>
                          <a:ea typeface="Cambria" panose="02040503050406030204" pitchFamily="18" charset="0"/>
                        </a:rPr>
                        <a:t>dòng</a:t>
                      </a:r>
                      <a:r>
                        <a:rPr lang="en-US" sz="2400" b="0" i="1" baseline="0" dirty="0" smtClean="0">
                          <a:solidFill>
                            <a:srgbClr val="FFFF00"/>
                          </a:solidFill>
                          <a:latin typeface="Cambria" panose="02040503050406030204" pitchFamily="18" charset="0"/>
                          <a:ea typeface="Cambria" panose="02040503050406030204" pitchFamily="18" charset="0"/>
                        </a:rPr>
                        <a:t> </a:t>
                      </a:r>
                      <a:r>
                        <a:rPr lang="en-US" sz="2400" b="0" i="1" baseline="0" dirty="0" err="1" smtClean="0">
                          <a:solidFill>
                            <a:srgbClr val="FFFF00"/>
                          </a:solidFill>
                          <a:latin typeface="Cambria" panose="02040503050406030204" pitchFamily="18" charset="0"/>
                          <a:ea typeface="Cambria" panose="02040503050406030204" pitchFamily="18" charset="0"/>
                        </a:rPr>
                        <a:t>suối</a:t>
                      </a:r>
                      <a:endParaRPr lang="en-US" sz="2400" b="0" i="1" dirty="0">
                        <a:solidFill>
                          <a:srgbClr val="FFFF00"/>
                        </a:solidFill>
                        <a:latin typeface="Cambria" panose="02040503050406030204" pitchFamily="18" charset="0"/>
                        <a:ea typeface="Cambria" panose="02040503050406030204" pitchFamily="18" charset="0"/>
                      </a:endParaRPr>
                    </a:p>
                  </a:txBody>
                  <a:tcPr/>
                </a:tc>
                <a:tc>
                  <a:txBody>
                    <a:bodyPr/>
                    <a:lstStyle/>
                    <a:p>
                      <a:r>
                        <a:rPr lang="en-US" sz="2400" b="1" dirty="0" smtClean="0">
                          <a:solidFill>
                            <a:schemeClr val="tx1"/>
                          </a:solidFill>
                          <a:latin typeface="Cambria" panose="02040503050406030204" pitchFamily="18" charset="0"/>
                          <a:ea typeface="Cambria" panose="02040503050406030204" pitchFamily="18" charset="0"/>
                        </a:rPr>
                        <a:t>b. </a:t>
                      </a:r>
                      <a:r>
                        <a:rPr lang="en-US" sz="2400" b="1" dirty="0" err="1" smtClean="0">
                          <a:solidFill>
                            <a:schemeClr val="tx1"/>
                          </a:solidFill>
                          <a:latin typeface="Cambria" panose="02040503050406030204" pitchFamily="18" charset="0"/>
                          <a:ea typeface="Cambria" panose="02040503050406030204" pitchFamily="18" charset="0"/>
                        </a:rPr>
                        <a:t>Từ</a:t>
                      </a:r>
                      <a:r>
                        <a:rPr lang="en-US" sz="2400" b="1" baseline="0" dirty="0" smtClean="0">
                          <a:solidFill>
                            <a:schemeClr val="tx1"/>
                          </a:solidFill>
                          <a:latin typeface="Cambria" panose="02040503050406030204" pitchFamily="18" charset="0"/>
                          <a:ea typeface="Cambria" panose="02040503050406030204" pitchFamily="18" charset="0"/>
                        </a:rPr>
                        <a:t> </a:t>
                      </a:r>
                      <a:r>
                        <a:rPr lang="en-US" sz="2400" b="1" baseline="0" dirty="0" err="1" smtClean="0">
                          <a:solidFill>
                            <a:schemeClr val="tx1"/>
                          </a:solidFill>
                          <a:latin typeface="Cambria" panose="02040503050406030204" pitchFamily="18" charset="0"/>
                          <a:ea typeface="Cambria" panose="02040503050406030204" pitchFamily="18" charset="0"/>
                        </a:rPr>
                        <a:t>ngữ</a:t>
                      </a:r>
                      <a:r>
                        <a:rPr lang="en-US" sz="2400" b="1" baseline="0" dirty="0" smtClean="0">
                          <a:solidFill>
                            <a:schemeClr val="tx1"/>
                          </a:solidFill>
                          <a:latin typeface="Cambria" panose="02040503050406030204" pitchFamily="18" charset="0"/>
                          <a:ea typeface="Cambria" panose="02040503050406030204" pitchFamily="18" charset="0"/>
                        </a:rPr>
                        <a:t> </a:t>
                      </a:r>
                      <a:r>
                        <a:rPr lang="en-US" sz="2400" b="1" baseline="0" dirty="0" err="1" smtClean="0">
                          <a:solidFill>
                            <a:schemeClr val="tx1"/>
                          </a:solidFill>
                          <a:latin typeface="Cambria" panose="02040503050406030204" pitchFamily="18" charset="0"/>
                          <a:ea typeface="Cambria" panose="02040503050406030204" pitchFamily="18" charset="0"/>
                        </a:rPr>
                        <a:t>chứa</a:t>
                      </a:r>
                      <a:r>
                        <a:rPr lang="en-US" sz="2400" b="1" baseline="0" dirty="0" smtClean="0">
                          <a:solidFill>
                            <a:schemeClr val="tx1"/>
                          </a:solidFill>
                          <a:latin typeface="Cambria" panose="02040503050406030204" pitchFamily="18" charset="0"/>
                          <a:ea typeface="Cambria" panose="02040503050406030204" pitchFamily="18" charset="0"/>
                        </a:rPr>
                        <a:t> </a:t>
                      </a:r>
                      <a:r>
                        <a:rPr lang="en-US" sz="2400" b="1" baseline="0" dirty="0" err="1" smtClean="0">
                          <a:solidFill>
                            <a:schemeClr val="tx1"/>
                          </a:solidFill>
                          <a:latin typeface="Cambria" panose="02040503050406030204" pitchFamily="18" charset="0"/>
                          <a:ea typeface="Cambria" panose="02040503050406030204" pitchFamily="18" charset="0"/>
                        </a:rPr>
                        <a:t>tiếng</a:t>
                      </a:r>
                      <a:r>
                        <a:rPr lang="en-US" sz="2400" b="1" baseline="0" dirty="0" smtClean="0">
                          <a:solidFill>
                            <a:schemeClr val="tx1"/>
                          </a:solidFill>
                          <a:latin typeface="Cambria" panose="02040503050406030204" pitchFamily="18" charset="0"/>
                          <a:ea typeface="Cambria" panose="02040503050406030204" pitchFamily="18" charset="0"/>
                        </a:rPr>
                        <a:t> </a:t>
                      </a:r>
                      <a:r>
                        <a:rPr lang="en-US" sz="2400" b="1" baseline="0" dirty="0" err="1" smtClean="0">
                          <a:solidFill>
                            <a:schemeClr val="tx1"/>
                          </a:solidFill>
                          <a:latin typeface="Cambria" panose="02040503050406030204" pitchFamily="18" charset="0"/>
                          <a:ea typeface="Cambria" panose="02040503050406030204" pitchFamily="18" charset="0"/>
                        </a:rPr>
                        <a:t>có</a:t>
                      </a:r>
                      <a:r>
                        <a:rPr lang="en-US" sz="2400" b="1" baseline="0" dirty="0" smtClean="0">
                          <a:solidFill>
                            <a:schemeClr val="tx1"/>
                          </a:solidFill>
                          <a:latin typeface="Cambria" panose="02040503050406030204" pitchFamily="18" charset="0"/>
                          <a:ea typeface="Cambria" panose="02040503050406030204" pitchFamily="18" charset="0"/>
                        </a:rPr>
                        <a:t> </a:t>
                      </a:r>
                      <a:r>
                        <a:rPr lang="en-US" sz="2400" b="1" baseline="0" dirty="0" err="1" smtClean="0">
                          <a:solidFill>
                            <a:schemeClr val="tx1"/>
                          </a:solidFill>
                          <a:latin typeface="Cambria" panose="02040503050406030204" pitchFamily="18" charset="0"/>
                          <a:ea typeface="Cambria" panose="02040503050406030204" pitchFamily="18" charset="0"/>
                        </a:rPr>
                        <a:t>dấu</a:t>
                      </a:r>
                      <a:r>
                        <a:rPr lang="en-US" sz="2400" b="1" baseline="0" dirty="0" smtClean="0">
                          <a:solidFill>
                            <a:schemeClr val="tx1"/>
                          </a:solidFill>
                          <a:latin typeface="Cambria" panose="02040503050406030204" pitchFamily="18" charset="0"/>
                          <a:ea typeface="Cambria" panose="02040503050406030204" pitchFamily="18" charset="0"/>
                        </a:rPr>
                        <a:t> </a:t>
                      </a:r>
                      <a:r>
                        <a:rPr lang="en-US" sz="2400" b="1" baseline="0" dirty="0" err="1" smtClean="0">
                          <a:solidFill>
                            <a:schemeClr val="tx1"/>
                          </a:solidFill>
                          <a:latin typeface="Cambria" panose="02040503050406030204" pitchFamily="18" charset="0"/>
                          <a:ea typeface="Cambria" panose="02040503050406030204" pitchFamily="18" charset="0"/>
                        </a:rPr>
                        <a:t>hỏi</a:t>
                      </a:r>
                      <a:r>
                        <a:rPr lang="en-US" sz="2400" b="1" baseline="0" dirty="0" smtClean="0">
                          <a:solidFill>
                            <a:schemeClr val="tx1"/>
                          </a:solidFill>
                          <a:latin typeface="Cambria" panose="02040503050406030204" pitchFamily="18" charset="0"/>
                          <a:ea typeface="Cambria" panose="02040503050406030204" pitchFamily="18" charset="0"/>
                        </a:rPr>
                        <a:t> </a:t>
                      </a:r>
                      <a:r>
                        <a:rPr lang="en-US" sz="2400" b="1" baseline="0" dirty="0" err="1" smtClean="0">
                          <a:solidFill>
                            <a:schemeClr val="tx1"/>
                          </a:solidFill>
                          <a:latin typeface="Cambria" panose="02040503050406030204" pitchFamily="18" charset="0"/>
                          <a:ea typeface="Cambria" panose="02040503050406030204" pitchFamily="18" charset="0"/>
                        </a:rPr>
                        <a:t>hoặc</a:t>
                      </a:r>
                      <a:r>
                        <a:rPr lang="en-US" sz="2400" b="1" baseline="0" dirty="0" smtClean="0">
                          <a:solidFill>
                            <a:schemeClr val="tx1"/>
                          </a:solidFill>
                          <a:latin typeface="Cambria" panose="02040503050406030204" pitchFamily="18" charset="0"/>
                          <a:ea typeface="Cambria" panose="02040503050406030204" pitchFamily="18" charset="0"/>
                        </a:rPr>
                        <a:t> </a:t>
                      </a:r>
                      <a:r>
                        <a:rPr lang="en-US" sz="2400" b="1" baseline="0" dirty="0" err="1" smtClean="0">
                          <a:solidFill>
                            <a:schemeClr val="tx1"/>
                          </a:solidFill>
                          <a:latin typeface="Cambria" panose="02040503050406030204" pitchFamily="18" charset="0"/>
                          <a:ea typeface="Cambria" panose="02040503050406030204" pitchFamily="18" charset="0"/>
                        </a:rPr>
                        <a:t>dấu</a:t>
                      </a:r>
                      <a:r>
                        <a:rPr lang="en-US" sz="2400" b="1" baseline="0" dirty="0" smtClean="0">
                          <a:solidFill>
                            <a:schemeClr val="tx1"/>
                          </a:solidFill>
                          <a:latin typeface="Cambria" panose="02040503050406030204" pitchFamily="18" charset="0"/>
                          <a:ea typeface="Cambria" panose="02040503050406030204" pitchFamily="18" charset="0"/>
                        </a:rPr>
                        <a:t> </a:t>
                      </a:r>
                      <a:r>
                        <a:rPr lang="en-US" sz="2400" b="1" baseline="0" dirty="0" err="1" smtClean="0">
                          <a:solidFill>
                            <a:schemeClr val="tx1"/>
                          </a:solidFill>
                          <a:latin typeface="Cambria" panose="02040503050406030204" pitchFamily="18" charset="0"/>
                          <a:ea typeface="Cambria" panose="02040503050406030204" pitchFamily="18" charset="0"/>
                        </a:rPr>
                        <a:t>ngã</a:t>
                      </a:r>
                      <a:r>
                        <a:rPr lang="en-US" sz="2400" b="1" baseline="0" dirty="0" smtClean="0">
                          <a:solidFill>
                            <a:schemeClr val="tx1"/>
                          </a:solidFill>
                          <a:latin typeface="Cambria" panose="02040503050406030204" pitchFamily="18" charset="0"/>
                          <a:ea typeface="Cambria" panose="02040503050406030204" pitchFamily="18" charset="0"/>
                        </a:rPr>
                        <a:t>.</a:t>
                      </a:r>
                    </a:p>
                    <a:p>
                      <a:r>
                        <a:rPr lang="en-US" sz="2400" b="0" i="1" baseline="0" dirty="0" smtClean="0">
                          <a:solidFill>
                            <a:srgbClr val="FFFF00"/>
                          </a:solidFill>
                          <a:latin typeface="Cambria" panose="02040503050406030204" pitchFamily="18" charset="0"/>
                          <a:ea typeface="Cambria" panose="02040503050406030204" pitchFamily="18" charset="0"/>
                        </a:rPr>
                        <a:t>M: </a:t>
                      </a:r>
                      <a:r>
                        <a:rPr lang="en-US" sz="2400" b="0" i="1" baseline="0" dirty="0" err="1" smtClean="0">
                          <a:solidFill>
                            <a:srgbClr val="FFFF00"/>
                          </a:solidFill>
                          <a:latin typeface="Cambria" panose="02040503050406030204" pitchFamily="18" charset="0"/>
                          <a:ea typeface="Cambria" panose="02040503050406030204" pitchFamily="18" charset="0"/>
                        </a:rPr>
                        <a:t>cối</a:t>
                      </a:r>
                      <a:r>
                        <a:rPr lang="en-US" sz="2400" b="0" i="1" baseline="0" dirty="0" smtClean="0">
                          <a:solidFill>
                            <a:srgbClr val="FFFF00"/>
                          </a:solidFill>
                          <a:latin typeface="Cambria" panose="02040503050406030204" pitchFamily="18" charset="0"/>
                          <a:ea typeface="Cambria" panose="02040503050406030204" pitchFamily="18" charset="0"/>
                        </a:rPr>
                        <a:t> </a:t>
                      </a:r>
                      <a:r>
                        <a:rPr lang="en-US" sz="2400" b="0" i="1" baseline="0" dirty="0" err="1" smtClean="0">
                          <a:solidFill>
                            <a:srgbClr val="FFFF00"/>
                          </a:solidFill>
                          <a:latin typeface="Cambria" panose="02040503050406030204" pitchFamily="18" charset="0"/>
                          <a:ea typeface="Cambria" panose="02040503050406030204" pitchFamily="18" charset="0"/>
                        </a:rPr>
                        <a:t>giã</a:t>
                      </a:r>
                      <a:r>
                        <a:rPr lang="en-US" sz="2400" b="0" i="1" baseline="0" dirty="0" smtClean="0">
                          <a:solidFill>
                            <a:srgbClr val="FFFF00"/>
                          </a:solidFill>
                          <a:latin typeface="Cambria" panose="02040503050406030204" pitchFamily="18" charset="0"/>
                          <a:ea typeface="Cambria" panose="02040503050406030204" pitchFamily="18" charset="0"/>
                        </a:rPr>
                        <a:t> </a:t>
                      </a:r>
                      <a:r>
                        <a:rPr lang="en-US" sz="2400" b="0" i="1" baseline="0" dirty="0" err="1" smtClean="0">
                          <a:solidFill>
                            <a:srgbClr val="FFFF00"/>
                          </a:solidFill>
                          <a:latin typeface="Cambria" panose="02040503050406030204" pitchFamily="18" charset="0"/>
                          <a:ea typeface="Cambria" panose="02040503050406030204" pitchFamily="18" charset="0"/>
                        </a:rPr>
                        <a:t>gạo</a:t>
                      </a:r>
                      <a:endParaRPr lang="en-US" sz="2400" b="0" i="1" baseline="0" dirty="0" smtClean="0">
                        <a:solidFill>
                          <a:srgbClr val="FFFF00"/>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68958743"/>
                  </a:ext>
                </a:extLst>
              </a:tr>
              <a:tr h="2561537">
                <a:tc>
                  <a:txBody>
                    <a:bodyPr/>
                    <a:lstStyle/>
                    <a:p>
                      <a:endParaRPr lang="en-US" sz="2400" dirty="0">
                        <a:latin typeface="Cambria" panose="02040503050406030204" pitchFamily="18" charset="0"/>
                        <a:ea typeface="Cambria" panose="02040503050406030204" pitchFamily="18" charset="0"/>
                      </a:endParaRPr>
                    </a:p>
                  </a:txBody>
                  <a:tcPr/>
                </a:tc>
                <a:tc>
                  <a:txBody>
                    <a:bodyPr/>
                    <a:lstStyle/>
                    <a:p>
                      <a:endParaRPr lang="en-US" sz="24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4183576766"/>
                  </a:ext>
                </a:extLst>
              </a:tr>
            </a:tbl>
          </a:graphicData>
        </a:graphic>
      </p:graphicFrame>
      <p:sp>
        <p:nvSpPr>
          <p:cNvPr id="16" name="TextBox 15"/>
          <p:cNvSpPr txBox="1"/>
          <p:nvPr/>
        </p:nvSpPr>
        <p:spPr>
          <a:xfrm>
            <a:off x="644427" y="4463917"/>
            <a:ext cx="1672317" cy="578882"/>
          </a:xfrm>
          <a:prstGeom prst="roundRect">
            <a:avLst/>
          </a:prstGeom>
          <a:noFill/>
          <a:ln>
            <a:noFill/>
            <a:prstDash val="dash"/>
          </a:ln>
        </p:spPr>
        <p:txBody>
          <a:bodyPr wrap="square" rtlCol="0">
            <a:spAutoFit/>
          </a:bodyPr>
          <a:lstStyle/>
          <a:p>
            <a:pPr algn="ctr"/>
            <a:r>
              <a:rPr lang="en-US" sz="2800" b="1" dirty="0" smtClean="0">
                <a:latin typeface="Cambria" panose="02040503050406030204" pitchFamily="18" charset="0"/>
                <a:ea typeface="Cambria" panose="02040503050406030204" pitchFamily="18" charset="0"/>
              </a:rPr>
              <a:t>con</a:t>
            </a:r>
            <a:r>
              <a:rPr lang="en-US" sz="2800" b="1" dirty="0" smtClean="0">
                <a:solidFill>
                  <a:srgbClr val="FF0066"/>
                </a:solidFill>
                <a:latin typeface="Cambria" panose="02040503050406030204" pitchFamily="18" charset="0"/>
                <a:ea typeface="Cambria" panose="02040503050406030204" pitchFamily="18" charset="0"/>
              </a:rPr>
              <a:t> </a:t>
            </a:r>
            <a:r>
              <a:rPr lang="en-US" sz="2800" b="1" u="sng" dirty="0" err="1" smtClean="0">
                <a:solidFill>
                  <a:srgbClr val="FF0066"/>
                </a:solidFill>
                <a:latin typeface="Cambria" panose="02040503050406030204" pitchFamily="18" charset="0"/>
                <a:ea typeface="Cambria" panose="02040503050406030204" pitchFamily="18" charset="0"/>
              </a:rPr>
              <a:t>s</a:t>
            </a:r>
            <a:r>
              <a:rPr lang="en-US" sz="2800" b="1" dirty="0" err="1" smtClean="0">
                <a:solidFill>
                  <a:srgbClr val="FF0066"/>
                </a:solidFill>
                <a:latin typeface="Cambria" panose="02040503050406030204" pitchFamily="18" charset="0"/>
                <a:ea typeface="Cambria" panose="02040503050406030204" pitchFamily="18" charset="0"/>
              </a:rPr>
              <a:t>óc</a:t>
            </a:r>
            <a:endParaRPr lang="en-US" sz="2800" b="1" dirty="0">
              <a:solidFill>
                <a:srgbClr val="FF0066"/>
              </a:solidFill>
              <a:latin typeface="Cambria" panose="02040503050406030204" pitchFamily="18" charset="0"/>
              <a:ea typeface="Cambria" panose="02040503050406030204" pitchFamily="18" charset="0"/>
            </a:endParaRPr>
          </a:p>
        </p:txBody>
      </p:sp>
      <p:sp>
        <p:nvSpPr>
          <p:cNvPr id="30" name="TextBox 29"/>
          <p:cNvSpPr txBox="1"/>
          <p:nvPr/>
        </p:nvSpPr>
        <p:spPr>
          <a:xfrm>
            <a:off x="5513136" y="5775373"/>
            <a:ext cx="1588032" cy="578882"/>
          </a:xfrm>
          <a:prstGeom prst="roundRect">
            <a:avLst/>
          </a:prstGeom>
          <a:solidFill>
            <a:schemeClr val="bg1"/>
          </a:solidFill>
          <a:ln>
            <a:solidFill>
              <a:schemeClr val="tx1"/>
            </a:solidFill>
            <a:prstDash val="dash"/>
          </a:ln>
        </p:spPr>
        <p:txBody>
          <a:bodyPr wrap="square" rtlCol="0">
            <a:spAutoFit/>
          </a:bodyPr>
          <a:lstStyle/>
          <a:p>
            <a:pPr algn="ctr"/>
            <a:r>
              <a:rPr lang="en-US" sz="2800" b="1" dirty="0" smtClean="0">
                <a:latin typeface="Cambria" panose="02040503050406030204" pitchFamily="18" charset="0"/>
                <a:ea typeface="Cambria" panose="02040503050406030204" pitchFamily="18" charset="0"/>
              </a:rPr>
              <a:t>con</a:t>
            </a:r>
            <a:r>
              <a:rPr lang="en-US" sz="2800" b="1" dirty="0" smtClean="0">
                <a:solidFill>
                  <a:srgbClr val="FF0066"/>
                </a:solidFill>
                <a:latin typeface="Cambria" panose="02040503050406030204" pitchFamily="18" charset="0"/>
                <a:ea typeface="Cambria" panose="02040503050406030204" pitchFamily="18" charset="0"/>
              </a:rPr>
              <a:t> </a:t>
            </a:r>
            <a:r>
              <a:rPr lang="en-US" sz="2800" b="1" u="sng" dirty="0" err="1" smtClean="0">
                <a:solidFill>
                  <a:srgbClr val="FF0066"/>
                </a:solidFill>
                <a:latin typeface="Cambria" panose="02040503050406030204" pitchFamily="18" charset="0"/>
                <a:ea typeface="Cambria" panose="02040503050406030204" pitchFamily="18" charset="0"/>
              </a:rPr>
              <a:t>s</a:t>
            </a:r>
            <a:r>
              <a:rPr lang="en-US" sz="2800" b="1" dirty="0" err="1" smtClean="0">
                <a:solidFill>
                  <a:srgbClr val="FF0066"/>
                </a:solidFill>
                <a:latin typeface="Cambria" panose="02040503050406030204" pitchFamily="18" charset="0"/>
                <a:ea typeface="Cambria" panose="02040503050406030204" pitchFamily="18" charset="0"/>
              </a:rPr>
              <a:t>óc</a:t>
            </a:r>
            <a:endParaRPr lang="en-US" sz="2800" b="1" dirty="0">
              <a:solidFill>
                <a:srgbClr val="FF0066"/>
              </a:solidFill>
              <a:latin typeface="Cambria" panose="02040503050406030204" pitchFamily="18" charset="0"/>
              <a:ea typeface="Cambria" panose="02040503050406030204" pitchFamily="18" charset="0"/>
            </a:endParaRPr>
          </a:p>
        </p:txBody>
      </p:sp>
      <p:sp>
        <p:nvSpPr>
          <p:cNvPr id="17" name="TextBox 16"/>
          <p:cNvSpPr txBox="1"/>
          <p:nvPr/>
        </p:nvSpPr>
        <p:spPr>
          <a:xfrm>
            <a:off x="626708" y="4920837"/>
            <a:ext cx="1672317" cy="578882"/>
          </a:xfrm>
          <a:prstGeom prst="roundRect">
            <a:avLst/>
          </a:prstGeom>
          <a:noFill/>
          <a:ln>
            <a:noFill/>
            <a:prstDash val="dash"/>
          </a:ln>
        </p:spPr>
        <p:txBody>
          <a:bodyPr wrap="square" rtlCol="0">
            <a:spAutoFit/>
          </a:bodyPr>
          <a:lstStyle/>
          <a:p>
            <a:pPr algn="ctr"/>
            <a:r>
              <a:rPr lang="en-US" sz="2800" b="1" dirty="0" err="1">
                <a:latin typeface="Cambria" panose="02040503050406030204" pitchFamily="18" charset="0"/>
                <a:ea typeface="Cambria" panose="02040503050406030204" pitchFamily="18" charset="0"/>
              </a:rPr>
              <a:t>đ</a:t>
            </a:r>
            <a:r>
              <a:rPr lang="en-US" sz="2800" b="1" dirty="0" err="1" smtClean="0">
                <a:latin typeface="Cambria" panose="02040503050406030204" pitchFamily="18" charset="0"/>
                <a:ea typeface="Cambria" panose="02040503050406030204" pitchFamily="18" charset="0"/>
              </a:rPr>
              <a:t>á</a:t>
            </a:r>
            <a:r>
              <a:rPr lang="en-US" sz="2800" b="1" dirty="0" smtClean="0">
                <a:latin typeface="Cambria" panose="02040503050406030204" pitchFamily="18" charset="0"/>
                <a:ea typeface="Cambria" panose="02040503050406030204" pitchFamily="18" charset="0"/>
              </a:rPr>
              <a:t> </a:t>
            </a:r>
            <a:r>
              <a:rPr lang="en-US" sz="2800" b="1" u="sng" dirty="0" err="1" smtClean="0">
                <a:solidFill>
                  <a:srgbClr val="FF0066"/>
                </a:solidFill>
                <a:latin typeface="Cambria" panose="02040503050406030204" pitchFamily="18" charset="0"/>
                <a:ea typeface="Cambria" panose="02040503050406030204" pitchFamily="18" charset="0"/>
              </a:rPr>
              <a:t>s</a:t>
            </a:r>
            <a:r>
              <a:rPr lang="en-US" sz="2800" b="1" dirty="0" err="1" smtClean="0">
                <a:solidFill>
                  <a:srgbClr val="FF0066"/>
                </a:solidFill>
                <a:latin typeface="Cambria" panose="02040503050406030204" pitchFamily="18" charset="0"/>
                <a:ea typeface="Cambria" panose="02040503050406030204" pitchFamily="18" charset="0"/>
              </a:rPr>
              <a:t>ỏi</a:t>
            </a:r>
            <a:endParaRPr lang="en-US" sz="2800" b="1" dirty="0">
              <a:solidFill>
                <a:srgbClr val="FF0066"/>
              </a:solidFill>
              <a:latin typeface="Cambria" panose="02040503050406030204" pitchFamily="18" charset="0"/>
              <a:ea typeface="Cambria" panose="02040503050406030204" pitchFamily="18" charset="0"/>
            </a:endParaRPr>
          </a:p>
        </p:txBody>
      </p:sp>
      <p:sp>
        <p:nvSpPr>
          <p:cNvPr id="18" name="TextBox 17"/>
          <p:cNvSpPr txBox="1"/>
          <p:nvPr/>
        </p:nvSpPr>
        <p:spPr>
          <a:xfrm>
            <a:off x="2977901" y="4920837"/>
            <a:ext cx="1672317" cy="578882"/>
          </a:xfrm>
          <a:prstGeom prst="roundRect">
            <a:avLst/>
          </a:prstGeom>
          <a:noFill/>
          <a:ln>
            <a:noFill/>
            <a:prstDash val="dash"/>
          </a:ln>
        </p:spPr>
        <p:txBody>
          <a:bodyPr wrap="square" rtlCol="0">
            <a:spAutoFit/>
          </a:bodyPr>
          <a:lstStyle/>
          <a:p>
            <a:pPr algn="ctr"/>
            <a:r>
              <a:rPr lang="en-US" sz="2800" b="1" dirty="0" err="1">
                <a:latin typeface="Cambria" panose="02040503050406030204" pitchFamily="18" charset="0"/>
                <a:ea typeface="Cambria" panose="02040503050406030204" pitchFamily="18" charset="0"/>
              </a:rPr>
              <a:t>đ</a:t>
            </a:r>
            <a:r>
              <a:rPr lang="en-US" sz="2800" b="1" dirty="0" err="1" smtClean="0">
                <a:latin typeface="Cambria" panose="02040503050406030204" pitchFamily="18" charset="0"/>
                <a:ea typeface="Cambria" panose="02040503050406030204" pitchFamily="18" charset="0"/>
              </a:rPr>
              <a:t>á</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s</a:t>
            </a:r>
            <a:r>
              <a:rPr lang="en-US" sz="2800" b="1" u="sng" dirty="0" err="1" smtClean="0">
                <a:solidFill>
                  <a:srgbClr val="FF0066"/>
                </a:solidFill>
                <a:latin typeface="Cambria" panose="02040503050406030204" pitchFamily="18" charset="0"/>
                <a:ea typeface="Cambria" panose="02040503050406030204" pitchFamily="18" charset="0"/>
              </a:rPr>
              <a:t>ỏ</a:t>
            </a:r>
            <a:r>
              <a:rPr lang="en-US" sz="2800" b="1" dirty="0" err="1" smtClean="0">
                <a:latin typeface="Cambria" panose="02040503050406030204" pitchFamily="18" charset="0"/>
                <a:ea typeface="Cambria" panose="02040503050406030204" pitchFamily="18" charset="0"/>
              </a:rPr>
              <a:t>i</a:t>
            </a:r>
            <a:endParaRPr lang="en-US" sz="2800" b="1" dirty="0">
              <a:latin typeface="Cambria" panose="02040503050406030204" pitchFamily="18" charset="0"/>
              <a:ea typeface="Cambria" panose="02040503050406030204" pitchFamily="18" charset="0"/>
            </a:endParaRPr>
          </a:p>
        </p:txBody>
      </p:sp>
      <p:sp>
        <p:nvSpPr>
          <p:cNvPr id="27" name="TextBox 26"/>
          <p:cNvSpPr txBox="1"/>
          <p:nvPr/>
        </p:nvSpPr>
        <p:spPr>
          <a:xfrm>
            <a:off x="9912214" y="5477977"/>
            <a:ext cx="1388349" cy="578882"/>
          </a:xfrm>
          <a:prstGeom prst="roundRect">
            <a:avLst/>
          </a:prstGeom>
          <a:solidFill>
            <a:schemeClr val="bg1"/>
          </a:solidFill>
          <a:ln>
            <a:solidFill>
              <a:schemeClr val="tx1"/>
            </a:solidFill>
            <a:prstDash val="dash"/>
          </a:ln>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đá</a:t>
            </a:r>
            <a:r>
              <a:rPr lang="en-US" sz="2800" b="1" dirty="0" smtClean="0">
                <a:solidFill>
                  <a:srgbClr val="FF0066"/>
                </a:solidFill>
                <a:latin typeface="Cambria" panose="02040503050406030204" pitchFamily="18" charset="0"/>
                <a:ea typeface="Cambria" panose="02040503050406030204" pitchFamily="18" charset="0"/>
              </a:rPr>
              <a:t> </a:t>
            </a:r>
            <a:r>
              <a:rPr lang="en-US" sz="2800" b="1" u="sng" dirty="0" err="1" smtClean="0">
                <a:solidFill>
                  <a:srgbClr val="FF0066"/>
                </a:solidFill>
                <a:latin typeface="Cambria" panose="02040503050406030204" pitchFamily="18" charset="0"/>
                <a:ea typeface="Cambria" panose="02040503050406030204" pitchFamily="18" charset="0"/>
              </a:rPr>
              <a:t>s</a:t>
            </a:r>
            <a:r>
              <a:rPr lang="en-US" sz="2800" b="1" dirty="0" err="1" smtClean="0">
                <a:solidFill>
                  <a:srgbClr val="FF0066"/>
                </a:solidFill>
                <a:latin typeface="Cambria" panose="02040503050406030204" pitchFamily="18" charset="0"/>
                <a:ea typeface="Cambria" panose="02040503050406030204" pitchFamily="18" charset="0"/>
              </a:rPr>
              <a:t>ỏi</a:t>
            </a:r>
            <a:endParaRPr lang="en-US" sz="2800" b="1" dirty="0">
              <a:solidFill>
                <a:srgbClr val="FF0066"/>
              </a:solidFill>
              <a:latin typeface="Cambria" panose="02040503050406030204" pitchFamily="18" charset="0"/>
              <a:ea typeface="Cambria" panose="02040503050406030204" pitchFamily="18" charset="0"/>
            </a:endParaRPr>
          </a:p>
        </p:txBody>
      </p:sp>
      <p:sp>
        <p:nvSpPr>
          <p:cNvPr id="19" name="TextBox 18"/>
          <p:cNvSpPr txBox="1"/>
          <p:nvPr/>
        </p:nvSpPr>
        <p:spPr>
          <a:xfrm>
            <a:off x="646090" y="5382554"/>
            <a:ext cx="1672317" cy="578882"/>
          </a:xfrm>
          <a:prstGeom prst="roundRect">
            <a:avLst/>
          </a:prstGeom>
          <a:noFill/>
          <a:ln>
            <a:noFill/>
            <a:prstDash val="dash"/>
          </a:ln>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cái</a:t>
            </a:r>
            <a:r>
              <a:rPr lang="en-US" sz="2800" b="1" dirty="0" smtClean="0">
                <a:latin typeface="Cambria" panose="02040503050406030204" pitchFamily="18" charset="0"/>
                <a:ea typeface="Cambria" panose="02040503050406030204" pitchFamily="18" charset="0"/>
              </a:rPr>
              <a:t> </a:t>
            </a:r>
            <a:r>
              <a:rPr lang="en-US" sz="2800" b="1" u="sng" dirty="0" err="1" smtClean="0">
                <a:solidFill>
                  <a:srgbClr val="FF0066"/>
                </a:solidFill>
                <a:latin typeface="Cambria" panose="02040503050406030204" pitchFamily="18" charset="0"/>
                <a:ea typeface="Cambria" panose="02040503050406030204" pitchFamily="18" charset="0"/>
              </a:rPr>
              <a:t>x</a:t>
            </a:r>
            <a:r>
              <a:rPr lang="en-US" sz="2800" b="1" dirty="0" err="1" smtClean="0">
                <a:solidFill>
                  <a:srgbClr val="FF0066"/>
                </a:solidFill>
                <a:latin typeface="Cambria" panose="02040503050406030204" pitchFamily="18" charset="0"/>
                <a:ea typeface="Cambria" panose="02040503050406030204" pitchFamily="18" charset="0"/>
              </a:rPr>
              <a:t>ẻng</a:t>
            </a:r>
            <a:endParaRPr lang="en-US" sz="2800" b="1" dirty="0">
              <a:solidFill>
                <a:srgbClr val="FF0066"/>
              </a:solidFill>
              <a:latin typeface="Cambria" panose="02040503050406030204" pitchFamily="18" charset="0"/>
              <a:ea typeface="Cambria" panose="02040503050406030204" pitchFamily="18" charset="0"/>
            </a:endParaRPr>
          </a:p>
        </p:txBody>
      </p:sp>
      <p:sp>
        <p:nvSpPr>
          <p:cNvPr id="24" name="TextBox 23"/>
          <p:cNvSpPr txBox="1"/>
          <p:nvPr/>
        </p:nvSpPr>
        <p:spPr>
          <a:xfrm>
            <a:off x="2997283" y="5391481"/>
            <a:ext cx="1672317" cy="578882"/>
          </a:xfrm>
          <a:prstGeom prst="roundRect">
            <a:avLst/>
          </a:prstGeom>
          <a:noFill/>
          <a:ln>
            <a:noFill/>
            <a:prstDash val="dash"/>
          </a:ln>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cái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x</a:t>
            </a:r>
            <a:r>
              <a:rPr lang="en-US" sz="2800" b="1" u="sng" dirty="0" err="1" smtClean="0">
                <a:solidFill>
                  <a:srgbClr val="FF0066"/>
                </a:solidFill>
                <a:latin typeface="Cambria" panose="02040503050406030204" pitchFamily="18" charset="0"/>
                <a:ea typeface="Cambria" panose="02040503050406030204" pitchFamily="18" charset="0"/>
              </a:rPr>
              <a:t>ẻ</a:t>
            </a:r>
            <a:r>
              <a:rPr lang="en-US" sz="2800" b="1" dirty="0" err="1" smtClean="0">
                <a:latin typeface="Cambria" panose="02040503050406030204" pitchFamily="18" charset="0"/>
                <a:ea typeface="Cambria" panose="02040503050406030204" pitchFamily="18" charset="0"/>
              </a:rPr>
              <a:t>ng</a:t>
            </a:r>
            <a:endParaRPr lang="en-US" sz="2800" b="1" dirty="0">
              <a:latin typeface="Cambria" panose="02040503050406030204" pitchFamily="18" charset="0"/>
              <a:ea typeface="Cambria" panose="02040503050406030204" pitchFamily="18" charset="0"/>
            </a:endParaRPr>
          </a:p>
        </p:txBody>
      </p:sp>
      <p:sp>
        <p:nvSpPr>
          <p:cNvPr id="28" name="TextBox 27"/>
          <p:cNvSpPr txBox="1"/>
          <p:nvPr/>
        </p:nvSpPr>
        <p:spPr>
          <a:xfrm>
            <a:off x="692706" y="3496388"/>
            <a:ext cx="1672317" cy="578882"/>
          </a:xfrm>
          <a:prstGeom prst="roundRect">
            <a:avLst/>
          </a:prstGeom>
          <a:noFill/>
          <a:ln>
            <a:noFill/>
            <a:prstDash val="dash"/>
          </a:ln>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nhà</a:t>
            </a:r>
            <a:r>
              <a:rPr lang="en-US" sz="2800" b="1" dirty="0" smtClean="0">
                <a:latin typeface="Cambria" panose="02040503050406030204" pitchFamily="18" charset="0"/>
                <a:ea typeface="Cambria" panose="02040503050406030204" pitchFamily="18" charset="0"/>
              </a:rPr>
              <a:t> </a:t>
            </a:r>
            <a:r>
              <a:rPr lang="en-US" sz="2800" b="1" u="sng" dirty="0" err="1" smtClean="0">
                <a:solidFill>
                  <a:srgbClr val="FF0066"/>
                </a:solidFill>
                <a:latin typeface="Cambria" panose="02040503050406030204" pitchFamily="18" charset="0"/>
                <a:ea typeface="Cambria" panose="02040503050406030204" pitchFamily="18" charset="0"/>
              </a:rPr>
              <a:t>s</a:t>
            </a:r>
            <a:r>
              <a:rPr lang="en-US" sz="2800" b="1" dirty="0" err="1" smtClean="0">
                <a:solidFill>
                  <a:srgbClr val="FF0066"/>
                </a:solidFill>
                <a:latin typeface="Cambria" panose="02040503050406030204" pitchFamily="18" charset="0"/>
                <a:ea typeface="Cambria" panose="02040503050406030204" pitchFamily="18" charset="0"/>
              </a:rPr>
              <a:t>àn</a:t>
            </a:r>
            <a:endParaRPr lang="en-US" sz="2800" b="1" dirty="0">
              <a:solidFill>
                <a:srgbClr val="FF0066"/>
              </a:solidFill>
              <a:latin typeface="Cambria" panose="02040503050406030204" pitchFamily="18" charset="0"/>
              <a:ea typeface="Cambria" panose="02040503050406030204" pitchFamily="18" charset="0"/>
            </a:endParaRPr>
          </a:p>
        </p:txBody>
      </p:sp>
      <p:sp>
        <p:nvSpPr>
          <p:cNvPr id="36" name="TextBox 35"/>
          <p:cNvSpPr txBox="1"/>
          <p:nvPr/>
        </p:nvSpPr>
        <p:spPr>
          <a:xfrm>
            <a:off x="669384" y="3970926"/>
            <a:ext cx="1672317" cy="578882"/>
          </a:xfrm>
          <a:prstGeom prst="roundRect">
            <a:avLst/>
          </a:prstGeom>
          <a:noFill/>
          <a:ln>
            <a:noFill/>
            <a:prstDash val="dash"/>
          </a:ln>
        </p:spPr>
        <p:txBody>
          <a:bodyPr wrap="square" rtlCol="0">
            <a:spAutoFit/>
          </a:bodyPr>
          <a:lstStyle/>
          <a:p>
            <a:pPr algn="ctr"/>
            <a:r>
              <a:rPr lang="en-US" sz="2800" b="1" u="sng" dirty="0" err="1" smtClean="0">
                <a:solidFill>
                  <a:srgbClr val="FF0066"/>
                </a:solidFill>
                <a:latin typeface="Cambria" panose="02040503050406030204" pitchFamily="18" charset="0"/>
                <a:ea typeface="Cambria" panose="02040503050406030204" pitchFamily="18" charset="0"/>
              </a:rPr>
              <a:t>x</a:t>
            </a:r>
            <a:r>
              <a:rPr lang="en-US" sz="2800" b="1" dirty="0" err="1" smtClean="0">
                <a:solidFill>
                  <a:srgbClr val="FF0066"/>
                </a:solidFill>
                <a:latin typeface="Cambria" panose="02040503050406030204" pitchFamily="18" charset="0"/>
                <a:ea typeface="Cambria" panose="02040503050406030204" pitchFamily="18" charset="0"/>
              </a:rPr>
              <a:t>e</a:t>
            </a:r>
            <a:r>
              <a:rPr lang="en-US" sz="2800" b="1" dirty="0" smtClean="0">
                <a:solidFill>
                  <a:srgbClr val="FF0066"/>
                </a:solidFill>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máy</a:t>
            </a:r>
            <a:endParaRPr lang="en-US" sz="2800" b="1" dirty="0">
              <a:solidFill>
                <a:srgbClr val="FF0066"/>
              </a:solidFill>
              <a:latin typeface="Cambria" panose="02040503050406030204" pitchFamily="18" charset="0"/>
              <a:ea typeface="Cambria" panose="02040503050406030204" pitchFamily="18" charset="0"/>
            </a:endParaRPr>
          </a:p>
        </p:txBody>
      </p:sp>
      <p:sp>
        <p:nvSpPr>
          <p:cNvPr id="37" name="TextBox 36"/>
          <p:cNvSpPr txBox="1"/>
          <p:nvPr/>
        </p:nvSpPr>
        <p:spPr>
          <a:xfrm>
            <a:off x="3046794" y="4444156"/>
            <a:ext cx="1672317" cy="578882"/>
          </a:xfrm>
          <a:prstGeom prst="roundRect">
            <a:avLst/>
          </a:prstGeom>
          <a:noFill/>
          <a:ln>
            <a:noFill/>
            <a:prstDash val="dash"/>
          </a:ln>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cái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m</a:t>
            </a:r>
            <a:r>
              <a:rPr lang="en-US" sz="2800" b="1" u="sng" dirty="0" err="1" smtClean="0">
                <a:solidFill>
                  <a:srgbClr val="FF0066"/>
                </a:solidFill>
                <a:latin typeface="Cambria" panose="02040503050406030204" pitchFamily="18" charset="0"/>
                <a:ea typeface="Cambria" panose="02040503050406030204" pitchFamily="18" charset="0"/>
              </a:rPr>
              <a:t>ũ</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42110042"/>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repeatCount="indefinite" fill="hold" grpId="0" nodeType="clickEffect">
                                  <p:stCondLst>
                                    <p:cond delay="0"/>
                                  </p:stCondLst>
                                  <p:endCondLst>
                                    <p:cond evt="onNext" delay="0">
                                      <p:tgtEl>
                                        <p:sldTgt/>
                                      </p:tgtEl>
                                    </p:cond>
                                  </p:end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repeatCount="indefinite" fill="hold" grpId="0" nodeType="clickEffect">
                                  <p:stCondLst>
                                    <p:cond delay="0"/>
                                  </p:stCondLst>
                                  <p:endCondLst>
                                    <p:cond evt="onNext" delay="0">
                                      <p:tgtEl>
                                        <p:sldTgt/>
                                      </p:tgtEl>
                                    </p:cond>
                                  </p:endCondLst>
                                  <p:childTnLst>
                                    <p:set>
                                      <p:cBhvr>
                                        <p:cTn id="15" dur="1" fill="hold">
                                          <p:stCondLst>
                                            <p:cond delay="0"/>
                                          </p:stCondLst>
                                        </p:cTn>
                                        <p:tgtEl>
                                          <p:spTgt spid="21"/>
                                        </p:tgtEl>
                                        <p:attrNameLst>
                                          <p:attrName>style.visibility</p:attrName>
                                        </p:attrNameLst>
                                      </p:cBhvr>
                                      <p:to>
                                        <p:strVal val="visible"/>
                                      </p:to>
                                    </p:set>
                                    <p:animEffect transition="in" filter="wheel(1)">
                                      <p:cBhvr>
                                        <p:cTn id="16" dur="2000"/>
                                        <p:tgtEl>
                                          <p:spTgt spid="21"/>
                                        </p:tgtEl>
                                      </p:cBhvr>
                                    </p:animEffect>
                                  </p:childTnLst>
                                </p:cTn>
                              </p:par>
                            </p:childTnLst>
                          </p:cTn>
                        </p:par>
                        <p:par>
                          <p:cTn id="17" fill="hold">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repeatCount="indefinite" fill="hold" grpId="0" nodeType="clickEffect">
                                  <p:stCondLst>
                                    <p:cond delay="0"/>
                                  </p:stCondLst>
                                  <p:endCondLst>
                                    <p:cond evt="onNext" delay="0">
                                      <p:tgtEl>
                                        <p:sldTgt/>
                                      </p:tgtEl>
                                    </p:cond>
                                  </p:endCondLst>
                                  <p:childTnLst>
                                    <p:set>
                                      <p:cBhvr>
                                        <p:cTn id="24" dur="1" fill="hold">
                                          <p:stCondLst>
                                            <p:cond delay="0"/>
                                          </p:stCondLst>
                                        </p:cTn>
                                        <p:tgtEl>
                                          <p:spTgt spid="22"/>
                                        </p:tgtEl>
                                        <p:attrNameLst>
                                          <p:attrName>style.visibility</p:attrName>
                                        </p:attrNameLst>
                                      </p:cBhvr>
                                      <p:to>
                                        <p:strVal val="visible"/>
                                      </p:to>
                                    </p:set>
                                    <p:animEffect transition="in" filter="wheel(1)">
                                      <p:cBhvr>
                                        <p:cTn id="25" dur="2000"/>
                                        <p:tgtEl>
                                          <p:spTgt spid="22"/>
                                        </p:tgtEl>
                                      </p:cBhvr>
                                    </p:animEffect>
                                  </p:childTnLst>
                                </p:cTn>
                              </p:par>
                            </p:childTnLst>
                          </p:cTn>
                        </p:par>
                        <p:par>
                          <p:cTn id="26" fill="hold">
                            <p:stCondLst>
                              <p:cond delay="2000"/>
                            </p:stCondLst>
                            <p:childTnLst>
                              <p:par>
                                <p:cTn id="27" presetID="14" presetClass="entr" presetSubtype="10"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repeatCount="indefinite" fill="hold" grpId="0" nodeType="clickEffect">
                                  <p:stCondLst>
                                    <p:cond delay="0"/>
                                  </p:stCondLst>
                                  <p:endCondLst>
                                    <p:cond evt="onNext" delay="0">
                                      <p:tgtEl>
                                        <p:sldTgt/>
                                      </p:tgtEl>
                                    </p:cond>
                                  </p:endCondLst>
                                  <p:childTnLst>
                                    <p:set>
                                      <p:cBhvr>
                                        <p:cTn id="33" dur="1" fill="hold">
                                          <p:stCondLst>
                                            <p:cond delay="0"/>
                                          </p:stCondLst>
                                        </p:cTn>
                                        <p:tgtEl>
                                          <p:spTgt spid="29"/>
                                        </p:tgtEl>
                                        <p:attrNameLst>
                                          <p:attrName>style.visibility</p:attrName>
                                        </p:attrNameLst>
                                      </p:cBhvr>
                                      <p:to>
                                        <p:strVal val="visible"/>
                                      </p:to>
                                    </p:set>
                                    <p:animEffect transition="in" filter="wheel(1)">
                                      <p:cBhvr>
                                        <p:cTn id="34" dur="2000"/>
                                        <p:tgtEl>
                                          <p:spTgt spid="29"/>
                                        </p:tgtEl>
                                      </p:cBhvr>
                                    </p:animEffect>
                                  </p:childTnLst>
                                </p:cTn>
                              </p:par>
                            </p:childTnLst>
                          </p:cTn>
                        </p:par>
                        <p:par>
                          <p:cTn id="35" fill="hold">
                            <p:stCondLst>
                              <p:cond delay="2000"/>
                            </p:stCondLst>
                            <p:childTnLst>
                              <p:par>
                                <p:cTn id="36" presetID="14" presetClass="entr" presetSubtype="1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randombar(horizontal)">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repeatCount="indefinite" fill="hold" grpId="0" nodeType="clickEffect">
                                  <p:stCondLst>
                                    <p:cond delay="0"/>
                                  </p:stCondLst>
                                  <p:endCondLst>
                                    <p:cond evt="onNext" delay="0">
                                      <p:tgtEl>
                                        <p:sldTgt/>
                                      </p:tgtEl>
                                    </p:cond>
                                  </p:endCondLst>
                                  <p:childTnLst>
                                    <p:set>
                                      <p:cBhvr>
                                        <p:cTn id="42" dur="1" fill="hold">
                                          <p:stCondLst>
                                            <p:cond delay="0"/>
                                          </p:stCondLst>
                                        </p:cTn>
                                        <p:tgtEl>
                                          <p:spTgt spid="31"/>
                                        </p:tgtEl>
                                        <p:attrNameLst>
                                          <p:attrName>style.visibility</p:attrName>
                                        </p:attrNameLst>
                                      </p:cBhvr>
                                      <p:to>
                                        <p:strVal val="visible"/>
                                      </p:to>
                                    </p:set>
                                    <p:animEffect transition="in" filter="wheel(1)">
                                      <p:cBhvr>
                                        <p:cTn id="43" dur="2000"/>
                                        <p:tgtEl>
                                          <p:spTgt spid="31"/>
                                        </p:tgtEl>
                                      </p:cBhvr>
                                    </p:animEffect>
                                  </p:childTnLst>
                                </p:cTn>
                              </p:par>
                            </p:childTnLst>
                          </p:cTn>
                        </p:par>
                        <p:par>
                          <p:cTn id="44" fill="hold">
                            <p:stCondLst>
                              <p:cond delay="2000"/>
                            </p:stCondLst>
                            <p:childTnLst>
                              <p:par>
                                <p:cTn id="45" presetID="14" presetClass="entr" presetSubtype="10"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randombar(horizontal)">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repeatCount="indefinite" fill="hold" grpId="0" nodeType="click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wheel(1)">
                                      <p:cBhvr>
                                        <p:cTn id="52" dur="2000"/>
                                        <p:tgtEl>
                                          <p:spTgt spid="33"/>
                                        </p:tgtEl>
                                      </p:cBhvr>
                                    </p:animEffect>
                                  </p:childTnLst>
                                </p:cTn>
                              </p:par>
                            </p:childTnLst>
                          </p:cTn>
                        </p:par>
                        <p:par>
                          <p:cTn id="53" fill="hold">
                            <p:stCondLst>
                              <p:cond delay="2000"/>
                            </p:stCondLst>
                            <p:childTnLst>
                              <p:par>
                                <p:cTn id="54" presetID="14" presetClass="entr" presetSubtype="10" fill="hold" grpId="0"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randombar(horizontal)">
                                      <p:cBhvr>
                                        <p:cTn id="5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30"/>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accel="50000" decel="50000" fill="hold" grpId="1" nodeType="clickEffect">
                                  <p:stCondLst>
                                    <p:cond delay="0"/>
                                  </p:stCondLst>
                                  <p:childTnLst>
                                    <p:animMotion origin="layout" path="M 2.29167E-6 7.40741E-7 L -0.38438 -0.49144 " pathEditMode="relative" rAng="0" ptsTypes="AA">
                                      <p:cBhvr>
                                        <p:cTn id="61" dur="1400" fill="hold"/>
                                        <p:tgtEl>
                                          <p:spTgt spid="30"/>
                                        </p:tgtEl>
                                        <p:attrNameLst>
                                          <p:attrName>ppt_x</p:attrName>
                                          <p:attrName>ppt_y</p:attrName>
                                        </p:attrNameLst>
                                      </p:cBhvr>
                                      <p:rCtr x="-19219" y="-24583"/>
                                    </p:animMotion>
                                  </p:childTnLst>
                                </p:cTn>
                              </p:par>
                              <p:par>
                                <p:cTn id="62" presetID="10" presetClass="exit" presetSubtype="0" fill="hold" grpId="2" nodeType="withEffect">
                                  <p:stCondLst>
                                    <p:cond delay="0"/>
                                  </p:stCondLst>
                                  <p:childTnLst>
                                    <p:animEffect transition="out" filter="fade">
                                      <p:cBhvr>
                                        <p:cTn id="63" dur="500"/>
                                        <p:tgtEl>
                                          <p:spTgt spid="30"/>
                                        </p:tgtEl>
                                      </p:cBhvr>
                                    </p:animEffect>
                                    <p:set>
                                      <p:cBhvr>
                                        <p:cTn id="64" dur="1" fill="hold">
                                          <p:stCondLst>
                                            <p:cond delay="499"/>
                                          </p:stCondLst>
                                        </p:cTn>
                                        <p:tgtEl>
                                          <p:spTgt spid="30"/>
                                        </p:tgtEl>
                                        <p:attrNameLst>
                                          <p:attrName>style.visibility</p:attrName>
                                        </p:attrNameLst>
                                      </p:cBhvr>
                                      <p:to>
                                        <p:strVal val="hidden"/>
                                      </p:to>
                                    </p:set>
                                  </p:childTnLst>
                                </p:cTn>
                              </p:par>
                            </p:childTnLst>
                          </p:cTn>
                        </p:par>
                        <p:par>
                          <p:cTn id="65" fill="hold">
                            <p:stCondLst>
                              <p:cond delay="1400"/>
                            </p:stCondLst>
                            <p:childTnLst>
                              <p:par>
                                <p:cTn id="66" presetID="14" presetClass="entr" presetSubtype="10" fill="hold" grpId="0"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randombar(horizontal)">
                                      <p:cBhvr>
                                        <p:cTn id="68" dur="500"/>
                                        <p:tgtEl>
                                          <p:spTgt spid="16"/>
                                        </p:tgtEl>
                                      </p:cBhvr>
                                    </p:animEffect>
                                  </p:childTnLst>
                                </p:cTn>
                              </p:par>
                            </p:childTnLst>
                          </p:cTn>
                        </p:par>
                      </p:childTnLst>
                    </p:cTn>
                  </p:par>
                </p:childTnLst>
              </p:cTn>
              <p:nextCondLst>
                <p:cond evt="onClick" delay="0">
                  <p:tgtEl>
                    <p:spTgt spid="30"/>
                  </p:tgtEl>
                </p:cond>
              </p:nextCondLst>
            </p:seq>
            <p:seq concurrent="1" nextAc="seek">
              <p:cTn id="69" restart="whenNotActive" fill="hold" evtFilter="cancelBubble" nodeType="interactiveSeq">
                <p:stCondLst>
                  <p:cond evt="onClick" delay="0">
                    <p:tgtEl>
                      <p:spTgt spid="27"/>
                    </p:tgtEl>
                  </p:cond>
                </p:stCondLst>
                <p:endSync evt="end" delay="0">
                  <p:rtn val="all"/>
                </p:endSync>
                <p:childTnLst>
                  <p:par>
                    <p:cTn id="70" fill="hold">
                      <p:stCondLst>
                        <p:cond delay="0"/>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1.875E-6 -2.22222E-6 L -0.64687 -0.33333 " pathEditMode="relative" rAng="0" ptsTypes="AA">
                                      <p:cBhvr>
                                        <p:cTn id="73" dur="1500" fill="hold"/>
                                        <p:tgtEl>
                                          <p:spTgt spid="27"/>
                                        </p:tgtEl>
                                        <p:attrNameLst>
                                          <p:attrName>ppt_x</p:attrName>
                                          <p:attrName>ppt_y</p:attrName>
                                        </p:attrNameLst>
                                      </p:cBhvr>
                                      <p:rCtr x="-32344" y="-16667"/>
                                    </p:animMotion>
                                  </p:childTnLst>
                                </p:cTn>
                              </p:par>
                              <p:par>
                                <p:cTn id="74" presetID="10" presetClass="exit" presetSubtype="0" fill="hold" grpId="2" nodeType="withEffect">
                                  <p:stCondLst>
                                    <p:cond delay="0"/>
                                  </p:stCondLst>
                                  <p:childTnLst>
                                    <p:animEffect transition="out" filter="fade">
                                      <p:cBhvr>
                                        <p:cTn id="75" dur="500"/>
                                        <p:tgtEl>
                                          <p:spTgt spid="27"/>
                                        </p:tgtEl>
                                      </p:cBhvr>
                                    </p:animEffect>
                                    <p:set>
                                      <p:cBhvr>
                                        <p:cTn id="76" dur="1" fill="hold">
                                          <p:stCondLst>
                                            <p:cond delay="499"/>
                                          </p:stCondLst>
                                        </p:cTn>
                                        <p:tgtEl>
                                          <p:spTgt spid="27"/>
                                        </p:tgtEl>
                                        <p:attrNameLst>
                                          <p:attrName>style.visibility</p:attrName>
                                        </p:attrNameLst>
                                      </p:cBhvr>
                                      <p:to>
                                        <p:strVal val="hidden"/>
                                      </p:to>
                                    </p:set>
                                  </p:childTnLst>
                                </p:cTn>
                              </p:par>
                            </p:childTnLst>
                          </p:cTn>
                        </p:par>
                        <p:par>
                          <p:cTn id="77" fill="hold">
                            <p:stCondLst>
                              <p:cond delay="1500"/>
                            </p:stCondLst>
                            <p:childTnLst>
                              <p:par>
                                <p:cTn id="78" presetID="14" presetClass="entr" presetSubtype="10" fill="hold" grpId="0" nodeType="after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randombar(horizontal)">
                                      <p:cBhvr>
                                        <p:cTn id="80" dur="500"/>
                                        <p:tgtEl>
                                          <p:spTgt spid="17"/>
                                        </p:tgtEl>
                                      </p:cBhvr>
                                    </p:animEffect>
                                  </p:childTnLst>
                                </p:cTn>
                              </p:par>
                            </p:childTnLst>
                          </p:cTn>
                        </p:par>
                        <p:par>
                          <p:cTn id="81" fill="hold">
                            <p:stCondLst>
                              <p:cond delay="2000"/>
                            </p:stCondLst>
                            <p:childTnLst>
                              <p:par>
                                <p:cTn id="82" presetID="14" presetClass="entr" presetSubtype="10" fill="hold" grpId="0" nodeType="after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randombar(horizontal)">
                                      <p:cBhvr>
                                        <p:cTn id="84" dur="500"/>
                                        <p:tgtEl>
                                          <p:spTgt spid="18"/>
                                        </p:tgtEl>
                                      </p:cBhvr>
                                    </p:animEffect>
                                  </p:childTnLst>
                                </p:cTn>
                              </p:par>
                            </p:childTnLst>
                          </p:cTn>
                        </p:par>
                      </p:childTnLst>
                    </p:cTn>
                  </p:par>
                </p:childTnLst>
              </p:cTn>
              <p:nextCondLst>
                <p:cond evt="onClick" delay="0">
                  <p:tgtEl>
                    <p:spTgt spid="27"/>
                  </p:tgtEl>
                </p:cond>
              </p:nextCondLst>
            </p:seq>
            <p:seq concurrent="1" nextAc="seek">
              <p:cTn id="85" restart="whenNotActive" fill="hold" evtFilter="cancelBubble" nodeType="interactiveSeq">
                <p:stCondLst>
                  <p:cond evt="onClick" delay="0">
                    <p:tgtEl>
                      <p:spTgt spid="26"/>
                    </p:tgtEl>
                  </p:cond>
                </p:stCondLst>
                <p:endSync evt="end" delay="0">
                  <p:rtn val="all"/>
                </p:endSync>
                <p:childTnLst>
                  <p:par>
                    <p:cTn id="86" fill="hold">
                      <p:stCondLst>
                        <p:cond delay="0"/>
                      </p:stCondLst>
                      <p:childTnLst>
                        <p:par>
                          <p:cTn id="87" fill="hold">
                            <p:stCondLst>
                              <p:cond delay="0"/>
                            </p:stCondLst>
                            <p:childTnLst>
                              <p:par>
                                <p:cTn id="88" presetID="42" presetClass="path" presetSubtype="0" accel="50000" decel="50000" fill="hold" grpId="1" nodeType="withEffect">
                                  <p:stCondLst>
                                    <p:cond delay="0"/>
                                  </p:stCondLst>
                                  <p:childTnLst>
                                    <p:animMotion origin="layout" path="M -3.95833E-6 -2.96296E-6 L -0.69921 -0.15532 " pathEditMode="relative" rAng="0" ptsTypes="AA">
                                      <p:cBhvr>
                                        <p:cTn id="89" dur="1600" fill="hold"/>
                                        <p:tgtEl>
                                          <p:spTgt spid="26"/>
                                        </p:tgtEl>
                                        <p:attrNameLst>
                                          <p:attrName>ppt_x</p:attrName>
                                          <p:attrName>ppt_y</p:attrName>
                                        </p:attrNameLst>
                                      </p:cBhvr>
                                      <p:rCtr x="-34961" y="-7778"/>
                                    </p:animMotion>
                                  </p:childTnLst>
                                </p:cTn>
                              </p:par>
                              <p:par>
                                <p:cTn id="90" presetID="10" presetClass="exit" presetSubtype="0" fill="hold" grpId="2" nodeType="withEffect">
                                  <p:stCondLst>
                                    <p:cond delay="0"/>
                                  </p:stCondLst>
                                  <p:childTnLst>
                                    <p:animEffect transition="out" filter="fade">
                                      <p:cBhvr>
                                        <p:cTn id="91" dur="500"/>
                                        <p:tgtEl>
                                          <p:spTgt spid="26"/>
                                        </p:tgtEl>
                                      </p:cBhvr>
                                    </p:animEffect>
                                    <p:set>
                                      <p:cBhvr>
                                        <p:cTn id="92" dur="1" fill="hold">
                                          <p:stCondLst>
                                            <p:cond delay="499"/>
                                          </p:stCondLst>
                                        </p:cTn>
                                        <p:tgtEl>
                                          <p:spTgt spid="26"/>
                                        </p:tgtEl>
                                        <p:attrNameLst>
                                          <p:attrName>style.visibility</p:attrName>
                                        </p:attrNameLst>
                                      </p:cBhvr>
                                      <p:to>
                                        <p:strVal val="hidden"/>
                                      </p:to>
                                    </p:set>
                                  </p:childTnLst>
                                </p:cTn>
                              </p:par>
                            </p:childTnLst>
                          </p:cTn>
                        </p:par>
                        <p:par>
                          <p:cTn id="93" fill="hold">
                            <p:stCondLst>
                              <p:cond delay="1600"/>
                            </p:stCondLst>
                            <p:childTnLst>
                              <p:par>
                                <p:cTn id="94" presetID="14" presetClass="entr" presetSubtype="10" fill="hold" grpId="0" nodeType="after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randombar(horizontal)">
                                      <p:cBhvr>
                                        <p:cTn id="96" dur="500"/>
                                        <p:tgtEl>
                                          <p:spTgt spid="19"/>
                                        </p:tgtEl>
                                      </p:cBhvr>
                                    </p:animEffect>
                                  </p:childTnLst>
                                </p:cTn>
                              </p:par>
                            </p:childTnLst>
                          </p:cTn>
                        </p:par>
                        <p:par>
                          <p:cTn id="97" fill="hold">
                            <p:stCondLst>
                              <p:cond delay="2100"/>
                            </p:stCondLst>
                            <p:childTnLst>
                              <p:par>
                                <p:cTn id="98" presetID="14" presetClass="entr" presetSubtype="10" fill="hold" grpId="0" nodeType="after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randombar(horizontal)">
                                      <p:cBhvr>
                                        <p:cTn id="100" dur="500"/>
                                        <p:tgtEl>
                                          <p:spTgt spid="24"/>
                                        </p:tgtEl>
                                      </p:cBhvr>
                                    </p:animEffect>
                                  </p:childTnLst>
                                </p:cTn>
                              </p:par>
                            </p:childTnLst>
                          </p:cTn>
                        </p:par>
                      </p:childTnLst>
                    </p:cTn>
                  </p:par>
                </p:childTnLst>
              </p:cTn>
              <p:nextCondLst>
                <p:cond evt="onClick" delay="0">
                  <p:tgtEl>
                    <p:spTgt spid="26"/>
                  </p:tgtEl>
                </p:cond>
              </p:nextCondLst>
            </p:seq>
            <p:seq concurrent="1" nextAc="seek">
              <p:cTn id="101" restart="whenNotActive" fill="hold" evtFilter="cancelBubble" nodeType="interactiveSeq">
                <p:stCondLst>
                  <p:cond evt="onClick" delay="0">
                    <p:tgtEl>
                      <p:spTgt spid="23"/>
                    </p:tgtEl>
                  </p:cond>
                </p:stCondLst>
                <p:endSync evt="end" delay="0">
                  <p:rtn val="all"/>
                </p:endSync>
                <p:childTnLst>
                  <p:par>
                    <p:cTn id="102" fill="hold">
                      <p:stCondLst>
                        <p:cond delay="0"/>
                      </p:stCondLst>
                      <p:childTnLst>
                        <p:par>
                          <p:cTn id="103" fill="hold">
                            <p:stCondLst>
                              <p:cond delay="0"/>
                            </p:stCondLst>
                            <p:childTnLst>
                              <p:par>
                                <p:cTn id="104" presetID="42" presetClass="path" presetSubtype="0" accel="50000" decel="50000" fill="hold" grpId="1" nodeType="withEffect">
                                  <p:stCondLst>
                                    <p:cond delay="0"/>
                                  </p:stCondLst>
                                  <p:childTnLst>
                                    <p:animMotion origin="layout" path="M 4.375E-6 5.55112E-17 L -0.78243 -0.04213 " pathEditMode="relative" rAng="0" ptsTypes="AA">
                                      <p:cBhvr>
                                        <p:cTn id="105" dur="2000" fill="hold"/>
                                        <p:tgtEl>
                                          <p:spTgt spid="23"/>
                                        </p:tgtEl>
                                        <p:attrNameLst>
                                          <p:attrName>ppt_x</p:attrName>
                                          <p:attrName>ppt_y</p:attrName>
                                        </p:attrNameLst>
                                      </p:cBhvr>
                                      <p:rCtr x="-39128" y="-2106"/>
                                    </p:animMotion>
                                  </p:childTnLst>
                                </p:cTn>
                              </p:par>
                              <p:par>
                                <p:cTn id="106" presetID="10" presetClass="exit" presetSubtype="0" fill="hold" grpId="2" nodeType="withEffect">
                                  <p:stCondLst>
                                    <p:cond delay="0"/>
                                  </p:stCondLst>
                                  <p:childTnLst>
                                    <p:animEffect transition="out" filter="fade">
                                      <p:cBhvr>
                                        <p:cTn id="107" dur="500"/>
                                        <p:tgtEl>
                                          <p:spTgt spid="23"/>
                                        </p:tgtEl>
                                      </p:cBhvr>
                                    </p:animEffect>
                                    <p:set>
                                      <p:cBhvr>
                                        <p:cTn id="108" dur="1" fill="hold">
                                          <p:stCondLst>
                                            <p:cond delay="499"/>
                                          </p:stCondLst>
                                        </p:cTn>
                                        <p:tgtEl>
                                          <p:spTgt spid="23"/>
                                        </p:tgtEl>
                                        <p:attrNameLst>
                                          <p:attrName>style.visibility</p:attrName>
                                        </p:attrNameLst>
                                      </p:cBhvr>
                                      <p:to>
                                        <p:strVal val="hidden"/>
                                      </p:to>
                                    </p:set>
                                  </p:childTnLst>
                                </p:cTn>
                              </p:par>
                            </p:childTnLst>
                          </p:cTn>
                        </p:par>
                        <p:par>
                          <p:cTn id="109" fill="hold">
                            <p:stCondLst>
                              <p:cond delay="2000"/>
                            </p:stCondLst>
                            <p:childTnLst>
                              <p:par>
                                <p:cTn id="110" presetID="14" presetClass="entr" presetSubtype="10" fill="hold" grpId="0" nodeType="afterEffect">
                                  <p:stCondLst>
                                    <p:cond delay="0"/>
                                  </p:stCondLst>
                                  <p:childTnLst>
                                    <p:set>
                                      <p:cBhvr>
                                        <p:cTn id="111" dur="1" fill="hold">
                                          <p:stCondLst>
                                            <p:cond delay="0"/>
                                          </p:stCondLst>
                                        </p:cTn>
                                        <p:tgtEl>
                                          <p:spTgt spid="36"/>
                                        </p:tgtEl>
                                        <p:attrNameLst>
                                          <p:attrName>style.visibility</p:attrName>
                                        </p:attrNameLst>
                                      </p:cBhvr>
                                      <p:to>
                                        <p:strVal val="visible"/>
                                      </p:to>
                                    </p:set>
                                    <p:animEffect transition="in" filter="randombar(horizontal)">
                                      <p:cBhvr>
                                        <p:cTn id="112" dur="500"/>
                                        <p:tgtEl>
                                          <p:spTgt spid="36"/>
                                        </p:tgtEl>
                                      </p:cBhvr>
                                    </p:animEffect>
                                  </p:childTnLst>
                                </p:cTn>
                              </p:par>
                            </p:childTnLst>
                          </p:cTn>
                        </p:par>
                      </p:childTnLst>
                    </p:cTn>
                  </p:par>
                </p:childTnLst>
              </p:cTn>
              <p:nextCondLst>
                <p:cond evt="onClick" delay="0">
                  <p:tgtEl>
                    <p:spTgt spid="23"/>
                  </p:tgtEl>
                </p:cond>
              </p:nextCondLst>
            </p:seq>
            <p:seq concurrent="1" nextAc="seek">
              <p:cTn id="113" restart="whenNotActive" fill="hold" evtFilter="cancelBubble" nodeType="interactiveSeq">
                <p:stCondLst>
                  <p:cond evt="onClick" delay="0">
                    <p:tgtEl>
                      <p:spTgt spid="34"/>
                    </p:tgtEl>
                  </p:cond>
                </p:stCondLst>
                <p:endSync evt="end" delay="0">
                  <p:rtn val="all"/>
                </p:endSync>
                <p:childTnLst>
                  <p:par>
                    <p:cTn id="114" fill="hold">
                      <p:stCondLst>
                        <p:cond delay="0"/>
                      </p:stCondLst>
                      <p:childTnLst>
                        <p:par>
                          <p:cTn id="115" fill="hold">
                            <p:stCondLst>
                              <p:cond delay="0"/>
                            </p:stCondLst>
                            <p:childTnLst>
                              <p:par>
                                <p:cTn id="116" presetID="42" presetClass="path" presetSubtype="0" accel="50000" decel="50000" fill="hold" grpId="1" nodeType="withEffect">
                                  <p:stCondLst>
                                    <p:cond delay="0"/>
                                  </p:stCondLst>
                                  <p:childTnLst>
                                    <p:animMotion origin="layout" path="M 2.70833E-6 -1.48148E-6 L -0.23959 0.06759 " pathEditMode="relative" rAng="0" ptsTypes="AA">
                                      <p:cBhvr>
                                        <p:cTn id="117" dur="1700" fill="hold"/>
                                        <p:tgtEl>
                                          <p:spTgt spid="34"/>
                                        </p:tgtEl>
                                        <p:attrNameLst>
                                          <p:attrName>ppt_x</p:attrName>
                                          <p:attrName>ppt_y</p:attrName>
                                        </p:attrNameLst>
                                      </p:cBhvr>
                                      <p:rCtr x="-11979" y="3380"/>
                                    </p:animMotion>
                                  </p:childTnLst>
                                </p:cTn>
                              </p:par>
                              <p:par>
                                <p:cTn id="118" presetID="10" presetClass="exit" presetSubtype="0" fill="hold" grpId="2" nodeType="withEffect">
                                  <p:stCondLst>
                                    <p:cond delay="0"/>
                                  </p:stCondLst>
                                  <p:childTnLst>
                                    <p:animEffect transition="out" filter="fade">
                                      <p:cBhvr>
                                        <p:cTn id="119" dur="500"/>
                                        <p:tgtEl>
                                          <p:spTgt spid="34"/>
                                        </p:tgtEl>
                                      </p:cBhvr>
                                    </p:animEffect>
                                    <p:set>
                                      <p:cBhvr>
                                        <p:cTn id="120" dur="1" fill="hold">
                                          <p:stCondLst>
                                            <p:cond delay="499"/>
                                          </p:stCondLst>
                                        </p:cTn>
                                        <p:tgtEl>
                                          <p:spTgt spid="34"/>
                                        </p:tgtEl>
                                        <p:attrNameLst>
                                          <p:attrName>style.visibility</p:attrName>
                                        </p:attrNameLst>
                                      </p:cBhvr>
                                      <p:to>
                                        <p:strVal val="hidden"/>
                                      </p:to>
                                    </p:set>
                                  </p:childTnLst>
                                </p:cTn>
                              </p:par>
                            </p:childTnLst>
                          </p:cTn>
                        </p:par>
                        <p:par>
                          <p:cTn id="121" fill="hold">
                            <p:stCondLst>
                              <p:cond delay="1700"/>
                            </p:stCondLst>
                            <p:childTnLst>
                              <p:par>
                                <p:cTn id="122" presetID="14" presetClass="entr" presetSubtype="10" fill="hold" grpId="0" nodeType="afterEffect">
                                  <p:stCondLst>
                                    <p:cond delay="0"/>
                                  </p:stCondLst>
                                  <p:childTnLst>
                                    <p:set>
                                      <p:cBhvr>
                                        <p:cTn id="123" dur="1" fill="hold">
                                          <p:stCondLst>
                                            <p:cond delay="0"/>
                                          </p:stCondLst>
                                        </p:cTn>
                                        <p:tgtEl>
                                          <p:spTgt spid="37"/>
                                        </p:tgtEl>
                                        <p:attrNameLst>
                                          <p:attrName>style.visibility</p:attrName>
                                        </p:attrNameLst>
                                      </p:cBhvr>
                                      <p:to>
                                        <p:strVal val="visible"/>
                                      </p:to>
                                    </p:set>
                                    <p:animEffect transition="in" filter="randombar(horizontal)">
                                      <p:cBhvr>
                                        <p:cTn id="124" dur="500"/>
                                        <p:tgtEl>
                                          <p:spTgt spid="37"/>
                                        </p:tgtEl>
                                      </p:cBhvr>
                                    </p:animEffect>
                                  </p:childTnLst>
                                </p:cTn>
                              </p:par>
                            </p:childTnLst>
                          </p:cTn>
                        </p:par>
                      </p:childTnLst>
                    </p:cTn>
                  </p:par>
                </p:childTnLst>
              </p:cTn>
              <p:nextCondLst>
                <p:cond evt="onClick" delay="0">
                  <p:tgtEl>
                    <p:spTgt spid="34"/>
                  </p:tgtEl>
                </p:cond>
              </p:nextCondLst>
            </p:seq>
            <p:seq concurrent="1" nextAc="seek">
              <p:cTn id="125" restart="whenNotActive" fill="hold" evtFilter="cancelBubble" nodeType="interactiveSeq">
                <p:stCondLst>
                  <p:cond evt="onClick" delay="0">
                    <p:tgtEl>
                      <p:spTgt spid="32"/>
                    </p:tgtEl>
                  </p:cond>
                </p:stCondLst>
                <p:endSync evt="end" delay="0">
                  <p:rtn val="all"/>
                </p:endSync>
                <p:childTnLst>
                  <p:par>
                    <p:cTn id="126" fill="hold">
                      <p:stCondLst>
                        <p:cond delay="0"/>
                      </p:stCondLst>
                      <p:childTnLst>
                        <p:par>
                          <p:cTn id="127" fill="hold">
                            <p:stCondLst>
                              <p:cond delay="0"/>
                            </p:stCondLst>
                            <p:childTnLst>
                              <p:par>
                                <p:cTn id="128" presetID="42" presetClass="path" presetSubtype="0" accel="50000" decel="50000" fill="hold" grpId="1" nodeType="clickEffect">
                                  <p:stCondLst>
                                    <p:cond delay="0"/>
                                  </p:stCondLst>
                                  <p:childTnLst>
                                    <p:animMotion origin="layout" path="M 2.08333E-6 -2.59259E-6 L -0.69792 0.12709 " pathEditMode="relative" rAng="0" ptsTypes="AA">
                                      <p:cBhvr>
                                        <p:cTn id="129" dur="1700" fill="hold"/>
                                        <p:tgtEl>
                                          <p:spTgt spid="32"/>
                                        </p:tgtEl>
                                        <p:attrNameLst>
                                          <p:attrName>ppt_x</p:attrName>
                                          <p:attrName>ppt_y</p:attrName>
                                        </p:attrNameLst>
                                      </p:cBhvr>
                                      <p:rCtr x="-34896" y="6343"/>
                                    </p:animMotion>
                                  </p:childTnLst>
                                </p:cTn>
                              </p:par>
                              <p:par>
                                <p:cTn id="130" presetID="10" presetClass="exit" presetSubtype="0" fill="hold" grpId="2" nodeType="withEffect">
                                  <p:stCondLst>
                                    <p:cond delay="0"/>
                                  </p:stCondLst>
                                  <p:childTnLst>
                                    <p:animEffect transition="out" filter="fade">
                                      <p:cBhvr>
                                        <p:cTn id="131" dur="500"/>
                                        <p:tgtEl>
                                          <p:spTgt spid="32"/>
                                        </p:tgtEl>
                                      </p:cBhvr>
                                    </p:animEffect>
                                    <p:set>
                                      <p:cBhvr>
                                        <p:cTn id="132" dur="1" fill="hold">
                                          <p:stCondLst>
                                            <p:cond delay="499"/>
                                          </p:stCondLst>
                                        </p:cTn>
                                        <p:tgtEl>
                                          <p:spTgt spid="32"/>
                                        </p:tgtEl>
                                        <p:attrNameLst>
                                          <p:attrName>style.visibility</p:attrName>
                                        </p:attrNameLst>
                                      </p:cBhvr>
                                      <p:to>
                                        <p:strVal val="hidden"/>
                                      </p:to>
                                    </p:set>
                                  </p:childTnLst>
                                </p:cTn>
                              </p:par>
                            </p:childTnLst>
                          </p:cTn>
                        </p:par>
                        <p:par>
                          <p:cTn id="133" fill="hold">
                            <p:stCondLst>
                              <p:cond delay="1700"/>
                            </p:stCondLst>
                            <p:childTnLst>
                              <p:par>
                                <p:cTn id="134" presetID="10" presetClass="entr" presetSubtype="0" fill="hold" grpId="0" nodeType="afterEffect">
                                  <p:stCondLst>
                                    <p:cond delay="0"/>
                                  </p:stCondLst>
                                  <p:childTnLst>
                                    <p:set>
                                      <p:cBhvr>
                                        <p:cTn id="135" dur="1" fill="hold">
                                          <p:stCondLst>
                                            <p:cond delay="0"/>
                                          </p:stCondLst>
                                        </p:cTn>
                                        <p:tgtEl>
                                          <p:spTgt spid="28"/>
                                        </p:tgtEl>
                                        <p:attrNameLst>
                                          <p:attrName>style.visibility</p:attrName>
                                        </p:attrNameLst>
                                      </p:cBhvr>
                                      <p:to>
                                        <p:strVal val="visible"/>
                                      </p:to>
                                    </p:set>
                                    <p:animEffect transition="in" filter="fade">
                                      <p:cBhvr>
                                        <p:cTn id="136" dur="500"/>
                                        <p:tgtEl>
                                          <p:spTgt spid="28"/>
                                        </p:tgtEl>
                                      </p:cBhvr>
                                    </p:animEffect>
                                  </p:childTnLst>
                                </p:cTn>
                              </p:par>
                            </p:childTnLst>
                          </p:cTn>
                        </p:par>
                      </p:childTnLst>
                    </p:cTn>
                  </p:par>
                </p:childTnLst>
              </p:cTn>
              <p:nextCondLst>
                <p:cond evt="onClick" delay="0">
                  <p:tgtEl>
                    <p:spTgt spid="32"/>
                  </p:tgtEl>
                </p:cond>
              </p:nextCondLst>
            </p:seq>
          </p:childTnLst>
        </p:cTn>
      </p:par>
    </p:tnLst>
    <p:bldLst>
      <p:bldP spid="20" grpId="0" animBg="1"/>
      <p:bldP spid="21" grpId="0" animBg="1"/>
      <p:bldP spid="22" grpId="0" animBg="1"/>
      <p:bldP spid="26" grpId="0" animBg="1"/>
      <p:bldP spid="26" grpId="1" animBg="1"/>
      <p:bldP spid="26" grpId="2" animBg="1"/>
      <p:bldP spid="29" grpId="0" animBg="1"/>
      <p:bldP spid="31" grpId="0" animBg="1"/>
      <p:bldP spid="32" grpId="0" animBg="1"/>
      <p:bldP spid="32" grpId="1" animBg="1"/>
      <p:bldP spid="32" grpId="2" animBg="1"/>
      <p:bldP spid="33" grpId="0" animBg="1"/>
      <p:bldP spid="34" grpId="0" animBg="1"/>
      <p:bldP spid="34" grpId="1" animBg="1"/>
      <p:bldP spid="34" grpId="2" animBg="1"/>
      <p:bldP spid="23" grpId="0" animBg="1"/>
      <p:bldP spid="23" grpId="1" animBg="1"/>
      <p:bldP spid="23" grpId="2" animBg="1"/>
      <p:bldP spid="16" grpId="0"/>
      <p:bldP spid="30" grpId="0" animBg="1"/>
      <p:bldP spid="30" grpId="1" animBg="1"/>
      <p:bldP spid="30" grpId="2" animBg="1"/>
      <p:bldP spid="17" grpId="0"/>
      <p:bldP spid="18" grpId="0"/>
      <p:bldP spid="27" grpId="0" animBg="1"/>
      <p:bldP spid="27" grpId="1" animBg="1"/>
      <p:bldP spid="27" grpId="2" animBg="1"/>
      <p:bldP spid="19" grpId="0"/>
      <p:bldP spid="24" grpId="0"/>
      <p:bldP spid="28"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699584" y="2282000"/>
            <a:ext cx="5159988" cy="2274860"/>
            <a:chOff x="2804161" y="720342"/>
            <a:chExt cx="4332698" cy="1676294"/>
          </a:xfrm>
          <a:solidFill>
            <a:schemeClr val="accent2">
              <a:lumMod val="75000"/>
            </a:schemeClr>
          </a:solidFill>
        </p:grpSpPr>
        <p:sp>
          <p:nvSpPr>
            <p:cNvPr id="2" name="Rounded Rectangle 1"/>
            <p:cNvSpPr/>
            <p:nvPr/>
          </p:nvSpPr>
          <p:spPr>
            <a:xfrm rot="562429">
              <a:off x="5948139" y="1146956"/>
              <a:ext cx="1188720" cy="1249680"/>
            </a:xfrm>
            <a:prstGeom prst="roundRect">
              <a:avLst/>
            </a:prstGeom>
            <a:grp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smtClean="0">
                  <a:ln w="38100">
                    <a:solidFill>
                      <a:schemeClr val="bg1"/>
                    </a:solidFill>
                  </a:ln>
                  <a:solidFill>
                    <a:srgbClr val="A5A5A5">
                      <a:lumMod val="75000"/>
                    </a:srgbClr>
                  </a:solidFill>
                  <a:effectLst/>
                  <a:uLnTx/>
                  <a:uFillTx/>
                  <a:latin typeface="#9Slide07 IcielPony" panose="02000000000000000000" pitchFamily="2" charset="0"/>
                  <a:ea typeface="+mn-ea"/>
                  <a:cs typeface="+mn-cs"/>
                </a:rPr>
                <a:t>P</a:t>
              </a:r>
              <a:endParaRPr kumimoji="0" lang="en-US" sz="9600" b="0" i="0" u="none" strike="noStrike" kern="1200" cap="none" spc="0" normalizeH="0" baseline="0" noProof="0" dirty="0">
                <a:ln w="38100">
                  <a:solidFill>
                    <a:schemeClr val="bg1"/>
                  </a:solidFill>
                </a:ln>
                <a:solidFill>
                  <a:srgbClr val="A5A5A5">
                    <a:lumMod val="75000"/>
                  </a:srgbClr>
                </a:solidFill>
                <a:effectLst/>
                <a:uLnTx/>
                <a:uFillTx/>
                <a:latin typeface="#9Slide07 IcielPony" panose="02000000000000000000" pitchFamily="2" charset="0"/>
                <a:ea typeface="+mn-ea"/>
                <a:cs typeface="+mn-cs"/>
              </a:endParaRPr>
            </a:p>
          </p:txBody>
        </p:sp>
        <p:sp>
          <p:nvSpPr>
            <p:cNvPr id="3" name="Rounded Rectangle 2"/>
            <p:cNvSpPr/>
            <p:nvPr/>
          </p:nvSpPr>
          <p:spPr>
            <a:xfrm>
              <a:off x="4885875" y="720342"/>
              <a:ext cx="1188720" cy="1249680"/>
            </a:xfrm>
            <a:prstGeom prst="roundRect">
              <a:avLst/>
            </a:prstGeom>
            <a:grp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noProof="0" dirty="0" smtClean="0">
                  <a:ln w="38100">
                    <a:solidFill>
                      <a:schemeClr val="bg1"/>
                    </a:solidFill>
                  </a:ln>
                  <a:solidFill>
                    <a:srgbClr val="70AD47">
                      <a:lumMod val="75000"/>
                    </a:srgbClr>
                  </a:solidFill>
                  <a:latin typeface="#9Slide07 IcielPony" panose="02000000000000000000" pitchFamily="2" charset="0"/>
                </a:rPr>
                <a:t>Ế</a:t>
              </a:r>
              <a:endParaRPr kumimoji="0" lang="en-US" sz="9600" b="0" i="0" u="none" strike="noStrike" kern="1200" cap="none" spc="0" normalizeH="0" baseline="0" noProof="0" dirty="0">
                <a:ln w="38100">
                  <a:solidFill>
                    <a:schemeClr val="bg1"/>
                  </a:solidFill>
                </a:ln>
                <a:solidFill>
                  <a:srgbClr val="70AD47">
                    <a:lumMod val="75000"/>
                  </a:srgbClr>
                </a:solidFill>
                <a:effectLst/>
                <a:uLnTx/>
                <a:uFillTx/>
                <a:latin typeface="#9Slide07 IcielPony" panose="02000000000000000000" pitchFamily="2" charset="0"/>
              </a:endParaRPr>
            </a:p>
          </p:txBody>
        </p:sp>
        <p:sp>
          <p:nvSpPr>
            <p:cNvPr id="4" name="Rounded Rectangle 3"/>
            <p:cNvSpPr/>
            <p:nvPr/>
          </p:nvSpPr>
          <p:spPr>
            <a:xfrm>
              <a:off x="2804161" y="791322"/>
              <a:ext cx="1188720" cy="1249680"/>
            </a:xfrm>
            <a:prstGeom prst="roundRect">
              <a:avLst/>
            </a:prstGeom>
            <a:grp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dirty="0">
                  <a:ln w="38100">
                    <a:solidFill>
                      <a:schemeClr val="bg1"/>
                    </a:solidFill>
                  </a:ln>
                  <a:solidFill>
                    <a:srgbClr val="FFC000"/>
                  </a:solidFill>
                  <a:latin typeface="#9Slide07 IcielPony" panose="02000000000000000000" pitchFamily="2" charset="0"/>
                </a:rPr>
                <a:t>T</a:t>
              </a:r>
              <a:endParaRPr kumimoji="0" lang="en-US" sz="9600" b="0" i="0" u="none" strike="noStrike" kern="1200" cap="none" spc="0" normalizeH="0" baseline="0" noProof="0" dirty="0">
                <a:ln w="38100">
                  <a:solidFill>
                    <a:schemeClr val="bg1"/>
                  </a:solidFill>
                </a:ln>
                <a:solidFill>
                  <a:srgbClr val="FFC000"/>
                </a:solidFill>
                <a:effectLst/>
                <a:uLnTx/>
                <a:uFillTx/>
                <a:latin typeface="#9Slide07 IcielPony" panose="02000000000000000000" pitchFamily="2" charset="0"/>
              </a:endParaRPr>
            </a:p>
          </p:txBody>
        </p:sp>
        <p:sp>
          <p:nvSpPr>
            <p:cNvPr id="5" name="Rounded Rectangle 4"/>
            <p:cNvSpPr/>
            <p:nvPr/>
          </p:nvSpPr>
          <p:spPr>
            <a:xfrm rot="21347038">
              <a:off x="3822096" y="1146956"/>
              <a:ext cx="1188720" cy="1249680"/>
            </a:xfrm>
            <a:prstGeom prst="roundRect">
              <a:avLst/>
            </a:prstGeom>
            <a:grp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smtClean="0">
                  <a:ln w="38100">
                    <a:solidFill>
                      <a:schemeClr val="bg1"/>
                    </a:solidFill>
                  </a:ln>
                  <a:solidFill>
                    <a:srgbClr val="4C33A0"/>
                  </a:solidFill>
                  <a:effectLst/>
                  <a:uLnTx/>
                  <a:uFillTx/>
                  <a:latin typeface="#9Slide07 IcielPony" panose="02000000000000000000" pitchFamily="2" charset="0"/>
                  <a:ea typeface="+mn-ea"/>
                  <a:cs typeface="+mn-cs"/>
                </a:rPr>
                <a:t>I</a:t>
              </a:r>
              <a:endParaRPr kumimoji="0" lang="en-US" sz="9600" b="0" i="0" u="none" strike="noStrike" kern="1200" cap="none" spc="0" normalizeH="0" baseline="0" noProof="0" dirty="0">
                <a:ln w="38100">
                  <a:solidFill>
                    <a:schemeClr val="bg1"/>
                  </a:solidFill>
                </a:ln>
                <a:solidFill>
                  <a:srgbClr val="4C33A0"/>
                </a:solidFill>
                <a:effectLst/>
                <a:uLnTx/>
                <a:uFillTx/>
                <a:latin typeface="#9Slide07 IcielPony" panose="02000000000000000000" pitchFamily="2" charset="0"/>
                <a:ea typeface="+mn-ea"/>
                <a:cs typeface="+mn-cs"/>
              </a:endParaRPr>
            </a:p>
          </p:txBody>
        </p:sp>
      </p:grpSp>
      <p:grpSp>
        <p:nvGrpSpPr>
          <p:cNvPr id="18" name="Group 17"/>
          <p:cNvGrpSpPr/>
          <p:nvPr/>
        </p:nvGrpSpPr>
        <p:grpSpPr>
          <a:xfrm>
            <a:off x="6680589" y="2282000"/>
            <a:ext cx="3996251" cy="2195780"/>
            <a:chOff x="86419" y="2952475"/>
            <a:chExt cx="3396891" cy="1533390"/>
          </a:xfrm>
          <a:solidFill>
            <a:schemeClr val="accent2">
              <a:lumMod val="75000"/>
            </a:schemeClr>
          </a:solidFill>
        </p:grpSpPr>
        <p:sp>
          <p:nvSpPr>
            <p:cNvPr id="9" name="Rounded Rectangle 8"/>
            <p:cNvSpPr/>
            <p:nvPr/>
          </p:nvSpPr>
          <p:spPr>
            <a:xfrm>
              <a:off x="86419" y="3226094"/>
              <a:ext cx="1188720" cy="1249680"/>
            </a:xfrm>
            <a:prstGeom prst="roundRect">
              <a:avLst/>
            </a:prstGeom>
            <a:grp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smtClean="0">
                  <a:ln w="38100">
                    <a:solidFill>
                      <a:schemeClr val="bg1"/>
                    </a:solidFill>
                  </a:ln>
                  <a:solidFill>
                    <a:srgbClr val="FF0066"/>
                  </a:solidFill>
                  <a:effectLst/>
                  <a:uLnTx/>
                  <a:uFillTx/>
                  <a:latin typeface="#9Slide07 IcielPony" panose="02000000000000000000" pitchFamily="2" charset="0"/>
                  <a:ea typeface="+mn-ea"/>
                  <a:cs typeface="+mn-cs"/>
                </a:rPr>
                <a:t>S</a:t>
              </a:r>
              <a:endParaRPr kumimoji="0" lang="en-US" sz="9600" b="0" i="0" u="none" strike="noStrike" kern="1200" cap="none" spc="0" normalizeH="0" baseline="0" noProof="0" dirty="0">
                <a:ln w="38100">
                  <a:solidFill>
                    <a:schemeClr val="bg1"/>
                  </a:solidFill>
                </a:ln>
                <a:solidFill>
                  <a:srgbClr val="FF0066"/>
                </a:solidFill>
                <a:effectLst/>
                <a:uLnTx/>
                <a:uFillTx/>
                <a:latin typeface="#9Slide07 IcielPony" panose="02000000000000000000" pitchFamily="2" charset="0"/>
                <a:ea typeface="+mn-ea"/>
                <a:cs typeface="+mn-cs"/>
              </a:endParaRPr>
            </a:p>
          </p:txBody>
        </p:sp>
        <p:sp>
          <p:nvSpPr>
            <p:cNvPr id="10" name="Rounded Rectangle 9"/>
            <p:cNvSpPr/>
            <p:nvPr/>
          </p:nvSpPr>
          <p:spPr>
            <a:xfrm rot="209367">
              <a:off x="1186980" y="2952475"/>
              <a:ext cx="1188720" cy="1249680"/>
            </a:xfrm>
            <a:prstGeom prst="roundRect">
              <a:avLst/>
            </a:prstGeom>
            <a:grp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noProof="0" dirty="0" smtClean="0">
                  <a:ln w="38100">
                    <a:solidFill>
                      <a:schemeClr val="bg1"/>
                    </a:solidFill>
                  </a:ln>
                  <a:solidFill>
                    <a:srgbClr val="00B050"/>
                  </a:solidFill>
                  <a:latin typeface="#9Slide07 IcielPony" panose="02000000000000000000" pitchFamily="2" charset="0"/>
                </a:rPr>
                <a:t>Ứ</a:t>
              </a:r>
              <a:endParaRPr kumimoji="0" lang="en-US" sz="9600" b="0" i="0" u="none" strike="noStrike" kern="1200" cap="none" spc="0" normalizeH="0" baseline="0" noProof="0" dirty="0">
                <a:ln w="38100">
                  <a:solidFill>
                    <a:schemeClr val="bg1"/>
                  </a:solidFill>
                </a:ln>
                <a:solidFill>
                  <a:srgbClr val="00B050"/>
                </a:solidFill>
                <a:effectLst/>
                <a:uLnTx/>
                <a:uFillTx/>
                <a:latin typeface="#9Slide07 IcielPony" panose="02000000000000000000" pitchFamily="2" charset="0"/>
              </a:endParaRPr>
            </a:p>
          </p:txBody>
        </p:sp>
        <p:sp>
          <p:nvSpPr>
            <p:cNvPr id="11" name="Rounded Rectangle 10"/>
            <p:cNvSpPr/>
            <p:nvPr/>
          </p:nvSpPr>
          <p:spPr>
            <a:xfrm>
              <a:off x="2294590" y="3236185"/>
              <a:ext cx="1188720" cy="1249680"/>
            </a:xfrm>
            <a:prstGeom prst="roundRect">
              <a:avLst/>
            </a:prstGeom>
            <a:grp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smtClean="0">
                  <a:ln w="38100">
                    <a:solidFill>
                      <a:schemeClr val="bg1"/>
                    </a:solidFill>
                  </a:ln>
                  <a:solidFill>
                    <a:srgbClr val="0070C0"/>
                  </a:solidFill>
                  <a:effectLst/>
                  <a:uLnTx/>
                  <a:uFillTx/>
                  <a:latin typeface="#9Slide07 IcielPony" panose="02000000000000000000" pitchFamily="2" charset="0"/>
                  <a:ea typeface="+mn-ea"/>
                  <a:cs typeface="+mn-cs"/>
                </a:rPr>
                <a:t>C</a:t>
              </a:r>
              <a:endParaRPr kumimoji="0" lang="en-US" sz="9600" b="0" i="0" u="none" strike="noStrike" kern="1200" cap="none" spc="0" normalizeH="0" baseline="0" noProof="0" dirty="0">
                <a:ln w="38100">
                  <a:solidFill>
                    <a:schemeClr val="bg1"/>
                  </a:solidFill>
                </a:ln>
                <a:solidFill>
                  <a:srgbClr val="0070C0"/>
                </a:solidFill>
                <a:effectLst/>
                <a:uLnTx/>
                <a:uFillTx/>
                <a:latin typeface="#9Slide07 IcielPony" panose="02000000000000000000" pitchFamily="2" charset="0"/>
                <a:ea typeface="+mn-ea"/>
                <a:cs typeface="+mn-cs"/>
              </a:endParaRPr>
            </a:p>
          </p:txBody>
        </p:sp>
      </p:grpSp>
      <p:sp>
        <p:nvSpPr>
          <p:cNvPr id="19" name="TextBox 18"/>
          <p:cNvSpPr txBox="1"/>
          <p:nvPr/>
        </p:nvSpPr>
        <p:spPr>
          <a:xfrm>
            <a:off x="2320841" y="5190031"/>
            <a:ext cx="8237708" cy="954107"/>
          </a:xfrm>
          <a:prstGeom prst="rect">
            <a:avLst/>
          </a:prstGeom>
          <a:noFill/>
        </p:spPr>
        <p:txBody>
          <a:bodyPr wrap="square" rtlCol="0">
            <a:spAutoFit/>
          </a:bodyPr>
          <a:lstStyle/>
          <a:p>
            <a:pPr algn="ctr"/>
            <a:r>
              <a:rPr lang="en-US" sz="2800" dirty="0" err="1" smtClean="0">
                <a:latin typeface="Cambria" panose="02040503050406030204" pitchFamily="18" charset="0"/>
                <a:ea typeface="Cambria" panose="02040503050406030204" pitchFamily="18" charset="0"/>
              </a:rPr>
              <a:t>Thi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tìm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từ</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ngữ</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bắt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đầu</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bằng</a:t>
            </a:r>
            <a:r>
              <a:rPr lang="en-US" sz="2800" dirty="0" smtClean="0">
                <a:latin typeface="Cambria" panose="02040503050406030204" pitchFamily="18" charset="0"/>
                <a:ea typeface="Cambria" panose="02040503050406030204" pitchFamily="18" charset="0"/>
              </a:rPr>
              <a:t> s, x </a:t>
            </a:r>
          </a:p>
          <a:p>
            <a:pPr algn="ct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hoặc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chứa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tiếng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dấu</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hỏi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dấu</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ngã</a:t>
            </a:r>
            <a:r>
              <a:rPr lang="en-US" sz="2800" dirty="0" smtClean="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pic>
        <p:nvPicPr>
          <p:cNvPr id="28" name="Picture 27"/>
          <p:cNvPicPr>
            <a:picLocks noChangeAspect="1"/>
          </p:cNvPicPr>
          <p:nvPr/>
        </p:nvPicPr>
        <p:blipFill>
          <a:blip r:embed="rId3"/>
          <a:stretch>
            <a:fillRect/>
          </a:stretch>
        </p:blipFill>
        <p:spPr>
          <a:xfrm>
            <a:off x="3740527" y="-292796"/>
            <a:ext cx="4938188" cy="3529890"/>
          </a:xfrm>
          <a:prstGeom prst="rect">
            <a:avLst/>
          </a:prstGeom>
        </p:spPr>
      </p:pic>
    </p:spTree>
    <p:extLst>
      <p:ext uri="{BB962C8B-B14F-4D97-AF65-F5344CB8AC3E}">
        <p14:creationId xmlns:p14="http://schemas.microsoft.com/office/powerpoint/2010/main" val="826191138"/>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06660" y="2320137"/>
            <a:ext cx="10309230" cy="1963082"/>
          </a:xfrm>
          <a:prstGeom prst="rect">
            <a:avLst/>
          </a:prstGeom>
        </p:spPr>
      </p:pic>
    </p:spTree>
    <p:extLst>
      <p:ext uri="{BB962C8B-B14F-4D97-AF65-F5344CB8AC3E}">
        <p14:creationId xmlns:p14="http://schemas.microsoft.com/office/powerpoint/2010/main" val="68139796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25196" y="882662"/>
            <a:ext cx="6065520" cy="4720908"/>
            <a:chOff x="441960" y="1268413"/>
            <a:chExt cx="6065520" cy="4720908"/>
          </a:xfrm>
        </p:grpSpPr>
        <p:pic>
          <p:nvPicPr>
            <p:cNvPr id="11" name="图片 10">
              <a:extLst>
                <a:ext uri="{FF2B5EF4-FFF2-40B4-BE49-F238E27FC236}">
                  <a16:creationId xmlns:a16="http://schemas.microsoft.com/office/drawing/2014/main" id="{E7A32B51-7B83-43E9-9D1C-872D782ABD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54" t="11646" r="5602" b="19516"/>
            <a:stretch/>
          </p:blipFill>
          <p:spPr>
            <a:xfrm>
              <a:off x="441960" y="1268413"/>
              <a:ext cx="6065520" cy="4720908"/>
            </a:xfrm>
            <a:prstGeom prst="rect">
              <a:avLst/>
            </a:prstGeom>
          </p:spPr>
        </p:pic>
        <p:sp>
          <p:nvSpPr>
            <p:cNvPr id="7" name="文本框 6">
              <a:extLst>
                <a:ext uri="{FF2B5EF4-FFF2-40B4-BE49-F238E27FC236}">
                  <a16:creationId xmlns:a16="http://schemas.microsoft.com/office/drawing/2014/main" id="{9D59000F-2B81-4255-AE99-6FA06B7358D6}"/>
                </a:ext>
              </a:extLst>
            </p:cNvPr>
            <p:cNvSpPr txBox="1"/>
            <p:nvPr/>
          </p:nvSpPr>
          <p:spPr>
            <a:xfrm>
              <a:off x="1216072" y="2785897"/>
              <a:ext cx="4517295" cy="2800767"/>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altLang="zh-CN" sz="4400" b="1" i="0" u="none" strike="noStrike" kern="1200" cap="none" spc="0" normalizeH="0" baseline="0" noProof="0" dirty="0" err="1"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Viết</a:t>
              </a:r>
              <a:r>
                <a:rPr kumimoji="0" lang="en-US" altLang="zh-CN" sz="4400" b="1" i="0" u="none" strike="noStrike" kern="1200" cap="none" spc="0" normalizeH="0" noProof="0" dirty="0"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2 – 3 </a:t>
              </a:r>
              <a:r>
                <a:rPr kumimoji="0" lang="en-US" altLang="zh-CN" sz="4400" b="1" i="0" u="none" strike="noStrike" kern="1200" cap="none" spc="0" normalizeH="0" noProof="0" dirty="0" err="1"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câu</a:t>
              </a:r>
              <a:r>
                <a:rPr kumimoji="0" lang="en-US" altLang="zh-CN" sz="4400" b="1" i="0" u="none" strike="noStrike" kern="1200" cap="none" spc="0" normalizeH="0" noProof="0" dirty="0"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noProof="0" dirty="0" err="1"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về</a:t>
              </a:r>
              <a:r>
                <a:rPr kumimoji="0" lang="en-US" altLang="zh-CN" sz="4400" b="1" i="0" u="none" strike="noStrike" kern="1200" cap="none" spc="0" normalizeH="0" noProof="0" dirty="0"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noProof="0" dirty="0" err="1"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điều</a:t>
              </a:r>
              <a:r>
                <a:rPr kumimoji="0" lang="en-US" altLang="zh-CN" sz="4400" b="1" i="0" u="none" strike="noStrike" kern="1200" cap="none" spc="0" normalizeH="0" noProof="0" dirty="0"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noProof="0" dirty="0" err="1"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em</a:t>
              </a:r>
              <a:r>
                <a:rPr kumimoji="0" lang="en-US" altLang="zh-CN" sz="4400" b="1" i="0" u="none" strike="noStrike" kern="1200" cap="none" spc="0" normalizeH="0" noProof="0" dirty="0"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noProof="0" dirty="0" err="1"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nhớ</a:t>
              </a:r>
              <a:r>
                <a:rPr kumimoji="0" lang="en-US" altLang="zh-CN" sz="4400" b="1" i="0" u="none" strike="noStrike" kern="1200" cap="none" spc="0" normalizeH="0" noProof="0" dirty="0"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noProof="0" dirty="0" err="1"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nhất</a:t>
              </a:r>
              <a:r>
                <a:rPr kumimoji="0" lang="en-US" altLang="zh-CN" sz="4400" b="1" i="0" u="none" strike="noStrike" kern="1200" cap="none" spc="0" normalizeH="0" noProof="0" dirty="0"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noProof="0" dirty="0" err="1"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trong</a:t>
              </a:r>
              <a:r>
                <a:rPr kumimoji="0" lang="en-US" altLang="zh-CN" sz="4400" b="1" i="0" u="none" strike="noStrike" kern="1200" cap="none" spc="0" normalizeH="0" noProof="0" dirty="0"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noProof="0" dirty="0" err="1"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buổi</a:t>
              </a:r>
              <a:r>
                <a:rPr kumimoji="0" lang="en-US" altLang="zh-CN" sz="4400" b="1" i="0" u="none" strike="noStrike" kern="1200" cap="none" spc="0" normalizeH="0" noProof="0" dirty="0"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noProof="0" dirty="0" err="1"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học</a:t>
              </a:r>
              <a:r>
                <a:rPr kumimoji="0" lang="en-US" altLang="zh-CN" sz="4400" b="1" i="0" u="none" strike="noStrike" kern="1200" cap="none" spc="0" normalizeH="0" noProof="0" dirty="0"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noProof="0" dirty="0" err="1"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hôm</a:t>
              </a:r>
              <a:r>
                <a:rPr kumimoji="0" lang="en-US" altLang="zh-CN" sz="4400" b="1" i="0" u="none" strike="noStrike" kern="1200" cap="none" spc="0" normalizeH="0" noProof="0" dirty="0"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nay</a:t>
              </a:r>
              <a:endParaRPr kumimoji="0" lang="zh-CN" altLang="en-US" sz="4400" b="1" i="0" u="none" strike="noStrike" kern="1200" cap="none" spc="0" normalizeH="0" baseline="0" noProof="0" dirty="0">
                <a:ln>
                  <a:noFill/>
                </a:ln>
                <a:solidFill>
                  <a:srgbClr val="FF0066"/>
                </a:solidFill>
                <a:effectLst/>
                <a:uLnTx/>
                <a:uFillTx/>
                <a:latin typeface="#9Slide04 Tinos Bold" panose="02020803070505020304" pitchFamily="18" charset="0"/>
                <a:ea typeface="字魂107号-萌趣欢乐体" panose="00000500000000000000" pitchFamily="2" charset="-122"/>
                <a:cs typeface="#9Slide04 Tinos Bold" panose="02020803070505020304" pitchFamily="18" charset="0"/>
                <a:sym typeface="+mn-lt"/>
              </a:endParaRPr>
            </a:p>
          </p:txBody>
        </p:sp>
      </p:grpSp>
      <p:pic>
        <p:nvPicPr>
          <p:cNvPr id="13" name="图片 12">
            <a:extLst>
              <a:ext uri="{FF2B5EF4-FFF2-40B4-BE49-F238E27FC236}">
                <a16:creationId xmlns:a16="http://schemas.microsoft.com/office/drawing/2014/main" id="{B9E26B95-4F6B-44AD-94E3-2FC768DFF4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0715" y="1070982"/>
            <a:ext cx="5254666" cy="5254666"/>
          </a:xfrm>
          <a:prstGeom prst="rect">
            <a:avLst/>
          </a:prstGeom>
        </p:spPr>
      </p:pic>
      <p:sp>
        <p:nvSpPr>
          <p:cNvPr id="5" name="TextBox 4"/>
          <p:cNvSpPr txBox="1"/>
          <p:nvPr/>
        </p:nvSpPr>
        <p:spPr>
          <a:xfrm>
            <a:off x="6084070" y="2854870"/>
            <a:ext cx="5661311" cy="2554545"/>
          </a:xfrm>
          <a:prstGeom prst="rect">
            <a:avLst/>
          </a:prstGeom>
          <a:noFill/>
        </p:spPr>
        <p:txBody>
          <a:bodyPr wrap="square" rtlCol="0">
            <a:spAutoFit/>
          </a:bodyPr>
          <a:lstStyle/>
          <a:p>
            <a:r>
              <a:rPr lang="en-US" sz="3200" b="1" u="sng" dirty="0" err="1" smtClean="0">
                <a:solidFill>
                  <a:srgbClr val="0070C0"/>
                </a:solidFill>
                <a:latin typeface="Cambria" panose="02040503050406030204" pitchFamily="18" charset="0"/>
                <a:ea typeface="Cambria" panose="02040503050406030204" pitchFamily="18" charset="0"/>
              </a:rPr>
              <a:t>Gợi</a:t>
            </a:r>
            <a:r>
              <a:rPr lang="en-US" sz="3200" b="1" u="sng" dirty="0" smtClean="0">
                <a:solidFill>
                  <a:srgbClr val="0070C0"/>
                </a:solidFill>
                <a:latin typeface="Cambria" panose="02040503050406030204" pitchFamily="18" charset="0"/>
                <a:ea typeface="Cambria" panose="02040503050406030204" pitchFamily="18" charset="0"/>
              </a:rPr>
              <a:t> ý</a:t>
            </a:r>
            <a:r>
              <a:rPr lang="en-US" sz="3200" b="1" dirty="0" smtClean="0">
                <a:solidFill>
                  <a:srgbClr val="0070C0"/>
                </a:solidFill>
                <a:latin typeface="Cambria" panose="02040503050406030204" pitchFamily="18" charset="0"/>
                <a:ea typeface="Cambria" panose="02040503050406030204" pitchFamily="18" charset="0"/>
              </a:rPr>
              <a:t>: </a:t>
            </a:r>
          </a:p>
          <a:p>
            <a:pPr marL="285750" indent="-285750">
              <a:buFontTx/>
              <a:buChar char="-"/>
            </a:pPr>
            <a:r>
              <a:rPr lang="en-US" sz="3200" dirty="0" err="1" smtClean="0">
                <a:solidFill>
                  <a:srgbClr val="0070C0"/>
                </a:solidFill>
                <a:latin typeface="Cambria" panose="02040503050406030204" pitchFamily="18" charset="0"/>
                <a:ea typeface="Cambria" panose="02040503050406030204" pitchFamily="18" charset="0"/>
              </a:rPr>
              <a:t>Nhớ</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lại</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những</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gì</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đã</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học</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trong</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buổi</a:t>
            </a:r>
            <a:r>
              <a:rPr lang="en-US" sz="3200" dirty="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học</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hôm</a:t>
            </a:r>
            <a:r>
              <a:rPr lang="en-US" sz="3200" dirty="0" smtClean="0">
                <a:solidFill>
                  <a:srgbClr val="0070C0"/>
                </a:solidFill>
                <a:latin typeface="Cambria" panose="02040503050406030204" pitchFamily="18" charset="0"/>
                <a:ea typeface="Cambria" panose="02040503050406030204" pitchFamily="18" charset="0"/>
              </a:rPr>
              <a:t> nay.</a:t>
            </a:r>
          </a:p>
          <a:p>
            <a:pPr marL="285750" indent="-285750">
              <a:buFontTx/>
              <a:buChar char="-"/>
            </a:pPr>
            <a:r>
              <a:rPr lang="en-US" sz="3200" dirty="0" err="1" smtClean="0">
                <a:solidFill>
                  <a:srgbClr val="0070C0"/>
                </a:solidFill>
                <a:latin typeface="Cambria" panose="02040503050406030204" pitchFamily="18" charset="0"/>
                <a:ea typeface="Cambria" panose="02040503050406030204" pitchFamily="18" charset="0"/>
              </a:rPr>
              <a:t>Điều</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đó</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mang</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lại</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lợi</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ích</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gì</a:t>
            </a:r>
            <a:r>
              <a:rPr lang="en-US" sz="3200" dirty="0" smtClean="0">
                <a:solidFill>
                  <a:srgbClr val="0070C0"/>
                </a:solidFill>
                <a:latin typeface="Cambria" panose="02040503050406030204" pitchFamily="18" charset="0"/>
                <a:ea typeface="Cambria" panose="02040503050406030204" pitchFamily="18" charset="0"/>
              </a:rPr>
              <a:t>?</a:t>
            </a:r>
          </a:p>
          <a:p>
            <a:pPr marL="285750" indent="-285750">
              <a:buFontTx/>
              <a:buChar char="-"/>
            </a:pPr>
            <a:r>
              <a:rPr lang="en-US" sz="3200" dirty="0" err="1" smtClean="0">
                <a:solidFill>
                  <a:srgbClr val="0070C0"/>
                </a:solidFill>
                <a:latin typeface="Cambria" panose="02040503050406030204" pitchFamily="18" charset="0"/>
                <a:ea typeface="Cambria" panose="02040503050406030204" pitchFamily="18" charset="0"/>
              </a:rPr>
              <a:t>Cảm</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xúc</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của</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em</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về</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buổi</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học</a:t>
            </a:r>
            <a:endParaRPr lang="en-US" sz="32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55762065"/>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
        <p:nvSpPr>
          <p:cNvPr id="5" name="TextBox 4"/>
          <p:cNvSpPr txBox="1"/>
          <p:nvPr/>
        </p:nvSpPr>
        <p:spPr>
          <a:xfrm>
            <a:off x="750327" y="1073187"/>
            <a:ext cx="10691346" cy="3785652"/>
          </a:xfrm>
          <a:prstGeom prst="rect">
            <a:avLst/>
          </a:prstGeom>
          <a:noFill/>
        </p:spPr>
        <p:txBody>
          <a:bodyPr wrap="square" rtlCol="0">
            <a:spAutoFit/>
          </a:bodyPr>
          <a:lstStyle/>
          <a:p>
            <a:pPr algn="ctr"/>
            <a:r>
              <a:rPr lang="en-US" sz="8000" b="1" dirty="0" err="1"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Cảm</a:t>
            </a:r>
            <a:r>
              <a:rPr lang="en-US" sz="8000" b="1" dirty="0"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ơn</a:t>
            </a:r>
            <a:r>
              <a:rPr lang="en-US" sz="8000" b="1" dirty="0"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quý</a:t>
            </a:r>
            <a:r>
              <a:rPr lang="en-US" sz="8000" b="1" dirty="0"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thầy</a:t>
            </a:r>
            <a:r>
              <a:rPr lang="en-US" sz="8000" b="1" dirty="0"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cô</a:t>
            </a:r>
            <a:r>
              <a:rPr lang="en-US" sz="8000" b="1" dirty="0"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và</a:t>
            </a:r>
            <a:r>
              <a:rPr lang="en-US" sz="8000" b="1" dirty="0"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các</a:t>
            </a:r>
            <a:r>
              <a:rPr lang="en-US" sz="8000" b="1" dirty="0"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em</a:t>
            </a:r>
            <a:r>
              <a:rPr lang="en-US" sz="8000" b="1" dirty="0"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học</a:t>
            </a:r>
            <a:r>
              <a:rPr lang="en-US" sz="8000" b="1" dirty="0"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sinh</a:t>
            </a:r>
            <a:r>
              <a:rPr lang="en-US" sz="8000" b="1" dirty="0"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đã</a:t>
            </a:r>
            <a:r>
              <a:rPr lang="en-US" sz="8000" b="1" dirty="0"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theo</a:t>
            </a:r>
            <a:r>
              <a:rPr lang="en-US" sz="8000" b="1" dirty="0"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dõi</a:t>
            </a:r>
            <a:r>
              <a:rPr lang="en-US" sz="8000" b="1" dirty="0"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a:t>
            </a:r>
            <a:endParaRPr lang="en-US" sz="8000" b="1" dirty="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endParaRPr>
          </a:p>
        </p:txBody>
      </p:sp>
    </p:spTree>
    <p:extLst>
      <p:ext uri="{BB962C8B-B14F-4D97-AF65-F5344CB8AC3E}">
        <p14:creationId xmlns:p14="http://schemas.microsoft.com/office/powerpoint/2010/main" val="3644620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1898382" y="5622114"/>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srgbClr val="FEF8EA"/>
              </a:solidFill>
              <a:effectLst/>
              <a:uLnTx/>
              <a:uFillTx/>
              <a:latin typeface="Calibri" panose="020F0502020204030204"/>
              <a:ea typeface="+mn-ea"/>
              <a:cs typeface="+mn-cs"/>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99807" y="225255"/>
            <a:ext cx="13680376" cy="672752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srgbClr val="FEF8EA"/>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1"/>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0" normalizeH="0" baseline="0" noProof="0">
                <a:ln>
                  <a:solidFill>
                    <a:srgbClr val="002060"/>
                  </a:solidFill>
                </a:ln>
                <a:gradFill>
                  <a:gsLst>
                    <a:gs pos="100000">
                      <a:srgbClr val="BDDAE2">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rPr>
              <a:t>GIÁO ÁN ĐIỆN TỬ LỚP 4</a:t>
            </a:r>
            <a:endParaRPr kumimoji="0" lang="id-ID" sz="5333" b="0" i="0" u="none" strike="noStrike" kern="1200" cap="none" spc="0" normalizeH="0" baseline="0" noProof="0">
              <a:ln>
                <a:solidFill>
                  <a:srgbClr val="002060"/>
                </a:solidFill>
              </a:ln>
              <a:gradFill>
                <a:gsLst>
                  <a:gs pos="100000">
                    <a:srgbClr val="BDDAE2">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410007" y="1529096"/>
            <a:ext cx="11371987" cy="17336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0" normalizeH="0" baseline="0" noProof="0">
                <a:ln>
                  <a:solidFill>
                    <a:srgbClr val="C57C45">
                      <a:lumMod val="50000"/>
                    </a:srgbClr>
                  </a:solidFill>
                </a:ln>
                <a:gradFill>
                  <a:gsLst>
                    <a:gs pos="24000">
                      <a:srgbClr val="124282"/>
                    </a:gs>
                    <a:gs pos="100000">
                      <a:srgbClr val="BDDAE2">
                        <a:lumMod val="5000"/>
                        <a:lumOff val="95000"/>
                      </a:srgbClr>
                    </a:gs>
                    <a:gs pos="51000">
                      <a:srgbClr val="00374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rPr>
              <a:t>GIÁO ÁN ĐIỆN TỬ LỚP 2 </a:t>
            </a:r>
            <a:r>
              <a:rPr kumimoji="0" lang="en-US" sz="5333" b="0" i="0" u="none" strike="noStrike" kern="1200" cap="none" spc="0" normalizeH="0" baseline="0" noProof="0">
                <a:ln>
                  <a:solidFill>
                    <a:srgbClr val="C57C45">
                      <a:lumMod val="50000"/>
                    </a:srgbClr>
                  </a:solidFill>
                </a:ln>
                <a:gradFill>
                  <a:gsLst>
                    <a:gs pos="24000">
                      <a:srgbClr val="124282"/>
                    </a:gs>
                    <a:gs pos="100000">
                      <a:srgbClr val="BDDAE2">
                        <a:lumMod val="5000"/>
                        <a:lumOff val="95000"/>
                      </a:srgbClr>
                    </a:gs>
                    <a:gs pos="51000">
                      <a:srgbClr val="003744">
                        <a:lumMod val="75000"/>
                      </a:srgbClr>
                    </a:gs>
                    <a:gs pos="74000">
                      <a:srgbClr val="00B0F0"/>
                    </a:gs>
                    <a:gs pos="0">
                      <a:srgbClr val="002060"/>
                    </a:gs>
                  </a:gsLst>
                  <a:lin ang="5400000" scaled="1"/>
                </a:gradFill>
                <a:effectLst/>
                <a:uLnTx/>
                <a:uFillTx/>
                <a:latin typeface="#9Slide07 IcielPony" panose="02000000000000000000" pitchFamily="2" charset="0"/>
                <a:ea typeface="+mn-ea"/>
                <a:cs typeface="#9Slide05 Bodega Script" pitchFamily="2" charset="0"/>
              </a:rPr>
              <a:t>&amp;</a:t>
            </a:r>
            <a:r>
              <a:rPr kumimoji="0" lang="en-US" sz="5333" b="0" i="0" u="none" strike="noStrike" kern="1200" cap="none" spc="0" normalizeH="0" baseline="0" noProof="0">
                <a:ln>
                  <a:solidFill>
                    <a:srgbClr val="C57C45">
                      <a:lumMod val="50000"/>
                    </a:srgbClr>
                  </a:solidFill>
                </a:ln>
                <a:gradFill>
                  <a:gsLst>
                    <a:gs pos="24000">
                      <a:srgbClr val="124282"/>
                    </a:gs>
                    <a:gs pos="100000">
                      <a:srgbClr val="BDDAE2">
                        <a:lumMod val="5000"/>
                        <a:lumOff val="95000"/>
                      </a:srgbClr>
                    </a:gs>
                    <a:gs pos="51000">
                      <a:srgbClr val="00374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rPr>
              <a:t> LỚP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0" normalizeH="0" baseline="0" noProof="0">
                <a:ln>
                  <a:solidFill>
                    <a:srgbClr val="C57C45">
                      <a:lumMod val="50000"/>
                    </a:srgbClr>
                  </a:solidFill>
                </a:ln>
                <a:solidFill>
                  <a:srgbClr val="F0305E"/>
                </a:solidFill>
                <a:effectLst/>
                <a:uLnTx/>
                <a:uFillTx/>
                <a:latin typeface="SVN-Poky's" panose="020B0606040200020203" pitchFamily="34" charset="0"/>
                <a:ea typeface="+mn-ea"/>
                <a:cs typeface="#9Slide05 Bodega Script" pitchFamily="2" charset="0"/>
              </a:rPr>
              <a:t>B</a:t>
            </a:r>
            <a:r>
              <a:rPr kumimoji="0" lang="en-US" sz="5333" b="0" i="0" u="none" strike="noStrike" kern="1200" cap="none" spc="0" normalizeH="0" baseline="0" noProof="0">
                <a:ln>
                  <a:solidFill>
                    <a:srgbClr val="C57C45">
                      <a:lumMod val="50000"/>
                    </a:srgbClr>
                  </a:solidFill>
                </a:ln>
                <a:solidFill>
                  <a:srgbClr val="FFFF00"/>
                </a:solidFill>
                <a:effectLst/>
                <a:uLnTx/>
                <a:uFillTx/>
                <a:latin typeface="SVN-Poky's" panose="020B0606040200020203" pitchFamily="34" charset="0"/>
                <a:ea typeface="+mn-ea"/>
                <a:cs typeface="#9Slide05 Bodega Script" pitchFamily="2" charset="0"/>
              </a:rPr>
              <a:t>ộ</a:t>
            </a:r>
            <a:r>
              <a:rPr kumimoji="0" lang="en-US" sz="5333" b="0" i="0" u="none" strike="noStrike" kern="1200" cap="none" spc="0" normalizeH="0" baseline="0" noProof="0">
                <a:ln>
                  <a:solidFill>
                    <a:srgbClr val="C57C45">
                      <a:lumMod val="50000"/>
                    </a:srgbClr>
                  </a:solidFill>
                </a:ln>
                <a:solidFill>
                  <a:srgbClr val="F0305E"/>
                </a:solidFill>
                <a:effectLst/>
                <a:uLnTx/>
                <a:uFillTx/>
                <a:latin typeface="SVN-Poky's" panose="020B0606040200020203" pitchFamily="34" charset="0"/>
                <a:ea typeface="+mn-ea"/>
                <a:cs typeface="#9Slide05 Bodega Script" pitchFamily="2" charset="0"/>
              </a:rPr>
              <a:t> </a:t>
            </a:r>
            <a:r>
              <a:rPr kumimoji="0" lang="en-US" sz="5333" b="0" i="0" u="none" strike="noStrike" kern="1200" cap="none" spc="0" normalizeH="0" baseline="0" noProof="0">
                <a:ln>
                  <a:solidFill>
                    <a:srgbClr val="C57C45">
                      <a:lumMod val="50000"/>
                    </a:srgbClr>
                  </a:solidFill>
                </a:ln>
                <a:solidFill>
                  <a:srgbClr val="2E9733"/>
                </a:solidFill>
                <a:effectLst/>
                <a:uLnTx/>
                <a:uFillTx/>
                <a:latin typeface="SVN-Poky's" panose="020B0606040200020203" pitchFamily="34" charset="0"/>
                <a:ea typeface="+mn-ea"/>
                <a:cs typeface="#9Slide05 Bodega Script" pitchFamily="2" charset="0"/>
              </a:rPr>
              <a:t>K</a:t>
            </a:r>
            <a:r>
              <a:rPr kumimoji="0" lang="en-US" sz="5333" b="0" i="0" u="none" strike="noStrike" kern="1200" cap="none" spc="0" normalizeH="0" baseline="0" noProof="0">
                <a:ln>
                  <a:solidFill>
                    <a:srgbClr val="C57C45">
                      <a:lumMod val="50000"/>
                    </a:srgbClr>
                  </a:solidFill>
                </a:ln>
                <a:solidFill>
                  <a:srgbClr val="EE9CAA"/>
                </a:solidFill>
                <a:effectLst/>
                <a:uLnTx/>
                <a:uFillTx/>
                <a:latin typeface="SVN-Poky's" panose="020B0606040200020203" pitchFamily="34" charset="0"/>
                <a:ea typeface="+mn-ea"/>
                <a:cs typeface="#9Slide05 Bodega Script" pitchFamily="2" charset="0"/>
              </a:rPr>
              <a:t>ế</a:t>
            </a:r>
            <a:r>
              <a:rPr kumimoji="0" lang="en-US" sz="5333" b="0" i="0" u="none" strike="noStrike" kern="1200" cap="none" spc="0" normalizeH="0" baseline="0" noProof="0">
                <a:ln>
                  <a:solidFill>
                    <a:srgbClr val="C57C45">
                      <a:lumMod val="50000"/>
                    </a:srgbClr>
                  </a:solidFill>
                </a:ln>
                <a:solidFill>
                  <a:srgbClr val="E0D2B5"/>
                </a:solidFill>
                <a:effectLst/>
                <a:uLnTx/>
                <a:uFillTx/>
                <a:latin typeface="SVN-Poky's" panose="020B0606040200020203" pitchFamily="34" charset="0"/>
                <a:ea typeface="+mn-ea"/>
                <a:cs typeface="#9Slide05 Bodega Script" pitchFamily="2" charset="0"/>
              </a:rPr>
              <a:t>t</a:t>
            </a:r>
            <a:r>
              <a:rPr kumimoji="0" lang="en-US" sz="5333" b="0" i="0" u="none" strike="noStrike" kern="1200" cap="none" spc="0" normalizeH="0" baseline="0" noProof="0">
                <a:ln>
                  <a:solidFill>
                    <a:srgbClr val="C57C45">
                      <a:lumMod val="50000"/>
                    </a:srgbClr>
                  </a:solidFill>
                </a:ln>
                <a:solidFill>
                  <a:srgbClr val="F0305E"/>
                </a:solidFill>
                <a:effectLst/>
                <a:uLnTx/>
                <a:uFillTx/>
                <a:latin typeface="SVN-Poky's" panose="020B0606040200020203" pitchFamily="34" charset="0"/>
                <a:ea typeface="+mn-ea"/>
                <a:cs typeface="#9Slide05 Bodega Script" pitchFamily="2" charset="0"/>
              </a:rPr>
              <a:t> </a:t>
            </a:r>
            <a:r>
              <a:rPr kumimoji="0" lang="en-US" sz="5333" b="0" i="0" u="none" strike="noStrike" kern="1200" cap="none" spc="0" normalizeH="0" baseline="0" noProof="0">
                <a:ln>
                  <a:solidFill>
                    <a:srgbClr val="C57C45">
                      <a:lumMod val="50000"/>
                    </a:srgbClr>
                  </a:solidFill>
                </a:ln>
                <a:solidFill>
                  <a:srgbClr val="BDDAE2"/>
                </a:solidFill>
                <a:effectLst/>
                <a:uLnTx/>
                <a:uFillTx/>
                <a:latin typeface="SVN-Poky's" panose="020B0606040200020203" pitchFamily="34" charset="0"/>
                <a:ea typeface="+mn-ea"/>
                <a:cs typeface="#9Slide05 Bodega Script" pitchFamily="2" charset="0"/>
              </a:rPr>
              <a:t>n</a:t>
            </a:r>
            <a:r>
              <a:rPr kumimoji="0" lang="en-US" sz="5333" b="0" i="0" u="none" strike="noStrike" kern="1200" cap="none" spc="0" normalizeH="0" baseline="0" noProof="0">
                <a:ln>
                  <a:solidFill>
                    <a:srgbClr val="C57C45">
                      <a:lumMod val="50000"/>
                    </a:srgbClr>
                  </a:solidFill>
                </a:ln>
                <a:solidFill>
                  <a:srgbClr val="FF0000"/>
                </a:solidFill>
                <a:effectLst/>
                <a:uLnTx/>
                <a:uFillTx/>
                <a:latin typeface="SVN-Poky's" panose="020B0606040200020203" pitchFamily="34" charset="0"/>
                <a:ea typeface="+mn-ea"/>
                <a:cs typeface="#9Slide05 Bodega Script" pitchFamily="2" charset="0"/>
              </a:rPr>
              <a:t>ố</a:t>
            </a:r>
            <a:r>
              <a:rPr kumimoji="0" lang="en-US" sz="5333" b="0" i="0" u="none" strike="noStrike" kern="1200" cap="none" spc="0" normalizeH="0" baseline="0" noProof="0">
                <a:ln>
                  <a:solidFill>
                    <a:srgbClr val="C57C45">
                      <a:lumMod val="50000"/>
                    </a:srgbClr>
                  </a:solidFill>
                </a:ln>
                <a:solidFill>
                  <a:srgbClr val="92D050"/>
                </a:solidFill>
                <a:effectLst/>
                <a:uLnTx/>
                <a:uFillTx/>
                <a:latin typeface="SVN-Poky's" panose="020B0606040200020203" pitchFamily="34" charset="0"/>
                <a:ea typeface="+mn-ea"/>
                <a:cs typeface="#9Slide05 Bodega Script" pitchFamily="2" charset="0"/>
              </a:rPr>
              <a:t>i</a:t>
            </a:r>
            <a:r>
              <a:rPr kumimoji="0" lang="en-US" sz="5333" b="0" i="0" u="none" strike="noStrike" kern="1200" cap="none" spc="0" normalizeH="0" baseline="0" noProof="0">
                <a:ln>
                  <a:solidFill>
                    <a:srgbClr val="C57C45">
                      <a:lumMod val="50000"/>
                    </a:srgbClr>
                  </a:solidFill>
                </a:ln>
                <a:solidFill>
                  <a:srgbClr val="F0305E"/>
                </a:solidFill>
                <a:effectLst/>
                <a:uLnTx/>
                <a:uFillTx/>
                <a:latin typeface="SVN-Poky's" panose="020B0606040200020203" pitchFamily="34" charset="0"/>
                <a:ea typeface="+mn-ea"/>
                <a:cs typeface="#9Slide05 Bodega Script" pitchFamily="2" charset="0"/>
              </a:rPr>
              <a:t> </a:t>
            </a:r>
            <a:r>
              <a:rPr kumimoji="0" lang="en-US" sz="5333" b="0" i="0" u="none" strike="noStrike" kern="1200" cap="none" spc="0" normalizeH="0" baseline="0" noProof="0">
                <a:ln>
                  <a:solidFill>
                    <a:srgbClr val="C57C45">
                      <a:lumMod val="50000"/>
                    </a:srgbClr>
                  </a:solidFill>
                </a:ln>
                <a:solidFill>
                  <a:srgbClr val="BC3259"/>
                </a:solidFill>
                <a:effectLst/>
                <a:uLnTx/>
                <a:uFillTx/>
                <a:latin typeface="SVN-Poky's" panose="020B0606040200020203" pitchFamily="34" charset="0"/>
                <a:ea typeface="+mn-ea"/>
                <a:cs typeface="#9Slide05 Bodega Script" pitchFamily="2" charset="0"/>
              </a:rPr>
              <a:t>t</a:t>
            </a:r>
            <a:r>
              <a:rPr kumimoji="0" lang="en-US" sz="5333" b="0" i="0" u="none" strike="noStrike" kern="1200" cap="none" spc="0" normalizeH="0" baseline="0" noProof="0">
                <a:ln>
                  <a:solidFill>
                    <a:srgbClr val="C57C45">
                      <a:lumMod val="50000"/>
                    </a:srgbClr>
                  </a:solidFill>
                </a:ln>
                <a:solidFill>
                  <a:srgbClr val="FFC000"/>
                </a:solidFill>
                <a:effectLst/>
                <a:uLnTx/>
                <a:uFillTx/>
                <a:latin typeface="SVN-Poky's" panose="020B0606040200020203" pitchFamily="34" charset="0"/>
                <a:ea typeface="+mn-ea"/>
                <a:cs typeface="#9Slide05 Bodega Script" pitchFamily="2" charset="0"/>
              </a:rPr>
              <a:t>r</a:t>
            </a:r>
            <a:r>
              <a:rPr kumimoji="0" lang="en-US" sz="5333" b="0" i="0" u="none" strike="noStrike" kern="1200" cap="none" spc="0" normalizeH="0" baseline="0" noProof="0">
                <a:ln>
                  <a:solidFill>
                    <a:srgbClr val="C57C45">
                      <a:lumMod val="50000"/>
                    </a:srgbClr>
                  </a:solidFill>
                </a:ln>
                <a:solidFill>
                  <a:srgbClr val="1E1E1C"/>
                </a:solidFill>
                <a:effectLst/>
                <a:uLnTx/>
                <a:uFillTx/>
                <a:latin typeface="SVN-Poky's" panose="020B0606040200020203" pitchFamily="34" charset="0"/>
                <a:ea typeface="+mn-ea"/>
                <a:cs typeface="#9Slide05 Bodega Script" pitchFamily="2" charset="0"/>
              </a:rPr>
              <a:t>i</a:t>
            </a:r>
            <a:r>
              <a:rPr kumimoji="0" lang="en-US" sz="5333" b="0" i="0" u="none" strike="noStrike" kern="1200" cap="none" spc="0" normalizeH="0" baseline="0" noProof="0">
                <a:ln>
                  <a:solidFill>
                    <a:srgbClr val="C57C45">
                      <a:lumMod val="50000"/>
                    </a:srgbClr>
                  </a:solidFill>
                </a:ln>
                <a:solidFill>
                  <a:srgbClr val="F0305E"/>
                </a:solidFill>
                <a:effectLst/>
                <a:uLnTx/>
                <a:uFillTx/>
                <a:latin typeface="SVN-Poky's" panose="020B0606040200020203" pitchFamily="34" charset="0"/>
                <a:ea typeface="+mn-ea"/>
                <a:cs typeface="#9Slide05 Bodega Script" pitchFamily="2" charset="0"/>
              </a:rPr>
              <a:t> </a:t>
            </a:r>
            <a:r>
              <a:rPr kumimoji="0" lang="en-US" sz="5333" b="0" i="0" u="none" strike="noStrike" kern="1200" cap="none" spc="0" normalizeH="0" baseline="0" noProof="0">
                <a:ln>
                  <a:solidFill>
                    <a:srgbClr val="C57C45">
                      <a:lumMod val="50000"/>
                    </a:srgbClr>
                  </a:solidFill>
                </a:ln>
                <a:solidFill>
                  <a:srgbClr val="00B0F0"/>
                </a:solidFill>
                <a:effectLst/>
                <a:uLnTx/>
                <a:uFillTx/>
                <a:latin typeface="SVN-Poky's" panose="020B0606040200020203" pitchFamily="34" charset="0"/>
                <a:ea typeface="+mn-ea"/>
                <a:cs typeface="#9Slide05 Bodega Script" pitchFamily="2" charset="0"/>
              </a:rPr>
              <a:t>t</a:t>
            </a:r>
            <a:r>
              <a:rPr kumimoji="0" lang="en-US" sz="5333" b="0" i="0" u="none" strike="noStrike" kern="1200" cap="none" spc="0" normalizeH="0" baseline="0" noProof="0">
                <a:ln>
                  <a:solidFill>
                    <a:srgbClr val="C57C45">
                      <a:lumMod val="50000"/>
                    </a:srgbClr>
                  </a:solidFill>
                </a:ln>
                <a:solidFill>
                  <a:srgbClr val="E65C87"/>
                </a:solidFill>
                <a:effectLst/>
                <a:uLnTx/>
                <a:uFillTx/>
                <a:latin typeface="SVN-Poky's" panose="020B0606040200020203" pitchFamily="34" charset="0"/>
                <a:ea typeface="+mn-ea"/>
                <a:cs typeface="#9Slide05 Bodega Script" pitchFamily="2" charset="0"/>
              </a:rPr>
              <a:t>h</a:t>
            </a:r>
            <a:r>
              <a:rPr kumimoji="0" lang="en-US" sz="5333" b="0" i="0" u="none" strike="noStrike" kern="1200" cap="none" spc="0" normalizeH="0" baseline="0" noProof="0">
                <a:ln>
                  <a:solidFill>
                    <a:srgbClr val="C57C45">
                      <a:lumMod val="50000"/>
                    </a:srgbClr>
                  </a:solidFill>
                </a:ln>
                <a:solidFill>
                  <a:srgbClr val="002060"/>
                </a:solidFill>
                <a:effectLst/>
                <a:uLnTx/>
                <a:uFillTx/>
                <a:latin typeface="SVN-Poky's" panose="020B0606040200020203" pitchFamily="34" charset="0"/>
                <a:ea typeface="+mn-ea"/>
                <a:cs typeface="#9Slide05 Bodega Script" pitchFamily="2" charset="0"/>
              </a:rPr>
              <a:t>ứ</a:t>
            </a:r>
            <a:r>
              <a:rPr kumimoji="0" lang="en-US" sz="5333" b="0" i="0" u="none" strike="noStrike" kern="1200" cap="none" spc="0" normalizeH="0" baseline="0" noProof="0">
                <a:ln>
                  <a:solidFill>
                    <a:srgbClr val="C57C45">
                      <a:lumMod val="50000"/>
                    </a:srgbClr>
                  </a:solidFill>
                </a:ln>
                <a:solidFill>
                  <a:srgbClr val="E0D2B5">
                    <a:lumMod val="40000"/>
                    <a:lumOff val="60000"/>
                  </a:srgbClr>
                </a:solidFill>
                <a:effectLst/>
                <a:uLnTx/>
                <a:uFillTx/>
                <a:latin typeface="SVN-Poky's" panose="020B0606040200020203" pitchFamily="34" charset="0"/>
                <a:ea typeface="+mn-ea"/>
                <a:cs typeface="#9Slide05 Bodega Script" pitchFamily="2" charset="0"/>
              </a:rPr>
              <a:t>c</a:t>
            </a:r>
            <a:endParaRPr kumimoji="0" lang="id-ID" sz="5333" b="0" i="0" u="none" strike="noStrike" kern="1200" cap="none" spc="0" normalizeH="0" baseline="0" noProof="0">
              <a:ln>
                <a:solidFill>
                  <a:srgbClr val="C57C45">
                    <a:lumMod val="50000"/>
                  </a:srgbClr>
                </a:solidFill>
              </a:ln>
              <a:solidFill>
                <a:srgbClr val="E0D2B5">
                  <a:lumMod val="40000"/>
                  <a:lumOff val="60000"/>
                </a:srgbClr>
              </a:solidFill>
              <a:effectLst/>
              <a:uLnTx/>
              <a:uFillTx/>
              <a:latin typeface="SVN-Poky's" panose="020B0606040200020203" pitchFamily="34" charset="0"/>
              <a:ea typeface="+mn-ea"/>
              <a:cs typeface="#9Slide05 Bodega Script" pitchFamily="2" charset="0"/>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9" y="3044205"/>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107F92">
                    <a:lumMod val="50000"/>
                  </a:srgbClr>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15750" y="4960298"/>
            <a:ext cx="10346724" cy="1323632"/>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uLnTx/>
                <a:uFillTx/>
                <a:latin typeface="UTM Avo" panose="02040603050506020204" pitchFamily="18" charset="0"/>
                <a:ea typeface="+mn-ea"/>
                <a:cs typeface="Times New Roman" panose="02020603050405020304" pitchFamily="18" charset="0"/>
              </a:rPr>
              <a:t>MĂNG NON – TÀI LIỆU TIỂU HỌC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Mời</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truy</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rPr>
              <a:t>cập</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kumimoji="0" lang="en-US" sz="2667"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SĐT ZALO : </a:t>
            </a:r>
            <a:r>
              <a:rPr kumimoji="0" lang="en-US" sz="2667" b="1" i="0" u="sng" strike="noStrike" kern="1200" cap="none" spc="0" normalizeH="0" baseline="0" noProof="0" dirty="0">
                <a:ln>
                  <a:noFill/>
                </a:ln>
                <a:solidFill>
                  <a:srgbClr val="107F92">
                    <a:lumMod val="75000"/>
                  </a:srgbClr>
                </a:solidFill>
                <a:effectLst/>
                <a:uLnTx/>
                <a:uFillTx/>
                <a:latin typeface="UTM Avo" panose="02040603050506020204" pitchFamily="18" charset="0"/>
                <a:ea typeface="+mn-ea"/>
                <a:cs typeface="+mn-cs"/>
              </a:rPr>
              <a:t>0382348780</a:t>
            </a:r>
            <a:r>
              <a:rPr kumimoji="0" lang="en-US" sz="2667" b="1" i="0" u="none" strike="noStrike" kern="1200" cap="none" spc="0" normalizeH="0" baseline="0" noProof="0" dirty="0">
                <a:ln>
                  <a:noFill/>
                </a:ln>
                <a:solidFill>
                  <a:srgbClr val="107F92">
                    <a:lumMod val="75000"/>
                  </a:srgbClr>
                </a:solidFill>
                <a:effectLst/>
                <a:uLnTx/>
                <a:uFillTx/>
                <a:latin typeface="UTM Avo" panose="02040603050506020204" pitchFamily="18" charset="0"/>
                <a:ea typeface="+mn-ea"/>
                <a:cs typeface="+mn-cs"/>
              </a:rPr>
              <a:t> - </a:t>
            </a:r>
            <a:r>
              <a:rPr kumimoji="0" lang="en-US" sz="2667" b="1" i="0" u="sng" strike="noStrike" kern="1200" cap="none" spc="0" normalizeH="0" baseline="0" noProof="0" dirty="0">
                <a:ln>
                  <a:noFill/>
                </a:ln>
                <a:solidFill>
                  <a:srgbClr val="107F92">
                    <a:lumMod val="75000"/>
                  </a:srgbClr>
                </a:solidFill>
                <a:effectLst/>
                <a:uLnTx/>
                <a:uFillTx/>
                <a:latin typeface="UTM Avo" panose="02040603050506020204" pitchFamily="18" charset="0"/>
                <a:ea typeface="+mn-ea"/>
                <a:cs typeface="+mn-cs"/>
              </a:rPr>
              <a:t>0984848929</a:t>
            </a:r>
            <a:endParaRPr kumimoji="0" lang="en-US" sz="2667" b="1" i="0" u="none" strike="noStrike" kern="1200" cap="none" spc="0" normalizeH="0" baseline="0" noProof="0" dirty="0">
              <a:ln>
                <a:noFill/>
              </a:ln>
              <a:solidFill>
                <a:srgbClr val="107F92">
                  <a:lumMod val="75000"/>
                </a:srgbClr>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9690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53" presetClass="entr" presetSubtype="16" fill="hold" grpId="0" nodeType="withEffect">
                                  <p:stCondLst>
                                    <p:cond delay="2750"/>
                                  </p:stCondLst>
                                  <p:childTnLst>
                                    <p:set>
                                      <p:cBhvr>
                                        <p:cTn id="15" dur="1" fill="hold">
                                          <p:stCondLst>
                                            <p:cond delay="0"/>
                                          </p:stCondLst>
                                        </p:cTn>
                                        <p:tgtEl>
                                          <p:spTgt spid="6"/>
                                        </p:tgtEl>
                                        <p:attrNameLst>
                                          <p:attrName>style.visibility</p:attrName>
                                        </p:attrNameLst>
                                      </p:cBhvr>
                                      <p:to>
                                        <p:strVal val="visible"/>
                                      </p:to>
                                    </p:set>
                                    <p:anim calcmode="lin" valueType="num">
                                      <p:cBhvr>
                                        <p:cTn id="16" dur="1750" fill="hold"/>
                                        <p:tgtEl>
                                          <p:spTgt spid="6"/>
                                        </p:tgtEl>
                                        <p:attrNameLst>
                                          <p:attrName>ppt_w</p:attrName>
                                        </p:attrNameLst>
                                      </p:cBhvr>
                                      <p:tavLst>
                                        <p:tav tm="0">
                                          <p:val>
                                            <p:fltVal val="0"/>
                                          </p:val>
                                        </p:tav>
                                        <p:tav tm="100000">
                                          <p:val>
                                            <p:strVal val="#ppt_w"/>
                                          </p:val>
                                        </p:tav>
                                      </p:tavLst>
                                    </p:anim>
                                    <p:anim calcmode="lin" valueType="num">
                                      <p:cBhvr>
                                        <p:cTn id="17" dur="1750" fill="hold"/>
                                        <p:tgtEl>
                                          <p:spTgt spid="6"/>
                                        </p:tgtEl>
                                        <p:attrNameLst>
                                          <p:attrName>ppt_h</p:attrName>
                                        </p:attrNameLst>
                                      </p:cBhvr>
                                      <p:tavLst>
                                        <p:tav tm="0">
                                          <p:val>
                                            <p:fltVal val="0"/>
                                          </p:val>
                                        </p:tav>
                                        <p:tav tm="100000">
                                          <p:val>
                                            <p:strVal val="#ppt_h"/>
                                          </p:val>
                                        </p:tav>
                                      </p:tavLst>
                                    </p:anim>
                                    <p:animEffect transition="in" filter="fade">
                                      <p:cBhvr>
                                        <p:cTn id="18" dur="1750"/>
                                        <p:tgtEl>
                                          <p:spTgt spid="6"/>
                                        </p:tgtEl>
                                      </p:cBhvr>
                                    </p:animEffect>
                                  </p:childTnLst>
                                </p:cTn>
                              </p:par>
                              <p:par>
                                <p:cTn id="19" presetID="53" presetClass="entr" presetSubtype="16" fill="hold" grpId="0" nodeType="withEffect">
                                  <p:stCondLst>
                                    <p:cond delay="2750"/>
                                  </p:stCondLst>
                                  <p:childTnLst>
                                    <p:set>
                                      <p:cBhvr>
                                        <p:cTn id="20" dur="1" fill="hold">
                                          <p:stCondLst>
                                            <p:cond delay="0"/>
                                          </p:stCondLst>
                                        </p:cTn>
                                        <p:tgtEl>
                                          <p:spTgt spid="7"/>
                                        </p:tgtEl>
                                        <p:attrNameLst>
                                          <p:attrName>style.visibility</p:attrName>
                                        </p:attrNameLst>
                                      </p:cBhvr>
                                      <p:to>
                                        <p:strVal val="visible"/>
                                      </p:to>
                                    </p:set>
                                    <p:anim calcmode="lin" valueType="num">
                                      <p:cBhvr>
                                        <p:cTn id="21" dur="1750" fill="hold"/>
                                        <p:tgtEl>
                                          <p:spTgt spid="7"/>
                                        </p:tgtEl>
                                        <p:attrNameLst>
                                          <p:attrName>ppt_w</p:attrName>
                                        </p:attrNameLst>
                                      </p:cBhvr>
                                      <p:tavLst>
                                        <p:tav tm="0">
                                          <p:val>
                                            <p:fltVal val="0"/>
                                          </p:val>
                                        </p:tav>
                                        <p:tav tm="100000">
                                          <p:val>
                                            <p:strVal val="#ppt_w"/>
                                          </p:val>
                                        </p:tav>
                                      </p:tavLst>
                                    </p:anim>
                                    <p:anim calcmode="lin" valueType="num">
                                      <p:cBhvr>
                                        <p:cTn id="22" dur="1750" fill="hold"/>
                                        <p:tgtEl>
                                          <p:spTgt spid="7"/>
                                        </p:tgtEl>
                                        <p:attrNameLst>
                                          <p:attrName>ppt_h</p:attrName>
                                        </p:attrNameLst>
                                      </p:cBhvr>
                                      <p:tavLst>
                                        <p:tav tm="0">
                                          <p:val>
                                            <p:fltVal val="0"/>
                                          </p:val>
                                        </p:tav>
                                        <p:tav tm="100000">
                                          <p:val>
                                            <p:strVal val="#ppt_h"/>
                                          </p:val>
                                        </p:tav>
                                      </p:tavLst>
                                    </p:anim>
                                    <p:animEffect transition="in" filter="fade">
                                      <p:cBhvr>
                                        <p:cTn id="23" dur="1750"/>
                                        <p:tgtEl>
                                          <p:spTgt spid="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500" fill="hold"/>
                                        <p:tgtEl>
                                          <p:spTgt spid="15"/>
                                        </p:tgtEl>
                                        <p:attrNameLst>
                                          <p:attrName>ppt_x</p:attrName>
                                        </p:attrNameLst>
                                      </p:cBhvr>
                                      <p:tavLst>
                                        <p:tav tm="0">
                                          <p:val>
                                            <p:strVal val="#ppt_x"/>
                                          </p:val>
                                        </p:tav>
                                        <p:tav tm="100000">
                                          <p:val>
                                            <p:strVal val="#ppt_x"/>
                                          </p:val>
                                        </p:tav>
                                      </p:tavLst>
                                    </p:anim>
                                    <p:anim calcmode="lin" valueType="num">
                                      <p:cBhvr additive="base">
                                        <p:cTn id="2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6" grpId="0"/>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394221" y="905284"/>
            <a:ext cx="6858594" cy="6858594"/>
          </a:xfrm>
          <a:prstGeom prst="rect">
            <a:avLst/>
          </a:prstGeom>
        </p:spPr>
      </p:pic>
      <p:pic>
        <p:nvPicPr>
          <p:cNvPr id="7" name="Picture 6"/>
          <p:cNvPicPr>
            <a:picLocks noChangeAspect="1"/>
          </p:cNvPicPr>
          <p:nvPr/>
        </p:nvPicPr>
        <p:blipFill>
          <a:blip r:embed="rId4"/>
          <a:stretch>
            <a:fillRect/>
          </a:stretch>
        </p:blipFill>
        <p:spPr>
          <a:xfrm>
            <a:off x="1069091" y="2150984"/>
            <a:ext cx="8663167" cy="3279932"/>
          </a:xfrm>
          <a:prstGeom prst="rect">
            <a:avLst/>
          </a:prstGeom>
        </p:spPr>
      </p:pic>
      <p:pic>
        <p:nvPicPr>
          <p:cNvPr id="11" name="Picture 10"/>
          <p:cNvPicPr>
            <a:picLocks noChangeAspect="1"/>
          </p:cNvPicPr>
          <p:nvPr/>
        </p:nvPicPr>
        <p:blipFill>
          <a:blip r:embed="rId5"/>
          <a:stretch>
            <a:fillRect/>
          </a:stretch>
        </p:blipFill>
        <p:spPr>
          <a:xfrm>
            <a:off x="2694137" y="976398"/>
            <a:ext cx="6803726" cy="1103472"/>
          </a:xfrm>
          <a:prstGeom prst="rect">
            <a:avLst/>
          </a:prstGeom>
        </p:spPr>
      </p:pic>
    </p:spTree>
    <p:extLst>
      <p:ext uri="{BB962C8B-B14F-4D97-AF65-F5344CB8AC3E}">
        <p14:creationId xmlns:p14="http://schemas.microsoft.com/office/powerpoint/2010/main" val="313433663"/>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3hikAsntTg"/>
          <p:cNvPicPr>
            <a:picLocks noRot="1" noChangeAspect="1"/>
          </p:cNvPicPr>
          <p:nvPr>
            <a:videoFile r:link="rId1"/>
          </p:nvPr>
        </p:nvPicPr>
        <p:blipFill>
          <a:blip r:embed="rId4"/>
          <a:stretch>
            <a:fillRect/>
          </a:stretch>
        </p:blipFill>
        <p:spPr>
          <a:xfrm>
            <a:off x="0" y="0"/>
            <a:ext cx="12192000" cy="6858000"/>
          </a:xfrm>
          <a:prstGeom prst="rect">
            <a:avLst/>
          </a:prstGeom>
        </p:spPr>
      </p:pic>
      <p:pic>
        <p:nvPicPr>
          <p:cNvPr id="16" name="图片 15">
            <a:extLst>
              <a:ext uri="{FF2B5EF4-FFF2-40B4-BE49-F238E27FC236}">
                <a16:creationId xmlns:a16="http://schemas.microsoft.com/office/drawing/2014/main" id="{EAF76B8E-9FA8-4F8D-98D0-CF16D5405A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60" y="3949266"/>
            <a:ext cx="3273956" cy="2827454"/>
          </a:xfrm>
          <a:prstGeom prst="rect">
            <a:avLst/>
          </a:prstGeom>
        </p:spPr>
      </p:pic>
    </p:spTree>
    <p:extLst>
      <p:ext uri="{BB962C8B-B14F-4D97-AF65-F5344CB8AC3E}">
        <p14:creationId xmlns:p14="http://schemas.microsoft.com/office/powerpoint/2010/main" val="2669812843"/>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17577" y="1086436"/>
            <a:ext cx="4356845" cy="1164393"/>
          </a:xfrm>
          <a:prstGeom prst="rect">
            <a:avLst/>
          </a:prstGeom>
          <a:noFill/>
        </p:spPr>
        <p:txBody>
          <a:bodyPr wrap="square" rtlCol="0">
            <a:prstTxWarp prst="textDeflate">
              <a:avLst/>
            </a:prstTxWarp>
            <a:spAutoFit/>
          </a:bodyPr>
          <a:lstStyle/>
          <a:p>
            <a:pPr algn="ctr"/>
            <a:r>
              <a:rPr lang="en-US" sz="6000" b="1" u="sng" dirty="0" err="1" smtClean="0">
                <a:ln w="9525">
                  <a:solidFill>
                    <a:schemeClr val="bg1"/>
                  </a:solidFill>
                  <a:prstDash val="solid"/>
                </a:ln>
                <a:solidFill>
                  <a:srgbClr val="002060"/>
                </a:solidFill>
                <a:latin typeface="UTM Kabel KT" panose="02040603050506020204" pitchFamily="18" charset="0"/>
              </a:rPr>
              <a:t>Nhớ</a:t>
            </a:r>
            <a:r>
              <a:rPr lang="en-US" sz="6000" b="1" u="sng" dirty="0" smtClean="0">
                <a:ln w="9525">
                  <a:solidFill>
                    <a:schemeClr val="bg1"/>
                  </a:solidFill>
                  <a:prstDash val="solid"/>
                </a:ln>
                <a:solidFill>
                  <a:srgbClr val="002060"/>
                </a:solidFill>
                <a:latin typeface="UTM Kabel KT" panose="02040603050506020204" pitchFamily="18" charset="0"/>
              </a:rPr>
              <a:t> – </a:t>
            </a:r>
            <a:r>
              <a:rPr lang="en-US" sz="6000" b="1" u="sng" dirty="0" err="1" smtClean="0">
                <a:ln w="9525">
                  <a:solidFill>
                    <a:schemeClr val="bg1"/>
                  </a:solidFill>
                  <a:prstDash val="solid"/>
                </a:ln>
                <a:solidFill>
                  <a:srgbClr val="002060"/>
                </a:solidFill>
                <a:latin typeface="UTM Kabel KT" panose="02040603050506020204" pitchFamily="18" charset="0"/>
              </a:rPr>
              <a:t>viết</a:t>
            </a:r>
            <a:r>
              <a:rPr lang="en-US" sz="6000" b="1" dirty="0" smtClean="0">
                <a:ln w="9525">
                  <a:solidFill>
                    <a:schemeClr val="bg1"/>
                  </a:solidFill>
                  <a:prstDash val="solid"/>
                </a:ln>
                <a:solidFill>
                  <a:srgbClr val="002060"/>
                </a:solidFill>
                <a:latin typeface="UTM Kabel KT" panose="02040603050506020204" pitchFamily="18" charset="0"/>
              </a:rPr>
              <a:t>:</a:t>
            </a:r>
            <a:endParaRPr lang="en-US" sz="6000" b="1" dirty="0">
              <a:ln w="9525">
                <a:solidFill>
                  <a:schemeClr val="bg1"/>
                </a:solidFill>
                <a:prstDash val="solid"/>
              </a:ln>
              <a:solidFill>
                <a:srgbClr val="002060"/>
              </a:solidFill>
              <a:latin typeface="UTM Kabel KT" panose="02040603050506020204"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883299" y="2546125"/>
            <a:ext cx="8425402" cy="1383912"/>
          </a:xfrm>
          <a:prstGeom prst="rect">
            <a:avLst/>
          </a:prstGeom>
        </p:spPr>
      </p:pic>
    </p:spTree>
    <p:extLst>
      <p:ext uri="{BB962C8B-B14F-4D97-AF65-F5344CB8AC3E}">
        <p14:creationId xmlns:p14="http://schemas.microsoft.com/office/powerpoint/2010/main" val="40782121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7229475" y="4547836"/>
            <a:ext cx="4029039" cy="1735487"/>
          </a:xfrm>
          <a:prstGeom prst="roundRect">
            <a:avLst/>
          </a:prstGeom>
          <a:solidFill>
            <a:schemeClr val="bg2">
              <a:alpha val="63000"/>
            </a:schemeClr>
          </a:solidFill>
          <a:ln w="28575">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7187019" y="3022172"/>
            <a:ext cx="4029039" cy="1388472"/>
          </a:xfrm>
          <a:prstGeom prst="roundRect">
            <a:avLst/>
          </a:prstGeom>
          <a:solidFill>
            <a:srgbClr val="FFC000">
              <a:alpha val="63000"/>
            </a:srgbClr>
          </a:solidFill>
          <a:ln w="28575">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7186273" y="1078671"/>
            <a:ext cx="4029039" cy="1388472"/>
          </a:xfrm>
          <a:prstGeom prst="roundRect">
            <a:avLst/>
          </a:prstGeom>
          <a:solidFill>
            <a:schemeClr val="accent6">
              <a:lumMod val="20000"/>
              <a:lumOff val="80000"/>
              <a:alpha val="63000"/>
            </a:schemeClr>
          </a:solidFill>
          <a:ln w="28575">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文本框 10">
            <a:extLst>
              <a:ext uri="{FF2B5EF4-FFF2-40B4-BE49-F238E27FC236}">
                <a16:creationId xmlns:a16="http://schemas.microsoft.com/office/drawing/2014/main" id="{B8003D37-4D96-45F1-A3E9-C8FFEFC68C46}"/>
              </a:ext>
            </a:extLst>
          </p:cNvPr>
          <p:cNvSpPr txBox="1"/>
          <p:nvPr/>
        </p:nvSpPr>
        <p:spPr>
          <a:xfrm>
            <a:off x="7312352" y="4467441"/>
            <a:ext cx="3979629" cy="1815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Bao</a:t>
            </a:r>
            <a:r>
              <a:rPr kumimoji="0" lang="en-US" altLang="zh-CN" sz="2800" b="0" i="0" u="none" strike="noStrike" kern="1200" cap="none" spc="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nhiêu</a:t>
            </a:r>
            <a:r>
              <a:rPr kumimoji="0" lang="en-US" altLang="zh-CN" sz="2800" b="0" i="0" u="none" strike="noStrike" kern="1200" cap="none" spc="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chuyện</a:t>
            </a:r>
            <a:r>
              <a:rPr kumimoji="0" lang="en-US" altLang="zh-CN" sz="2800" b="0" i="0" u="none" strike="noStrike" kern="1200" cap="none" spc="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cổ</a:t>
            </a:r>
            <a:r>
              <a:rPr kumimoji="0" lang="en-US" altLang="zh-CN" sz="2800" b="0" i="0" u="none" strike="noStrike" kern="1200" cap="none" spc="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tích</a:t>
            </a:r>
            <a:endParaRPr kumimoji="0" lang="en-US" altLang="zh-CN" sz="2800" b="0" i="0" u="none" strike="noStrike" kern="1200" cap="none" spc="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err="1" smtClean="0">
                <a:solidFill>
                  <a:schemeClr val="accent2">
                    <a:lumMod val="75000"/>
                  </a:schemeClr>
                </a:solidFill>
                <a:latin typeface="Cambria" panose="02040503050406030204" pitchFamily="18" charset="0"/>
                <a:ea typeface="Cambria" panose="02040503050406030204" pitchFamily="18" charset="0"/>
                <a:cs typeface="+mn-ea"/>
                <a:sym typeface="+mn-lt"/>
              </a:rPr>
              <a:t>Cũng</a:t>
            </a:r>
            <a:r>
              <a:rPr lang="en-US" altLang="zh-CN" sz="2800" dirty="0" smtClean="0">
                <a:solidFill>
                  <a:schemeClr val="accent2">
                    <a:lumMod val="75000"/>
                  </a:schemeClr>
                </a:solidFill>
                <a:latin typeface="Cambria" panose="02040503050406030204" pitchFamily="18" charset="0"/>
                <a:ea typeface="Cambria" panose="02040503050406030204" pitchFamily="18" charset="0"/>
                <a:cs typeface="+mn-ea"/>
                <a:sym typeface="+mn-lt"/>
              </a:rPr>
              <a:t> </a:t>
            </a:r>
            <a:r>
              <a:rPr lang="en-US" altLang="zh-CN" sz="2800" dirty="0" err="1" smtClean="0">
                <a:solidFill>
                  <a:schemeClr val="accent2">
                    <a:lumMod val="75000"/>
                  </a:schemeClr>
                </a:solidFill>
                <a:latin typeface="Cambria" panose="02040503050406030204" pitchFamily="18" charset="0"/>
                <a:ea typeface="Cambria" panose="02040503050406030204" pitchFamily="18" charset="0"/>
                <a:cs typeface="+mn-ea"/>
                <a:sym typeface="+mn-lt"/>
              </a:rPr>
              <a:t>có</a:t>
            </a:r>
            <a:r>
              <a:rPr lang="en-US" altLang="zh-CN" sz="2800" dirty="0" smtClean="0">
                <a:solidFill>
                  <a:schemeClr val="accent2">
                    <a:lumMod val="75000"/>
                  </a:schemeClr>
                </a:solidFill>
                <a:latin typeface="Cambria" panose="02040503050406030204" pitchFamily="18" charset="0"/>
                <a:ea typeface="Cambria" panose="02040503050406030204" pitchFamily="18" charset="0"/>
                <a:cs typeface="+mn-ea"/>
                <a:sym typeface="+mn-lt"/>
              </a:rPr>
              <a:t> </a:t>
            </a:r>
            <a:r>
              <a:rPr lang="en-US" altLang="zh-CN" sz="2800" dirty="0" err="1" smtClean="0">
                <a:solidFill>
                  <a:schemeClr val="accent2">
                    <a:lumMod val="75000"/>
                  </a:schemeClr>
                </a:solidFill>
                <a:latin typeface="Cambria" panose="02040503050406030204" pitchFamily="18" charset="0"/>
                <a:ea typeface="Cambria" panose="02040503050406030204" pitchFamily="18" charset="0"/>
                <a:cs typeface="+mn-ea"/>
                <a:sym typeface="+mn-lt"/>
              </a:rPr>
              <a:t>trong</a:t>
            </a:r>
            <a:r>
              <a:rPr lang="en-US" altLang="zh-CN" sz="2800" dirty="0" smtClean="0">
                <a:solidFill>
                  <a:schemeClr val="accent2">
                    <a:lumMod val="75000"/>
                  </a:schemeClr>
                </a:solidFill>
                <a:latin typeface="Cambria" panose="02040503050406030204" pitchFamily="18" charset="0"/>
                <a:ea typeface="Cambria" panose="02040503050406030204" pitchFamily="18" charset="0"/>
                <a:cs typeface="+mn-ea"/>
                <a:sym typeface="+mn-lt"/>
              </a:rPr>
              <a:t> </a:t>
            </a:r>
            <a:r>
              <a:rPr lang="en-US" altLang="zh-CN" sz="2800" dirty="0" err="1" smtClean="0">
                <a:solidFill>
                  <a:schemeClr val="accent2">
                    <a:lumMod val="75000"/>
                  </a:schemeClr>
                </a:solidFill>
                <a:latin typeface="Cambria" panose="02040503050406030204" pitchFamily="18" charset="0"/>
                <a:ea typeface="Cambria" panose="02040503050406030204" pitchFamily="18" charset="0"/>
                <a:cs typeface="+mn-ea"/>
                <a:sym typeface="+mn-lt"/>
              </a:rPr>
              <a:t>sách</a:t>
            </a:r>
            <a:r>
              <a:rPr lang="en-US" altLang="zh-CN" sz="2800" dirty="0" smtClean="0">
                <a:solidFill>
                  <a:schemeClr val="accent2">
                    <a:lumMod val="75000"/>
                  </a:schemeClr>
                </a:solidFill>
                <a:latin typeface="Cambria" panose="02040503050406030204" pitchFamily="18" charset="0"/>
                <a:ea typeface="Cambria" panose="02040503050406030204" pitchFamily="18" charset="0"/>
                <a:cs typeface="+mn-ea"/>
                <a:sym typeface="+mn-lt"/>
              </a:rPr>
              <a:t> 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Cô</a:t>
            </a:r>
            <a:r>
              <a:rPr kumimoji="0" lang="en-US" altLang="zh-CN" sz="2800" b="0" i="0" u="none" strike="noStrike" kern="1200" cap="none" spc="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dạy</a:t>
            </a:r>
            <a:r>
              <a:rPr kumimoji="0" lang="en-US" altLang="zh-CN" sz="2800" b="0" i="0" u="none" strike="noStrike" kern="1200" cap="none" spc="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múa</a:t>
            </a:r>
            <a:r>
              <a:rPr kumimoji="0" lang="en-US" altLang="zh-CN" sz="2800" b="0" i="0" u="none" strike="noStrike" kern="1200" cap="none" spc="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dạy</a:t>
            </a:r>
            <a:r>
              <a:rPr kumimoji="0" lang="en-US" altLang="zh-CN" sz="2800" b="0" i="0" u="none" strike="noStrike" kern="1200" cap="none" spc="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hát</a:t>
            </a:r>
            <a:endParaRPr kumimoji="0" lang="en-US" altLang="zh-CN" sz="2800" b="0" i="0" u="none" strike="noStrike" kern="1200" cap="none" spc="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err="1" smtClean="0">
                <a:solidFill>
                  <a:schemeClr val="accent2">
                    <a:lumMod val="75000"/>
                  </a:schemeClr>
                </a:solidFill>
                <a:latin typeface="Cambria" panose="02040503050406030204" pitchFamily="18" charset="0"/>
                <a:ea typeface="Cambria" panose="02040503050406030204" pitchFamily="18" charset="0"/>
                <a:cs typeface="+mn-ea"/>
                <a:sym typeface="+mn-lt"/>
              </a:rPr>
              <a:t>Làm</a:t>
            </a:r>
            <a:r>
              <a:rPr lang="en-US" altLang="zh-CN" sz="2800" dirty="0" smtClean="0">
                <a:solidFill>
                  <a:schemeClr val="accent2">
                    <a:lumMod val="75000"/>
                  </a:schemeClr>
                </a:solidFill>
                <a:latin typeface="Cambria" panose="02040503050406030204" pitchFamily="18" charset="0"/>
                <a:ea typeface="Cambria" panose="02040503050406030204" pitchFamily="18" charset="0"/>
                <a:cs typeface="+mn-ea"/>
                <a:sym typeface="+mn-lt"/>
              </a:rPr>
              <a:t> </a:t>
            </a:r>
            <a:r>
              <a:rPr lang="en-US" altLang="zh-CN" sz="2800" dirty="0" err="1" smtClean="0">
                <a:solidFill>
                  <a:schemeClr val="accent2">
                    <a:lumMod val="75000"/>
                  </a:schemeClr>
                </a:solidFill>
                <a:latin typeface="Cambria" panose="02040503050406030204" pitchFamily="18" charset="0"/>
                <a:ea typeface="Cambria" panose="02040503050406030204" pitchFamily="18" charset="0"/>
                <a:cs typeface="+mn-ea"/>
                <a:sym typeface="+mn-lt"/>
              </a:rPr>
              <a:t>đồ</a:t>
            </a:r>
            <a:r>
              <a:rPr lang="en-US" altLang="zh-CN" sz="2800" dirty="0" smtClean="0">
                <a:solidFill>
                  <a:schemeClr val="accent2">
                    <a:lumMod val="75000"/>
                  </a:schemeClr>
                </a:solidFill>
                <a:latin typeface="Cambria" panose="02040503050406030204" pitchFamily="18" charset="0"/>
                <a:ea typeface="Cambria" panose="02040503050406030204" pitchFamily="18" charset="0"/>
                <a:cs typeface="+mn-ea"/>
                <a:sym typeface="+mn-lt"/>
              </a:rPr>
              <a:t> </a:t>
            </a:r>
            <a:r>
              <a:rPr lang="en-US" altLang="zh-CN" sz="2800" dirty="0" err="1" smtClean="0">
                <a:solidFill>
                  <a:schemeClr val="accent2">
                    <a:lumMod val="75000"/>
                  </a:schemeClr>
                </a:solidFill>
                <a:latin typeface="Cambria" panose="02040503050406030204" pitchFamily="18" charset="0"/>
                <a:ea typeface="Cambria" panose="02040503050406030204" pitchFamily="18" charset="0"/>
                <a:cs typeface="+mn-ea"/>
                <a:sym typeface="+mn-lt"/>
              </a:rPr>
              <a:t>chơi</a:t>
            </a:r>
            <a:r>
              <a:rPr lang="en-US" altLang="zh-CN" sz="2800" dirty="0" smtClean="0">
                <a:solidFill>
                  <a:schemeClr val="accent2">
                    <a:lumMod val="75000"/>
                  </a:schemeClr>
                </a:solidFill>
                <a:latin typeface="Cambria" panose="02040503050406030204" pitchFamily="18" charset="0"/>
                <a:ea typeface="Cambria" panose="02040503050406030204" pitchFamily="18" charset="0"/>
                <a:cs typeface="+mn-ea"/>
                <a:sym typeface="+mn-lt"/>
              </a:rPr>
              <a:t> </a:t>
            </a:r>
            <a:r>
              <a:rPr lang="en-US" altLang="zh-CN" sz="2800" dirty="0" err="1" smtClean="0">
                <a:solidFill>
                  <a:schemeClr val="accent2">
                    <a:lumMod val="75000"/>
                  </a:schemeClr>
                </a:solidFill>
                <a:latin typeface="Cambria" panose="02040503050406030204" pitchFamily="18" charset="0"/>
                <a:ea typeface="Cambria" panose="02040503050406030204" pitchFamily="18" charset="0"/>
                <a:cs typeface="+mn-ea"/>
                <a:sym typeface="+mn-lt"/>
              </a:rPr>
              <a:t>khéo</a:t>
            </a:r>
            <a:r>
              <a:rPr lang="en-US" altLang="zh-CN" sz="2800" dirty="0" smtClean="0">
                <a:solidFill>
                  <a:schemeClr val="accent2">
                    <a:lumMod val="75000"/>
                  </a:schemeClr>
                </a:solidFill>
                <a:latin typeface="Cambria" panose="02040503050406030204" pitchFamily="18" charset="0"/>
                <a:ea typeface="Cambria" panose="02040503050406030204" pitchFamily="18" charset="0"/>
                <a:cs typeface="+mn-ea"/>
                <a:sym typeface="+mn-lt"/>
              </a:rPr>
              <a:t> </a:t>
            </a:r>
            <a:r>
              <a:rPr lang="en-US" altLang="zh-CN" sz="2800" dirty="0" err="1" smtClean="0">
                <a:solidFill>
                  <a:schemeClr val="accent2">
                    <a:lumMod val="75000"/>
                  </a:schemeClr>
                </a:solidFill>
                <a:latin typeface="Cambria" panose="02040503050406030204" pitchFamily="18" charset="0"/>
                <a:ea typeface="Cambria" panose="02040503050406030204" pitchFamily="18" charset="0"/>
                <a:cs typeface="+mn-ea"/>
                <a:sym typeface="+mn-lt"/>
              </a:rPr>
              <a:t>tay</a:t>
            </a:r>
            <a:r>
              <a:rPr lang="en-US" altLang="zh-CN" sz="2800" dirty="0" smtClean="0">
                <a:solidFill>
                  <a:schemeClr val="accent2">
                    <a:lumMod val="75000"/>
                  </a:schemeClr>
                </a:solidFill>
                <a:latin typeface="Cambria" panose="02040503050406030204" pitchFamily="18" charset="0"/>
                <a:ea typeface="Cambria" panose="02040503050406030204" pitchFamily="18" charset="0"/>
                <a:cs typeface="+mn-ea"/>
                <a:sym typeface="+mn-lt"/>
              </a:rPr>
              <a:t>.</a:t>
            </a:r>
            <a:endParaRPr kumimoji="0" lang="en-US" altLang="zh-CN" sz="2800" b="0" i="0" u="none" strike="noStrike" kern="1200" cap="none" spc="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endParaRPr>
          </a:p>
        </p:txBody>
      </p:sp>
      <p:sp>
        <p:nvSpPr>
          <p:cNvPr id="17" name="文本框 4">
            <a:extLst>
              <a:ext uri="{FF2B5EF4-FFF2-40B4-BE49-F238E27FC236}">
                <a16:creationId xmlns:a16="http://schemas.microsoft.com/office/drawing/2014/main" id="{D701CB4B-30DD-43D3-9EB7-6BFF6F05F18B}"/>
              </a:ext>
            </a:extLst>
          </p:cNvPr>
          <p:cNvSpPr txBox="1"/>
          <p:nvPr/>
        </p:nvSpPr>
        <p:spPr>
          <a:xfrm>
            <a:off x="7345818" y="2537966"/>
            <a:ext cx="391269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Lật</a:t>
            </a:r>
            <a:r>
              <a:rPr kumimoji="0" lang="en-US" altLang="zh-CN" sz="28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từng</a:t>
            </a:r>
            <a:r>
              <a:rPr kumimoji="0" lang="en-US" altLang="zh-CN" sz="28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trang</a:t>
            </a:r>
            <a:r>
              <a:rPr kumimoji="0" lang="en-US" altLang="zh-CN" sz="28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sách</a:t>
            </a:r>
            <a:r>
              <a:rPr kumimoji="0" lang="en-US" altLang="zh-CN" sz="28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mới</a:t>
            </a:r>
            <a:endParaRPr kumimoji="0" lang="en-US" altLang="zh-CN" sz="28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ea"/>
              <a:sym typeface="+mn-lt"/>
            </a:endParaRPr>
          </a:p>
          <a:p>
            <a:pPr lvl="0">
              <a:defRPr/>
            </a:pPr>
            <a:r>
              <a:rPr lang="vi-VN" altLang="zh-CN" sz="2800" dirty="0">
                <a:solidFill>
                  <a:srgbClr val="002060"/>
                </a:solidFill>
                <a:latin typeface="Cambria" panose="02040503050406030204" pitchFamily="18" charset="0"/>
                <a:ea typeface="字魂107号-萌趣欢乐体" panose="00000500000000000000" pitchFamily="2" charset="-122"/>
                <a:cs typeface="+mn-ea"/>
                <a:sym typeface="+mn-lt"/>
              </a:rPr>
              <a:t>Chao ôi là thơm tho</a:t>
            </a:r>
          </a:p>
          <a:p>
            <a:pPr lvl="0">
              <a:defRPr/>
            </a:pPr>
            <a:r>
              <a:rPr lang="vi-VN" altLang="zh-CN" sz="2800" dirty="0">
                <a:solidFill>
                  <a:srgbClr val="002060"/>
                </a:solidFill>
                <a:latin typeface="Cambria" panose="02040503050406030204" pitchFamily="18" charset="0"/>
                <a:ea typeface="字魂107号-萌趣欢乐体" panose="00000500000000000000" pitchFamily="2" charset="-122"/>
                <a:cs typeface="+mn-ea"/>
                <a:sym typeface="+mn-lt"/>
              </a:rPr>
              <a:t>Này đây là hương lúa</a:t>
            </a:r>
          </a:p>
          <a:p>
            <a:pPr lvl="0">
              <a:defRPr/>
            </a:pPr>
            <a:r>
              <a:rPr lang="vi-VN" altLang="zh-CN" sz="2800" dirty="0">
                <a:solidFill>
                  <a:srgbClr val="002060"/>
                </a:solidFill>
                <a:latin typeface="Cambria" panose="02040503050406030204" pitchFamily="18" charset="0"/>
                <a:ea typeface="字魂107号-萌趣欢乐体" panose="00000500000000000000" pitchFamily="2" charset="-122"/>
                <a:cs typeface="+mn-ea"/>
                <a:sym typeface="+mn-lt"/>
              </a:rPr>
              <a:t>Dập dờn những cánh cò</a:t>
            </a:r>
            <a:r>
              <a:rPr lang="vi-VN" altLang="zh-CN" sz="2800" dirty="0" smtClean="0">
                <a:solidFill>
                  <a:srgbClr val="002060"/>
                </a:solidFill>
                <a:latin typeface="Cambria" panose="02040503050406030204" pitchFamily="18" charset="0"/>
                <a:ea typeface="字魂107号-萌趣欢乐体" panose="00000500000000000000" pitchFamily="2" charset="-122"/>
                <a:cs typeface="+mn-ea"/>
                <a:sym typeface="+mn-lt"/>
              </a:rPr>
              <a:t>.</a:t>
            </a:r>
            <a:endParaRPr lang="vi-VN" altLang="zh-CN" sz="2800" dirty="0">
              <a:solidFill>
                <a:srgbClr val="002060"/>
              </a:solidFill>
              <a:latin typeface="Cambria" panose="02040503050406030204" pitchFamily="18" charset="0"/>
              <a:ea typeface="字魂107号-萌趣欢乐体" panose="00000500000000000000" pitchFamily="2" charset="-122"/>
              <a:cs typeface="+mn-ea"/>
              <a:sym typeface="+mn-lt"/>
            </a:endParaRPr>
          </a:p>
        </p:txBody>
      </p:sp>
      <p:sp>
        <p:nvSpPr>
          <p:cNvPr id="27" name="文本框 12">
            <a:extLst>
              <a:ext uri="{FF2B5EF4-FFF2-40B4-BE49-F238E27FC236}">
                <a16:creationId xmlns:a16="http://schemas.microsoft.com/office/drawing/2014/main" id="{0484B547-3292-4DD5-B0E0-C13733D3035D}"/>
              </a:ext>
            </a:extLst>
          </p:cNvPr>
          <p:cNvSpPr txBox="1"/>
          <p:nvPr/>
        </p:nvSpPr>
        <p:spPr>
          <a:xfrm>
            <a:off x="7345818" y="594464"/>
            <a:ext cx="3869494" cy="1815882"/>
          </a:xfrm>
          <a:prstGeom prst="rect">
            <a:avLst/>
          </a:prstGeom>
          <a:noFill/>
        </p:spPr>
        <p:txBody>
          <a:bodyPr wrap="square" rtlCol="0">
            <a:spAutoFit/>
          </a:bodyPr>
          <a:lstStyle/>
          <a:p>
            <a:pPr lvl="0">
              <a:defRPr/>
            </a:pPr>
            <a:r>
              <a:rPr lang="en-US" altLang="zh-CN" sz="2800" dirty="0" err="1">
                <a:solidFill>
                  <a:srgbClr val="FF0066"/>
                </a:solidFill>
                <a:latin typeface="Cambria" panose="02040503050406030204" pitchFamily="18" charset="0"/>
                <a:ea typeface="Cambria" panose="02040503050406030204" pitchFamily="18" charset="0"/>
                <a:cs typeface="+mn-ea"/>
                <a:sym typeface="+mn-lt"/>
              </a:rPr>
              <a:t>Sáng</a:t>
            </a:r>
            <a:r>
              <a:rPr lang="en-US" altLang="zh-CN" sz="2800" dirty="0">
                <a:solidFill>
                  <a:srgbClr val="FF0066"/>
                </a:solidFill>
                <a:latin typeface="Cambria" panose="02040503050406030204" pitchFamily="18" charset="0"/>
                <a:ea typeface="Cambria" panose="02040503050406030204" pitchFamily="18" charset="0"/>
                <a:cs typeface="+mn-ea"/>
                <a:sym typeface="+mn-lt"/>
              </a:rPr>
              <a:t> nay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em</a:t>
            </a:r>
            <a:r>
              <a:rPr lang="en-US" altLang="zh-CN" sz="2800" dirty="0">
                <a:solidFill>
                  <a:srgbClr val="FF0066"/>
                </a:solidFill>
                <a:latin typeface="Cambria" panose="02040503050406030204" pitchFamily="18" charset="0"/>
                <a:ea typeface="Cambria" panose="02040503050406030204" pitchFamily="18" charset="0"/>
                <a:cs typeface="+mn-ea"/>
                <a:sym typeface="+mn-lt"/>
              </a:rPr>
              <a:t>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đi</a:t>
            </a:r>
            <a:r>
              <a:rPr lang="en-US" altLang="zh-CN" sz="2800" dirty="0">
                <a:solidFill>
                  <a:srgbClr val="FF0066"/>
                </a:solidFill>
                <a:latin typeface="Cambria" panose="02040503050406030204" pitchFamily="18" charset="0"/>
                <a:ea typeface="Cambria" panose="02040503050406030204" pitchFamily="18" charset="0"/>
                <a:cs typeface="+mn-ea"/>
                <a:sym typeface="+mn-lt"/>
              </a:rPr>
              <a:t>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học</a:t>
            </a:r>
            <a:endParaRPr lang="en-US" altLang="zh-CN" sz="2800" dirty="0">
              <a:solidFill>
                <a:srgbClr val="FF0066"/>
              </a:solidFill>
              <a:latin typeface="Cambria" panose="02040503050406030204" pitchFamily="18" charset="0"/>
              <a:ea typeface="Cambria" panose="02040503050406030204" pitchFamily="18" charset="0"/>
              <a:cs typeface="+mn-ea"/>
              <a:sym typeface="+mn-lt"/>
            </a:endParaRPr>
          </a:p>
          <a:p>
            <a:pPr lvl="0">
              <a:defRPr/>
            </a:pPr>
            <a:r>
              <a:rPr lang="en-US" altLang="zh-CN" sz="2800" dirty="0" err="1">
                <a:solidFill>
                  <a:srgbClr val="FF0066"/>
                </a:solidFill>
                <a:latin typeface="Cambria" panose="02040503050406030204" pitchFamily="18" charset="0"/>
                <a:ea typeface="Cambria" panose="02040503050406030204" pitchFamily="18" charset="0"/>
                <a:cs typeface="+mn-ea"/>
                <a:sym typeface="+mn-lt"/>
              </a:rPr>
              <a:t>Bình</a:t>
            </a:r>
            <a:r>
              <a:rPr lang="en-US" altLang="zh-CN" sz="2800" dirty="0">
                <a:solidFill>
                  <a:srgbClr val="FF0066"/>
                </a:solidFill>
                <a:latin typeface="Cambria" panose="02040503050406030204" pitchFamily="18" charset="0"/>
                <a:ea typeface="Cambria" panose="02040503050406030204" pitchFamily="18" charset="0"/>
                <a:cs typeface="+mn-ea"/>
                <a:sym typeface="+mn-lt"/>
              </a:rPr>
              <a:t> minh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nắng</a:t>
            </a:r>
            <a:r>
              <a:rPr lang="en-US" altLang="zh-CN" sz="2800" dirty="0">
                <a:solidFill>
                  <a:srgbClr val="FF0066"/>
                </a:solidFill>
                <a:latin typeface="Cambria" panose="02040503050406030204" pitchFamily="18" charset="0"/>
                <a:ea typeface="Cambria" panose="02040503050406030204" pitchFamily="18" charset="0"/>
                <a:cs typeface="+mn-ea"/>
                <a:sym typeface="+mn-lt"/>
              </a:rPr>
              <a:t>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xôn</a:t>
            </a:r>
            <a:r>
              <a:rPr lang="en-US" altLang="zh-CN" sz="2800" dirty="0">
                <a:solidFill>
                  <a:srgbClr val="FF0066"/>
                </a:solidFill>
                <a:latin typeface="Cambria" panose="02040503050406030204" pitchFamily="18" charset="0"/>
                <a:ea typeface="Cambria" panose="02040503050406030204" pitchFamily="18" charset="0"/>
                <a:cs typeface="+mn-ea"/>
                <a:sym typeface="+mn-lt"/>
              </a:rPr>
              <a:t>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xao</a:t>
            </a:r>
            <a:endParaRPr lang="en-US" altLang="zh-CN" sz="2800" dirty="0">
              <a:solidFill>
                <a:srgbClr val="FF0066"/>
              </a:solidFill>
              <a:latin typeface="Cambria" panose="02040503050406030204" pitchFamily="18" charset="0"/>
              <a:ea typeface="Cambria" panose="02040503050406030204" pitchFamily="18" charset="0"/>
              <a:cs typeface="+mn-ea"/>
              <a:sym typeface="+mn-lt"/>
            </a:endParaRPr>
          </a:p>
          <a:p>
            <a:pPr lvl="0">
              <a:defRPr/>
            </a:pPr>
            <a:r>
              <a:rPr lang="en-US" altLang="zh-CN" sz="2800" dirty="0" err="1">
                <a:solidFill>
                  <a:srgbClr val="FF0066"/>
                </a:solidFill>
                <a:latin typeface="Cambria" panose="02040503050406030204" pitchFamily="18" charset="0"/>
                <a:ea typeface="Cambria" panose="02040503050406030204" pitchFamily="18" charset="0"/>
                <a:cs typeface="+mn-ea"/>
                <a:sym typeface="+mn-lt"/>
              </a:rPr>
              <a:t>Trong</a:t>
            </a:r>
            <a:r>
              <a:rPr lang="en-US" altLang="zh-CN" sz="2800" dirty="0">
                <a:solidFill>
                  <a:srgbClr val="FF0066"/>
                </a:solidFill>
                <a:latin typeface="Cambria" panose="02040503050406030204" pitchFamily="18" charset="0"/>
                <a:ea typeface="Cambria" panose="02040503050406030204" pitchFamily="18" charset="0"/>
                <a:cs typeface="+mn-ea"/>
                <a:sym typeface="+mn-lt"/>
              </a:rPr>
              <a:t>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lành</a:t>
            </a:r>
            <a:r>
              <a:rPr lang="en-US" altLang="zh-CN" sz="2800" dirty="0">
                <a:solidFill>
                  <a:srgbClr val="FF0066"/>
                </a:solidFill>
                <a:latin typeface="Cambria" panose="02040503050406030204" pitchFamily="18" charset="0"/>
                <a:ea typeface="Cambria" panose="02040503050406030204" pitchFamily="18" charset="0"/>
                <a:cs typeface="+mn-ea"/>
                <a:sym typeface="+mn-lt"/>
              </a:rPr>
              <a:t>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làn</a:t>
            </a:r>
            <a:r>
              <a:rPr lang="en-US" altLang="zh-CN" sz="2800" dirty="0">
                <a:solidFill>
                  <a:srgbClr val="FF0066"/>
                </a:solidFill>
                <a:latin typeface="Cambria" panose="02040503050406030204" pitchFamily="18" charset="0"/>
                <a:ea typeface="Cambria" panose="02040503050406030204" pitchFamily="18" charset="0"/>
                <a:cs typeface="+mn-ea"/>
                <a:sym typeface="+mn-lt"/>
              </a:rPr>
              <a:t>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gió</a:t>
            </a:r>
            <a:r>
              <a:rPr lang="en-US" altLang="zh-CN" sz="2800" dirty="0">
                <a:solidFill>
                  <a:srgbClr val="FF0066"/>
                </a:solidFill>
                <a:latin typeface="Cambria" panose="02040503050406030204" pitchFamily="18" charset="0"/>
                <a:ea typeface="Cambria" panose="02040503050406030204" pitchFamily="18" charset="0"/>
                <a:cs typeface="+mn-ea"/>
                <a:sym typeface="+mn-lt"/>
              </a:rPr>
              <a:t>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mát</a:t>
            </a:r>
            <a:endParaRPr lang="en-US" altLang="zh-CN" sz="2800" dirty="0">
              <a:solidFill>
                <a:srgbClr val="FF0066"/>
              </a:solidFill>
              <a:latin typeface="Cambria" panose="02040503050406030204" pitchFamily="18" charset="0"/>
              <a:ea typeface="Cambria" panose="02040503050406030204" pitchFamily="18" charset="0"/>
              <a:cs typeface="+mn-ea"/>
              <a:sym typeface="+mn-lt"/>
            </a:endParaRPr>
          </a:p>
          <a:p>
            <a:pPr lvl="0">
              <a:defRPr/>
            </a:pPr>
            <a:r>
              <a:rPr lang="en-US" altLang="zh-CN" sz="2800" dirty="0" err="1">
                <a:solidFill>
                  <a:srgbClr val="FF0066"/>
                </a:solidFill>
                <a:latin typeface="Cambria" panose="02040503050406030204" pitchFamily="18" charset="0"/>
                <a:ea typeface="Cambria" panose="02040503050406030204" pitchFamily="18" charset="0"/>
                <a:cs typeface="+mn-ea"/>
                <a:sym typeface="+mn-lt"/>
              </a:rPr>
              <a:t>Mơn</a:t>
            </a:r>
            <a:r>
              <a:rPr lang="en-US" altLang="zh-CN" sz="2800" dirty="0">
                <a:solidFill>
                  <a:srgbClr val="FF0066"/>
                </a:solidFill>
                <a:latin typeface="Cambria" panose="02040503050406030204" pitchFamily="18" charset="0"/>
                <a:ea typeface="Cambria" panose="02040503050406030204" pitchFamily="18" charset="0"/>
                <a:cs typeface="+mn-ea"/>
                <a:sym typeface="+mn-lt"/>
              </a:rPr>
              <a:t> man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đôi</a:t>
            </a:r>
            <a:r>
              <a:rPr lang="en-US" altLang="zh-CN" sz="2800" dirty="0">
                <a:solidFill>
                  <a:srgbClr val="FF0066"/>
                </a:solidFill>
                <a:latin typeface="Cambria" panose="02040503050406030204" pitchFamily="18" charset="0"/>
                <a:ea typeface="Cambria" panose="02040503050406030204" pitchFamily="18" charset="0"/>
                <a:cs typeface="+mn-ea"/>
                <a:sym typeface="+mn-lt"/>
              </a:rPr>
              <a:t>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má</a:t>
            </a:r>
            <a:r>
              <a:rPr lang="en-US" altLang="zh-CN" sz="2800" dirty="0">
                <a:solidFill>
                  <a:srgbClr val="FF0066"/>
                </a:solidFill>
                <a:latin typeface="Cambria" panose="02040503050406030204" pitchFamily="18" charset="0"/>
                <a:ea typeface="Cambria" panose="02040503050406030204" pitchFamily="18" charset="0"/>
                <a:cs typeface="+mn-ea"/>
                <a:sym typeface="+mn-lt"/>
              </a:rPr>
              <a:t>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đào</a:t>
            </a:r>
            <a:r>
              <a:rPr lang="en-US" altLang="zh-CN" sz="2800" dirty="0">
                <a:solidFill>
                  <a:srgbClr val="FF0066"/>
                </a:solidFill>
                <a:latin typeface="Cambria" panose="02040503050406030204" pitchFamily="18" charset="0"/>
                <a:ea typeface="Cambria" panose="02040503050406030204" pitchFamily="18" charset="0"/>
                <a:cs typeface="+mn-ea"/>
                <a:sym typeface="+mn-lt"/>
              </a:rPr>
              <a:t>.</a:t>
            </a:r>
            <a:endParaRPr lang="zh-CN" altLang="en-US" sz="2800" dirty="0">
              <a:solidFill>
                <a:srgbClr val="FF0066"/>
              </a:solidFill>
              <a:latin typeface="Cambria" panose="02040503050406030204" pitchFamily="18" charset="0"/>
              <a:ea typeface="字魂107号-萌趣欢乐体" panose="00000500000000000000" pitchFamily="2" charset="-122"/>
              <a:cs typeface="+mn-ea"/>
              <a:sym typeface="+mn-lt"/>
            </a:endParaRPr>
          </a:p>
        </p:txBody>
      </p:sp>
      <p:pic>
        <p:nvPicPr>
          <p:cNvPr id="28" name="图片 17">
            <a:extLst>
              <a:ext uri="{FF2B5EF4-FFF2-40B4-BE49-F238E27FC236}">
                <a16:creationId xmlns:a16="http://schemas.microsoft.com/office/drawing/2014/main" id="{D6126D41-D8FF-40DA-A761-0B241A65A3A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10640" y="2237675"/>
            <a:ext cx="4545733" cy="4620325"/>
          </a:xfrm>
          <a:prstGeom prst="rect">
            <a:avLst/>
          </a:prstGeom>
        </p:spPr>
      </p:pic>
      <p:sp>
        <p:nvSpPr>
          <p:cNvPr id="29" name="TextBox 28"/>
          <p:cNvSpPr txBox="1"/>
          <p:nvPr/>
        </p:nvSpPr>
        <p:spPr>
          <a:xfrm>
            <a:off x="436880" y="2153245"/>
            <a:ext cx="6634480" cy="769441"/>
          </a:xfrm>
          <a:prstGeom prst="rect">
            <a:avLst/>
          </a:prstGeom>
          <a:noFill/>
        </p:spPr>
        <p:txBody>
          <a:bodyPr wrap="square" rtlCol="0">
            <a:spAutoFit/>
          </a:bodyPr>
          <a:lstStyle/>
          <a:p>
            <a:pPr algn="ctr"/>
            <a:r>
              <a:rPr lang="en-US" sz="4400" b="1" dirty="0" smtClean="0">
                <a:solidFill>
                  <a:srgbClr val="00B050"/>
                </a:solidFill>
                <a:latin typeface="#9Slide07 SVNCinnamoncake" panose="02000000000000000000" pitchFamily="2" charset="0"/>
              </a:rPr>
              <a:t>1. </a:t>
            </a:r>
            <a:r>
              <a:rPr lang="en-US" sz="4400" b="1" dirty="0" err="1" smtClean="0">
                <a:solidFill>
                  <a:srgbClr val="00B050"/>
                </a:solidFill>
                <a:latin typeface="#9Slide07 SVNCinnamoncake" panose="02000000000000000000" pitchFamily="2" charset="0"/>
              </a:rPr>
              <a:t>Nhớ</a:t>
            </a:r>
            <a:r>
              <a:rPr lang="en-US" sz="4400" b="1" dirty="0" smtClean="0">
                <a:solidFill>
                  <a:srgbClr val="00B050"/>
                </a:solidFill>
                <a:latin typeface="#9Slide07 SVNCinnamoncake" panose="02000000000000000000" pitchFamily="2" charset="0"/>
              </a:rPr>
              <a:t> – </a:t>
            </a:r>
            <a:r>
              <a:rPr lang="en-US" sz="4400" b="1" dirty="0" err="1" smtClean="0">
                <a:solidFill>
                  <a:srgbClr val="00B050"/>
                </a:solidFill>
                <a:latin typeface="#9Slide07 SVNCinnamoncake" panose="02000000000000000000" pitchFamily="2" charset="0"/>
              </a:rPr>
              <a:t>viết</a:t>
            </a:r>
            <a:r>
              <a:rPr lang="en-US" sz="4400" b="1" dirty="0" smtClean="0">
                <a:solidFill>
                  <a:srgbClr val="00B050"/>
                </a:solidFill>
                <a:latin typeface="#9Slide07 SVNCinnamoncake" panose="02000000000000000000" pitchFamily="2" charset="0"/>
              </a:rPr>
              <a:t>: </a:t>
            </a:r>
            <a:r>
              <a:rPr lang="en-US" sz="4400" b="1" dirty="0" err="1" smtClean="0">
                <a:solidFill>
                  <a:srgbClr val="00B050"/>
                </a:solidFill>
                <a:latin typeface="#9Slide07 SVNCinnamoncake" panose="02000000000000000000" pitchFamily="2" charset="0"/>
              </a:rPr>
              <a:t>Đi</a:t>
            </a:r>
            <a:r>
              <a:rPr lang="en-US" sz="4400" b="1" dirty="0" smtClean="0">
                <a:solidFill>
                  <a:srgbClr val="00B050"/>
                </a:solidFill>
                <a:latin typeface="#9Slide07 SVNCinnamoncake" panose="02000000000000000000" pitchFamily="2" charset="0"/>
              </a:rPr>
              <a:t> </a:t>
            </a:r>
            <a:r>
              <a:rPr lang="en-US" sz="4400" b="1" dirty="0" err="1" smtClean="0">
                <a:solidFill>
                  <a:srgbClr val="00B050"/>
                </a:solidFill>
                <a:latin typeface="#9Slide07 SVNCinnamoncake" panose="02000000000000000000" pitchFamily="2" charset="0"/>
              </a:rPr>
              <a:t>học</a:t>
            </a:r>
            <a:r>
              <a:rPr lang="en-US" sz="4400" b="1" dirty="0" smtClean="0">
                <a:solidFill>
                  <a:srgbClr val="00B050"/>
                </a:solidFill>
                <a:latin typeface="#9Slide07 SVNCinnamoncake" panose="02000000000000000000" pitchFamily="2" charset="0"/>
              </a:rPr>
              <a:t> </a:t>
            </a:r>
            <a:r>
              <a:rPr lang="en-US" sz="4400" b="1" dirty="0" err="1" smtClean="0">
                <a:solidFill>
                  <a:srgbClr val="00B050"/>
                </a:solidFill>
                <a:latin typeface="#9Slide07 SVNCinnamoncake" panose="02000000000000000000" pitchFamily="2" charset="0"/>
              </a:rPr>
              <a:t>vui</a:t>
            </a:r>
            <a:r>
              <a:rPr lang="en-US" sz="4400" b="1" dirty="0" smtClean="0">
                <a:solidFill>
                  <a:srgbClr val="00B050"/>
                </a:solidFill>
                <a:latin typeface="#9Slide07 SVNCinnamoncake" panose="02000000000000000000" pitchFamily="2" charset="0"/>
              </a:rPr>
              <a:t> </a:t>
            </a:r>
            <a:r>
              <a:rPr lang="en-US" sz="4400" b="1" dirty="0" err="1" smtClean="0">
                <a:solidFill>
                  <a:srgbClr val="00B050"/>
                </a:solidFill>
                <a:latin typeface="#9Slide07 SVNCinnamoncake" panose="02000000000000000000" pitchFamily="2" charset="0"/>
              </a:rPr>
              <a:t>sao</a:t>
            </a:r>
            <a:endParaRPr lang="en-US" sz="4400" b="1" dirty="0">
              <a:solidFill>
                <a:srgbClr val="00B050"/>
              </a:solidFill>
              <a:latin typeface="#9Slide07 SVNCinnamoncake" panose="02000000000000000000" pitchFamily="2" charset="0"/>
            </a:endParaRPr>
          </a:p>
        </p:txBody>
      </p:sp>
      <p:sp>
        <p:nvSpPr>
          <p:cNvPr id="30" name="TextBox 29"/>
          <p:cNvSpPr txBox="1"/>
          <p:nvPr/>
        </p:nvSpPr>
        <p:spPr>
          <a:xfrm>
            <a:off x="1178432" y="1599247"/>
            <a:ext cx="5653357" cy="1323439"/>
          </a:xfrm>
          <a:prstGeom prst="rect">
            <a:avLst/>
          </a:prstGeom>
          <a:noFill/>
        </p:spPr>
        <p:txBody>
          <a:bodyPr wrap="square" rtlCol="0">
            <a:spAutoFit/>
          </a:bodyPr>
          <a:lstStyle/>
          <a:p>
            <a:pPr algn="ctr"/>
            <a:r>
              <a:rPr lang="en-US" sz="4000" dirty="0" err="1" smtClean="0">
                <a:solidFill>
                  <a:srgbClr val="FF0000"/>
                </a:solidFill>
                <a:latin typeface="#9Slide07 SVNCinnamoncake" panose="02000000000000000000" pitchFamily="2" charset="0"/>
              </a:rPr>
              <a:t>Bạn</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nhỏ</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đi</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học</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trong</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khung</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cảnh</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như</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thế</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nào</a:t>
            </a:r>
            <a:r>
              <a:rPr lang="en-US" sz="4000" dirty="0" smtClean="0">
                <a:solidFill>
                  <a:srgbClr val="FF0000"/>
                </a:solidFill>
                <a:latin typeface="#9Slide07 SVNCinnamoncake" panose="02000000000000000000" pitchFamily="2" charset="0"/>
              </a:rPr>
              <a:t>?</a:t>
            </a:r>
            <a:endParaRPr lang="en-US" sz="4000" dirty="0">
              <a:solidFill>
                <a:srgbClr val="FF0000"/>
              </a:solidFill>
              <a:latin typeface="#9Slide07 SVNCinnamoncake" panose="02000000000000000000" pitchFamily="2" charset="0"/>
            </a:endParaRPr>
          </a:p>
        </p:txBody>
      </p:sp>
      <p:sp>
        <p:nvSpPr>
          <p:cNvPr id="31" name="TextBox 30"/>
          <p:cNvSpPr txBox="1"/>
          <p:nvPr/>
        </p:nvSpPr>
        <p:spPr>
          <a:xfrm>
            <a:off x="1081936" y="1599246"/>
            <a:ext cx="6184109" cy="1323439"/>
          </a:xfrm>
          <a:prstGeom prst="rect">
            <a:avLst/>
          </a:prstGeom>
          <a:noFill/>
        </p:spPr>
        <p:txBody>
          <a:bodyPr wrap="square" rtlCol="0">
            <a:spAutoFit/>
          </a:bodyPr>
          <a:lstStyle/>
          <a:p>
            <a:pPr algn="ctr"/>
            <a:r>
              <a:rPr lang="en-US" sz="4000" dirty="0" err="1" smtClean="0">
                <a:solidFill>
                  <a:srgbClr val="FF0000"/>
                </a:solidFill>
                <a:latin typeface="#9Slide07 SVNCinnamoncake" panose="02000000000000000000" pitchFamily="2" charset="0"/>
              </a:rPr>
              <a:t>Những</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trang</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sách</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bạn</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nhỏ</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được</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học</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có</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gì</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thú</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vị</a:t>
            </a:r>
            <a:r>
              <a:rPr lang="en-US" sz="4000" dirty="0" smtClean="0">
                <a:solidFill>
                  <a:srgbClr val="FF0000"/>
                </a:solidFill>
                <a:latin typeface="#9Slide07 SVNCinnamoncake" panose="02000000000000000000" pitchFamily="2" charset="0"/>
              </a:rPr>
              <a:t>?</a:t>
            </a:r>
            <a:endParaRPr lang="en-US" sz="4000" dirty="0">
              <a:solidFill>
                <a:srgbClr val="FF0000"/>
              </a:solidFill>
              <a:latin typeface="#9Slide07 SVNCinnamoncake" panose="02000000000000000000" pitchFamily="2" charset="0"/>
            </a:endParaRPr>
          </a:p>
        </p:txBody>
      </p:sp>
    </p:spTree>
    <p:extLst>
      <p:ext uri="{BB962C8B-B14F-4D97-AF65-F5344CB8AC3E}">
        <p14:creationId xmlns:p14="http://schemas.microsoft.com/office/powerpoint/2010/main" val="4035301997"/>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2.59259E-6 L 0.00808 -0.23218 " pathEditMode="relative" rAng="0" ptsTypes="AA">
                                      <p:cBhvr>
                                        <p:cTn id="6" dur="2000" fill="hold"/>
                                        <p:tgtEl>
                                          <p:spTgt spid="29"/>
                                        </p:tgtEl>
                                        <p:attrNameLst>
                                          <p:attrName>ppt_x</p:attrName>
                                          <p:attrName>ppt_y</p:attrName>
                                        </p:attrNameLst>
                                      </p:cBhvr>
                                      <p:rCtr x="404" y="-11620"/>
                                    </p:animMotion>
                                  </p:childTnLst>
                                </p:cTn>
                              </p:par>
                              <p:par>
                                <p:cTn id="7" presetID="42" presetClass="path" presetSubtype="0" accel="50000" decel="50000" fill="hold" nodeType="withEffect">
                                  <p:stCondLst>
                                    <p:cond delay="0"/>
                                  </p:stCondLst>
                                  <p:childTnLst>
                                    <p:animMotion origin="layout" path="M -2.08333E-7 -4.44444E-6 L -0.1431 0.07616 " pathEditMode="relative" rAng="0" ptsTypes="AA">
                                      <p:cBhvr>
                                        <p:cTn id="8" dur="2000" fill="hold"/>
                                        <p:tgtEl>
                                          <p:spTgt spid="28"/>
                                        </p:tgtEl>
                                        <p:attrNameLst>
                                          <p:attrName>ppt_x</p:attrName>
                                          <p:attrName>ppt_y</p:attrName>
                                        </p:attrNameLst>
                                      </p:cBhvr>
                                      <p:rCtr x="-7161" y="3796"/>
                                    </p:animMotion>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out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30"/>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3"/>
                                        </p:tgtEl>
                                        <p:attrNameLst>
                                          <p:attrName>style.visibility</p:attrName>
                                        </p:attrNameLst>
                                      </p:cBhvr>
                                      <p:to>
                                        <p:strVal val="hidden"/>
                                      </p:to>
                                    </p:set>
                                  </p:childTnLst>
                                </p:cTn>
                              </p:par>
                              <p:par>
                                <p:cTn id="26" presetID="47"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5"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vertical)">
                                      <p:cBhvr>
                                        <p:cTn id="35" dur="500"/>
                                        <p:tgtEl>
                                          <p:spTgt spid="10"/>
                                        </p:tgtEl>
                                      </p:cBhvr>
                                    </p:animEffect>
                                  </p:childTnLst>
                                </p:cTn>
                              </p:par>
                            </p:childTnLst>
                          </p:cTn>
                        </p:par>
                        <p:par>
                          <p:cTn id="36" fill="hold">
                            <p:stCondLst>
                              <p:cond delay="500"/>
                            </p:stCondLst>
                            <p:childTnLst>
                              <p:par>
                                <p:cTn id="37" presetID="16" presetClass="entr" presetSubtype="37" fill="hold" grpId="0" nodeType="afterEffect">
                                  <p:stCondLst>
                                    <p:cond delay="400"/>
                                  </p:stCondLst>
                                  <p:childTnLst>
                                    <p:set>
                                      <p:cBhvr>
                                        <p:cTn id="38" dur="1" fill="hold">
                                          <p:stCondLst>
                                            <p:cond delay="0"/>
                                          </p:stCondLst>
                                        </p:cTn>
                                        <p:tgtEl>
                                          <p:spTgt spid="11"/>
                                        </p:tgtEl>
                                        <p:attrNameLst>
                                          <p:attrName>style.visibility</p:attrName>
                                        </p:attrNameLst>
                                      </p:cBhvr>
                                      <p:to>
                                        <p:strVal val="visible"/>
                                      </p:to>
                                    </p:set>
                                    <p:animEffect transition="in" filter="barn(outVertic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3" grpId="0" animBg="1"/>
      <p:bldP spid="3" grpId="1" animBg="1"/>
      <p:bldP spid="29" grpId="0"/>
      <p:bldP spid="30" grpId="0"/>
      <p:bldP spid="30" grpId="1"/>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11"/>
          <p:cNvSpPr/>
          <p:nvPr/>
        </p:nvSpPr>
        <p:spPr>
          <a:xfrm>
            <a:off x="1584960" y="2206193"/>
            <a:ext cx="2895600" cy="960120"/>
          </a:xfrm>
          <a:prstGeom prst="roundRect">
            <a:avLst/>
          </a:prstGeom>
          <a:solidFill>
            <a:srgbClr val="F19431">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Cambria" panose="02040503050406030204" pitchFamily="18" charset="0"/>
                <a:ea typeface="Cambria" panose="02040503050406030204" pitchFamily="18" charset="0"/>
              </a:rPr>
              <a:t>xôn</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xao</a:t>
            </a:r>
            <a:endParaRPr lang="en-US" sz="3600" b="1" dirty="0">
              <a:solidFill>
                <a:schemeClr val="tx1"/>
              </a:solidFill>
              <a:latin typeface="Cambria" panose="02040503050406030204" pitchFamily="18" charset="0"/>
              <a:ea typeface="Cambria" panose="02040503050406030204" pitchFamily="18" charset="0"/>
            </a:endParaRPr>
          </a:p>
        </p:txBody>
      </p:sp>
      <p:sp>
        <p:nvSpPr>
          <p:cNvPr id="13" name="Rounded Rectangle 12"/>
          <p:cNvSpPr/>
          <p:nvPr/>
        </p:nvSpPr>
        <p:spPr>
          <a:xfrm>
            <a:off x="2392680" y="3789272"/>
            <a:ext cx="2895600" cy="960120"/>
          </a:xfrm>
          <a:prstGeom prst="roundRect">
            <a:avLst/>
          </a:prstGeom>
          <a:solidFill>
            <a:srgbClr val="FF7C80">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Cambria" panose="02040503050406030204" pitchFamily="18" charset="0"/>
                <a:ea typeface="Cambria" panose="02040503050406030204" pitchFamily="18" charset="0"/>
              </a:rPr>
              <a:t>mơn</a:t>
            </a:r>
            <a:r>
              <a:rPr lang="en-US" sz="3600" b="1" dirty="0" smtClean="0">
                <a:solidFill>
                  <a:schemeClr val="tx1"/>
                </a:solidFill>
                <a:latin typeface="Cambria" panose="02040503050406030204" pitchFamily="18" charset="0"/>
                <a:ea typeface="Cambria" panose="02040503050406030204" pitchFamily="18" charset="0"/>
              </a:rPr>
              <a:t> man</a:t>
            </a:r>
            <a:endParaRPr lang="en-US" sz="3600" b="1" dirty="0">
              <a:solidFill>
                <a:schemeClr val="tx1"/>
              </a:solidFill>
              <a:latin typeface="Cambria" panose="02040503050406030204" pitchFamily="18" charset="0"/>
              <a:ea typeface="Cambria" panose="02040503050406030204" pitchFamily="18" charset="0"/>
            </a:endParaRPr>
          </a:p>
        </p:txBody>
      </p:sp>
      <p:sp>
        <p:nvSpPr>
          <p:cNvPr id="14" name="Rounded Rectangle 13"/>
          <p:cNvSpPr/>
          <p:nvPr/>
        </p:nvSpPr>
        <p:spPr>
          <a:xfrm>
            <a:off x="6461760" y="2686253"/>
            <a:ext cx="2895600" cy="960120"/>
          </a:xfrm>
          <a:prstGeom prst="roundRect">
            <a:avLst/>
          </a:prstGeom>
          <a:solidFill>
            <a:srgbClr val="92D050">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Cambria" panose="02040503050406030204" pitchFamily="18" charset="0"/>
                <a:ea typeface="Cambria" panose="02040503050406030204" pitchFamily="18" charset="0"/>
              </a:rPr>
              <a:t>dập</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dờn</a:t>
            </a:r>
            <a:endParaRPr lang="en-US" sz="3600" b="1" dirty="0">
              <a:solidFill>
                <a:schemeClr val="tx1"/>
              </a:solidFill>
              <a:latin typeface="Cambria" panose="02040503050406030204" pitchFamily="18" charset="0"/>
              <a:ea typeface="Cambria" panose="02040503050406030204" pitchFamily="18" charset="0"/>
            </a:endParaRPr>
          </a:p>
        </p:txBody>
      </p:sp>
      <p:sp>
        <p:nvSpPr>
          <p:cNvPr id="15" name="Rounded Rectangle 14"/>
          <p:cNvSpPr/>
          <p:nvPr/>
        </p:nvSpPr>
        <p:spPr>
          <a:xfrm>
            <a:off x="7200900" y="4269332"/>
            <a:ext cx="3671416" cy="960120"/>
          </a:xfrm>
          <a:prstGeom prst="roundRect">
            <a:avLst/>
          </a:prstGeom>
          <a:solidFill>
            <a:schemeClr val="accent5">
              <a:lumMod val="60000"/>
              <a:lumOff val="40000"/>
              <a:alpha val="82745"/>
            </a:scheme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Cambria" panose="02040503050406030204" pitchFamily="18" charset="0"/>
                <a:ea typeface="Cambria" panose="02040503050406030204" pitchFamily="18" charset="0"/>
              </a:rPr>
              <a:t>chuyện</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cổ</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tích</a:t>
            </a:r>
            <a:endParaRPr lang="en-US" sz="3600" b="1" dirty="0">
              <a:solidFill>
                <a:schemeClr val="tx1"/>
              </a:solidFill>
              <a:latin typeface="Cambria" panose="02040503050406030204" pitchFamily="18" charset="0"/>
              <a:ea typeface="Cambria" panose="02040503050406030204" pitchFamily="18" charset="0"/>
            </a:endParaRPr>
          </a:p>
        </p:txBody>
      </p:sp>
      <p:sp>
        <p:nvSpPr>
          <p:cNvPr id="17" name="Rounded Rectangle 16"/>
          <p:cNvSpPr/>
          <p:nvPr/>
        </p:nvSpPr>
        <p:spPr>
          <a:xfrm>
            <a:off x="1584960" y="2201446"/>
            <a:ext cx="2895600" cy="960120"/>
          </a:xfrm>
          <a:prstGeom prst="roundRect">
            <a:avLst/>
          </a:prstGeom>
          <a:noFill/>
          <a:ln>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u="sng" dirty="0" err="1" smtClean="0">
                <a:solidFill>
                  <a:schemeClr val="bg1"/>
                </a:solidFill>
                <a:latin typeface="Cambria" panose="02040503050406030204" pitchFamily="18" charset="0"/>
                <a:ea typeface="Cambria" panose="02040503050406030204" pitchFamily="18" charset="0"/>
              </a:rPr>
              <a:t>x</a:t>
            </a:r>
            <a:r>
              <a:rPr lang="en-US" sz="3600" b="1" dirty="0" err="1" smtClean="0">
                <a:solidFill>
                  <a:schemeClr val="tx1"/>
                </a:solidFill>
                <a:latin typeface="Cambria" panose="02040503050406030204" pitchFamily="18" charset="0"/>
                <a:ea typeface="Cambria" panose="02040503050406030204" pitchFamily="18" charset="0"/>
              </a:rPr>
              <a:t>ôn</a:t>
            </a:r>
            <a:r>
              <a:rPr lang="en-US" sz="3600" b="1" dirty="0" smtClean="0">
                <a:solidFill>
                  <a:schemeClr val="tx1"/>
                </a:solidFill>
                <a:latin typeface="Cambria" panose="02040503050406030204" pitchFamily="18" charset="0"/>
                <a:ea typeface="Cambria" panose="02040503050406030204" pitchFamily="18" charset="0"/>
              </a:rPr>
              <a:t> </a:t>
            </a:r>
            <a:r>
              <a:rPr lang="en-US" sz="3600" b="1" u="sng" dirty="0" err="1" smtClean="0">
                <a:solidFill>
                  <a:schemeClr val="bg1"/>
                </a:solidFill>
                <a:latin typeface="Cambria" panose="02040503050406030204" pitchFamily="18" charset="0"/>
                <a:ea typeface="Cambria" panose="02040503050406030204" pitchFamily="18" charset="0"/>
              </a:rPr>
              <a:t>x</a:t>
            </a:r>
            <a:r>
              <a:rPr lang="en-US" sz="3600" b="1" dirty="0" err="1" smtClean="0">
                <a:solidFill>
                  <a:schemeClr val="tx1"/>
                </a:solidFill>
                <a:latin typeface="Cambria" panose="02040503050406030204" pitchFamily="18" charset="0"/>
                <a:ea typeface="Cambria" panose="02040503050406030204" pitchFamily="18" charset="0"/>
              </a:rPr>
              <a:t>ao</a:t>
            </a:r>
            <a:endParaRPr lang="en-US" sz="3600" b="1" u="sng" dirty="0">
              <a:solidFill>
                <a:schemeClr val="bg1"/>
              </a:solidFill>
              <a:latin typeface="Cambria" panose="02040503050406030204" pitchFamily="18" charset="0"/>
              <a:ea typeface="Cambria" panose="02040503050406030204" pitchFamily="18" charset="0"/>
            </a:endParaRPr>
          </a:p>
        </p:txBody>
      </p:sp>
      <p:sp>
        <p:nvSpPr>
          <p:cNvPr id="18" name="Rounded Rectangle 17"/>
          <p:cNvSpPr/>
          <p:nvPr/>
        </p:nvSpPr>
        <p:spPr>
          <a:xfrm>
            <a:off x="2392680" y="3794573"/>
            <a:ext cx="2895600" cy="960120"/>
          </a:xfrm>
          <a:prstGeom prst="roundRect">
            <a:avLst/>
          </a:prstGeom>
          <a:noFill/>
          <a:ln>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Cambria" panose="02040503050406030204" pitchFamily="18" charset="0"/>
                <a:ea typeface="Cambria" panose="02040503050406030204" pitchFamily="18" charset="0"/>
              </a:rPr>
              <a:t>m</a:t>
            </a:r>
            <a:r>
              <a:rPr lang="en-US" sz="3600" b="1" u="sng" dirty="0" err="1" smtClean="0">
                <a:solidFill>
                  <a:schemeClr val="bg1"/>
                </a:solidFill>
                <a:latin typeface="Cambria" panose="02040503050406030204" pitchFamily="18" charset="0"/>
                <a:ea typeface="Cambria" panose="02040503050406030204" pitchFamily="18" charset="0"/>
              </a:rPr>
              <a:t>ơn</a:t>
            </a:r>
            <a:r>
              <a:rPr lang="en-US" sz="3600" b="1" u="sng" dirty="0" smtClean="0">
                <a:solidFill>
                  <a:schemeClr val="bg1"/>
                </a:solidFill>
                <a:latin typeface="Cambria" panose="02040503050406030204" pitchFamily="18" charset="0"/>
                <a:ea typeface="Cambria" panose="02040503050406030204" pitchFamily="18" charset="0"/>
              </a:rPr>
              <a:t> </a:t>
            </a:r>
            <a:r>
              <a:rPr lang="en-US" sz="3600" b="1" dirty="0" smtClean="0">
                <a:solidFill>
                  <a:schemeClr val="tx1"/>
                </a:solidFill>
                <a:latin typeface="Cambria" panose="02040503050406030204" pitchFamily="18" charset="0"/>
                <a:ea typeface="Cambria" panose="02040503050406030204" pitchFamily="18" charset="0"/>
              </a:rPr>
              <a:t>m</a:t>
            </a:r>
            <a:r>
              <a:rPr lang="en-US" sz="3600" b="1" u="sng" dirty="0" smtClean="0">
                <a:solidFill>
                  <a:schemeClr val="bg1"/>
                </a:solidFill>
                <a:latin typeface="Cambria" panose="02040503050406030204" pitchFamily="18" charset="0"/>
                <a:ea typeface="Cambria" panose="02040503050406030204" pitchFamily="18" charset="0"/>
              </a:rPr>
              <a:t>an</a:t>
            </a:r>
            <a:endParaRPr lang="en-US" sz="3600" b="1" dirty="0">
              <a:solidFill>
                <a:schemeClr val="tx1"/>
              </a:solidFill>
              <a:latin typeface="Cambria" panose="02040503050406030204" pitchFamily="18" charset="0"/>
              <a:ea typeface="Cambria" panose="02040503050406030204" pitchFamily="18" charset="0"/>
            </a:endParaRPr>
          </a:p>
        </p:txBody>
      </p:sp>
      <p:sp>
        <p:nvSpPr>
          <p:cNvPr id="19" name="Rounded Rectangle 18"/>
          <p:cNvSpPr/>
          <p:nvPr/>
        </p:nvSpPr>
        <p:spPr>
          <a:xfrm>
            <a:off x="6471808" y="2691554"/>
            <a:ext cx="2865120" cy="960120"/>
          </a:xfrm>
          <a:prstGeom prst="roundRect">
            <a:avLst/>
          </a:prstGeom>
          <a:noFill/>
          <a:ln>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u="sng" dirty="0" err="1" smtClean="0">
                <a:solidFill>
                  <a:schemeClr val="bg1"/>
                </a:solidFill>
                <a:latin typeface="Cambria" panose="02040503050406030204" pitchFamily="18" charset="0"/>
                <a:ea typeface="Cambria" panose="02040503050406030204" pitchFamily="18" charset="0"/>
              </a:rPr>
              <a:t>d</a:t>
            </a:r>
            <a:r>
              <a:rPr lang="en-US" sz="3600" b="1" dirty="0" err="1" smtClean="0">
                <a:solidFill>
                  <a:schemeClr val="tx1"/>
                </a:solidFill>
                <a:latin typeface="Cambria" panose="02040503050406030204" pitchFamily="18" charset="0"/>
                <a:ea typeface="Cambria" panose="02040503050406030204" pitchFamily="18" charset="0"/>
              </a:rPr>
              <a:t>ập</a:t>
            </a:r>
            <a:r>
              <a:rPr lang="en-US" sz="3600" b="1" dirty="0" smtClean="0">
                <a:solidFill>
                  <a:schemeClr val="tx1"/>
                </a:solidFill>
                <a:latin typeface="Cambria" panose="02040503050406030204" pitchFamily="18" charset="0"/>
                <a:ea typeface="Cambria" panose="02040503050406030204" pitchFamily="18" charset="0"/>
              </a:rPr>
              <a:t> </a:t>
            </a:r>
            <a:r>
              <a:rPr lang="en-US" sz="3600" b="1" u="sng" dirty="0" err="1" smtClean="0">
                <a:solidFill>
                  <a:schemeClr val="bg1"/>
                </a:solidFill>
                <a:latin typeface="Cambria" panose="02040503050406030204" pitchFamily="18" charset="0"/>
                <a:ea typeface="Cambria" panose="02040503050406030204" pitchFamily="18" charset="0"/>
              </a:rPr>
              <a:t>d</a:t>
            </a:r>
            <a:r>
              <a:rPr lang="en-US" sz="3600" b="1" dirty="0" err="1" smtClean="0">
                <a:solidFill>
                  <a:schemeClr val="tx1"/>
                </a:solidFill>
                <a:latin typeface="Cambria" panose="02040503050406030204" pitchFamily="18" charset="0"/>
                <a:ea typeface="Cambria" panose="02040503050406030204" pitchFamily="18" charset="0"/>
              </a:rPr>
              <a:t>ờn</a:t>
            </a:r>
            <a:endParaRPr lang="en-US" sz="3600" b="1" dirty="0">
              <a:solidFill>
                <a:schemeClr val="tx1"/>
              </a:solidFill>
              <a:latin typeface="Cambria" panose="02040503050406030204" pitchFamily="18" charset="0"/>
              <a:ea typeface="Cambria" panose="02040503050406030204" pitchFamily="18" charset="0"/>
            </a:endParaRPr>
          </a:p>
        </p:txBody>
      </p:sp>
      <p:sp>
        <p:nvSpPr>
          <p:cNvPr id="25" name="Rounded Rectangle 24"/>
          <p:cNvSpPr/>
          <p:nvPr/>
        </p:nvSpPr>
        <p:spPr>
          <a:xfrm>
            <a:off x="7249048" y="4269773"/>
            <a:ext cx="3575119" cy="960120"/>
          </a:xfrm>
          <a:prstGeom prst="roundRect">
            <a:avLst/>
          </a:prstGeom>
          <a:noFill/>
          <a:ln>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u="sng" dirty="0" err="1" smtClean="0">
                <a:solidFill>
                  <a:schemeClr val="bg1"/>
                </a:solidFill>
                <a:latin typeface="Cambria" panose="02040503050406030204" pitchFamily="18" charset="0"/>
                <a:ea typeface="Cambria" panose="02040503050406030204" pitchFamily="18" charset="0"/>
              </a:rPr>
              <a:t>ch</a:t>
            </a:r>
            <a:r>
              <a:rPr lang="en-US" sz="3600" b="1" dirty="0" err="1" smtClean="0">
                <a:solidFill>
                  <a:schemeClr val="tx1"/>
                </a:solidFill>
                <a:latin typeface="Cambria" panose="02040503050406030204" pitchFamily="18" charset="0"/>
                <a:ea typeface="Cambria" panose="02040503050406030204" pitchFamily="18" charset="0"/>
              </a:rPr>
              <a:t>uyện</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c</a:t>
            </a:r>
            <a:r>
              <a:rPr lang="en-US" sz="3600" b="1" u="sng" dirty="0" err="1" smtClean="0">
                <a:solidFill>
                  <a:schemeClr val="bg1"/>
                </a:solidFill>
                <a:latin typeface="Cambria" panose="02040503050406030204" pitchFamily="18" charset="0"/>
                <a:ea typeface="Cambria" panose="02040503050406030204" pitchFamily="18" charset="0"/>
              </a:rPr>
              <a:t>ổ</a:t>
            </a:r>
            <a:r>
              <a:rPr lang="en-US" sz="3600" b="1" dirty="0" smtClean="0">
                <a:solidFill>
                  <a:schemeClr val="bg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t</a:t>
            </a:r>
            <a:r>
              <a:rPr lang="en-US" sz="3600" b="1" u="sng" dirty="0" err="1" smtClean="0">
                <a:solidFill>
                  <a:schemeClr val="bg1"/>
                </a:solidFill>
                <a:latin typeface="Cambria" panose="02040503050406030204" pitchFamily="18" charset="0"/>
                <a:ea typeface="Cambria" panose="02040503050406030204" pitchFamily="18" charset="0"/>
              </a:rPr>
              <a:t>ích</a:t>
            </a:r>
            <a:endParaRPr lang="en-US" sz="3600" b="1" dirty="0">
              <a:solidFill>
                <a:schemeClr val="tx1"/>
              </a:solidFill>
              <a:latin typeface="Cambria" panose="02040503050406030204" pitchFamily="18" charset="0"/>
              <a:ea typeface="Cambria" panose="02040503050406030204" pitchFamily="18" charset="0"/>
            </a:endParaRPr>
          </a:p>
        </p:txBody>
      </p:sp>
      <p:grpSp>
        <p:nvGrpSpPr>
          <p:cNvPr id="2" name="Group 1"/>
          <p:cNvGrpSpPr/>
          <p:nvPr/>
        </p:nvGrpSpPr>
        <p:grpSpPr>
          <a:xfrm>
            <a:off x="2076512" y="233848"/>
            <a:ext cx="8038977" cy="1833275"/>
            <a:chOff x="2287211" y="233848"/>
            <a:chExt cx="8038977" cy="1833275"/>
          </a:xfrm>
        </p:grpSpPr>
        <p:sp>
          <p:nvSpPr>
            <p:cNvPr id="8" name="矩形: 圆角 29">
              <a:extLst>
                <a:ext uri="{FF2B5EF4-FFF2-40B4-BE49-F238E27FC236}">
                  <a16:creationId xmlns:a16="http://schemas.microsoft.com/office/drawing/2014/main" id="{942C61FB-32FF-4418-88BA-3D75AC0A21FA}"/>
                </a:ext>
              </a:extLst>
            </p:cNvPr>
            <p:cNvSpPr/>
            <p:nvPr/>
          </p:nvSpPr>
          <p:spPr>
            <a:xfrm>
              <a:off x="2287211" y="233848"/>
              <a:ext cx="8032447" cy="1829446"/>
            </a:xfrm>
            <a:prstGeom prst="roundRect">
              <a:avLst/>
            </a:prstGeom>
            <a:solidFill>
              <a:srgbClr val="DD838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ea"/>
                <a:sym typeface="+mn-lt"/>
              </a:endParaRPr>
            </a:p>
          </p:txBody>
        </p:sp>
        <p:pic>
          <p:nvPicPr>
            <p:cNvPr id="26" name="Picture 25"/>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Lst>
            </a:blip>
            <a:srcRect l="17573" t="-1" r="16034" b="-2786"/>
            <a:stretch/>
          </p:blipFill>
          <p:spPr>
            <a:xfrm>
              <a:off x="2392680" y="287468"/>
              <a:ext cx="7933508" cy="1779655"/>
            </a:xfrm>
            <a:prstGeom prst="rect">
              <a:avLst/>
            </a:prstGeom>
          </p:spPr>
        </p:pic>
      </p:grpSp>
      <p:pic>
        <p:nvPicPr>
          <p:cNvPr id="16" name="图片 14">
            <a:extLst>
              <a:ext uri="{FF2B5EF4-FFF2-40B4-BE49-F238E27FC236}">
                <a16:creationId xmlns:a16="http://schemas.microsoft.com/office/drawing/2014/main" id="{AA6FE4F7-522E-496B-90BF-88066A32E3B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t="24799" b="16161"/>
          <a:stretch/>
        </p:blipFill>
        <p:spPr>
          <a:xfrm>
            <a:off x="0" y="4531028"/>
            <a:ext cx="3580851" cy="2114138"/>
          </a:xfrm>
          <a:prstGeom prst="rect">
            <a:avLst/>
          </a:prstGeom>
        </p:spPr>
      </p:pic>
    </p:spTree>
    <p:extLst>
      <p:ext uri="{BB962C8B-B14F-4D97-AF65-F5344CB8AC3E}">
        <p14:creationId xmlns:p14="http://schemas.microsoft.com/office/powerpoint/2010/main" val="86788762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p:bldP spid="18" grpId="0"/>
      <p:bldP spid="19"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83833FD4-0982-4FA7-A700-E16033327D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759" y="2868350"/>
            <a:ext cx="5920646" cy="4289744"/>
          </a:xfrm>
          <a:prstGeom prst="rect">
            <a:avLst/>
          </a:prstGeom>
        </p:spPr>
      </p:pic>
      <p:sp>
        <p:nvSpPr>
          <p:cNvPr id="5" name="Rounded Rectangle 4"/>
          <p:cNvSpPr/>
          <p:nvPr/>
        </p:nvSpPr>
        <p:spPr>
          <a:xfrm>
            <a:off x="6694505" y="1280469"/>
            <a:ext cx="2895600" cy="960120"/>
          </a:xfrm>
          <a:prstGeom prst="roundRect">
            <a:avLst/>
          </a:prstGeom>
          <a:solidFill>
            <a:srgbClr val="F19431">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Cambria" panose="02040503050406030204" pitchFamily="18" charset="0"/>
                <a:ea typeface="Cambria" panose="02040503050406030204" pitchFamily="18" charset="0"/>
              </a:rPr>
              <a:t>xôn</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xao</a:t>
            </a:r>
            <a:endParaRPr lang="en-US" sz="3600" b="1" dirty="0">
              <a:solidFill>
                <a:schemeClr val="tx1"/>
              </a:solidFill>
              <a:latin typeface="Cambria" panose="02040503050406030204" pitchFamily="18" charset="0"/>
              <a:ea typeface="Cambria" panose="02040503050406030204" pitchFamily="18" charset="0"/>
            </a:endParaRPr>
          </a:p>
        </p:txBody>
      </p:sp>
      <p:sp>
        <p:nvSpPr>
          <p:cNvPr id="6" name="Rounded Rectangle 5"/>
          <p:cNvSpPr/>
          <p:nvPr/>
        </p:nvSpPr>
        <p:spPr>
          <a:xfrm>
            <a:off x="6694505" y="2660939"/>
            <a:ext cx="2895600" cy="960120"/>
          </a:xfrm>
          <a:prstGeom prst="roundRect">
            <a:avLst/>
          </a:prstGeom>
          <a:solidFill>
            <a:srgbClr val="FF7C80">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Cambria" panose="02040503050406030204" pitchFamily="18" charset="0"/>
                <a:ea typeface="Cambria" panose="02040503050406030204" pitchFamily="18" charset="0"/>
              </a:rPr>
              <a:t>mơn</a:t>
            </a:r>
            <a:r>
              <a:rPr lang="en-US" sz="3600" b="1" dirty="0" smtClean="0">
                <a:solidFill>
                  <a:schemeClr val="tx1"/>
                </a:solidFill>
                <a:latin typeface="Cambria" panose="02040503050406030204" pitchFamily="18" charset="0"/>
                <a:ea typeface="Cambria" panose="02040503050406030204" pitchFamily="18" charset="0"/>
              </a:rPr>
              <a:t> man</a:t>
            </a:r>
            <a:endParaRPr lang="en-US" sz="3600" b="1" dirty="0">
              <a:solidFill>
                <a:schemeClr val="tx1"/>
              </a:solidFill>
              <a:latin typeface="Cambria" panose="02040503050406030204" pitchFamily="18" charset="0"/>
              <a:ea typeface="Cambria" panose="02040503050406030204" pitchFamily="18" charset="0"/>
            </a:endParaRPr>
          </a:p>
        </p:txBody>
      </p:sp>
      <p:sp>
        <p:nvSpPr>
          <p:cNvPr id="7" name="Rounded Rectangle 6"/>
          <p:cNvSpPr/>
          <p:nvPr/>
        </p:nvSpPr>
        <p:spPr>
          <a:xfrm>
            <a:off x="6694505" y="3976844"/>
            <a:ext cx="2895600" cy="960120"/>
          </a:xfrm>
          <a:prstGeom prst="roundRect">
            <a:avLst/>
          </a:prstGeom>
          <a:solidFill>
            <a:srgbClr val="92D050">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Cambria" panose="02040503050406030204" pitchFamily="18" charset="0"/>
                <a:ea typeface="Cambria" panose="02040503050406030204" pitchFamily="18" charset="0"/>
              </a:rPr>
              <a:t>dập</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dờn</a:t>
            </a:r>
            <a:endParaRPr lang="en-US" sz="3600" b="1" dirty="0">
              <a:solidFill>
                <a:schemeClr val="tx1"/>
              </a:solidFill>
              <a:latin typeface="Cambria" panose="02040503050406030204" pitchFamily="18" charset="0"/>
              <a:ea typeface="Cambria" panose="02040503050406030204" pitchFamily="18" charset="0"/>
            </a:endParaRPr>
          </a:p>
        </p:txBody>
      </p:sp>
      <p:sp>
        <p:nvSpPr>
          <p:cNvPr id="9" name="Rounded Rectangle 8"/>
          <p:cNvSpPr/>
          <p:nvPr/>
        </p:nvSpPr>
        <p:spPr>
          <a:xfrm>
            <a:off x="6306597" y="5274168"/>
            <a:ext cx="3671416" cy="960120"/>
          </a:xfrm>
          <a:prstGeom prst="roundRect">
            <a:avLst/>
          </a:prstGeom>
          <a:solidFill>
            <a:schemeClr val="accent5">
              <a:lumMod val="60000"/>
              <a:lumOff val="40000"/>
              <a:alpha val="82745"/>
            </a:scheme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Cambria" panose="02040503050406030204" pitchFamily="18" charset="0"/>
                <a:ea typeface="Cambria" panose="02040503050406030204" pitchFamily="18" charset="0"/>
              </a:rPr>
              <a:t>chuyện</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cổ</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tích</a:t>
            </a:r>
            <a:endParaRPr lang="en-US" sz="3600" b="1" dirty="0">
              <a:solidFill>
                <a:schemeClr val="tx1"/>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a:stretch>
            <a:fillRect/>
          </a:stretch>
        </p:blipFill>
        <p:spPr>
          <a:xfrm>
            <a:off x="613599" y="1898724"/>
            <a:ext cx="5608806" cy="1194920"/>
          </a:xfrm>
          <a:prstGeom prst="rect">
            <a:avLst/>
          </a:prstGeom>
        </p:spPr>
      </p:pic>
    </p:spTree>
    <p:extLst>
      <p:ext uri="{BB962C8B-B14F-4D97-AF65-F5344CB8AC3E}">
        <p14:creationId xmlns:p14="http://schemas.microsoft.com/office/powerpoint/2010/main" val="4183611972"/>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985" y="2276581"/>
            <a:ext cx="6341986" cy="2037384"/>
            <a:chOff x="402363" y="1627315"/>
            <a:chExt cx="6341986" cy="2037384"/>
          </a:xfrm>
        </p:grpSpPr>
        <p:pic>
          <p:nvPicPr>
            <p:cNvPr id="8" name="图片 7">
              <a:extLst>
                <a:ext uri="{FF2B5EF4-FFF2-40B4-BE49-F238E27FC236}">
                  <a16:creationId xmlns:a16="http://schemas.microsoft.com/office/drawing/2014/main" id="{01C0BF9A-299F-4522-A16C-9B7BE019904E}"/>
                </a:ext>
              </a:extLst>
            </p:cNvPr>
            <p:cNvPicPr>
              <a:picLocks noChangeAspect="1"/>
            </p:cNvPicPr>
            <p:nvPr/>
          </p:nvPicPr>
          <p:blipFill rotWithShape="1">
            <a:blip r:embed="rId3">
              <a:extLst>
                <a:ext uri="{28A0092B-C50C-407E-A947-70E740481C1C}">
                  <a14:useLocalDpi xmlns:a14="http://schemas.microsoft.com/office/drawing/2010/main" val="0"/>
                </a:ext>
              </a:extLst>
            </a:blip>
            <a:srcRect t="21296" b="60075"/>
            <a:stretch/>
          </p:blipFill>
          <p:spPr>
            <a:xfrm>
              <a:off x="402363" y="1627315"/>
              <a:ext cx="6341986" cy="2037384"/>
            </a:xfrm>
            <a:prstGeom prst="rect">
              <a:avLst/>
            </a:prstGeom>
          </p:spPr>
        </p:pic>
        <p:sp>
          <p:nvSpPr>
            <p:cNvPr id="16" name="文本框 15">
              <a:extLst>
                <a:ext uri="{FF2B5EF4-FFF2-40B4-BE49-F238E27FC236}">
                  <a16:creationId xmlns:a16="http://schemas.microsoft.com/office/drawing/2014/main" id="{2D31349A-E2E8-46A1-827C-ED6F5B75F0D3}"/>
                </a:ext>
              </a:extLst>
            </p:cNvPr>
            <p:cNvSpPr txBox="1"/>
            <p:nvPr/>
          </p:nvSpPr>
          <p:spPr>
            <a:xfrm>
              <a:off x="1233404" y="2384397"/>
              <a:ext cx="46799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dirty="0" err="1" smtClean="0">
                  <a:solidFill>
                    <a:srgbClr val="FF0000"/>
                  </a:solidFill>
                  <a:latin typeface="Cambria" panose="02040503050406030204" pitchFamily="18" charset="0"/>
                  <a:ea typeface="Cambria" panose="02040503050406030204" pitchFamily="18" charset="0"/>
                  <a:cs typeface="+mn-ea"/>
                  <a:sym typeface="+mn-lt"/>
                </a:rPr>
                <a:t>Viết</a:t>
              </a:r>
              <a:r>
                <a:rPr lang="en-US" altLang="zh-CN" sz="2800" b="1" dirty="0" smtClean="0">
                  <a:solidFill>
                    <a:srgbClr val="FF0000"/>
                  </a:solidFill>
                  <a:latin typeface="Cambria" panose="02040503050406030204" pitchFamily="18" charset="0"/>
                  <a:ea typeface="Cambria" panose="02040503050406030204" pitchFamily="18" charset="0"/>
                  <a:cs typeface="+mn-ea"/>
                  <a:sym typeface="+mn-lt"/>
                </a:rPr>
                <a:t> </a:t>
              </a:r>
              <a:r>
                <a:rPr lang="en-US" altLang="zh-CN" sz="2800" b="1" dirty="0" err="1" smtClean="0">
                  <a:solidFill>
                    <a:srgbClr val="FF0000"/>
                  </a:solidFill>
                  <a:latin typeface="Cambria" panose="02040503050406030204" pitchFamily="18" charset="0"/>
                  <a:ea typeface="Cambria" panose="02040503050406030204" pitchFamily="18" charset="0"/>
                  <a:cs typeface="+mn-ea"/>
                  <a:sym typeface="+mn-lt"/>
                </a:rPr>
                <a:t>hoa</a:t>
              </a:r>
              <a:r>
                <a:rPr lang="en-US" altLang="zh-CN" sz="2800" b="1" dirty="0" smtClean="0">
                  <a:solidFill>
                    <a:srgbClr val="FF0000"/>
                  </a:solidFill>
                  <a:latin typeface="Cambria" panose="02040503050406030204" pitchFamily="18" charset="0"/>
                  <a:ea typeface="Cambria" panose="02040503050406030204" pitchFamily="18" charset="0"/>
                  <a:cs typeface="+mn-ea"/>
                  <a:sym typeface="+mn-lt"/>
                </a:rPr>
                <a:t> </a:t>
              </a:r>
              <a:r>
                <a:rPr lang="en-US" altLang="zh-CN" sz="2800" b="1" dirty="0" err="1" smtClean="0">
                  <a:solidFill>
                    <a:srgbClr val="FF0000"/>
                  </a:solidFill>
                  <a:latin typeface="Cambria" panose="02040503050406030204" pitchFamily="18" charset="0"/>
                  <a:ea typeface="Cambria" panose="02040503050406030204" pitchFamily="18" charset="0"/>
                  <a:cs typeface="+mn-ea"/>
                  <a:sym typeface="+mn-lt"/>
                </a:rPr>
                <a:t>chữ</a:t>
              </a:r>
              <a:r>
                <a:rPr lang="en-US" altLang="zh-CN" sz="2800" b="1" dirty="0" smtClean="0">
                  <a:solidFill>
                    <a:srgbClr val="FF0000"/>
                  </a:solidFill>
                  <a:latin typeface="Cambria" panose="02040503050406030204" pitchFamily="18" charset="0"/>
                  <a:ea typeface="Cambria" panose="02040503050406030204" pitchFamily="18" charset="0"/>
                  <a:cs typeface="+mn-ea"/>
                  <a:sym typeface="+mn-lt"/>
                </a:rPr>
                <a:t> </a:t>
              </a:r>
              <a:r>
                <a:rPr lang="en-US" altLang="zh-CN" sz="2800" b="1" dirty="0" err="1" smtClean="0">
                  <a:solidFill>
                    <a:srgbClr val="FF0000"/>
                  </a:solidFill>
                  <a:latin typeface="Cambria" panose="02040503050406030204" pitchFamily="18" charset="0"/>
                  <a:ea typeface="Cambria" panose="02040503050406030204" pitchFamily="18" charset="0"/>
                  <a:cs typeface="+mn-ea"/>
                  <a:sym typeface="+mn-lt"/>
                </a:rPr>
                <a:t>cái</a:t>
              </a:r>
              <a:r>
                <a:rPr lang="en-US" altLang="zh-CN" sz="2800" b="1" dirty="0" smtClean="0">
                  <a:solidFill>
                    <a:srgbClr val="FF0000"/>
                  </a:solidFill>
                  <a:latin typeface="Cambria" panose="02040503050406030204" pitchFamily="18" charset="0"/>
                  <a:ea typeface="Cambria" panose="02040503050406030204" pitchFamily="18" charset="0"/>
                  <a:cs typeface="+mn-ea"/>
                  <a:sym typeface="+mn-lt"/>
                </a:rPr>
                <a:t> </a:t>
              </a:r>
              <a:r>
                <a:rPr lang="en-US" altLang="zh-CN" sz="2800" b="1" dirty="0" err="1" smtClean="0">
                  <a:solidFill>
                    <a:srgbClr val="FF0000"/>
                  </a:solidFill>
                  <a:latin typeface="Cambria" panose="02040503050406030204" pitchFamily="18" charset="0"/>
                  <a:ea typeface="Cambria" panose="02040503050406030204" pitchFamily="18" charset="0"/>
                  <a:cs typeface="+mn-ea"/>
                  <a:sym typeface="+mn-lt"/>
                </a:rPr>
                <a:t>đầu</a:t>
              </a:r>
              <a:r>
                <a:rPr lang="en-US" altLang="zh-CN" sz="2800" b="1" dirty="0" smtClean="0">
                  <a:solidFill>
                    <a:srgbClr val="FF0000"/>
                  </a:solidFill>
                  <a:latin typeface="Cambria" panose="02040503050406030204" pitchFamily="18" charset="0"/>
                  <a:ea typeface="Cambria" panose="02040503050406030204" pitchFamily="18" charset="0"/>
                  <a:cs typeface="+mn-ea"/>
                  <a:sym typeface="+mn-lt"/>
                </a:rPr>
                <a:t> </a:t>
              </a:r>
              <a:r>
                <a:rPr lang="en-US" altLang="zh-CN" sz="2800" b="1" dirty="0" err="1" smtClean="0">
                  <a:solidFill>
                    <a:srgbClr val="FF0000"/>
                  </a:solidFill>
                  <a:latin typeface="Cambria" panose="02040503050406030204" pitchFamily="18" charset="0"/>
                  <a:ea typeface="Cambria" panose="02040503050406030204" pitchFamily="18" charset="0"/>
                  <a:cs typeface="+mn-ea"/>
                  <a:sym typeface="+mn-lt"/>
                </a:rPr>
                <a:t>dòng</a:t>
              </a:r>
              <a:r>
                <a:rPr lang="en-US" altLang="zh-CN" sz="2800" b="1" dirty="0" smtClean="0">
                  <a:solidFill>
                    <a:srgbClr val="FF0000"/>
                  </a:solidFill>
                  <a:latin typeface="Cambria" panose="02040503050406030204" pitchFamily="18" charset="0"/>
                  <a:ea typeface="Cambria" panose="02040503050406030204" pitchFamily="18" charset="0"/>
                  <a:cs typeface="+mn-ea"/>
                  <a:sym typeface="+mn-lt"/>
                </a:rPr>
                <a:t>.</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字魂107号-萌趣欢乐体" panose="00000500000000000000" pitchFamily="2" charset="-122"/>
                <a:cs typeface="+mn-ea"/>
                <a:sym typeface="+mn-lt"/>
              </a:endParaRPr>
            </a:p>
          </p:txBody>
        </p:sp>
      </p:grpSp>
      <p:grpSp>
        <p:nvGrpSpPr>
          <p:cNvPr id="3" name="组合 2"/>
          <p:cNvGrpSpPr/>
          <p:nvPr/>
        </p:nvGrpSpPr>
        <p:grpSpPr>
          <a:xfrm>
            <a:off x="134423" y="4259123"/>
            <a:ext cx="6639110" cy="2037384"/>
            <a:chOff x="5594141" y="1659732"/>
            <a:chExt cx="6639110" cy="2037384"/>
          </a:xfrm>
        </p:grpSpPr>
        <p:pic>
          <p:nvPicPr>
            <p:cNvPr id="12" name="图片 11">
              <a:extLst>
                <a:ext uri="{FF2B5EF4-FFF2-40B4-BE49-F238E27FC236}">
                  <a16:creationId xmlns:a16="http://schemas.microsoft.com/office/drawing/2014/main" id="{FA9280A3-288B-4117-87C7-34C8718D233C}"/>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t="21296" b="60075"/>
            <a:stretch/>
          </p:blipFill>
          <p:spPr>
            <a:xfrm flipV="1">
              <a:off x="5594141" y="1659732"/>
              <a:ext cx="6639110" cy="2037384"/>
            </a:xfrm>
            <a:prstGeom prst="rect">
              <a:avLst/>
            </a:prstGeom>
          </p:spPr>
        </p:pic>
        <p:sp>
          <p:nvSpPr>
            <p:cNvPr id="13" name="文本框 12">
              <a:extLst>
                <a:ext uri="{FF2B5EF4-FFF2-40B4-BE49-F238E27FC236}">
                  <a16:creationId xmlns:a16="http://schemas.microsoft.com/office/drawing/2014/main" id="{0F2CF467-94B2-4087-BBF8-4F024069E536}"/>
                </a:ext>
              </a:extLst>
            </p:cNvPr>
            <p:cNvSpPr txBox="1"/>
            <p:nvPr/>
          </p:nvSpPr>
          <p:spPr>
            <a:xfrm>
              <a:off x="6455113" y="2384397"/>
              <a:ext cx="49171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Tách</a:t>
              </a:r>
              <a:r>
                <a:rPr kumimoji="0" lang="en-US" altLang="zh-CN" sz="28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dòng</a:t>
              </a:r>
              <a:r>
                <a:rPr kumimoji="0" lang="en-US" altLang="zh-CN" sz="28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giữa</a:t>
              </a:r>
              <a:r>
                <a:rPr kumimoji="0" lang="en-US" altLang="zh-CN" sz="28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các</a:t>
              </a:r>
              <a:r>
                <a:rPr kumimoji="0" lang="en-US" altLang="zh-CN" sz="28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khổ</a:t>
              </a:r>
              <a:r>
                <a:rPr kumimoji="0" lang="en-US" altLang="zh-CN" sz="28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thơ</a:t>
              </a:r>
              <a:r>
                <a:rPr kumimoji="0" lang="en-US" altLang="zh-CN" sz="28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字魂107号-萌趣欢乐体" panose="00000500000000000000" pitchFamily="2" charset="-122"/>
                <a:cs typeface="+mn-ea"/>
                <a:sym typeface="+mn-lt"/>
              </a:endParaRPr>
            </a:p>
          </p:txBody>
        </p:sp>
      </p:grpSp>
      <p:pic>
        <p:nvPicPr>
          <p:cNvPr id="15" name="Picture 14"/>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brightnessContrast contrast="-20000"/>
                    </a14:imgEffect>
                  </a14:imgLayer>
                </a14:imgProps>
              </a:ext>
            </a:extLst>
          </a:blip>
          <a:stretch>
            <a:fillRect/>
          </a:stretch>
        </p:blipFill>
        <p:spPr>
          <a:xfrm>
            <a:off x="2215164" y="107150"/>
            <a:ext cx="7602371" cy="1542422"/>
          </a:xfrm>
          <a:prstGeom prst="rect">
            <a:avLst/>
          </a:prstGeom>
        </p:spPr>
      </p:pic>
      <p:grpSp>
        <p:nvGrpSpPr>
          <p:cNvPr id="5" name="Group 4"/>
          <p:cNvGrpSpPr/>
          <p:nvPr/>
        </p:nvGrpSpPr>
        <p:grpSpPr>
          <a:xfrm>
            <a:off x="5225144" y="1408554"/>
            <a:ext cx="7114233" cy="1696656"/>
            <a:chOff x="5315578" y="1649572"/>
            <a:chExt cx="7114233" cy="1696656"/>
          </a:xfrm>
        </p:grpSpPr>
        <p:pic>
          <p:nvPicPr>
            <p:cNvPr id="22" name="图片 24">
              <a:extLst>
                <a:ext uri="{FF2B5EF4-FFF2-40B4-BE49-F238E27FC236}">
                  <a16:creationId xmlns:a16="http://schemas.microsoft.com/office/drawing/2014/main" id="{E0F4D2F3-E8A2-4201-9567-5EE9FD3D1C0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6986" b="4385"/>
            <a:stretch/>
          </p:blipFill>
          <p:spPr>
            <a:xfrm>
              <a:off x="5315578" y="1649572"/>
              <a:ext cx="7114233" cy="1696656"/>
            </a:xfrm>
            <a:prstGeom prst="rect">
              <a:avLst/>
            </a:prstGeom>
          </p:spPr>
        </p:pic>
        <p:sp>
          <p:nvSpPr>
            <p:cNvPr id="18" name="文本框 17">
              <a:extLst>
                <a:ext uri="{FF2B5EF4-FFF2-40B4-BE49-F238E27FC236}">
                  <a16:creationId xmlns:a16="http://schemas.microsoft.com/office/drawing/2014/main" id="{4EF30CB9-9462-441B-ADC0-F5231E8154E5}"/>
                </a:ext>
              </a:extLst>
            </p:cNvPr>
            <p:cNvSpPr txBox="1"/>
            <p:nvPr/>
          </p:nvSpPr>
          <p:spPr>
            <a:xfrm>
              <a:off x="6213371" y="2267135"/>
              <a:ext cx="52376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smtClean="0">
                  <a:ln>
                    <a:noFill/>
                  </a:ln>
                  <a:solidFill>
                    <a:srgbClr val="FFFF00"/>
                  </a:solidFill>
                  <a:effectLst/>
                  <a:uLnTx/>
                  <a:uFillTx/>
                  <a:latin typeface="Cambria" panose="02040503050406030204" pitchFamily="18" charset="0"/>
                  <a:ea typeface="Cambria" panose="02040503050406030204" pitchFamily="18" charset="0"/>
                  <a:cs typeface="+mn-ea"/>
                  <a:sym typeface="+mn-lt"/>
                </a:rPr>
                <a:t>Cuối</a:t>
              </a:r>
              <a:r>
                <a:rPr kumimoji="0" lang="en-US" altLang="zh-CN" sz="2800" b="1" i="0" u="none" strike="noStrike" kern="1200" cap="none" spc="0" normalizeH="0" noProof="0" dirty="0" smtClean="0">
                  <a:ln>
                    <a:noFill/>
                  </a:ln>
                  <a:solidFill>
                    <a:srgbClr val="FFFF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smtClean="0">
                  <a:ln>
                    <a:noFill/>
                  </a:ln>
                  <a:solidFill>
                    <a:srgbClr val="FFFF00"/>
                  </a:solidFill>
                  <a:effectLst/>
                  <a:uLnTx/>
                  <a:uFillTx/>
                  <a:latin typeface="Cambria" panose="02040503050406030204" pitchFamily="18" charset="0"/>
                  <a:ea typeface="Cambria" panose="02040503050406030204" pitchFamily="18" charset="0"/>
                  <a:cs typeface="+mn-ea"/>
                  <a:sym typeface="+mn-lt"/>
                </a:rPr>
                <a:t>mỗi</a:t>
              </a:r>
              <a:r>
                <a:rPr kumimoji="0" lang="en-US" altLang="zh-CN" sz="2800" b="1" i="0" u="none" strike="noStrike" kern="1200" cap="none" spc="0" normalizeH="0" noProof="0" dirty="0" smtClean="0">
                  <a:ln>
                    <a:noFill/>
                  </a:ln>
                  <a:solidFill>
                    <a:srgbClr val="FFFF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smtClean="0">
                  <a:ln>
                    <a:noFill/>
                  </a:ln>
                  <a:solidFill>
                    <a:srgbClr val="FFFF00"/>
                  </a:solidFill>
                  <a:effectLst/>
                  <a:uLnTx/>
                  <a:uFillTx/>
                  <a:latin typeface="Cambria" panose="02040503050406030204" pitchFamily="18" charset="0"/>
                  <a:ea typeface="Cambria" panose="02040503050406030204" pitchFamily="18" charset="0"/>
                  <a:cs typeface="+mn-ea"/>
                  <a:sym typeface="+mn-lt"/>
                </a:rPr>
                <a:t>khổ</a:t>
              </a:r>
              <a:r>
                <a:rPr kumimoji="0" lang="en-US" altLang="zh-CN" sz="2800" b="1" i="0" u="none" strike="noStrike" kern="1200" cap="none" spc="0" normalizeH="0" noProof="0" dirty="0" smtClean="0">
                  <a:ln>
                    <a:noFill/>
                  </a:ln>
                  <a:solidFill>
                    <a:srgbClr val="FFFF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smtClean="0">
                  <a:ln>
                    <a:noFill/>
                  </a:ln>
                  <a:solidFill>
                    <a:srgbClr val="FFFF00"/>
                  </a:solidFill>
                  <a:effectLst/>
                  <a:uLnTx/>
                  <a:uFillTx/>
                  <a:latin typeface="Cambria" panose="02040503050406030204" pitchFamily="18" charset="0"/>
                  <a:ea typeface="Cambria" panose="02040503050406030204" pitchFamily="18" charset="0"/>
                  <a:cs typeface="+mn-ea"/>
                  <a:sym typeface="+mn-lt"/>
                </a:rPr>
                <a:t>thơ</a:t>
              </a:r>
              <a:r>
                <a:rPr kumimoji="0" lang="en-US" altLang="zh-CN" sz="2800" b="1" i="0" u="none" strike="noStrike" kern="1200" cap="none" spc="0" normalizeH="0" noProof="0" dirty="0" smtClean="0">
                  <a:ln>
                    <a:noFill/>
                  </a:ln>
                  <a:solidFill>
                    <a:srgbClr val="FFFF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smtClean="0">
                  <a:ln>
                    <a:noFill/>
                  </a:ln>
                  <a:solidFill>
                    <a:srgbClr val="FFFF00"/>
                  </a:solidFill>
                  <a:effectLst/>
                  <a:uLnTx/>
                  <a:uFillTx/>
                  <a:latin typeface="Cambria" panose="02040503050406030204" pitchFamily="18" charset="0"/>
                  <a:ea typeface="Cambria" panose="02040503050406030204" pitchFamily="18" charset="0"/>
                  <a:cs typeface="+mn-ea"/>
                  <a:sym typeface="+mn-lt"/>
                </a:rPr>
                <a:t>có</a:t>
              </a:r>
              <a:r>
                <a:rPr kumimoji="0" lang="en-US" altLang="zh-CN" sz="2800" b="1" i="0" u="none" strike="noStrike" kern="1200" cap="none" spc="0" normalizeH="0" noProof="0" dirty="0" smtClean="0">
                  <a:ln>
                    <a:noFill/>
                  </a:ln>
                  <a:solidFill>
                    <a:srgbClr val="FFFF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smtClean="0">
                  <a:ln>
                    <a:noFill/>
                  </a:ln>
                  <a:solidFill>
                    <a:srgbClr val="FFFF00"/>
                  </a:solidFill>
                  <a:effectLst/>
                  <a:uLnTx/>
                  <a:uFillTx/>
                  <a:latin typeface="Cambria" panose="02040503050406030204" pitchFamily="18" charset="0"/>
                  <a:ea typeface="Cambria" panose="02040503050406030204" pitchFamily="18" charset="0"/>
                  <a:cs typeface="+mn-ea"/>
                  <a:sym typeface="+mn-lt"/>
                </a:rPr>
                <a:t>dấu</a:t>
              </a:r>
              <a:r>
                <a:rPr kumimoji="0" lang="en-US" altLang="zh-CN" sz="2800" b="1" i="0" u="none" strike="noStrike" kern="1200" cap="none" spc="0" normalizeH="0" noProof="0" dirty="0" smtClean="0">
                  <a:ln>
                    <a:noFill/>
                  </a:ln>
                  <a:solidFill>
                    <a:srgbClr val="FFFF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smtClean="0">
                  <a:ln>
                    <a:noFill/>
                  </a:ln>
                  <a:solidFill>
                    <a:srgbClr val="FFFF00"/>
                  </a:solidFill>
                  <a:effectLst/>
                  <a:uLnTx/>
                  <a:uFillTx/>
                  <a:latin typeface="Cambria" panose="02040503050406030204" pitchFamily="18" charset="0"/>
                  <a:ea typeface="Cambria" panose="02040503050406030204" pitchFamily="18" charset="0"/>
                  <a:cs typeface="+mn-ea"/>
                  <a:sym typeface="+mn-lt"/>
                </a:rPr>
                <a:t>chấm</a:t>
              </a:r>
              <a:r>
                <a:rPr kumimoji="0" lang="en-US" altLang="zh-CN" sz="2800" b="1" i="0" u="none" strike="noStrike" kern="1200" cap="none" spc="0" normalizeH="0" noProof="0" dirty="0" smtClean="0">
                  <a:ln>
                    <a:noFill/>
                  </a:ln>
                  <a:solidFill>
                    <a:srgbClr val="FFFF00"/>
                  </a:solidFill>
                  <a:effectLst/>
                  <a:uLnTx/>
                  <a:uFillTx/>
                  <a:latin typeface="Cambria" panose="02040503050406030204" pitchFamily="18" charset="0"/>
                  <a:ea typeface="Cambria" panose="02040503050406030204" pitchFamily="18" charset="0"/>
                  <a:cs typeface="+mn-ea"/>
                  <a:sym typeface="+mn-lt"/>
                </a:rPr>
                <a:t>.</a:t>
              </a:r>
              <a:endParaRPr kumimoji="0" lang="zh-CN" altLang="en-US" sz="2800" b="1" i="0" u="none" strike="noStrike" kern="1200" cap="none" spc="0" normalizeH="0" baseline="0" noProof="0" dirty="0">
                <a:ln>
                  <a:noFill/>
                </a:ln>
                <a:solidFill>
                  <a:srgbClr val="FFFF00"/>
                </a:solidFill>
                <a:effectLst/>
                <a:uLnTx/>
                <a:uFillTx/>
                <a:latin typeface="Cambria" panose="02040503050406030204" pitchFamily="18" charset="0"/>
                <a:ea typeface="字魂107号-萌趣欢乐体" panose="00000500000000000000" pitchFamily="2" charset="-122"/>
                <a:cs typeface="+mn-ea"/>
                <a:sym typeface="+mn-lt"/>
              </a:endParaRPr>
            </a:p>
          </p:txBody>
        </p:sp>
      </p:grpSp>
      <p:pic>
        <p:nvPicPr>
          <p:cNvPr id="14" name="Picture 13"/>
          <p:cNvPicPr>
            <a:picLocks noChangeAspect="1"/>
          </p:cNvPicPr>
          <p:nvPr/>
        </p:nvPicPr>
        <p:blipFill>
          <a:blip r:embed="rId9"/>
          <a:stretch>
            <a:fillRect/>
          </a:stretch>
        </p:blipFill>
        <p:spPr>
          <a:xfrm>
            <a:off x="7003413" y="3033663"/>
            <a:ext cx="3600991" cy="3597048"/>
          </a:xfrm>
          <a:prstGeom prst="rect">
            <a:avLst/>
          </a:prstGeom>
        </p:spPr>
      </p:pic>
    </p:spTree>
    <p:extLst>
      <p:ext uri="{BB962C8B-B14F-4D97-AF65-F5344CB8AC3E}">
        <p14:creationId xmlns:p14="http://schemas.microsoft.com/office/powerpoint/2010/main" val="34934686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77573" y="1346143"/>
            <a:ext cx="4688230" cy="4688230"/>
          </a:xfrm>
          <a:prstGeom prst="rect">
            <a:avLst/>
          </a:prstGeom>
        </p:spPr>
      </p:pic>
      <p:sp>
        <p:nvSpPr>
          <p:cNvPr id="12" name="TextBox 11"/>
          <p:cNvSpPr txBox="1"/>
          <p:nvPr/>
        </p:nvSpPr>
        <p:spPr>
          <a:xfrm>
            <a:off x="4917604" y="2436728"/>
            <a:ext cx="6326501" cy="1862048"/>
          </a:xfrm>
          <a:prstGeom prst="rect">
            <a:avLst/>
          </a:prstGeom>
          <a:noFill/>
        </p:spPr>
        <p:txBody>
          <a:bodyPr wrap="square" rtlCol="0">
            <a:spAutoFit/>
          </a:bodyPr>
          <a:lstStyle/>
          <a:p>
            <a:pPr algn="ctr"/>
            <a:r>
              <a:rPr lang="en-US" sz="11500" b="1" dirty="0" err="1" smtClean="0">
                <a:ln w="28575">
                  <a:solidFill>
                    <a:srgbClr val="FF9C89"/>
                  </a:solidFill>
                </a:ln>
                <a:solidFill>
                  <a:srgbClr val="C00000"/>
                </a:solidFill>
                <a:effectLst>
                  <a:outerShdw blurRad="38100" dist="38100" dir="2700000" algn="tl">
                    <a:srgbClr val="000000">
                      <a:alpha val="43137"/>
                    </a:srgbClr>
                  </a:outerShdw>
                </a:effectLst>
                <a:latin typeface="#9Slide07 SVNDessert Menu Scrip" panose="00000500000000000000" pitchFamily="2" charset="0"/>
              </a:rPr>
              <a:t>Viết</a:t>
            </a:r>
            <a:r>
              <a:rPr lang="en-US" sz="11500" b="1" dirty="0" smtClean="0">
                <a:ln w="28575">
                  <a:solidFill>
                    <a:srgbClr val="FF9C89"/>
                  </a:solidFill>
                </a:ln>
                <a:solidFill>
                  <a:srgbClr val="C00000"/>
                </a:solidFill>
                <a:effectLst>
                  <a:outerShdw blurRad="38100" dist="38100" dir="2700000" algn="tl">
                    <a:srgbClr val="000000">
                      <a:alpha val="43137"/>
                    </a:srgbClr>
                  </a:outerShdw>
                </a:effectLst>
                <a:latin typeface="#9Slide07 SVNDessert Menu Scrip" panose="00000500000000000000" pitchFamily="2" charset="0"/>
              </a:rPr>
              <a:t> </a:t>
            </a:r>
            <a:r>
              <a:rPr lang="en-US" sz="11500" b="1" dirty="0" err="1" smtClean="0">
                <a:ln w="28575">
                  <a:solidFill>
                    <a:srgbClr val="FF9C89"/>
                  </a:solidFill>
                </a:ln>
                <a:solidFill>
                  <a:srgbClr val="C00000"/>
                </a:solidFill>
                <a:effectLst>
                  <a:outerShdw blurRad="38100" dist="38100" dir="2700000" algn="tl">
                    <a:srgbClr val="000000">
                      <a:alpha val="43137"/>
                    </a:srgbClr>
                  </a:outerShdw>
                </a:effectLst>
                <a:latin typeface="#9Slide07 SVNDessert Menu Scrip" panose="00000500000000000000" pitchFamily="2" charset="0"/>
              </a:rPr>
              <a:t>bài</a:t>
            </a:r>
            <a:endParaRPr lang="en-US" sz="11500" b="1" dirty="0">
              <a:ln w="28575">
                <a:solidFill>
                  <a:srgbClr val="FF9C89"/>
                </a:solidFill>
              </a:ln>
              <a:solidFill>
                <a:srgbClr val="C00000"/>
              </a:solidFill>
              <a:effectLst>
                <a:outerShdw blurRad="38100" dist="38100" dir="2700000" algn="tl">
                  <a:srgbClr val="000000">
                    <a:alpha val="43137"/>
                  </a:srgbClr>
                </a:outerShdw>
              </a:effectLst>
              <a:latin typeface="#9Slide07 SVNDessert Menu Scrip" panose="00000500000000000000" pitchFamily="2" charset="0"/>
            </a:endParaRPr>
          </a:p>
        </p:txBody>
      </p:sp>
    </p:spTree>
    <p:extLst>
      <p:ext uri="{BB962C8B-B14F-4D97-AF65-F5344CB8AC3E}">
        <p14:creationId xmlns:p14="http://schemas.microsoft.com/office/powerpoint/2010/main" val="34456659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877</TotalTime>
  <Words>741</Words>
  <Application>Microsoft Office PowerPoint</Application>
  <PresentationFormat>Widescreen</PresentationFormat>
  <Paragraphs>108</Paragraphs>
  <Slides>17</Slides>
  <Notes>15</Notes>
  <HiddenSlides>0</HiddenSlides>
  <MMClips>1</MMClips>
  <ScaleCrop>false</ScaleCrop>
  <HeadingPairs>
    <vt:vector size="6" baseType="variant">
      <vt:variant>
        <vt:lpstr>Fonts Used</vt:lpstr>
      </vt:variant>
      <vt:variant>
        <vt:i4>25</vt:i4>
      </vt:variant>
      <vt:variant>
        <vt:lpstr>Theme</vt:lpstr>
      </vt:variant>
      <vt:variant>
        <vt:i4>2</vt:i4>
      </vt:variant>
      <vt:variant>
        <vt:lpstr>Slide Titles</vt:lpstr>
      </vt:variant>
      <vt:variant>
        <vt:i4>17</vt:i4>
      </vt:variant>
    </vt:vector>
  </HeadingPairs>
  <TitlesOfParts>
    <vt:vector size="44" baseType="lpstr">
      <vt:lpstr>맑은 고딕</vt:lpstr>
      <vt:lpstr>Calibri</vt:lpstr>
      <vt:lpstr>#9Slide07 SVNCinnamoncake</vt:lpstr>
      <vt:lpstr>UTM Avo</vt:lpstr>
      <vt:lpstr>字魂107号-萌趣欢乐体</vt:lpstr>
      <vt:lpstr>UTM Kabel KT</vt:lpstr>
      <vt:lpstr>SVN-Appleberry</vt:lpstr>
      <vt:lpstr>SVN-Newton</vt:lpstr>
      <vt:lpstr>#9Slide07 IcielPony</vt:lpstr>
      <vt:lpstr>等线</vt:lpstr>
      <vt:lpstr>Cambria</vt:lpstr>
      <vt:lpstr>#9Slide07 Cadena</vt:lpstr>
      <vt:lpstr>SVN-Dancing Script</vt:lpstr>
      <vt:lpstr>SVN-Poky's</vt:lpstr>
      <vt:lpstr>Calibri Light</vt:lpstr>
      <vt:lpstr>#9Slide07 IcielBC Cubano Normal</vt:lpstr>
      <vt:lpstr>SVN-Riesling</vt:lpstr>
      <vt:lpstr>Times New Roman</vt:lpstr>
      <vt:lpstr>#9Slide07 SVNDessert Menu Scrip</vt:lpstr>
      <vt:lpstr>#9Slide05 Bodega Script</vt:lpstr>
      <vt:lpstr>#9Slide04 Tinos Bold</vt:lpstr>
      <vt:lpstr>Arial</vt:lpstr>
      <vt:lpstr>等线 Light</vt:lpstr>
      <vt:lpstr>字魂70号-灵悦黑体</vt:lpstr>
      <vt:lpstr>#9Slide07 HoneyCream</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Laptop T&amp;T</cp:lastModifiedBy>
  <cp:revision>70</cp:revision>
  <dcterms:created xsi:type="dcterms:W3CDTF">2022-08-19T06:34:21Z</dcterms:created>
  <dcterms:modified xsi:type="dcterms:W3CDTF">2022-08-26T16:25:57Z</dcterms:modified>
</cp:coreProperties>
</file>