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7" r:id="rId5"/>
    <p:sldId id="273" r:id="rId6"/>
    <p:sldId id="274" r:id="rId7"/>
    <p:sldId id="275" r:id="rId8"/>
    <p:sldId id="277" r:id="rId9"/>
    <p:sldId id="283" r:id="rId10"/>
    <p:sldId id="276" r:id="rId11"/>
    <p:sldId id="284" r:id="rId12"/>
    <p:sldId id="278" r:id="rId13"/>
    <p:sldId id="280" r:id="rId14"/>
    <p:sldId id="282" r:id="rId15"/>
  </p:sldIdLst>
  <p:sldSz cx="12192000" cy="6858000"/>
  <p:notesSz cx="6858000" cy="9144000"/>
  <p:embeddedFontLst>
    <p:embeddedFont>
      <p:font typeface="#9Slide07 HoneyCream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Karla" pitchFamily="2" charset="0"/>
      <p:regular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04C"/>
    <a:srgbClr val="15C575"/>
    <a:srgbClr val="C00000"/>
    <a:srgbClr val="00DBD6"/>
    <a:srgbClr val="DA2AB8"/>
    <a:srgbClr val="EBE600"/>
    <a:srgbClr val="FF5757"/>
    <a:srgbClr val="0B9D0E"/>
    <a:srgbClr val="0EC0C4"/>
    <a:srgbClr val="CF0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3592E-6EF1-4114-BCB6-C412CF72941E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185BC-C0B9-46C0-B0A6-2E870546B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7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D0E00-F9EB-4238-8AF7-42125F8E464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2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D0E00-F9EB-4238-8AF7-42125F8E464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21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D0E00-F9EB-4238-8AF7-42125F8E464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8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D0E00-F9EB-4238-8AF7-42125F8E464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9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0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5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6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lt1"/>
        </a:solidFill>
        <a:effectLst/>
      </p:bgPr>
    </p:bg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8" name="Google Shape;340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600"/>
            </a:lvl9pPr>
          </a:lstStyle>
          <a:p>
            <a:endParaRPr/>
          </a:p>
        </p:txBody>
      </p:sp>
      <p:sp>
        <p:nvSpPr>
          <p:cNvPr id="3409" name="Google Shape;340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3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9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55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2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1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3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7795-32FF-4A25-9B8A-D3F73B79B25D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16FB0-B919-4223-B143-C6AAEF4157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8956754" y="-3761862"/>
            <a:ext cx="1145530" cy="1181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192000" y="-3761862"/>
            <a:ext cx="1145530" cy="1181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6294273" y="7570167"/>
            <a:ext cx="1145530" cy="1181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529519" y="7570167"/>
            <a:ext cx="1145530" cy="1181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956871" y="5539527"/>
            <a:ext cx="1279454" cy="1181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337530" y="2954738"/>
            <a:ext cx="1279454" cy="1181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4236325" y="-1181948"/>
            <a:ext cx="1279454" cy="11819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5456273" y="-1832143"/>
            <a:ext cx="1279454" cy="11819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2389032" y="-2423315"/>
            <a:ext cx="1279454" cy="1181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88520" y="-2116840"/>
            <a:ext cx="1279454" cy="11819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684052" y="-650195"/>
            <a:ext cx="1279454" cy="11819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444566" y="1027906"/>
            <a:ext cx="1279454" cy="11819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963506" y="4995015"/>
            <a:ext cx="1279454" cy="11819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09578" y="8590447"/>
            <a:ext cx="1279454" cy="11819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2126133" y="-403562"/>
            <a:ext cx="1279454" cy="11819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84571" y="-1315212"/>
            <a:ext cx="1279454" cy="11819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75977" y="6866935"/>
            <a:ext cx="1279454" cy="11819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353800" y="6927229"/>
            <a:ext cx="1279454" cy="1181948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71632" y="6438259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197759" y="10123714"/>
            <a:ext cx="3331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7566465" y="-654215"/>
            <a:ext cx="3331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564794" y="-724238"/>
            <a:ext cx="3331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By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YenNHi_MNT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4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95" y="767686"/>
            <a:ext cx="10240645" cy="5401310"/>
          </a:xfrm>
          <a:prstGeom prst="rect">
            <a:avLst/>
          </a:prstGeom>
        </p:spPr>
      </p:pic>
      <p:pic>
        <p:nvPicPr>
          <p:cNvPr id="9" name="图片 8" descr="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825" y="879475"/>
            <a:ext cx="1075690" cy="139001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608" y="-32067"/>
            <a:ext cx="1989455" cy="2667635"/>
          </a:xfrm>
          <a:prstGeom prst="rect">
            <a:avLst/>
          </a:prstGeom>
        </p:spPr>
      </p:pic>
      <p:pic>
        <p:nvPicPr>
          <p:cNvPr id="18" name="图片 16" descr="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1135"/>
            <a:ext cx="2945130" cy="2856865"/>
          </a:xfrm>
          <a:prstGeom prst="rect">
            <a:avLst/>
          </a:prstGeom>
        </p:spPr>
      </p:pic>
      <p:pic>
        <p:nvPicPr>
          <p:cNvPr id="19" name="图片 7" descr="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140" y="3640455"/>
            <a:ext cx="3386455" cy="3180080"/>
          </a:xfrm>
          <a:prstGeom prst="rect">
            <a:avLst/>
          </a:prstGeom>
        </p:spPr>
      </p:pic>
      <p:pic>
        <p:nvPicPr>
          <p:cNvPr id="20" name="图片 6" descr="42"/>
          <p:cNvPicPr>
            <a:picLocks noChangeAspect="1"/>
          </p:cNvPicPr>
          <p:nvPr/>
        </p:nvPicPr>
        <p:blipFill>
          <a:blip r:embed="rId7"/>
          <a:srcRect l="83056" t="50219"/>
          <a:stretch>
            <a:fillRect/>
          </a:stretch>
        </p:blipFill>
        <p:spPr>
          <a:xfrm>
            <a:off x="9948545" y="3721735"/>
            <a:ext cx="2243455" cy="3136265"/>
          </a:xfrm>
          <a:prstGeom prst="rect">
            <a:avLst/>
          </a:prstGeom>
        </p:spPr>
      </p:pic>
      <p:pic>
        <p:nvPicPr>
          <p:cNvPr id="22" name="图片 12" descr="千库网_小朋友奔跑_元素编号128440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7867" y="4401781"/>
            <a:ext cx="3763645" cy="25095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046" y="302260"/>
            <a:ext cx="1314148" cy="13011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65217">
            <a:off x="193130" y="2177975"/>
            <a:ext cx="1167050" cy="610932"/>
          </a:xfrm>
          <a:custGeom>
            <a:avLst/>
            <a:gdLst>
              <a:gd name="connsiteX0" fmla="*/ 0 w 1100137"/>
              <a:gd name="connsiteY0" fmla="*/ 0 h 571500"/>
              <a:gd name="connsiteX1" fmla="*/ 1100137 w 1100137"/>
              <a:gd name="connsiteY1" fmla="*/ 0 h 571500"/>
              <a:gd name="connsiteX2" fmla="*/ 1100137 w 1100137"/>
              <a:gd name="connsiteY2" fmla="*/ 571500 h 571500"/>
              <a:gd name="connsiteX3" fmla="*/ 0 w 1100137"/>
              <a:gd name="connsiteY3" fmla="*/ 571500 h 571500"/>
              <a:gd name="connsiteX4" fmla="*/ 0 w 1100137"/>
              <a:gd name="connsiteY4" fmla="*/ 0 h 571500"/>
              <a:gd name="connsiteX0" fmla="*/ 0 w 1100137"/>
              <a:gd name="connsiteY0" fmla="*/ 0 h 594554"/>
              <a:gd name="connsiteX1" fmla="*/ 1100137 w 1100137"/>
              <a:gd name="connsiteY1" fmla="*/ 0 h 594554"/>
              <a:gd name="connsiteX2" fmla="*/ 987278 w 1100137"/>
              <a:gd name="connsiteY2" fmla="*/ 594554 h 594554"/>
              <a:gd name="connsiteX3" fmla="*/ 0 w 1100137"/>
              <a:gd name="connsiteY3" fmla="*/ 571500 h 594554"/>
              <a:gd name="connsiteX4" fmla="*/ 0 w 1100137"/>
              <a:gd name="connsiteY4" fmla="*/ 0 h 594554"/>
              <a:gd name="connsiteX0" fmla="*/ 0 w 1100137"/>
              <a:gd name="connsiteY0" fmla="*/ 0 h 610932"/>
              <a:gd name="connsiteX1" fmla="*/ 1100137 w 1100137"/>
              <a:gd name="connsiteY1" fmla="*/ 0 h 610932"/>
              <a:gd name="connsiteX2" fmla="*/ 987278 w 1100137"/>
              <a:gd name="connsiteY2" fmla="*/ 594554 h 610932"/>
              <a:gd name="connsiteX3" fmla="*/ 46039 w 1100137"/>
              <a:gd name="connsiteY3" fmla="*/ 610932 h 610932"/>
              <a:gd name="connsiteX4" fmla="*/ 0 w 1100137"/>
              <a:gd name="connsiteY4" fmla="*/ 0 h 610932"/>
              <a:gd name="connsiteX0" fmla="*/ 66913 w 1167050"/>
              <a:gd name="connsiteY0" fmla="*/ 0 h 610932"/>
              <a:gd name="connsiteX1" fmla="*/ 1167050 w 1167050"/>
              <a:gd name="connsiteY1" fmla="*/ 0 h 610932"/>
              <a:gd name="connsiteX2" fmla="*/ 1054191 w 1167050"/>
              <a:gd name="connsiteY2" fmla="*/ 594554 h 610932"/>
              <a:gd name="connsiteX3" fmla="*/ 112952 w 1167050"/>
              <a:gd name="connsiteY3" fmla="*/ 610932 h 610932"/>
              <a:gd name="connsiteX4" fmla="*/ 0 w 1167050"/>
              <a:gd name="connsiteY4" fmla="*/ 238524 h 610932"/>
              <a:gd name="connsiteX5" fmla="*/ 66913 w 1167050"/>
              <a:gd name="connsiteY5" fmla="*/ 0 h 61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7050" h="610932">
                <a:moveTo>
                  <a:pt x="66913" y="0"/>
                </a:moveTo>
                <a:lnTo>
                  <a:pt x="1167050" y="0"/>
                </a:lnTo>
                <a:lnTo>
                  <a:pt x="1054191" y="594554"/>
                </a:lnTo>
                <a:lnTo>
                  <a:pt x="112952" y="610932"/>
                </a:lnTo>
                <a:cubicBezTo>
                  <a:pt x="99410" y="489709"/>
                  <a:pt x="13542" y="359747"/>
                  <a:pt x="0" y="238524"/>
                </a:cubicBezTo>
                <a:lnTo>
                  <a:pt x="66913" y="0"/>
                </a:lnTo>
                <a:close/>
              </a:path>
            </a:pathLst>
          </a:custGeom>
          <a:solidFill>
            <a:srgbClr val="DB7B5C"/>
          </a:solidFill>
          <a:ln>
            <a:solidFill>
              <a:srgbClr val="DB7B5C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89546">
            <a:off x="354594" y="2129498"/>
            <a:ext cx="867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  <a:latin typeface="SVN-Rocker" panose="02040603050506020204" pitchFamily="18" charset="0"/>
              </a:rPr>
              <a:t>Tiếng</a:t>
            </a:r>
            <a:r>
              <a:rPr lang="en-GB" sz="2000" dirty="0">
                <a:solidFill>
                  <a:schemeClr val="bg1"/>
                </a:solidFill>
                <a:latin typeface="SVN-Rocker" panose="02040603050506020204" pitchFamily="18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SVN-Rocker" panose="02040603050506020204" pitchFamily="18" charset="0"/>
              </a:rPr>
              <a:t>Viêt</a:t>
            </a:r>
            <a:r>
              <a:rPr lang="en-GB" sz="2000" dirty="0">
                <a:solidFill>
                  <a:schemeClr val="bg1"/>
                </a:solidFill>
                <a:latin typeface="SVN-Rocker" panose="02040603050506020204" pitchFamily="18" charset="0"/>
              </a:rPr>
              <a:t> 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1317" y="2946915"/>
            <a:ext cx="5712447" cy="26458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865" y="1296246"/>
            <a:ext cx="10272650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428781" y="879676"/>
            <a:ext cx="11298555" cy="5023414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41" y="1733725"/>
            <a:ext cx="4740375" cy="34426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78059" y="1439103"/>
            <a:ext cx="53877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i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Đây là hai câu thơ nổi tiếng của đại thi hào Nguyên Du. Câu thơ miêu tả những dấu hiệu đầu tiên của mùa hè: Tiếng chim quyên, hoa lựu trổ bông đỏ rực, đầy sức sống.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6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7"/>
          <p:cNvSpPr/>
          <p:nvPr/>
        </p:nvSpPr>
        <p:spPr>
          <a:xfrm>
            <a:off x="446405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4"/>
          <p:cNvSpPr>
            <a:spLocks noChangeAspect="1"/>
          </p:cNvSpPr>
          <p:nvPr/>
        </p:nvSpPr>
        <p:spPr>
          <a:xfrm>
            <a:off x="5349944" y="1546277"/>
            <a:ext cx="5496207" cy="3634450"/>
          </a:xfrm>
          <a:custGeom>
            <a:avLst/>
            <a:gdLst>
              <a:gd name="connsiteX0" fmla="*/ 0 w 1176337"/>
              <a:gd name="connsiteY0" fmla="*/ 0 h 1061710"/>
              <a:gd name="connsiteX1" fmla="*/ 611695 w 1176337"/>
              <a:gd name="connsiteY1" fmla="*/ 0 h 1061710"/>
              <a:gd name="connsiteX2" fmla="*/ 1176337 w 1176337"/>
              <a:gd name="connsiteY2" fmla="*/ 0 h 1061710"/>
              <a:gd name="connsiteX3" fmla="*/ 1176337 w 1176337"/>
              <a:gd name="connsiteY3" fmla="*/ 499004 h 1061710"/>
              <a:gd name="connsiteX4" fmla="*/ 1176337 w 1176337"/>
              <a:gd name="connsiteY4" fmla="*/ 1061710 h 1061710"/>
              <a:gd name="connsiteX5" fmla="*/ 611695 w 1176337"/>
              <a:gd name="connsiteY5" fmla="*/ 1061710 h 1061710"/>
              <a:gd name="connsiteX6" fmla="*/ 0 w 1176337"/>
              <a:gd name="connsiteY6" fmla="*/ 1061710 h 1061710"/>
              <a:gd name="connsiteX7" fmla="*/ 0 w 1176337"/>
              <a:gd name="connsiteY7" fmla="*/ 541472 h 1061710"/>
              <a:gd name="connsiteX8" fmla="*/ 0 w 1176337"/>
              <a:gd name="connsiteY8" fmla="*/ 0 h 106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337" h="1061710" fill="none" extrusionOk="0">
                <a:moveTo>
                  <a:pt x="0" y="0"/>
                </a:moveTo>
                <a:cubicBezTo>
                  <a:pt x="274690" y="-16388"/>
                  <a:pt x="332998" y="-11675"/>
                  <a:pt x="611695" y="0"/>
                </a:cubicBezTo>
                <a:cubicBezTo>
                  <a:pt x="890392" y="11675"/>
                  <a:pt x="1023557" y="-18028"/>
                  <a:pt x="1176337" y="0"/>
                </a:cubicBezTo>
                <a:cubicBezTo>
                  <a:pt x="1198870" y="203841"/>
                  <a:pt x="1171590" y="344868"/>
                  <a:pt x="1176337" y="499004"/>
                </a:cubicBezTo>
                <a:cubicBezTo>
                  <a:pt x="1181084" y="653140"/>
                  <a:pt x="1176343" y="795664"/>
                  <a:pt x="1176337" y="1061710"/>
                </a:cubicBezTo>
                <a:cubicBezTo>
                  <a:pt x="994668" y="1089371"/>
                  <a:pt x="800094" y="1044729"/>
                  <a:pt x="611695" y="1061710"/>
                </a:cubicBezTo>
                <a:cubicBezTo>
                  <a:pt x="423296" y="1078691"/>
                  <a:pt x="216060" y="1082868"/>
                  <a:pt x="0" y="1061710"/>
                </a:cubicBezTo>
                <a:cubicBezTo>
                  <a:pt x="-8131" y="854790"/>
                  <a:pt x="15336" y="656387"/>
                  <a:pt x="0" y="541472"/>
                </a:cubicBezTo>
                <a:cubicBezTo>
                  <a:pt x="-15336" y="426557"/>
                  <a:pt x="14857" y="228234"/>
                  <a:pt x="0" y="0"/>
                </a:cubicBezTo>
                <a:close/>
              </a:path>
              <a:path w="1176337" h="1061710" stroke="0" extrusionOk="0">
                <a:moveTo>
                  <a:pt x="0" y="0"/>
                </a:moveTo>
                <a:cubicBezTo>
                  <a:pt x="228089" y="15699"/>
                  <a:pt x="425460" y="-8327"/>
                  <a:pt x="576405" y="0"/>
                </a:cubicBezTo>
                <a:cubicBezTo>
                  <a:pt x="727351" y="8327"/>
                  <a:pt x="964924" y="24438"/>
                  <a:pt x="1176337" y="0"/>
                </a:cubicBezTo>
                <a:cubicBezTo>
                  <a:pt x="1149199" y="260242"/>
                  <a:pt x="1173176" y="412711"/>
                  <a:pt x="1176337" y="552089"/>
                </a:cubicBezTo>
                <a:cubicBezTo>
                  <a:pt x="1179498" y="691467"/>
                  <a:pt x="1155744" y="915177"/>
                  <a:pt x="1176337" y="1061710"/>
                </a:cubicBezTo>
                <a:cubicBezTo>
                  <a:pt x="927714" y="1084685"/>
                  <a:pt x="799020" y="1066980"/>
                  <a:pt x="611695" y="1061710"/>
                </a:cubicBezTo>
                <a:cubicBezTo>
                  <a:pt x="424370" y="1056440"/>
                  <a:pt x="291600" y="1083601"/>
                  <a:pt x="0" y="1061710"/>
                </a:cubicBezTo>
                <a:cubicBezTo>
                  <a:pt x="12177" y="833169"/>
                  <a:pt x="6" y="703684"/>
                  <a:pt x="0" y="552089"/>
                </a:cubicBezTo>
                <a:cubicBezTo>
                  <a:pt x="-6" y="400494"/>
                  <a:pt x="-3285" y="217356"/>
                  <a:pt x="0" y="0"/>
                </a:cubicBezTo>
                <a:close/>
              </a:path>
            </a:pathLst>
          </a:custGeom>
          <a:solidFill>
            <a:srgbClr val="19A1C1">
              <a:alpha val="16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ounded Rectangle 4"/>
          <p:cNvSpPr/>
          <p:nvPr/>
        </p:nvSpPr>
        <p:spPr>
          <a:xfrm>
            <a:off x="2338085" y="4132162"/>
            <a:ext cx="312517" cy="2777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93503" y="1467438"/>
            <a:ext cx="4609343" cy="3923123"/>
            <a:chOff x="1050677" y="1563277"/>
            <a:chExt cx="4357153" cy="36174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782" b="95098" l="10000" r="90000">
                          <a14:foregroundMark x1="40814" y1="64426" x2="57558" y2="77311"/>
                          <a14:foregroundMark x1="53256" y1="80392" x2="60233" y2="65266"/>
                          <a14:foregroundMark x1="60930" y1="80952" x2="60698" y2="65406"/>
                          <a14:foregroundMark x1="40465" y1="80532" x2="39302" y2="64286"/>
                          <a14:foregroundMark x1="37093" y1="78992" x2="28256" y2="77591"/>
                          <a14:foregroundMark x1="36047" y1="76190" x2="27907" y2="72969"/>
                          <a14:foregroundMark x1="30814" y1="68627" x2="33605" y2="69748"/>
                          <a14:backgroundMark x1="35233" y1="72829" x2="38721" y2="73669"/>
                          <a14:backgroundMark x1="29651" y1="77171" x2="32442" y2="78431"/>
                          <a14:backgroundMark x1="33837" y1="77171" x2="36163" y2="78711"/>
                          <a14:backgroundMark x1="29535" y1="73950" x2="31628" y2="74090"/>
                          <a14:backgroundMark x1="37442" y1="72409" x2="28372" y2="78992"/>
                          <a14:backgroundMark x1="37791" y1="78711" x2="32209" y2="70588"/>
                          <a14:backgroundMark x1="32558" y1="79552" x2="39535" y2="72129"/>
                          <a14:backgroundMark x1="39419" y1="78151" x2="28721" y2="75210"/>
                          <a14:backgroundMark x1="30000" y1="79552" x2="38372" y2="72409"/>
                          <a14:backgroundMark x1="28372" y1="78852" x2="35116" y2="71429"/>
                          <a14:backgroundMark x1="27558" y1="80112" x2="30581" y2="72829"/>
                          <a14:backgroundMark x1="30000" y1="78711" x2="40116" y2="77171"/>
                          <a14:backgroundMark x1="36163" y1="77871" x2="35930" y2="73669"/>
                          <a14:backgroundMark x1="30698" y1="71849" x2="38721" y2="73950"/>
                          <a14:backgroundMark x1="39884" y1="76331" x2="31395" y2="77731"/>
                          <a14:backgroundMark x1="32093" y1="79272" x2="38140" y2="785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0677" y="1563277"/>
              <a:ext cx="4357153" cy="36174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t="18972"/>
            <a:stretch/>
          </p:blipFill>
          <p:spPr>
            <a:xfrm rot="12099255">
              <a:off x="3609777" y="4351735"/>
              <a:ext cx="231910" cy="2383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9779" y1="35840" x2="39779" y2="35840"/>
                          <a14:backgroundMark x1="38812" y1="38379" x2="38812" y2="38379"/>
                          <a14:backgroundMark x1="61602" y1="49609" x2="61602" y2="49609"/>
                          <a14:backgroundMark x1="62017" y1="50000" x2="62155" y2="51758"/>
                          <a14:backgroundMark x1="25276" y1="75879" x2="28729" y2="74316"/>
                          <a14:backgroundMark x1="13122" y1="74414" x2="16298" y2="75586"/>
                          <a14:backgroundMark x1="41713" y1="41992" x2="51519" y2="41699"/>
                          <a14:backgroundMark x1="19061" y1="41406" x2="35497" y2="41406"/>
                          <a14:backgroundMark x1="38122" y1="39746" x2="38122" y2="39746"/>
                          <a14:backgroundMark x1="49448" y1="58398" x2="58978" y2="58301"/>
                          <a14:backgroundMark x1="37569" y1="68945" x2="38122" y2="72949"/>
                          <a14:backgroundMark x1="35912" y1="75293" x2="38674" y2="75488"/>
                        </a14:backgroundRemoval>
                      </a14:imgEffect>
                    </a14:imgLayer>
                  </a14:imgProps>
                </a:ext>
              </a:extLst>
            </a:blip>
            <a:srcRect l="8177" t="31529" r="32992" b="24015"/>
            <a:stretch/>
          </p:blipFill>
          <p:spPr>
            <a:xfrm rot="757770" flipH="1" flipV="1">
              <a:off x="2838559" y="4278456"/>
              <a:ext cx="184364" cy="17439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17282" t="4086" r="16805" b="17697"/>
          <a:stretch/>
        </p:blipFill>
        <p:spPr>
          <a:xfrm>
            <a:off x="5563071" y="1674266"/>
            <a:ext cx="5020698" cy="3097007"/>
          </a:xfrm>
          <a:prstGeom prst="rect">
            <a:avLst/>
          </a:prstGeom>
        </p:spPr>
      </p:pic>
      <p:pic>
        <p:nvPicPr>
          <p:cNvPr id="17" name="图片 2" descr="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35" y="0"/>
            <a:ext cx="1435100" cy="19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600199" y="1271589"/>
            <a:ext cx="8348345" cy="3212782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660"/>
            <a:ext cx="1999508" cy="268111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7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651240" y="1050925"/>
            <a:ext cx="3681095" cy="580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0732" y="1893314"/>
            <a:ext cx="7592376" cy="18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516441" y="449127"/>
            <a:ext cx="11298555" cy="5891514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1192183" y="808549"/>
            <a:ext cx="4029584" cy="1141439"/>
          </a:xfrm>
          <a:custGeom>
            <a:avLst/>
            <a:gdLst>
              <a:gd name="connsiteX0" fmla="*/ 0 w 3850734"/>
              <a:gd name="connsiteY0" fmla="*/ 0 h 1015663"/>
              <a:gd name="connsiteX1" fmla="*/ 3850734 w 3850734"/>
              <a:gd name="connsiteY1" fmla="*/ 0 h 1015663"/>
              <a:gd name="connsiteX2" fmla="*/ 3850734 w 3850734"/>
              <a:gd name="connsiteY2" fmla="*/ 1015663 h 1015663"/>
              <a:gd name="connsiteX3" fmla="*/ 0 w 3850734"/>
              <a:gd name="connsiteY3" fmla="*/ 1015663 h 1015663"/>
              <a:gd name="connsiteX4" fmla="*/ 0 w 3850734"/>
              <a:gd name="connsiteY4" fmla="*/ 0 h 1015663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0 w 3850734"/>
              <a:gd name="connsiteY4" fmla="*/ 1093164 h 1093164"/>
              <a:gd name="connsiteX5" fmla="*/ 0 w 3850734"/>
              <a:gd name="connsiteY5" fmla="*/ 77501 h 1093164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1554413 w 3850734"/>
              <a:gd name="connsiteY4" fmla="*/ 1030158 h 1093164"/>
              <a:gd name="connsiteX5" fmla="*/ 0 w 3850734"/>
              <a:gd name="connsiteY5" fmla="*/ 1093164 h 1093164"/>
              <a:gd name="connsiteX6" fmla="*/ 0 w 3850734"/>
              <a:gd name="connsiteY6" fmla="*/ 77501 h 1093164"/>
              <a:gd name="connsiteX0" fmla="*/ 100776 w 3951510"/>
              <a:gd name="connsiteY0" fmla="*/ 77501 h 1093164"/>
              <a:gd name="connsiteX1" fmla="*/ 1724637 w 3951510"/>
              <a:gd name="connsiteY1" fmla="*/ 12 h 1093164"/>
              <a:gd name="connsiteX2" fmla="*/ 3951510 w 3951510"/>
              <a:gd name="connsiteY2" fmla="*/ 77501 h 1093164"/>
              <a:gd name="connsiteX3" fmla="*/ 3951510 w 3951510"/>
              <a:gd name="connsiteY3" fmla="*/ 1093164 h 1093164"/>
              <a:gd name="connsiteX4" fmla="*/ 1655189 w 3951510"/>
              <a:gd name="connsiteY4" fmla="*/ 1030158 h 1093164"/>
              <a:gd name="connsiteX5" fmla="*/ 100776 w 3951510"/>
              <a:gd name="connsiteY5" fmla="*/ 1093164 h 1093164"/>
              <a:gd name="connsiteX6" fmla="*/ 9 w 3951510"/>
              <a:gd name="connsiteY6" fmla="*/ 358827 h 1093164"/>
              <a:gd name="connsiteX7" fmla="*/ 100776 w 3951510"/>
              <a:gd name="connsiteY7" fmla="*/ 77501 h 1093164"/>
              <a:gd name="connsiteX0" fmla="*/ 100776 w 4085885"/>
              <a:gd name="connsiteY0" fmla="*/ 77501 h 1093164"/>
              <a:gd name="connsiteX1" fmla="*/ 1724637 w 4085885"/>
              <a:gd name="connsiteY1" fmla="*/ 12 h 1093164"/>
              <a:gd name="connsiteX2" fmla="*/ 3951510 w 4085885"/>
              <a:gd name="connsiteY2" fmla="*/ 77501 h 1093164"/>
              <a:gd name="connsiteX3" fmla="*/ 4085873 w 4085885"/>
              <a:gd name="connsiteY3" fmla="*/ 439850 h 1093164"/>
              <a:gd name="connsiteX4" fmla="*/ 3951510 w 4085885"/>
              <a:gd name="connsiteY4" fmla="*/ 1093164 h 1093164"/>
              <a:gd name="connsiteX5" fmla="*/ 1655189 w 4085885"/>
              <a:gd name="connsiteY5" fmla="*/ 1030158 h 1093164"/>
              <a:gd name="connsiteX6" fmla="*/ 100776 w 4085885"/>
              <a:gd name="connsiteY6" fmla="*/ 1093164 h 1093164"/>
              <a:gd name="connsiteX7" fmla="*/ 9 w 4085885"/>
              <a:gd name="connsiteY7" fmla="*/ 358827 h 1093164"/>
              <a:gd name="connsiteX8" fmla="*/ 100776 w 4085885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100776 w 4089319"/>
              <a:gd name="connsiteY7" fmla="*/ 1093164 h 1152662"/>
              <a:gd name="connsiteX8" fmla="*/ 9 w 4089319"/>
              <a:gd name="connsiteY8" fmla="*/ 358827 h 1152662"/>
              <a:gd name="connsiteX9" fmla="*/ 100776 w 4089319"/>
              <a:gd name="connsiteY9" fmla="*/ 77501 h 1152662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312526 w 4089319"/>
              <a:gd name="connsiteY7" fmla="*/ 1134331 h 1152662"/>
              <a:gd name="connsiteX8" fmla="*/ 100776 w 4089319"/>
              <a:gd name="connsiteY8" fmla="*/ 1093164 h 1152662"/>
              <a:gd name="connsiteX9" fmla="*/ 9 w 4089319"/>
              <a:gd name="connsiteY9" fmla="*/ 358827 h 1152662"/>
              <a:gd name="connsiteX10" fmla="*/ 100776 w 4089319"/>
              <a:gd name="connsiteY10" fmla="*/ 77501 h 1152662"/>
              <a:gd name="connsiteX0" fmla="*/ 181799 w 4089319"/>
              <a:gd name="connsiteY0" fmla="*/ 31221 h 1152680"/>
              <a:gd name="connsiteX1" fmla="*/ 1724637 w 4089319"/>
              <a:gd name="connsiteY1" fmla="*/ 30 h 1152680"/>
              <a:gd name="connsiteX2" fmla="*/ 3951510 w 4089319"/>
              <a:gd name="connsiteY2" fmla="*/ 77519 h 1152680"/>
              <a:gd name="connsiteX3" fmla="*/ 4085873 w 4089319"/>
              <a:gd name="connsiteY3" fmla="*/ 439868 h 1152680"/>
              <a:gd name="connsiteX4" fmla="*/ 3951510 w 4089319"/>
              <a:gd name="connsiteY4" fmla="*/ 1093182 h 1152680"/>
              <a:gd name="connsiteX5" fmla="*/ 3229346 w 4089319"/>
              <a:gd name="connsiteY5" fmla="*/ 1122774 h 1152680"/>
              <a:gd name="connsiteX6" fmla="*/ 1655189 w 4089319"/>
              <a:gd name="connsiteY6" fmla="*/ 1030176 h 1152680"/>
              <a:gd name="connsiteX7" fmla="*/ 312526 w 4089319"/>
              <a:gd name="connsiteY7" fmla="*/ 1134349 h 1152680"/>
              <a:gd name="connsiteX8" fmla="*/ 100776 w 4089319"/>
              <a:gd name="connsiteY8" fmla="*/ 1093182 h 1152680"/>
              <a:gd name="connsiteX9" fmla="*/ 9 w 4089319"/>
              <a:gd name="connsiteY9" fmla="*/ 358845 h 1152680"/>
              <a:gd name="connsiteX10" fmla="*/ 181799 w 4089319"/>
              <a:gd name="connsiteY10" fmla="*/ 31221 h 1152680"/>
              <a:gd name="connsiteX0" fmla="*/ 181799 w 4089319"/>
              <a:gd name="connsiteY0" fmla="*/ 44445 h 1165904"/>
              <a:gd name="connsiteX1" fmla="*/ 486146 w 4089319"/>
              <a:gd name="connsiteY1" fmla="*/ 1679 h 1165904"/>
              <a:gd name="connsiteX2" fmla="*/ 1724637 w 4089319"/>
              <a:gd name="connsiteY2" fmla="*/ 13254 h 1165904"/>
              <a:gd name="connsiteX3" fmla="*/ 3951510 w 4089319"/>
              <a:gd name="connsiteY3" fmla="*/ 90743 h 1165904"/>
              <a:gd name="connsiteX4" fmla="*/ 4085873 w 4089319"/>
              <a:gd name="connsiteY4" fmla="*/ 453092 h 1165904"/>
              <a:gd name="connsiteX5" fmla="*/ 3951510 w 4089319"/>
              <a:gd name="connsiteY5" fmla="*/ 1106406 h 1165904"/>
              <a:gd name="connsiteX6" fmla="*/ 3229346 w 4089319"/>
              <a:gd name="connsiteY6" fmla="*/ 1135998 h 1165904"/>
              <a:gd name="connsiteX7" fmla="*/ 1655189 w 4089319"/>
              <a:gd name="connsiteY7" fmla="*/ 1043400 h 1165904"/>
              <a:gd name="connsiteX8" fmla="*/ 312526 w 4089319"/>
              <a:gd name="connsiteY8" fmla="*/ 1147573 h 1165904"/>
              <a:gd name="connsiteX9" fmla="*/ 100776 w 4089319"/>
              <a:gd name="connsiteY9" fmla="*/ 1106406 h 1165904"/>
              <a:gd name="connsiteX10" fmla="*/ 9 w 4089319"/>
              <a:gd name="connsiteY10" fmla="*/ 372069 h 1165904"/>
              <a:gd name="connsiteX11" fmla="*/ 181799 w 4089319"/>
              <a:gd name="connsiteY11" fmla="*/ 44445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319" h="1165904">
                <a:moveTo>
                  <a:pt x="181799" y="44445"/>
                </a:moveTo>
                <a:cubicBezTo>
                  <a:pt x="235814" y="-11499"/>
                  <a:pt x="229006" y="6877"/>
                  <a:pt x="486146" y="1679"/>
                </a:cubicBezTo>
                <a:cubicBezTo>
                  <a:pt x="743286" y="-3519"/>
                  <a:pt x="1120069" y="4197"/>
                  <a:pt x="1724637" y="13254"/>
                </a:cubicBezTo>
                <a:lnTo>
                  <a:pt x="3951510" y="90743"/>
                </a:lnTo>
                <a:cubicBezTo>
                  <a:pt x="3949999" y="207668"/>
                  <a:pt x="4110534" y="289869"/>
                  <a:pt x="4085873" y="453092"/>
                </a:cubicBezTo>
                <a:cubicBezTo>
                  <a:pt x="4110533" y="844483"/>
                  <a:pt x="3996298" y="888635"/>
                  <a:pt x="3951510" y="1106406"/>
                </a:cubicBezTo>
                <a:cubicBezTo>
                  <a:pt x="3814543" y="1212507"/>
                  <a:pt x="3612066" y="1146499"/>
                  <a:pt x="3229346" y="1135998"/>
                </a:cubicBezTo>
                <a:cubicBezTo>
                  <a:pt x="2846626" y="1125497"/>
                  <a:pt x="2154829" y="1049187"/>
                  <a:pt x="1655189" y="1043400"/>
                </a:cubicBezTo>
                <a:cubicBezTo>
                  <a:pt x="1180627" y="1062691"/>
                  <a:pt x="787088" y="1128282"/>
                  <a:pt x="312526" y="1147573"/>
                </a:cubicBezTo>
                <a:lnTo>
                  <a:pt x="100776" y="1106406"/>
                </a:lnTo>
                <a:cubicBezTo>
                  <a:pt x="101911" y="865485"/>
                  <a:pt x="-1126" y="612990"/>
                  <a:pt x="9" y="372069"/>
                </a:cubicBezTo>
                <a:lnTo>
                  <a:pt x="181799" y="4444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wrap="none" lIns="180000" tIns="108000" rIns="180000" bIns="108000">
            <a:spAutoFit/>
          </a:bodyPr>
          <a:lstStyle/>
          <a:p>
            <a:r>
              <a:rPr lang="en-GB" sz="6000" dirty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SVN-SAF" panose="02040603050506020204" pitchFamily="18" charset="0"/>
              </a:rPr>
              <a:t>BÌNH ĐỊNH</a:t>
            </a:r>
            <a:endParaRPr lang="en-GB" sz="6000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1088789" y="4635360"/>
            <a:ext cx="4236371" cy="1141439"/>
          </a:xfrm>
          <a:custGeom>
            <a:avLst/>
            <a:gdLst>
              <a:gd name="connsiteX0" fmla="*/ 0 w 3850734"/>
              <a:gd name="connsiteY0" fmla="*/ 0 h 1015663"/>
              <a:gd name="connsiteX1" fmla="*/ 3850734 w 3850734"/>
              <a:gd name="connsiteY1" fmla="*/ 0 h 1015663"/>
              <a:gd name="connsiteX2" fmla="*/ 3850734 w 3850734"/>
              <a:gd name="connsiteY2" fmla="*/ 1015663 h 1015663"/>
              <a:gd name="connsiteX3" fmla="*/ 0 w 3850734"/>
              <a:gd name="connsiteY3" fmla="*/ 1015663 h 1015663"/>
              <a:gd name="connsiteX4" fmla="*/ 0 w 3850734"/>
              <a:gd name="connsiteY4" fmla="*/ 0 h 1015663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0 w 3850734"/>
              <a:gd name="connsiteY4" fmla="*/ 1093164 h 1093164"/>
              <a:gd name="connsiteX5" fmla="*/ 0 w 3850734"/>
              <a:gd name="connsiteY5" fmla="*/ 77501 h 1093164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1554413 w 3850734"/>
              <a:gd name="connsiteY4" fmla="*/ 1030158 h 1093164"/>
              <a:gd name="connsiteX5" fmla="*/ 0 w 3850734"/>
              <a:gd name="connsiteY5" fmla="*/ 1093164 h 1093164"/>
              <a:gd name="connsiteX6" fmla="*/ 0 w 3850734"/>
              <a:gd name="connsiteY6" fmla="*/ 77501 h 1093164"/>
              <a:gd name="connsiteX0" fmla="*/ 100776 w 3951510"/>
              <a:gd name="connsiteY0" fmla="*/ 77501 h 1093164"/>
              <a:gd name="connsiteX1" fmla="*/ 1724637 w 3951510"/>
              <a:gd name="connsiteY1" fmla="*/ 12 h 1093164"/>
              <a:gd name="connsiteX2" fmla="*/ 3951510 w 3951510"/>
              <a:gd name="connsiteY2" fmla="*/ 77501 h 1093164"/>
              <a:gd name="connsiteX3" fmla="*/ 3951510 w 3951510"/>
              <a:gd name="connsiteY3" fmla="*/ 1093164 h 1093164"/>
              <a:gd name="connsiteX4" fmla="*/ 1655189 w 3951510"/>
              <a:gd name="connsiteY4" fmla="*/ 1030158 h 1093164"/>
              <a:gd name="connsiteX5" fmla="*/ 100776 w 3951510"/>
              <a:gd name="connsiteY5" fmla="*/ 1093164 h 1093164"/>
              <a:gd name="connsiteX6" fmla="*/ 9 w 3951510"/>
              <a:gd name="connsiteY6" fmla="*/ 358827 h 1093164"/>
              <a:gd name="connsiteX7" fmla="*/ 100776 w 3951510"/>
              <a:gd name="connsiteY7" fmla="*/ 77501 h 1093164"/>
              <a:gd name="connsiteX0" fmla="*/ 100776 w 4085885"/>
              <a:gd name="connsiteY0" fmla="*/ 77501 h 1093164"/>
              <a:gd name="connsiteX1" fmla="*/ 1724637 w 4085885"/>
              <a:gd name="connsiteY1" fmla="*/ 12 h 1093164"/>
              <a:gd name="connsiteX2" fmla="*/ 3951510 w 4085885"/>
              <a:gd name="connsiteY2" fmla="*/ 77501 h 1093164"/>
              <a:gd name="connsiteX3" fmla="*/ 4085873 w 4085885"/>
              <a:gd name="connsiteY3" fmla="*/ 439850 h 1093164"/>
              <a:gd name="connsiteX4" fmla="*/ 3951510 w 4085885"/>
              <a:gd name="connsiteY4" fmla="*/ 1093164 h 1093164"/>
              <a:gd name="connsiteX5" fmla="*/ 1655189 w 4085885"/>
              <a:gd name="connsiteY5" fmla="*/ 1030158 h 1093164"/>
              <a:gd name="connsiteX6" fmla="*/ 100776 w 4085885"/>
              <a:gd name="connsiteY6" fmla="*/ 1093164 h 1093164"/>
              <a:gd name="connsiteX7" fmla="*/ 9 w 4085885"/>
              <a:gd name="connsiteY7" fmla="*/ 358827 h 1093164"/>
              <a:gd name="connsiteX8" fmla="*/ 100776 w 4085885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100776 w 4089319"/>
              <a:gd name="connsiteY7" fmla="*/ 1093164 h 1152662"/>
              <a:gd name="connsiteX8" fmla="*/ 9 w 4089319"/>
              <a:gd name="connsiteY8" fmla="*/ 358827 h 1152662"/>
              <a:gd name="connsiteX9" fmla="*/ 100776 w 4089319"/>
              <a:gd name="connsiteY9" fmla="*/ 77501 h 1152662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312526 w 4089319"/>
              <a:gd name="connsiteY7" fmla="*/ 1134331 h 1152662"/>
              <a:gd name="connsiteX8" fmla="*/ 100776 w 4089319"/>
              <a:gd name="connsiteY8" fmla="*/ 1093164 h 1152662"/>
              <a:gd name="connsiteX9" fmla="*/ 9 w 4089319"/>
              <a:gd name="connsiteY9" fmla="*/ 358827 h 1152662"/>
              <a:gd name="connsiteX10" fmla="*/ 100776 w 4089319"/>
              <a:gd name="connsiteY10" fmla="*/ 77501 h 1152662"/>
              <a:gd name="connsiteX0" fmla="*/ 181799 w 4089319"/>
              <a:gd name="connsiteY0" fmla="*/ 31221 h 1152680"/>
              <a:gd name="connsiteX1" fmla="*/ 1724637 w 4089319"/>
              <a:gd name="connsiteY1" fmla="*/ 30 h 1152680"/>
              <a:gd name="connsiteX2" fmla="*/ 3951510 w 4089319"/>
              <a:gd name="connsiteY2" fmla="*/ 77519 h 1152680"/>
              <a:gd name="connsiteX3" fmla="*/ 4085873 w 4089319"/>
              <a:gd name="connsiteY3" fmla="*/ 439868 h 1152680"/>
              <a:gd name="connsiteX4" fmla="*/ 3951510 w 4089319"/>
              <a:gd name="connsiteY4" fmla="*/ 1093182 h 1152680"/>
              <a:gd name="connsiteX5" fmla="*/ 3229346 w 4089319"/>
              <a:gd name="connsiteY5" fmla="*/ 1122774 h 1152680"/>
              <a:gd name="connsiteX6" fmla="*/ 1655189 w 4089319"/>
              <a:gd name="connsiteY6" fmla="*/ 1030176 h 1152680"/>
              <a:gd name="connsiteX7" fmla="*/ 312526 w 4089319"/>
              <a:gd name="connsiteY7" fmla="*/ 1134349 h 1152680"/>
              <a:gd name="connsiteX8" fmla="*/ 100776 w 4089319"/>
              <a:gd name="connsiteY8" fmla="*/ 1093182 h 1152680"/>
              <a:gd name="connsiteX9" fmla="*/ 9 w 4089319"/>
              <a:gd name="connsiteY9" fmla="*/ 358845 h 1152680"/>
              <a:gd name="connsiteX10" fmla="*/ 181799 w 4089319"/>
              <a:gd name="connsiteY10" fmla="*/ 31221 h 1152680"/>
              <a:gd name="connsiteX0" fmla="*/ 181799 w 4089319"/>
              <a:gd name="connsiteY0" fmla="*/ 44445 h 1165904"/>
              <a:gd name="connsiteX1" fmla="*/ 486146 w 4089319"/>
              <a:gd name="connsiteY1" fmla="*/ 1679 h 1165904"/>
              <a:gd name="connsiteX2" fmla="*/ 1724637 w 4089319"/>
              <a:gd name="connsiteY2" fmla="*/ 13254 h 1165904"/>
              <a:gd name="connsiteX3" fmla="*/ 3951510 w 4089319"/>
              <a:gd name="connsiteY3" fmla="*/ 90743 h 1165904"/>
              <a:gd name="connsiteX4" fmla="*/ 4085873 w 4089319"/>
              <a:gd name="connsiteY4" fmla="*/ 453092 h 1165904"/>
              <a:gd name="connsiteX5" fmla="*/ 3951510 w 4089319"/>
              <a:gd name="connsiteY5" fmla="*/ 1106406 h 1165904"/>
              <a:gd name="connsiteX6" fmla="*/ 3229346 w 4089319"/>
              <a:gd name="connsiteY6" fmla="*/ 1135998 h 1165904"/>
              <a:gd name="connsiteX7" fmla="*/ 1655189 w 4089319"/>
              <a:gd name="connsiteY7" fmla="*/ 1043400 h 1165904"/>
              <a:gd name="connsiteX8" fmla="*/ 312526 w 4089319"/>
              <a:gd name="connsiteY8" fmla="*/ 1147573 h 1165904"/>
              <a:gd name="connsiteX9" fmla="*/ 100776 w 4089319"/>
              <a:gd name="connsiteY9" fmla="*/ 1106406 h 1165904"/>
              <a:gd name="connsiteX10" fmla="*/ 9 w 4089319"/>
              <a:gd name="connsiteY10" fmla="*/ 372069 h 1165904"/>
              <a:gd name="connsiteX11" fmla="*/ 181799 w 4089319"/>
              <a:gd name="connsiteY11" fmla="*/ 44445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319" h="1165904">
                <a:moveTo>
                  <a:pt x="181799" y="44445"/>
                </a:moveTo>
                <a:cubicBezTo>
                  <a:pt x="235814" y="-11499"/>
                  <a:pt x="229006" y="6877"/>
                  <a:pt x="486146" y="1679"/>
                </a:cubicBezTo>
                <a:cubicBezTo>
                  <a:pt x="743286" y="-3519"/>
                  <a:pt x="1120069" y="4197"/>
                  <a:pt x="1724637" y="13254"/>
                </a:cubicBezTo>
                <a:lnTo>
                  <a:pt x="3951510" y="90743"/>
                </a:lnTo>
                <a:cubicBezTo>
                  <a:pt x="3949999" y="207668"/>
                  <a:pt x="4110534" y="289869"/>
                  <a:pt x="4085873" y="453092"/>
                </a:cubicBezTo>
                <a:cubicBezTo>
                  <a:pt x="4110533" y="844483"/>
                  <a:pt x="3996298" y="888635"/>
                  <a:pt x="3951510" y="1106406"/>
                </a:cubicBezTo>
                <a:cubicBezTo>
                  <a:pt x="3814543" y="1212507"/>
                  <a:pt x="3612066" y="1146499"/>
                  <a:pt x="3229346" y="1135998"/>
                </a:cubicBezTo>
                <a:cubicBezTo>
                  <a:pt x="2846626" y="1125497"/>
                  <a:pt x="2154829" y="1049187"/>
                  <a:pt x="1655189" y="1043400"/>
                </a:cubicBezTo>
                <a:cubicBezTo>
                  <a:pt x="1180627" y="1062691"/>
                  <a:pt x="787088" y="1128282"/>
                  <a:pt x="312526" y="1147573"/>
                </a:cubicBezTo>
                <a:lnTo>
                  <a:pt x="100776" y="1106406"/>
                </a:lnTo>
                <a:cubicBezTo>
                  <a:pt x="101911" y="865485"/>
                  <a:pt x="-1126" y="612990"/>
                  <a:pt x="9" y="372069"/>
                </a:cubicBezTo>
                <a:lnTo>
                  <a:pt x="181799" y="4444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wrap="none" lIns="180000" tIns="108000" rIns="180000" bIns="108000">
            <a:spAutoFit/>
          </a:bodyPr>
          <a:lstStyle/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SVN-SAF" panose="02040603050506020204" pitchFamily="18" charset="0"/>
              </a:rPr>
              <a:t>LÂM ĐỒNG</a:t>
            </a:r>
            <a:endParaRPr lang="en-GB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9"/>
          <p:cNvSpPr/>
          <p:nvPr/>
        </p:nvSpPr>
        <p:spPr>
          <a:xfrm>
            <a:off x="2210508" y="2721954"/>
            <a:ext cx="3018088" cy="1141439"/>
          </a:xfrm>
          <a:custGeom>
            <a:avLst/>
            <a:gdLst>
              <a:gd name="connsiteX0" fmla="*/ 0 w 3850734"/>
              <a:gd name="connsiteY0" fmla="*/ 0 h 1015663"/>
              <a:gd name="connsiteX1" fmla="*/ 3850734 w 3850734"/>
              <a:gd name="connsiteY1" fmla="*/ 0 h 1015663"/>
              <a:gd name="connsiteX2" fmla="*/ 3850734 w 3850734"/>
              <a:gd name="connsiteY2" fmla="*/ 1015663 h 1015663"/>
              <a:gd name="connsiteX3" fmla="*/ 0 w 3850734"/>
              <a:gd name="connsiteY3" fmla="*/ 1015663 h 1015663"/>
              <a:gd name="connsiteX4" fmla="*/ 0 w 3850734"/>
              <a:gd name="connsiteY4" fmla="*/ 0 h 1015663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0 w 3850734"/>
              <a:gd name="connsiteY4" fmla="*/ 1093164 h 1093164"/>
              <a:gd name="connsiteX5" fmla="*/ 0 w 3850734"/>
              <a:gd name="connsiteY5" fmla="*/ 77501 h 1093164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1554413 w 3850734"/>
              <a:gd name="connsiteY4" fmla="*/ 1030158 h 1093164"/>
              <a:gd name="connsiteX5" fmla="*/ 0 w 3850734"/>
              <a:gd name="connsiteY5" fmla="*/ 1093164 h 1093164"/>
              <a:gd name="connsiteX6" fmla="*/ 0 w 3850734"/>
              <a:gd name="connsiteY6" fmla="*/ 77501 h 1093164"/>
              <a:gd name="connsiteX0" fmla="*/ 100776 w 3951510"/>
              <a:gd name="connsiteY0" fmla="*/ 77501 h 1093164"/>
              <a:gd name="connsiteX1" fmla="*/ 1724637 w 3951510"/>
              <a:gd name="connsiteY1" fmla="*/ 12 h 1093164"/>
              <a:gd name="connsiteX2" fmla="*/ 3951510 w 3951510"/>
              <a:gd name="connsiteY2" fmla="*/ 77501 h 1093164"/>
              <a:gd name="connsiteX3" fmla="*/ 3951510 w 3951510"/>
              <a:gd name="connsiteY3" fmla="*/ 1093164 h 1093164"/>
              <a:gd name="connsiteX4" fmla="*/ 1655189 w 3951510"/>
              <a:gd name="connsiteY4" fmla="*/ 1030158 h 1093164"/>
              <a:gd name="connsiteX5" fmla="*/ 100776 w 3951510"/>
              <a:gd name="connsiteY5" fmla="*/ 1093164 h 1093164"/>
              <a:gd name="connsiteX6" fmla="*/ 9 w 3951510"/>
              <a:gd name="connsiteY6" fmla="*/ 358827 h 1093164"/>
              <a:gd name="connsiteX7" fmla="*/ 100776 w 3951510"/>
              <a:gd name="connsiteY7" fmla="*/ 77501 h 1093164"/>
              <a:gd name="connsiteX0" fmla="*/ 100776 w 4085885"/>
              <a:gd name="connsiteY0" fmla="*/ 77501 h 1093164"/>
              <a:gd name="connsiteX1" fmla="*/ 1724637 w 4085885"/>
              <a:gd name="connsiteY1" fmla="*/ 12 h 1093164"/>
              <a:gd name="connsiteX2" fmla="*/ 3951510 w 4085885"/>
              <a:gd name="connsiteY2" fmla="*/ 77501 h 1093164"/>
              <a:gd name="connsiteX3" fmla="*/ 4085873 w 4085885"/>
              <a:gd name="connsiteY3" fmla="*/ 439850 h 1093164"/>
              <a:gd name="connsiteX4" fmla="*/ 3951510 w 4085885"/>
              <a:gd name="connsiteY4" fmla="*/ 1093164 h 1093164"/>
              <a:gd name="connsiteX5" fmla="*/ 1655189 w 4085885"/>
              <a:gd name="connsiteY5" fmla="*/ 1030158 h 1093164"/>
              <a:gd name="connsiteX6" fmla="*/ 100776 w 4085885"/>
              <a:gd name="connsiteY6" fmla="*/ 1093164 h 1093164"/>
              <a:gd name="connsiteX7" fmla="*/ 9 w 4085885"/>
              <a:gd name="connsiteY7" fmla="*/ 358827 h 1093164"/>
              <a:gd name="connsiteX8" fmla="*/ 100776 w 4085885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100776 w 4089319"/>
              <a:gd name="connsiteY7" fmla="*/ 1093164 h 1152662"/>
              <a:gd name="connsiteX8" fmla="*/ 9 w 4089319"/>
              <a:gd name="connsiteY8" fmla="*/ 358827 h 1152662"/>
              <a:gd name="connsiteX9" fmla="*/ 100776 w 4089319"/>
              <a:gd name="connsiteY9" fmla="*/ 77501 h 1152662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312526 w 4089319"/>
              <a:gd name="connsiteY7" fmla="*/ 1134331 h 1152662"/>
              <a:gd name="connsiteX8" fmla="*/ 100776 w 4089319"/>
              <a:gd name="connsiteY8" fmla="*/ 1093164 h 1152662"/>
              <a:gd name="connsiteX9" fmla="*/ 9 w 4089319"/>
              <a:gd name="connsiteY9" fmla="*/ 358827 h 1152662"/>
              <a:gd name="connsiteX10" fmla="*/ 100776 w 4089319"/>
              <a:gd name="connsiteY10" fmla="*/ 77501 h 1152662"/>
              <a:gd name="connsiteX0" fmla="*/ 181799 w 4089319"/>
              <a:gd name="connsiteY0" fmla="*/ 31221 h 1152680"/>
              <a:gd name="connsiteX1" fmla="*/ 1724637 w 4089319"/>
              <a:gd name="connsiteY1" fmla="*/ 30 h 1152680"/>
              <a:gd name="connsiteX2" fmla="*/ 3951510 w 4089319"/>
              <a:gd name="connsiteY2" fmla="*/ 77519 h 1152680"/>
              <a:gd name="connsiteX3" fmla="*/ 4085873 w 4089319"/>
              <a:gd name="connsiteY3" fmla="*/ 439868 h 1152680"/>
              <a:gd name="connsiteX4" fmla="*/ 3951510 w 4089319"/>
              <a:gd name="connsiteY4" fmla="*/ 1093182 h 1152680"/>
              <a:gd name="connsiteX5" fmla="*/ 3229346 w 4089319"/>
              <a:gd name="connsiteY5" fmla="*/ 1122774 h 1152680"/>
              <a:gd name="connsiteX6" fmla="*/ 1655189 w 4089319"/>
              <a:gd name="connsiteY6" fmla="*/ 1030176 h 1152680"/>
              <a:gd name="connsiteX7" fmla="*/ 312526 w 4089319"/>
              <a:gd name="connsiteY7" fmla="*/ 1134349 h 1152680"/>
              <a:gd name="connsiteX8" fmla="*/ 100776 w 4089319"/>
              <a:gd name="connsiteY8" fmla="*/ 1093182 h 1152680"/>
              <a:gd name="connsiteX9" fmla="*/ 9 w 4089319"/>
              <a:gd name="connsiteY9" fmla="*/ 358845 h 1152680"/>
              <a:gd name="connsiteX10" fmla="*/ 181799 w 4089319"/>
              <a:gd name="connsiteY10" fmla="*/ 31221 h 1152680"/>
              <a:gd name="connsiteX0" fmla="*/ 181799 w 4089319"/>
              <a:gd name="connsiteY0" fmla="*/ 44445 h 1165904"/>
              <a:gd name="connsiteX1" fmla="*/ 486146 w 4089319"/>
              <a:gd name="connsiteY1" fmla="*/ 1679 h 1165904"/>
              <a:gd name="connsiteX2" fmla="*/ 1724637 w 4089319"/>
              <a:gd name="connsiteY2" fmla="*/ 13254 h 1165904"/>
              <a:gd name="connsiteX3" fmla="*/ 3951510 w 4089319"/>
              <a:gd name="connsiteY3" fmla="*/ 90743 h 1165904"/>
              <a:gd name="connsiteX4" fmla="*/ 4085873 w 4089319"/>
              <a:gd name="connsiteY4" fmla="*/ 453092 h 1165904"/>
              <a:gd name="connsiteX5" fmla="*/ 3951510 w 4089319"/>
              <a:gd name="connsiteY5" fmla="*/ 1106406 h 1165904"/>
              <a:gd name="connsiteX6" fmla="*/ 3229346 w 4089319"/>
              <a:gd name="connsiteY6" fmla="*/ 1135998 h 1165904"/>
              <a:gd name="connsiteX7" fmla="*/ 1655189 w 4089319"/>
              <a:gd name="connsiteY7" fmla="*/ 1043400 h 1165904"/>
              <a:gd name="connsiteX8" fmla="*/ 312526 w 4089319"/>
              <a:gd name="connsiteY8" fmla="*/ 1147573 h 1165904"/>
              <a:gd name="connsiteX9" fmla="*/ 100776 w 4089319"/>
              <a:gd name="connsiteY9" fmla="*/ 1106406 h 1165904"/>
              <a:gd name="connsiteX10" fmla="*/ 9 w 4089319"/>
              <a:gd name="connsiteY10" fmla="*/ 372069 h 1165904"/>
              <a:gd name="connsiteX11" fmla="*/ 181799 w 4089319"/>
              <a:gd name="connsiteY11" fmla="*/ 44445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319" h="1165904">
                <a:moveTo>
                  <a:pt x="181799" y="44445"/>
                </a:moveTo>
                <a:cubicBezTo>
                  <a:pt x="235814" y="-11499"/>
                  <a:pt x="229006" y="6877"/>
                  <a:pt x="486146" y="1679"/>
                </a:cubicBezTo>
                <a:cubicBezTo>
                  <a:pt x="743286" y="-3519"/>
                  <a:pt x="1120069" y="4197"/>
                  <a:pt x="1724637" y="13254"/>
                </a:cubicBezTo>
                <a:lnTo>
                  <a:pt x="3951510" y="90743"/>
                </a:lnTo>
                <a:cubicBezTo>
                  <a:pt x="3949999" y="207668"/>
                  <a:pt x="4110534" y="289869"/>
                  <a:pt x="4085873" y="453092"/>
                </a:cubicBezTo>
                <a:cubicBezTo>
                  <a:pt x="4110533" y="844483"/>
                  <a:pt x="3996298" y="888635"/>
                  <a:pt x="3951510" y="1106406"/>
                </a:cubicBezTo>
                <a:cubicBezTo>
                  <a:pt x="3814543" y="1212507"/>
                  <a:pt x="3612066" y="1146499"/>
                  <a:pt x="3229346" y="1135998"/>
                </a:cubicBezTo>
                <a:cubicBezTo>
                  <a:pt x="2846626" y="1125497"/>
                  <a:pt x="2154829" y="1049187"/>
                  <a:pt x="1655189" y="1043400"/>
                </a:cubicBezTo>
                <a:cubicBezTo>
                  <a:pt x="1180627" y="1062691"/>
                  <a:pt x="787088" y="1128282"/>
                  <a:pt x="312526" y="1147573"/>
                </a:cubicBezTo>
                <a:lnTo>
                  <a:pt x="100776" y="1106406"/>
                </a:lnTo>
                <a:cubicBezTo>
                  <a:pt x="101911" y="865485"/>
                  <a:pt x="-1126" y="612990"/>
                  <a:pt x="9" y="372069"/>
                </a:cubicBezTo>
                <a:lnTo>
                  <a:pt x="181799" y="4444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wrap="none" lIns="180000" tIns="108000" rIns="180000" bIns="108000">
            <a:spAutoFit/>
          </a:bodyPr>
          <a:lstStyle/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SVN-SAF" panose="02040603050506020204" pitchFamily="18" charset="0"/>
              </a:rPr>
              <a:t>ĐÀ LẠT</a:t>
            </a:r>
            <a:endParaRPr lang="en-GB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6770710" y="1030239"/>
            <a:ext cx="4177060" cy="1141439"/>
          </a:xfrm>
          <a:custGeom>
            <a:avLst/>
            <a:gdLst>
              <a:gd name="connsiteX0" fmla="*/ 0 w 3850734"/>
              <a:gd name="connsiteY0" fmla="*/ 0 h 1015663"/>
              <a:gd name="connsiteX1" fmla="*/ 3850734 w 3850734"/>
              <a:gd name="connsiteY1" fmla="*/ 0 h 1015663"/>
              <a:gd name="connsiteX2" fmla="*/ 3850734 w 3850734"/>
              <a:gd name="connsiteY2" fmla="*/ 1015663 h 1015663"/>
              <a:gd name="connsiteX3" fmla="*/ 0 w 3850734"/>
              <a:gd name="connsiteY3" fmla="*/ 1015663 h 1015663"/>
              <a:gd name="connsiteX4" fmla="*/ 0 w 3850734"/>
              <a:gd name="connsiteY4" fmla="*/ 0 h 1015663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0 w 3850734"/>
              <a:gd name="connsiteY4" fmla="*/ 1093164 h 1093164"/>
              <a:gd name="connsiteX5" fmla="*/ 0 w 3850734"/>
              <a:gd name="connsiteY5" fmla="*/ 77501 h 1093164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1554413 w 3850734"/>
              <a:gd name="connsiteY4" fmla="*/ 1030158 h 1093164"/>
              <a:gd name="connsiteX5" fmla="*/ 0 w 3850734"/>
              <a:gd name="connsiteY5" fmla="*/ 1093164 h 1093164"/>
              <a:gd name="connsiteX6" fmla="*/ 0 w 3850734"/>
              <a:gd name="connsiteY6" fmla="*/ 77501 h 1093164"/>
              <a:gd name="connsiteX0" fmla="*/ 100776 w 3951510"/>
              <a:gd name="connsiteY0" fmla="*/ 77501 h 1093164"/>
              <a:gd name="connsiteX1" fmla="*/ 1724637 w 3951510"/>
              <a:gd name="connsiteY1" fmla="*/ 12 h 1093164"/>
              <a:gd name="connsiteX2" fmla="*/ 3951510 w 3951510"/>
              <a:gd name="connsiteY2" fmla="*/ 77501 h 1093164"/>
              <a:gd name="connsiteX3" fmla="*/ 3951510 w 3951510"/>
              <a:gd name="connsiteY3" fmla="*/ 1093164 h 1093164"/>
              <a:gd name="connsiteX4" fmla="*/ 1655189 w 3951510"/>
              <a:gd name="connsiteY4" fmla="*/ 1030158 h 1093164"/>
              <a:gd name="connsiteX5" fmla="*/ 100776 w 3951510"/>
              <a:gd name="connsiteY5" fmla="*/ 1093164 h 1093164"/>
              <a:gd name="connsiteX6" fmla="*/ 9 w 3951510"/>
              <a:gd name="connsiteY6" fmla="*/ 358827 h 1093164"/>
              <a:gd name="connsiteX7" fmla="*/ 100776 w 3951510"/>
              <a:gd name="connsiteY7" fmla="*/ 77501 h 1093164"/>
              <a:gd name="connsiteX0" fmla="*/ 100776 w 4085885"/>
              <a:gd name="connsiteY0" fmla="*/ 77501 h 1093164"/>
              <a:gd name="connsiteX1" fmla="*/ 1724637 w 4085885"/>
              <a:gd name="connsiteY1" fmla="*/ 12 h 1093164"/>
              <a:gd name="connsiteX2" fmla="*/ 3951510 w 4085885"/>
              <a:gd name="connsiteY2" fmla="*/ 77501 h 1093164"/>
              <a:gd name="connsiteX3" fmla="*/ 4085873 w 4085885"/>
              <a:gd name="connsiteY3" fmla="*/ 439850 h 1093164"/>
              <a:gd name="connsiteX4" fmla="*/ 3951510 w 4085885"/>
              <a:gd name="connsiteY4" fmla="*/ 1093164 h 1093164"/>
              <a:gd name="connsiteX5" fmla="*/ 1655189 w 4085885"/>
              <a:gd name="connsiteY5" fmla="*/ 1030158 h 1093164"/>
              <a:gd name="connsiteX6" fmla="*/ 100776 w 4085885"/>
              <a:gd name="connsiteY6" fmla="*/ 1093164 h 1093164"/>
              <a:gd name="connsiteX7" fmla="*/ 9 w 4085885"/>
              <a:gd name="connsiteY7" fmla="*/ 358827 h 1093164"/>
              <a:gd name="connsiteX8" fmla="*/ 100776 w 4085885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100776 w 4089319"/>
              <a:gd name="connsiteY7" fmla="*/ 1093164 h 1152662"/>
              <a:gd name="connsiteX8" fmla="*/ 9 w 4089319"/>
              <a:gd name="connsiteY8" fmla="*/ 358827 h 1152662"/>
              <a:gd name="connsiteX9" fmla="*/ 100776 w 4089319"/>
              <a:gd name="connsiteY9" fmla="*/ 77501 h 1152662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312526 w 4089319"/>
              <a:gd name="connsiteY7" fmla="*/ 1134331 h 1152662"/>
              <a:gd name="connsiteX8" fmla="*/ 100776 w 4089319"/>
              <a:gd name="connsiteY8" fmla="*/ 1093164 h 1152662"/>
              <a:gd name="connsiteX9" fmla="*/ 9 w 4089319"/>
              <a:gd name="connsiteY9" fmla="*/ 358827 h 1152662"/>
              <a:gd name="connsiteX10" fmla="*/ 100776 w 4089319"/>
              <a:gd name="connsiteY10" fmla="*/ 77501 h 1152662"/>
              <a:gd name="connsiteX0" fmla="*/ 181799 w 4089319"/>
              <a:gd name="connsiteY0" fmla="*/ 31221 h 1152680"/>
              <a:gd name="connsiteX1" fmla="*/ 1724637 w 4089319"/>
              <a:gd name="connsiteY1" fmla="*/ 30 h 1152680"/>
              <a:gd name="connsiteX2" fmla="*/ 3951510 w 4089319"/>
              <a:gd name="connsiteY2" fmla="*/ 77519 h 1152680"/>
              <a:gd name="connsiteX3" fmla="*/ 4085873 w 4089319"/>
              <a:gd name="connsiteY3" fmla="*/ 439868 h 1152680"/>
              <a:gd name="connsiteX4" fmla="*/ 3951510 w 4089319"/>
              <a:gd name="connsiteY4" fmla="*/ 1093182 h 1152680"/>
              <a:gd name="connsiteX5" fmla="*/ 3229346 w 4089319"/>
              <a:gd name="connsiteY5" fmla="*/ 1122774 h 1152680"/>
              <a:gd name="connsiteX6" fmla="*/ 1655189 w 4089319"/>
              <a:gd name="connsiteY6" fmla="*/ 1030176 h 1152680"/>
              <a:gd name="connsiteX7" fmla="*/ 312526 w 4089319"/>
              <a:gd name="connsiteY7" fmla="*/ 1134349 h 1152680"/>
              <a:gd name="connsiteX8" fmla="*/ 100776 w 4089319"/>
              <a:gd name="connsiteY8" fmla="*/ 1093182 h 1152680"/>
              <a:gd name="connsiteX9" fmla="*/ 9 w 4089319"/>
              <a:gd name="connsiteY9" fmla="*/ 358845 h 1152680"/>
              <a:gd name="connsiteX10" fmla="*/ 181799 w 4089319"/>
              <a:gd name="connsiteY10" fmla="*/ 31221 h 1152680"/>
              <a:gd name="connsiteX0" fmla="*/ 181799 w 4089319"/>
              <a:gd name="connsiteY0" fmla="*/ 44445 h 1165904"/>
              <a:gd name="connsiteX1" fmla="*/ 486146 w 4089319"/>
              <a:gd name="connsiteY1" fmla="*/ 1679 h 1165904"/>
              <a:gd name="connsiteX2" fmla="*/ 1724637 w 4089319"/>
              <a:gd name="connsiteY2" fmla="*/ 13254 h 1165904"/>
              <a:gd name="connsiteX3" fmla="*/ 3951510 w 4089319"/>
              <a:gd name="connsiteY3" fmla="*/ 90743 h 1165904"/>
              <a:gd name="connsiteX4" fmla="*/ 4085873 w 4089319"/>
              <a:gd name="connsiteY4" fmla="*/ 453092 h 1165904"/>
              <a:gd name="connsiteX5" fmla="*/ 3951510 w 4089319"/>
              <a:gd name="connsiteY5" fmla="*/ 1106406 h 1165904"/>
              <a:gd name="connsiteX6" fmla="*/ 3229346 w 4089319"/>
              <a:gd name="connsiteY6" fmla="*/ 1135998 h 1165904"/>
              <a:gd name="connsiteX7" fmla="*/ 1655189 w 4089319"/>
              <a:gd name="connsiteY7" fmla="*/ 1043400 h 1165904"/>
              <a:gd name="connsiteX8" fmla="*/ 312526 w 4089319"/>
              <a:gd name="connsiteY8" fmla="*/ 1147573 h 1165904"/>
              <a:gd name="connsiteX9" fmla="*/ 100776 w 4089319"/>
              <a:gd name="connsiteY9" fmla="*/ 1106406 h 1165904"/>
              <a:gd name="connsiteX10" fmla="*/ 9 w 4089319"/>
              <a:gd name="connsiteY10" fmla="*/ 372069 h 1165904"/>
              <a:gd name="connsiteX11" fmla="*/ 181799 w 4089319"/>
              <a:gd name="connsiteY11" fmla="*/ 44445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319" h="1165904">
                <a:moveTo>
                  <a:pt x="181799" y="44445"/>
                </a:moveTo>
                <a:cubicBezTo>
                  <a:pt x="235814" y="-11499"/>
                  <a:pt x="229006" y="6877"/>
                  <a:pt x="486146" y="1679"/>
                </a:cubicBezTo>
                <a:cubicBezTo>
                  <a:pt x="743286" y="-3519"/>
                  <a:pt x="1120069" y="4197"/>
                  <a:pt x="1724637" y="13254"/>
                </a:cubicBezTo>
                <a:lnTo>
                  <a:pt x="3951510" y="90743"/>
                </a:lnTo>
                <a:cubicBezTo>
                  <a:pt x="3949999" y="207668"/>
                  <a:pt x="4110534" y="289869"/>
                  <a:pt x="4085873" y="453092"/>
                </a:cubicBezTo>
                <a:cubicBezTo>
                  <a:pt x="4110533" y="844483"/>
                  <a:pt x="3996298" y="888635"/>
                  <a:pt x="3951510" y="1106406"/>
                </a:cubicBezTo>
                <a:cubicBezTo>
                  <a:pt x="3814543" y="1212507"/>
                  <a:pt x="3612066" y="1146499"/>
                  <a:pt x="3229346" y="1135998"/>
                </a:cubicBezTo>
                <a:cubicBezTo>
                  <a:pt x="2846626" y="1125497"/>
                  <a:pt x="2154829" y="1049187"/>
                  <a:pt x="1655189" y="1043400"/>
                </a:cubicBezTo>
                <a:cubicBezTo>
                  <a:pt x="1180627" y="1062691"/>
                  <a:pt x="787088" y="1128282"/>
                  <a:pt x="312526" y="1147573"/>
                </a:cubicBezTo>
                <a:lnTo>
                  <a:pt x="100776" y="1106406"/>
                </a:lnTo>
                <a:cubicBezTo>
                  <a:pt x="101911" y="865485"/>
                  <a:pt x="-1126" y="612990"/>
                  <a:pt x="9" y="372069"/>
                </a:cubicBezTo>
                <a:lnTo>
                  <a:pt x="181799" y="4444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wrap="none" lIns="180000" tIns="108000" rIns="180000" bIns="108000">
            <a:spAutoFit/>
          </a:bodyPr>
          <a:lstStyle/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SVN-SAF" panose="02040603050506020204" pitchFamily="18" charset="0"/>
              </a:rPr>
              <a:t>ĐĂK NÔNG</a:t>
            </a:r>
            <a:endParaRPr lang="en-GB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7165844" y="4737195"/>
            <a:ext cx="3912564" cy="1141439"/>
          </a:xfrm>
          <a:custGeom>
            <a:avLst/>
            <a:gdLst>
              <a:gd name="connsiteX0" fmla="*/ 0 w 3850734"/>
              <a:gd name="connsiteY0" fmla="*/ 0 h 1015663"/>
              <a:gd name="connsiteX1" fmla="*/ 3850734 w 3850734"/>
              <a:gd name="connsiteY1" fmla="*/ 0 h 1015663"/>
              <a:gd name="connsiteX2" fmla="*/ 3850734 w 3850734"/>
              <a:gd name="connsiteY2" fmla="*/ 1015663 h 1015663"/>
              <a:gd name="connsiteX3" fmla="*/ 0 w 3850734"/>
              <a:gd name="connsiteY3" fmla="*/ 1015663 h 1015663"/>
              <a:gd name="connsiteX4" fmla="*/ 0 w 3850734"/>
              <a:gd name="connsiteY4" fmla="*/ 0 h 1015663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0 w 3850734"/>
              <a:gd name="connsiteY4" fmla="*/ 1093164 h 1093164"/>
              <a:gd name="connsiteX5" fmla="*/ 0 w 3850734"/>
              <a:gd name="connsiteY5" fmla="*/ 77501 h 1093164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1554413 w 3850734"/>
              <a:gd name="connsiteY4" fmla="*/ 1030158 h 1093164"/>
              <a:gd name="connsiteX5" fmla="*/ 0 w 3850734"/>
              <a:gd name="connsiteY5" fmla="*/ 1093164 h 1093164"/>
              <a:gd name="connsiteX6" fmla="*/ 0 w 3850734"/>
              <a:gd name="connsiteY6" fmla="*/ 77501 h 1093164"/>
              <a:gd name="connsiteX0" fmla="*/ 100776 w 3951510"/>
              <a:gd name="connsiteY0" fmla="*/ 77501 h 1093164"/>
              <a:gd name="connsiteX1" fmla="*/ 1724637 w 3951510"/>
              <a:gd name="connsiteY1" fmla="*/ 12 h 1093164"/>
              <a:gd name="connsiteX2" fmla="*/ 3951510 w 3951510"/>
              <a:gd name="connsiteY2" fmla="*/ 77501 h 1093164"/>
              <a:gd name="connsiteX3" fmla="*/ 3951510 w 3951510"/>
              <a:gd name="connsiteY3" fmla="*/ 1093164 h 1093164"/>
              <a:gd name="connsiteX4" fmla="*/ 1655189 w 3951510"/>
              <a:gd name="connsiteY4" fmla="*/ 1030158 h 1093164"/>
              <a:gd name="connsiteX5" fmla="*/ 100776 w 3951510"/>
              <a:gd name="connsiteY5" fmla="*/ 1093164 h 1093164"/>
              <a:gd name="connsiteX6" fmla="*/ 9 w 3951510"/>
              <a:gd name="connsiteY6" fmla="*/ 358827 h 1093164"/>
              <a:gd name="connsiteX7" fmla="*/ 100776 w 3951510"/>
              <a:gd name="connsiteY7" fmla="*/ 77501 h 1093164"/>
              <a:gd name="connsiteX0" fmla="*/ 100776 w 4085885"/>
              <a:gd name="connsiteY0" fmla="*/ 77501 h 1093164"/>
              <a:gd name="connsiteX1" fmla="*/ 1724637 w 4085885"/>
              <a:gd name="connsiteY1" fmla="*/ 12 h 1093164"/>
              <a:gd name="connsiteX2" fmla="*/ 3951510 w 4085885"/>
              <a:gd name="connsiteY2" fmla="*/ 77501 h 1093164"/>
              <a:gd name="connsiteX3" fmla="*/ 4085873 w 4085885"/>
              <a:gd name="connsiteY3" fmla="*/ 439850 h 1093164"/>
              <a:gd name="connsiteX4" fmla="*/ 3951510 w 4085885"/>
              <a:gd name="connsiteY4" fmla="*/ 1093164 h 1093164"/>
              <a:gd name="connsiteX5" fmla="*/ 1655189 w 4085885"/>
              <a:gd name="connsiteY5" fmla="*/ 1030158 h 1093164"/>
              <a:gd name="connsiteX6" fmla="*/ 100776 w 4085885"/>
              <a:gd name="connsiteY6" fmla="*/ 1093164 h 1093164"/>
              <a:gd name="connsiteX7" fmla="*/ 9 w 4085885"/>
              <a:gd name="connsiteY7" fmla="*/ 358827 h 1093164"/>
              <a:gd name="connsiteX8" fmla="*/ 100776 w 4085885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100776 w 4089319"/>
              <a:gd name="connsiteY7" fmla="*/ 1093164 h 1152662"/>
              <a:gd name="connsiteX8" fmla="*/ 9 w 4089319"/>
              <a:gd name="connsiteY8" fmla="*/ 358827 h 1152662"/>
              <a:gd name="connsiteX9" fmla="*/ 100776 w 4089319"/>
              <a:gd name="connsiteY9" fmla="*/ 77501 h 1152662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312526 w 4089319"/>
              <a:gd name="connsiteY7" fmla="*/ 1134331 h 1152662"/>
              <a:gd name="connsiteX8" fmla="*/ 100776 w 4089319"/>
              <a:gd name="connsiteY8" fmla="*/ 1093164 h 1152662"/>
              <a:gd name="connsiteX9" fmla="*/ 9 w 4089319"/>
              <a:gd name="connsiteY9" fmla="*/ 358827 h 1152662"/>
              <a:gd name="connsiteX10" fmla="*/ 100776 w 4089319"/>
              <a:gd name="connsiteY10" fmla="*/ 77501 h 1152662"/>
              <a:gd name="connsiteX0" fmla="*/ 181799 w 4089319"/>
              <a:gd name="connsiteY0" fmla="*/ 31221 h 1152680"/>
              <a:gd name="connsiteX1" fmla="*/ 1724637 w 4089319"/>
              <a:gd name="connsiteY1" fmla="*/ 30 h 1152680"/>
              <a:gd name="connsiteX2" fmla="*/ 3951510 w 4089319"/>
              <a:gd name="connsiteY2" fmla="*/ 77519 h 1152680"/>
              <a:gd name="connsiteX3" fmla="*/ 4085873 w 4089319"/>
              <a:gd name="connsiteY3" fmla="*/ 439868 h 1152680"/>
              <a:gd name="connsiteX4" fmla="*/ 3951510 w 4089319"/>
              <a:gd name="connsiteY4" fmla="*/ 1093182 h 1152680"/>
              <a:gd name="connsiteX5" fmla="*/ 3229346 w 4089319"/>
              <a:gd name="connsiteY5" fmla="*/ 1122774 h 1152680"/>
              <a:gd name="connsiteX6" fmla="*/ 1655189 w 4089319"/>
              <a:gd name="connsiteY6" fmla="*/ 1030176 h 1152680"/>
              <a:gd name="connsiteX7" fmla="*/ 312526 w 4089319"/>
              <a:gd name="connsiteY7" fmla="*/ 1134349 h 1152680"/>
              <a:gd name="connsiteX8" fmla="*/ 100776 w 4089319"/>
              <a:gd name="connsiteY8" fmla="*/ 1093182 h 1152680"/>
              <a:gd name="connsiteX9" fmla="*/ 9 w 4089319"/>
              <a:gd name="connsiteY9" fmla="*/ 358845 h 1152680"/>
              <a:gd name="connsiteX10" fmla="*/ 181799 w 4089319"/>
              <a:gd name="connsiteY10" fmla="*/ 31221 h 1152680"/>
              <a:gd name="connsiteX0" fmla="*/ 181799 w 4089319"/>
              <a:gd name="connsiteY0" fmla="*/ 44445 h 1165904"/>
              <a:gd name="connsiteX1" fmla="*/ 486146 w 4089319"/>
              <a:gd name="connsiteY1" fmla="*/ 1679 h 1165904"/>
              <a:gd name="connsiteX2" fmla="*/ 1724637 w 4089319"/>
              <a:gd name="connsiteY2" fmla="*/ 13254 h 1165904"/>
              <a:gd name="connsiteX3" fmla="*/ 3951510 w 4089319"/>
              <a:gd name="connsiteY3" fmla="*/ 90743 h 1165904"/>
              <a:gd name="connsiteX4" fmla="*/ 4085873 w 4089319"/>
              <a:gd name="connsiteY4" fmla="*/ 453092 h 1165904"/>
              <a:gd name="connsiteX5" fmla="*/ 3951510 w 4089319"/>
              <a:gd name="connsiteY5" fmla="*/ 1106406 h 1165904"/>
              <a:gd name="connsiteX6" fmla="*/ 3229346 w 4089319"/>
              <a:gd name="connsiteY6" fmla="*/ 1135998 h 1165904"/>
              <a:gd name="connsiteX7" fmla="*/ 1655189 w 4089319"/>
              <a:gd name="connsiteY7" fmla="*/ 1043400 h 1165904"/>
              <a:gd name="connsiteX8" fmla="*/ 312526 w 4089319"/>
              <a:gd name="connsiteY8" fmla="*/ 1147573 h 1165904"/>
              <a:gd name="connsiteX9" fmla="*/ 100776 w 4089319"/>
              <a:gd name="connsiteY9" fmla="*/ 1106406 h 1165904"/>
              <a:gd name="connsiteX10" fmla="*/ 9 w 4089319"/>
              <a:gd name="connsiteY10" fmla="*/ 372069 h 1165904"/>
              <a:gd name="connsiteX11" fmla="*/ 181799 w 4089319"/>
              <a:gd name="connsiteY11" fmla="*/ 44445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319" h="1165904">
                <a:moveTo>
                  <a:pt x="181799" y="44445"/>
                </a:moveTo>
                <a:cubicBezTo>
                  <a:pt x="235814" y="-11499"/>
                  <a:pt x="229006" y="6877"/>
                  <a:pt x="486146" y="1679"/>
                </a:cubicBezTo>
                <a:cubicBezTo>
                  <a:pt x="743286" y="-3519"/>
                  <a:pt x="1120069" y="4197"/>
                  <a:pt x="1724637" y="13254"/>
                </a:cubicBezTo>
                <a:lnTo>
                  <a:pt x="3951510" y="90743"/>
                </a:lnTo>
                <a:cubicBezTo>
                  <a:pt x="3949999" y="207668"/>
                  <a:pt x="4110534" y="289869"/>
                  <a:pt x="4085873" y="453092"/>
                </a:cubicBezTo>
                <a:cubicBezTo>
                  <a:pt x="4110533" y="844483"/>
                  <a:pt x="3996298" y="888635"/>
                  <a:pt x="3951510" y="1106406"/>
                </a:cubicBezTo>
                <a:cubicBezTo>
                  <a:pt x="3814543" y="1212507"/>
                  <a:pt x="3612066" y="1146499"/>
                  <a:pt x="3229346" y="1135998"/>
                </a:cubicBezTo>
                <a:cubicBezTo>
                  <a:pt x="2846626" y="1125497"/>
                  <a:pt x="2154829" y="1049187"/>
                  <a:pt x="1655189" y="1043400"/>
                </a:cubicBezTo>
                <a:cubicBezTo>
                  <a:pt x="1180627" y="1062691"/>
                  <a:pt x="787088" y="1128282"/>
                  <a:pt x="312526" y="1147573"/>
                </a:cubicBezTo>
                <a:lnTo>
                  <a:pt x="100776" y="1106406"/>
                </a:lnTo>
                <a:cubicBezTo>
                  <a:pt x="101911" y="865485"/>
                  <a:pt x="-1126" y="612990"/>
                  <a:pt x="9" y="372069"/>
                </a:cubicBezTo>
                <a:lnTo>
                  <a:pt x="181799" y="4444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wrap="none" lIns="180000" tIns="108000" rIns="180000" bIns="108000">
            <a:spAutoFit/>
          </a:bodyPr>
          <a:lstStyle/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SVN-SAF" panose="02040603050506020204" pitchFamily="18" charset="0"/>
              </a:rPr>
              <a:t>ĐỒNG NAI</a:t>
            </a:r>
            <a:endParaRPr lang="en-GB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6019406" y="2883717"/>
            <a:ext cx="4496057" cy="1141439"/>
          </a:xfrm>
          <a:custGeom>
            <a:avLst/>
            <a:gdLst>
              <a:gd name="connsiteX0" fmla="*/ 0 w 3850734"/>
              <a:gd name="connsiteY0" fmla="*/ 0 h 1015663"/>
              <a:gd name="connsiteX1" fmla="*/ 3850734 w 3850734"/>
              <a:gd name="connsiteY1" fmla="*/ 0 h 1015663"/>
              <a:gd name="connsiteX2" fmla="*/ 3850734 w 3850734"/>
              <a:gd name="connsiteY2" fmla="*/ 1015663 h 1015663"/>
              <a:gd name="connsiteX3" fmla="*/ 0 w 3850734"/>
              <a:gd name="connsiteY3" fmla="*/ 1015663 h 1015663"/>
              <a:gd name="connsiteX4" fmla="*/ 0 w 3850734"/>
              <a:gd name="connsiteY4" fmla="*/ 0 h 1015663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0 w 3850734"/>
              <a:gd name="connsiteY4" fmla="*/ 1093164 h 1093164"/>
              <a:gd name="connsiteX5" fmla="*/ 0 w 3850734"/>
              <a:gd name="connsiteY5" fmla="*/ 77501 h 1093164"/>
              <a:gd name="connsiteX0" fmla="*/ 0 w 3850734"/>
              <a:gd name="connsiteY0" fmla="*/ 77501 h 1093164"/>
              <a:gd name="connsiteX1" fmla="*/ 1623861 w 3850734"/>
              <a:gd name="connsiteY1" fmla="*/ 12 h 1093164"/>
              <a:gd name="connsiteX2" fmla="*/ 3850734 w 3850734"/>
              <a:gd name="connsiteY2" fmla="*/ 77501 h 1093164"/>
              <a:gd name="connsiteX3" fmla="*/ 3850734 w 3850734"/>
              <a:gd name="connsiteY3" fmla="*/ 1093164 h 1093164"/>
              <a:gd name="connsiteX4" fmla="*/ 1554413 w 3850734"/>
              <a:gd name="connsiteY4" fmla="*/ 1030158 h 1093164"/>
              <a:gd name="connsiteX5" fmla="*/ 0 w 3850734"/>
              <a:gd name="connsiteY5" fmla="*/ 1093164 h 1093164"/>
              <a:gd name="connsiteX6" fmla="*/ 0 w 3850734"/>
              <a:gd name="connsiteY6" fmla="*/ 77501 h 1093164"/>
              <a:gd name="connsiteX0" fmla="*/ 100776 w 3951510"/>
              <a:gd name="connsiteY0" fmla="*/ 77501 h 1093164"/>
              <a:gd name="connsiteX1" fmla="*/ 1724637 w 3951510"/>
              <a:gd name="connsiteY1" fmla="*/ 12 h 1093164"/>
              <a:gd name="connsiteX2" fmla="*/ 3951510 w 3951510"/>
              <a:gd name="connsiteY2" fmla="*/ 77501 h 1093164"/>
              <a:gd name="connsiteX3" fmla="*/ 3951510 w 3951510"/>
              <a:gd name="connsiteY3" fmla="*/ 1093164 h 1093164"/>
              <a:gd name="connsiteX4" fmla="*/ 1655189 w 3951510"/>
              <a:gd name="connsiteY4" fmla="*/ 1030158 h 1093164"/>
              <a:gd name="connsiteX5" fmla="*/ 100776 w 3951510"/>
              <a:gd name="connsiteY5" fmla="*/ 1093164 h 1093164"/>
              <a:gd name="connsiteX6" fmla="*/ 9 w 3951510"/>
              <a:gd name="connsiteY6" fmla="*/ 358827 h 1093164"/>
              <a:gd name="connsiteX7" fmla="*/ 100776 w 3951510"/>
              <a:gd name="connsiteY7" fmla="*/ 77501 h 1093164"/>
              <a:gd name="connsiteX0" fmla="*/ 100776 w 4085885"/>
              <a:gd name="connsiteY0" fmla="*/ 77501 h 1093164"/>
              <a:gd name="connsiteX1" fmla="*/ 1724637 w 4085885"/>
              <a:gd name="connsiteY1" fmla="*/ 12 h 1093164"/>
              <a:gd name="connsiteX2" fmla="*/ 3951510 w 4085885"/>
              <a:gd name="connsiteY2" fmla="*/ 77501 h 1093164"/>
              <a:gd name="connsiteX3" fmla="*/ 4085873 w 4085885"/>
              <a:gd name="connsiteY3" fmla="*/ 439850 h 1093164"/>
              <a:gd name="connsiteX4" fmla="*/ 3951510 w 4085885"/>
              <a:gd name="connsiteY4" fmla="*/ 1093164 h 1093164"/>
              <a:gd name="connsiteX5" fmla="*/ 1655189 w 4085885"/>
              <a:gd name="connsiteY5" fmla="*/ 1030158 h 1093164"/>
              <a:gd name="connsiteX6" fmla="*/ 100776 w 4085885"/>
              <a:gd name="connsiteY6" fmla="*/ 1093164 h 1093164"/>
              <a:gd name="connsiteX7" fmla="*/ 9 w 4085885"/>
              <a:gd name="connsiteY7" fmla="*/ 358827 h 1093164"/>
              <a:gd name="connsiteX8" fmla="*/ 100776 w 4085885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093164"/>
              <a:gd name="connsiteX1" fmla="*/ 1724637 w 4089319"/>
              <a:gd name="connsiteY1" fmla="*/ 12 h 1093164"/>
              <a:gd name="connsiteX2" fmla="*/ 3951510 w 4089319"/>
              <a:gd name="connsiteY2" fmla="*/ 77501 h 1093164"/>
              <a:gd name="connsiteX3" fmla="*/ 4085873 w 4089319"/>
              <a:gd name="connsiteY3" fmla="*/ 439850 h 1093164"/>
              <a:gd name="connsiteX4" fmla="*/ 3951510 w 4089319"/>
              <a:gd name="connsiteY4" fmla="*/ 1093164 h 1093164"/>
              <a:gd name="connsiteX5" fmla="*/ 1655189 w 4089319"/>
              <a:gd name="connsiteY5" fmla="*/ 1030158 h 1093164"/>
              <a:gd name="connsiteX6" fmla="*/ 100776 w 4089319"/>
              <a:gd name="connsiteY6" fmla="*/ 1093164 h 1093164"/>
              <a:gd name="connsiteX7" fmla="*/ 9 w 4089319"/>
              <a:gd name="connsiteY7" fmla="*/ 358827 h 1093164"/>
              <a:gd name="connsiteX8" fmla="*/ 100776 w 4089319"/>
              <a:gd name="connsiteY8" fmla="*/ 77501 h 1093164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100776 w 4089319"/>
              <a:gd name="connsiteY7" fmla="*/ 1093164 h 1152662"/>
              <a:gd name="connsiteX8" fmla="*/ 9 w 4089319"/>
              <a:gd name="connsiteY8" fmla="*/ 358827 h 1152662"/>
              <a:gd name="connsiteX9" fmla="*/ 100776 w 4089319"/>
              <a:gd name="connsiteY9" fmla="*/ 77501 h 1152662"/>
              <a:gd name="connsiteX0" fmla="*/ 100776 w 4089319"/>
              <a:gd name="connsiteY0" fmla="*/ 77501 h 1152662"/>
              <a:gd name="connsiteX1" fmla="*/ 1724637 w 4089319"/>
              <a:gd name="connsiteY1" fmla="*/ 12 h 1152662"/>
              <a:gd name="connsiteX2" fmla="*/ 3951510 w 4089319"/>
              <a:gd name="connsiteY2" fmla="*/ 77501 h 1152662"/>
              <a:gd name="connsiteX3" fmla="*/ 4085873 w 4089319"/>
              <a:gd name="connsiteY3" fmla="*/ 439850 h 1152662"/>
              <a:gd name="connsiteX4" fmla="*/ 3951510 w 4089319"/>
              <a:gd name="connsiteY4" fmla="*/ 1093164 h 1152662"/>
              <a:gd name="connsiteX5" fmla="*/ 3229346 w 4089319"/>
              <a:gd name="connsiteY5" fmla="*/ 1122756 h 1152662"/>
              <a:gd name="connsiteX6" fmla="*/ 1655189 w 4089319"/>
              <a:gd name="connsiteY6" fmla="*/ 1030158 h 1152662"/>
              <a:gd name="connsiteX7" fmla="*/ 312526 w 4089319"/>
              <a:gd name="connsiteY7" fmla="*/ 1134331 h 1152662"/>
              <a:gd name="connsiteX8" fmla="*/ 100776 w 4089319"/>
              <a:gd name="connsiteY8" fmla="*/ 1093164 h 1152662"/>
              <a:gd name="connsiteX9" fmla="*/ 9 w 4089319"/>
              <a:gd name="connsiteY9" fmla="*/ 358827 h 1152662"/>
              <a:gd name="connsiteX10" fmla="*/ 100776 w 4089319"/>
              <a:gd name="connsiteY10" fmla="*/ 77501 h 1152662"/>
              <a:gd name="connsiteX0" fmla="*/ 181799 w 4089319"/>
              <a:gd name="connsiteY0" fmla="*/ 31221 h 1152680"/>
              <a:gd name="connsiteX1" fmla="*/ 1724637 w 4089319"/>
              <a:gd name="connsiteY1" fmla="*/ 30 h 1152680"/>
              <a:gd name="connsiteX2" fmla="*/ 3951510 w 4089319"/>
              <a:gd name="connsiteY2" fmla="*/ 77519 h 1152680"/>
              <a:gd name="connsiteX3" fmla="*/ 4085873 w 4089319"/>
              <a:gd name="connsiteY3" fmla="*/ 439868 h 1152680"/>
              <a:gd name="connsiteX4" fmla="*/ 3951510 w 4089319"/>
              <a:gd name="connsiteY4" fmla="*/ 1093182 h 1152680"/>
              <a:gd name="connsiteX5" fmla="*/ 3229346 w 4089319"/>
              <a:gd name="connsiteY5" fmla="*/ 1122774 h 1152680"/>
              <a:gd name="connsiteX6" fmla="*/ 1655189 w 4089319"/>
              <a:gd name="connsiteY6" fmla="*/ 1030176 h 1152680"/>
              <a:gd name="connsiteX7" fmla="*/ 312526 w 4089319"/>
              <a:gd name="connsiteY7" fmla="*/ 1134349 h 1152680"/>
              <a:gd name="connsiteX8" fmla="*/ 100776 w 4089319"/>
              <a:gd name="connsiteY8" fmla="*/ 1093182 h 1152680"/>
              <a:gd name="connsiteX9" fmla="*/ 9 w 4089319"/>
              <a:gd name="connsiteY9" fmla="*/ 358845 h 1152680"/>
              <a:gd name="connsiteX10" fmla="*/ 181799 w 4089319"/>
              <a:gd name="connsiteY10" fmla="*/ 31221 h 1152680"/>
              <a:gd name="connsiteX0" fmla="*/ 181799 w 4089319"/>
              <a:gd name="connsiteY0" fmla="*/ 44445 h 1165904"/>
              <a:gd name="connsiteX1" fmla="*/ 486146 w 4089319"/>
              <a:gd name="connsiteY1" fmla="*/ 1679 h 1165904"/>
              <a:gd name="connsiteX2" fmla="*/ 1724637 w 4089319"/>
              <a:gd name="connsiteY2" fmla="*/ 13254 h 1165904"/>
              <a:gd name="connsiteX3" fmla="*/ 3951510 w 4089319"/>
              <a:gd name="connsiteY3" fmla="*/ 90743 h 1165904"/>
              <a:gd name="connsiteX4" fmla="*/ 4085873 w 4089319"/>
              <a:gd name="connsiteY4" fmla="*/ 453092 h 1165904"/>
              <a:gd name="connsiteX5" fmla="*/ 3951510 w 4089319"/>
              <a:gd name="connsiteY5" fmla="*/ 1106406 h 1165904"/>
              <a:gd name="connsiteX6" fmla="*/ 3229346 w 4089319"/>
              <a:gd name="connsiteY6" fmla="*/ 1135998 h 1165904"/>
              <a:gd name="connsiteX7" fmla="*/ 1655189 w 4089319"/>
              <a:gd name="connsiteY7" fmla="*/ 1043400 h 1165904"/>
              <a:gd name="connsiteX8" fmla="*/ 312526 w 4089319"/>
              <a:gd name="connsiteY8" fmla="*/ 1147573 h 1165904"/>
              <a:gd name="connsiteX9" fmla="*/ 100776 w 4089319"/>
              <a:gd name="connsiteY9" fmla="*/ 1106406 h 1165904"/>
              <a:gd name="connsiteX10" fmla="*/ 9 w 4089319"/>
              <a:gd name="connsiteY10" fmla="*/ 372069 h 1165904"/>
              <a:gd name="connsiteX11" fmla="*/ 181799 w 4089319"/>
              <a:gd name="connsiteY11" fmla="*/ 44445 h 116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9319" h="1165904">
                <a:moveTo>
                  <a:pt x="181799" y="44445"/>
                </a:moveTo>
                <a:cubicBezTo>
                  <a:pt x="235814" y="-11499"/>
                  <a:pt x="229006" y="6877"/>
                  <a:pt x="486146" y="1679"/>
                </a:cubicBezTo>
                <a:cubicBezTo>
                  <a:pt x="743286" y="-3519"/>
                  <a:pt x="1120069" y="4197"/>
                  <a:pt x="1724637" y="13254"/>
                </a:cubicBezTo>
                <a:lnTo>
                  <a:pt x="3951510" y="90743"/>
                </a:lnTo>
                <a:cubicBezTo>
                  <a:pt x="3949999" y="207668"/>
                  <a:pt x="4110534" y="289869"/>
                  <a:pt x="4085873" y="453092"/>
                </a:cubicBezTo>
                <a:cubicBezTo>
                  <a:pt x="4110533" y="844483"/>
                  <a:pt x="3996298" y="888635"/>
                  <a:pt x="3951510" y="1106406"/>
                </a:cubicBezTo>
                <a:cubicBezTo>
                  <a:pt x="3814543" y="1212507"/>
                  <a:pt x="3612066" y="1146499"/>
                  <a:pt x="3229346" y="1135998"/>
                </a:cubicBezTo>
                <a:cubicBezTo>
                  <a:pt x="2846626" y="1125497"/>
                  <a:pt x="2154829" y="1049187"/>
                  <a:pt x="1655189" y="1043400"/>
                </a:cubicBezTo>
                <a:cubicBezTo>
                  <a:pt x="1180627" y="1062691"/>
                  <a:pt x="787088" y="1128282"/>
                  <a:pt x="312526" y="1147573"/>
                </a:cubicBezTo>
                <a:lnTo>
                  <a:pt x="100776" y="1106406"/>
                </a:lnTo>
                <a:cubicBezTo>
                  <a:pt x="101911" y="865485"/>
                  <a:pt x="-1126" y="612990"/>
                  <a:pt x="9" y="372069"/>
                </a:cubicBezTo>
                <a:lnTo>
                  <a:pt x="181799" y="4444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  <a:prstDash val="lgDash"/>
          </a:ln>
        </p:spPr>
        <p:txBody>
          <a:bodyPr wrap="none" lIns="180000" tIns="108000" rIns="180000" bIns="108000">
            <a:spAutoFit/>
          </a:bodyPr>
          <a:lstStyle/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SVN-SAF" panose="02040603050506020204" pitchFamily="18" charset="0"/>
              </a:rPr>
              <a:t>ĐỒNG THÁP</a:t>
            </a:r>
            <a:endParaRPr lang="en-GB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7"/>
          <p:cNvSpPr/>
          <p:nvPr/>
        </p:nvSpPr>
        <p:spPr>
          <a:xfrm>
            <a:off x="446405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4"/>
          <p:cNvSpPr>
            <a:spLocks noChangeAspect="1"/>
          </p:cNvSpPr>
          <p:nvPr/>
        </p:nvSpPr>
        <p:spPr>
          <a:xfrm>
            <a:off x="5326023" y="1546277"/>
            <a:ext cx="5496207" cy="3634450"/>
          </a:xfrm>
          <a:custGeom>
            <a:avLst/>
            <a:gdLst>
              <a:gd name="connsiteX0" fmla="*/ 0 w 1176337"/>
              <a:gd name="connsiteY0" fmla="*/ 0 h 1061710"/>
              <a:gd name="connsiteX1" fmla="*/ 611695 w 1176337"/>
              <a:gd name="connsiteY1" fmla="*/ 0 h 1061710"/>
              <a:gd name="connsiteX2" fmla="*/ 1176337 w 1176337"/>
              <a:gd name="connsiteY2" fmla="*/ 0 h 1061710"/>
              <a:gd name="connsiteX3" fmla="*/ 1176337 w 1176337"/>
              <a:gd name="connsiteY3" fmla="*/ 499004 h 1061710"/>
              <a:gd name="connsiteX4" fmla="*/ 1176337 w 1176337"/>
              <a:gd name="connsiteY4" fmla="*/ 1061710 h 1061710"/>
              <a:gd name="connsiteX5" fmla="*/ 611695 w 1176337"/>
              <a:gd name="connsiteY5" fmla="*/ 1061710 h 1061710"/>
              <a:gd name="connsiteX6" fmla="*/ 0 w 1176337"/>
              <a:gd name="connsiteY6" fmla="*/ 1061710 h 1061710"/>
              <a:gd name="connsiteX7" fmla="*/ 0 w 1176337"/>
              <a:gd name="connsiteY7" fmla="*/ 541472 h 1061710"/>
              <a:gd name="connsiteX8" fmla="*/ 0 w 1176337"/>
              <a:gd name="connsiteY8" fmla="*/ 0 h 106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337" h="1061710" fill="none" extrusionOk="0">
                <a:moveTo>
                  <a:pt x="0" y="0"/>
                </a:moveTo>
                <a:cubicBezTo>
                  <a:pt x="274690" y="-16388"/>
                  <a:pt x="332998" y="-11675"/>
                  <a:pt x="611695" y="0"/>
                </a:cubicBezTo>
                <a:cubicBezTo>
                  <a:pt x="890392" y="11675"/>
                  <a:pt x="1023557" y="-18028"/>
                  <a:pt x="1176337" y="0"/>
                </a:cubicBezTo>
                <a:cubicBezTo>
                  <a:pt x="1198870" y="203841"/>
                  <a:pt x="1171590" y="344868"/>
                  <a:pt x="1176337" y="499004"/>
                </a:cubicBezTo>
                <a:cubicBezTo>
                  <a:pt x="1181084" y="653140"/>
                  <a:pt x="1176343" y="795664"/>
                  <a:pt x="1176337" y="1061710"/>
                </a:cubicBezTo>
                <a:cubicBezTo>
                  <a:pt x="994668" y="1089371"/>
                  <a:pt x="800094" y="1044729"/>
                  <a:pt x="611695" y="1061710"/>
                </a:cubicBezTo>
                <a:cubicBezTo>
                  <a:pt x="423296" y="1078691"/>
                  <a:pt x="216060" y="1082868"/>
                  <a:pt x="0" y="1061710"/>
                </a:cubicBezTo>
                <a:cubicBezTo>
                  <a:pt x="-8131" y="854790"/>
                  <a:pt x="15336" y="656387"/>
                  <a:pt x="0" y="541472"/>
                </a:cubicBezTo>
                <a:cubicBezTo>
                  <a:pt x="-15336" y="426557"/>
                  <a:pt x="14857" y="228234"/>
                  <a:pt x="0" y="0"/>
                </a:cubicBezTo>
                <a:close/>
              </a:path>
              <a:path w="1176337" h="1061710" stroke="0" extrusionOk="0">
                <a:moveTo>
                  <a:pt x="0" y="0"/>
                </a:moveTo>
                <a:cubicBezTo>
                  <a:pt x="228089" y="15699"/>
                  <a:pt x="425460" y="-8327"/>
                  <a:pt x="576405" y="0"/>
                </a:cubicBezTo>
                <a:cubicBezTo>
                  <a:pt x="727351" y="8327"/>
                  <a:pt x="964924" y="24438"/>
                  <a:pt x="1176337" y="0"/>
                </a:cubicBezTo>
                <a:cubicBezTo>
                  <a:pt x="1149199" y="260242"/>
                  <a:pt x="1173176" y="412711"/>
                  <a:pt x="1176337" y="552089"/>
                </a:cubicBezTo>
                <a:cubicBezTo>
                  <a:pt x="1179498" y="691467"/>
                  <a:pt x="1155744" y="915177"/>
                  <a:pt x="1176337" y="1061710"/>
                </a:cubicBezTo>
                <a:cubicBezTo>
                  <a:pt x="927714" y="1084685"/>
                  <a:pt x="799020" y="1066980"/>
                  <a:pt x="611695" y="1061710"/>
                </a:cubicBezTo>
                <a:cubicBezTo>
                  <a:pt x="424370" y="1056440"/>
                  <a:pt x="291600" y="1083601"/>
                  <a:pt x="0" y="1061710"/>
                </a:cubicBezTo>
                <a:cubicBezTo>
                  <a:pt x="12177" y="833169"/>
                  <a:pt x="6" y="703684"/>
                  <a:pt x="0" y="552089"/>
                </a:cubicBezTo>
                <a:cubicBezTo>
                  <a:pt x="-6" y="400494"/>
                  <a:pt x="-3285" y="217356"/>
                  <a:pt x="0" y="0"/>
                </a:cubicBezTo>
                <a:close/>
              </a:path>
            </a:pathLst>
          </a:custGeom>
          <a:solidFill>
            <a:srgbClr val="19A1C1">
              <a:alpha val="16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ounded Rectangle 4"/>
          <p:cNvSpPr/>
          <p:nvPr/>
        </p:nvSpPr>
        <p:spPr>
          <a:xfrm>
            <a:off x="2338085" y="4132162"/>
            <a:ext cx="312517" cy="2777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图片 2" descr="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435100" cy="1924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86" y="380999"/>
            <a:ext cx="6096000" cy="609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88404" y="2711166"/>
            <a:ext cx="51714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nl-NL" sz="3200" i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Hoàn thành bài viết chữ viết D, Đ vào vở Tập viết</a:t>
            </a:r>
          </a:p>
          <a:p>
            <a:pPr marL="457200" indent="-457200" algn="just">
              <a:buFontTx/>
              <a:buChar char="-"/>
            </a:pPr>
            <a:r>
              <a:rPr lang="nl-NL" sz="3200" i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Chuẩn bị bài sau</a:t>
            </a:r>
            <a:endParaRPr lang="en-GB" sz="32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103" y="1496011"/>
            <a:ext cx="391397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600199" y="1271589"/>
            <a:ext cx="8348345" cy="3212782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7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651240" y="1050925"/>
            <a:ext cx="3681095" cy="5807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6369" y="1855709"/>
            <a:ext cx="8957272" cy="278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600199" y="1271589"/>
            <a:ext cx="8348345" cy="3212782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7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651240" y="1050925"/>
            <a:ext cx="3681095" cy="580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l="5206" t="9195" r="4785" b="30317"/>
          <a:stretch/>
        </p:blipFill>
        <p:spPr>
          <a:xfrm>
            <a:off x="1805650" y="1967433"/>
            <a:ext cx="7731889" cy="14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446405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190463" y="1125767"/>
            <a:ext cx="4905219" cy="4751461"/>
            <a:chOff x="4311017" y="1250067"/>
            <a:chExt cx="4494560" cy="468258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508"/>
            <a:stretch/>
          </p:blipFill>
          <p:spPr>
            <a:xfrm>
              <a:off x="4311017" y="1324738"/>
              <a:ext cx="4494560" cy="460791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38697" y="1250067"/>
              <a:ext cx="2122802" cy="393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图片 2" descr="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0"/>
            <a:ext cx="1435100" cy="1924685"/>
          </a:xfrm>
          <a:prstGeom prst="rect">
            <a:avLst/>
          </a:prstGeom>
        </p:spPr>
      </p:pic>
      <p:sp>
        <p:nvSpPr>
          <p:cNvPr id="15" name="Rectangle 6"/>
          <p:cNvSpPr/>
          <p:nvPr/>
        </p:nvSpPr>
        <p:spPr>
          <a:xfrm>
            <a:off x="3066798" y="79481"/>
            <a:ext cx="6057768" cy="787078"/>
          </a:xfrm>
          <a:custGeom>
            <a:avLst/>
            <a:gdLst>
              <a:gd name="connsiteX0" fmla="*/ 0 w 4826643"/>
              <a:gd name="connsiteY0" fmla="*/ 0 h 763929"/>
              <a:gd name="connsiteX1" fmla="*/ 4826643 w 4826643"/>
              <a:gd name="connsiteY1" fmla="*/ 0 h 763929"/>
              <a:gd name="connsiteX2" fmla="*/ 4826643 w 4826643"/>
              <a:gd name="connsiteY2" fmla="*/ 763929 h 763929"/>
              <a:gd name="connsiteX3" fmla="*/ 0 w 4826643"/>
              <a:gd name="connsiteY3" fmla="*/ 763929 h 763929"/>
              <a:gd name="connsiteX4" fmla="*/ 0 w 4826643"/>
              <a:gd name="connsiteY4" fmla="*/ 0 h 763929"/>
              <a:gd name="connsiteX0" fmla="*/ 335666 w 5162309"/>
              <a:gd name="connsiteY0" fmla="*/ 0 h 763929"/>
              <a:gd name="connsiteX1" fmla="*/ 5162309 w 5162309"/>
              <a:gd name="connsiteY1" fmla="*/ 0 h 763929"/>
              <a:gd name="connsiteX2" fmla="*/ 5162309 w 5162309"/>
              <a:gd name="connsiteY2" fmla="*/ 763929 h 763929"/>
              <a:gd name="connsiteX3" fmla="*/ 0 w 5162309"/>
              <a:gd name="connsiteY3" fmla="*/ 763929 h 763929"/>
              <a:gd name="connsiteX4" fmla="*/ 335666 w 5162309"/>
              <a:gd name="connsiteY4" fmla="*/ 0 h 763929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97974 w 5497974"/>
              <a:gd name="connsiteY2" fmla="*/ 787078 h 787078"/>
              <a:gd name="connsiteX3" fmla="*/ 0 w 5497974"/>
              <a:gd name="connsiteY3" fmla="*/ 763929 h 787078"/>
              <a:gd name="connsiteX4" fmla="*/ 335666 w 5497974"/>
              <a:gd name="connsiteY4" fmla="*/ 0 h 787078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97974 w 5497974"/>
              <a:gd name="connsiteY2" fmla="*/ 787078 h 787078"/>
              <a:gd name="connsiteX3" fmla="*/ 0 w 5497974"/>
              <a:gd name="connsiteY3" fmla="*/ 763929 h 787078"/>
              <a:gd name="connsiteX4" fmla="*/ 67837 w 5497974"/>
              <a:gd name="connsiteY4" fmla="*/ 256369 h 787078"/>
              <a:gd name="connsiteX5" fmla="*/ 335666 w 5497974"/>
              <a:gd name="connsiteY5" fmla="*/ 0 h 787078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26916 w 5497974"/>
              <a:gd name="connsiteY2" fmla="*/ 267944 h 787078"/>
              <a:gd name="connsiteX3" fmla="*/ 5497974 w 5497974"/>
              <a:gd name="connsiteY3" fmla="*/ 787078 h 787078"/>
              <a:gd name="connsiteX4" fmla="*/ 0 w 5497974"/>
              <a:gd name="connsiteY4" fmla="*/ 763929 h 787078"/>
              <a:gd name="connsiteX5" fmla="*/ 67837 w 5497974"/>
              <a:gd name="connsiteY5" fmla="*/ 256369 h 787078"/>
              <a:gd name="connsiteX6" fmla="*/ 335666 w 5497974"/>
              <a:gd name="connsiteY6" fmla="*/ 0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7974" h="787078">
                <a:moveTo>
                  <a:pt x="335666" y="0"/>
                </a:moveTo>
                <a:lnTo>
                  <a:pt x="5162309" y="0"/>
                </a:lnTo>
                <a:cubicBezTo>
                  <a:pt x="5196496" y="93173"/>
                  <a:pt x="5392729" y="174771"/>
                  <a:pt x="5426916" y="267944"/>
                </a:cubicBezTo>
                <a:lnTo>
                  <a:pt x="5497974" y="787078"/>
                </a:lnTo>
                <a:lnTo>
                  <a:pt x="0" y="763929"/>
                </a:lnTo>
                <a:cubicBezTo>
                  <a:pt x="65053" y="606317"/>
                  <a:pt x="2784" y="413981"/>
                  <a:pt x="67837" y="256369"/>
                </a:cubicBezTo>
                <a:lnTo>
                  <a:pt x="335666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Hướng</a:t>
            </a:r>
            <a:r>
              <a:rPr lang="en-GB" sz="44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44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dẫn</a:t>
            </a:r>
            <a:r>
              <a:rPr lang="en-GB" sz="44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44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tập</a:t>
            </a:r>
            <a:r>
              <a:rPr lang="en-GB" sz="44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44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viết</a:t>
            </a:r>
            <a:r>
              <a:rPr lang="en-GB" sz="44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44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chữ</a:t>
            </a:r>
            <a:r>
              <a:rPr lang="en-GB" sz="44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44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hoa</a:t>
            </a:r>
            <a:r>
              <a:rPr lang="en-GB" sz="4400" dirty="0">
                <a:solidFill>
                  <a:srgbClr val="0EC0C4"/>
                </a:solidFill>
                <a:latin typeface="UVF Funkydori" panose="02000503000000020003" pitchFamily="2" charset="0"/>
              </a:rPr>
              <a:t> 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08235" y="962342"/>
            <a:ext cx="53317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3600" u="sng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Cách</a:t>
            </a:r>
            <a:r>
              <a:rPr lang="en-GB" sz="3600" u="sng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u="sng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viết</a:t>
            </a:r>
            <a:r>
              <a:rPr lang="en-GB" sz="3600" u="sng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+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Chữ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D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gồm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2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nét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cơ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bản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: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nét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lượn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hai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đầu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(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dọc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)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nét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cong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phải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nối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luền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tạo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một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vòng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xoắn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nhỏ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ở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chân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GB" sz="36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chữ</a:t>
            </a: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+ Độ cao 2,5 ô li.</a:t>
            </a:r>
          </a:p>
          <a:p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+ Độ rộng 2 ô li.</a:t>
            </a:r>
          </a:p>
        </p:txBody>
      </p:sp>
    </p:spTree>
    <p:extLst>
      <p:ext uri="{BB962C8B-B14F-4D97-AF65-F5344CB8AC3E}">
        <p14:creationId xmlns:p14="http://schemas.microsoft.com/office/powerpoint/2010/main" val="1959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600199" y="1271589"/>
            <a:ext cx="8348345" cy="3212782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660"/>
            <a:ext cx="1999508" cy="268111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7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651240" y="1050925"/>
            <a:ext cx="3681095" cy="580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8511" t="10328" r="7729" b="25313"/>
          <a:stretch/>
        </p:blipFill>
        <p:spPr>
          <a:xfrm>
            <a:off x="1989455" y="2084765"/>
            <a:ext cx="7478636" cy="15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8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7"/>
          <p:cNvSpPr/>
          <p:nvPr/>
        </p:nvSpPr>
        <p:spPr>
          <a:xfrm>
            <a:off x="446405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ounded Rectangle 4"/>
          <p:cNvSpPr/>
          <p:nvPr/>
        </p:nvSpPr>
        <p:spPr>
          <a:xfrm>
            <a:off x="2338085" y="4132162"/>
            <a:ext cx="312517" cy="2777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6"/>
          <p:cNvSpPr/>
          <p:nvPr/>
        </p:nvSpPr>
        <p:spPr>
          <a:xfrm>
            <a:off x="3066798" y="79481"/>
            <a:ext cx="6057768" cy="787078"/>
          </a:xfrm>
          <a:custGeom>
            <a:avLst/>
            <a:gdLst>
              <a:gd name="connsiteX0" fmla="*/ 0 w 4826643"/>
              <a:gd name="connsiteY0" fmla="*/ 0 h 763929"/>
              <a:gd name="connsiteX1" fmla="*/ 4826643 w 4826643"/>
              <a:gd name="connsiteY1" fmla="*/ 0 h 763929"/>
              <a:gd name="connsiteX2" fmla="*/ 4826643 w 4826643"/>
              <a:gd name="connsiteY2" fmla="*/ 763929 h 763929"/>
              <a:gd name="connsiteX3" fmla="*/ 0 w 4826643"/>
              <a:gd name="connsiteY3" fmla="*/ 763929 h 763929"/>
              <a:gd name="connsiteX4" fmla="*/ 0 w 4826643"/>
              <a:gd name="connsiteY4" fmla="*/ 0 h 763929"/>
              <a:gd name="connsiteX0" fmla="*/ 335666 w 5162309"/>
              <a:gd name="connsiteY0" fmla="*/ 0 h 763929"/>
              <a:gd name="connsiteX1" fmla="*/ 5162309 w 5162309"/>
              <a:gd name="connsiteY1" fmla="*/ 0 h 763929"/>
              <a:gd name="connsiteX2" fmla="*/ 5162309 w 5162309"/>
              <a:gd name="connsiteY2" fmla="*/ 763929 h 763929"/>
              <a:gd name="connsiteX3" fmla="*/ 0 w 5162309"/>
              <a:gd name="connsiteY3" fmla="*/ 763929 h 763929"/>
              <a:gd name="connsiteX4" fmla="*/ 335666 w 5162309"/>
              <a:gd name="connsiteY4" fmla="*/ 0 h 763929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97974 w 5497974"/>
              <a:gd name="connsiteY2" fmla="*/ 787078 h 787078"/>
              <a:gd name="connsiteX3" fmla="*/ 0 w 5497974"/>
              <a:gd name="connsiteY3" fmla="*/ 763929 h 787078"/>
              <a:gd name="connsiteX4" fmla="*/ 335666 w 5497974"/>
              <a:gd name="connsiteY4" fmla="*/ 0 h 787078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97974 w 5497974"/>
              <a:gd name="connsiteY2" fmla="*/ 787078 h 787078"/>
              <a:gd name="connsiteX3" fmla="*/ 0 w 5497974"/>
              <a:gd name="connsiteY3" fmla="*/ 763929 h 787078"/>
              <a:gd name="connsiteX4" fmla="*/ 67837 w 5497974"/>
              <a:gd name="connsiteY4" fmla="*/ 256369 h 787078"/>
              <a:gd name="connsiteX5" fmla="*/ 335666 w 5497974"/>
              <a:gd name="connsiteY5" fmla="*/ 0 h 787078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26916 w 5497974"/>
              <a:gd name="connsiteY2" fmla="*/ 267944 h 787078"/>
              <a:gd name="connsiteX3" fmla="*/ 5497974 w 5497974"/>
              <a:gd name="connsiteY3" fmla="*/ 787078 h 787078"/>
              <a:gd name="connsiteX4" fmla="*/ 0 w 5497974"/>
              <a:gd name="connsiteY4" fmla="*/ 763929 h 787078"/>
              <a:gd name="connsiteX5" fmla="*/ 67837 w 5497974"/>
              <a:gd name="connsiteY5" fmla="*/ 256369 h 787078"/>
              <a:gd name="connsiteX6" fmla="*/ 335666 w 5497974"/>
              <a:gd name="connsiteY6" fmla="*/ 0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7974" h="787078">
                <a:moveTo>
                  <a:pt x="335666" y="0"/>
                </a:moveTo>
                <a:lnTo>
                  <a:pt x="5162309" y="0"/>
                </a:lnTo>
                <a:cubicBezTo>
                  <a:pt x="5196496" y="93173"/>
                  <a:pt x="5392729" y="174771"/>
                  <a:pt x="5426916" y="267944"/>
                </a:cubicBezTo>
                <a:lnTo>
                  <a:pt x="5497974" y="787078"/>
                </a:lnTo>
                <a:lnTo>
                  <a:pt x="0" y="763929"/>
                </a:lnTo>
                <a:cubicBezTo>
                  <a:pt x="65053" y="606317"/>
                  <a:pt x="2784" y="413981"/>
                  <a:pt x="67837" y="256369"/>
                </a:cubicBezTo>
                <a:lnTo>
                  <a:pt x="335666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Viết</a:t>
            </a:r>
            <a:r>
              <a:rPr lang="en-GB" sz="60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tên</a:t>
            </a:r>
            <a:r>
              <a:rPr lang="en-GB" sz="60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riêng</a:t>
            </a:r>
            <a:endParaRPr lang="en-GB" sz="6000" dirty="0">
              <a:solidFill>
                <a:srgbClr val="0EC0C4"/>
              </a:solidFill>
              <a:latin typeface="UVF Funkydori" panose="02000503000000020003" pitchFamily="2" charset="0"/>
            </a:endParaRPr>
          </a:p>
        </p:txBody>
      </p:sp>
      <p:pic>
        <p:nvPicPr>
          <p:cNvPr id="13" name="图片 2" descr="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435100" cy="1924685"/>
          </a:xfrm>
          <a:prstGeom prst="rect">
            <a:avLst/>
          </a:prstGeom>
        </p:spPr>
      </p:pic>
      <p:pic>
        <p:nvPicPr>
          <p:cNvPr id="15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" t="433" r="60733" b="76737"/>
          <a:stretch/>
        </p:blipFill>
        <p:spPr bwMode="auto">
          <a:xfrm>
            <a:off x="6095682" y="2326187"/>
            <a:ext cx="5173884" cy="22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6610FB1-92D6-4D18-8BB4-930897513570}"/>
              </a:ext>
            </a:extLst>
          </p:cNvPr>
          <p:cNvGrpSpPr/>
          <p:nvPr/>
        </p:nvGrpSpPr>
        <p:grpSpPr>
          <a:xfrm>
            <a:off x="1405358" y="1220007"/>
            <a:ext cx="4466804" cy="4417985"/>
            <a:chOff x="849663" y="1448475"/>
            <a:chExt cx="3350103" cy="331348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67D6F0A-5F63-48B7-BB67-B9695D9AB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771" t="7309" r="3723" b="7928"/>
            <a:stretch/>
          </p:blipFill>
          <p:spPr>
            <a:xfrm>
              <a:off x="849663" y="1448475"/>
              <a:ext cx="3350103" cy="331348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D7F146-16FC-40A9-95DF-C5BA9AE97F9E}"/>
                </a:ext>
              </a:extLst>
            </p:cNvPr>
            <p:cNvSpPr/>
            <p:nvPr/>
          </p:nvSpPr>
          <p:spPr>
            <a:xfrm>
              <a:off x="3421815" y="1528538"/>
              <a:ext cx="691028" cy="56135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BEF"/>
                </a:solidFill>
                <a:latin typeface="Arial"/>
                <a:sym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7B1A922-6D27-4618-805E-B8D6CA9322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772" b="18015"/>
          <a:stretch/>
        </p:blipFill>
        <p:spPr>
          <a:xfrm>
            <a:off x="6837817" y="2858237"/>
            <a:ext cx="3903489" cy="9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446405" y="752354"/>
            <a:ext cx="11298555" cy="5405378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09" y="1476375"/>
            <a:ext cx="6096000" cy="3905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60088" y="1659285"/>
            <a:ext cx="42158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i="1" spc="-40" dirty="0">
                <a:solidFill>
                  <a:schemeClr val="accent5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Bình Dương</a:t>
            </a:r>
            <a:r>
              <a:rPr lang="nl-NL" sz="2800" i="1" dirty="0">
                <a:solidFill>
                  <a:schemeClr val="accent5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là một tỉnh thuộc miền Nam nước ta, là của gõ giao thương với Thành phố Hồ Chí Minh, là một trong những trung tâm kinh tế - văn hóa lớn nhất của cả nước</a:t>
            </a:r>
            <a:r>
              <a:rPr lang="nl-NL" sz="2800" dirty="0">
                <a:solidFill>
                  <a:schemeClr val="accent5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. </a:t>
            </a:r>
            <a:endParaRPr lang="en-GB" sz="2800" dirty="0">
              <a:solidFill>
                <a:schemeClr val="accent5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446405" y="752354"/>
            <a:ext cx="11298555" cy="5405378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6"/>
          <p:cNvSpPr/>
          <p:nvPr/>
        </p:nvSpPr>
        <p:spPr>
          <a:xfrm>
            <a:off x="3066798" y="172078"/>
            <a:ext cx="6057768" cy="787078"/>
          </a:xfrm>
          <a:custGeom>
            <a:avLst/>
            <a:gdLst>
              <a:gd name="connsiteX0" fmla="*/ 0 w 4826643"/>
              <a:gd name="connsiteY0" fmla="*/ 0 h 763929"/>
              <a:gd name="connsiteX1" fmla="*/ 4826643 w 4826643"/>
              <a:gd name="connsiteY1" fmla="*/ 0 h 763929"/>
              <a:gd name="connsiteX2" fmla="*/ 4826643 w 4826643"/>
              <a:gd name="connsiteY2" fmla="*/ 763929 h 763929"/>
              <a:gd name="connsiteX3" fmla="*/ 0 w 4826643"/>
              <a:gd name="connsiteY3" fmla="*/ 763929 h 763929"/>
              <a:gd name="connsiteX4" fmla="*/ 0 w 4826643"/>
              <a:gd name="connsiteY4" fmla="*/ 0 h 763929"/>
              <a:gd name="connsiteX0" fmla="*/ 335666 w 5162309"/>
              <a:gd name="connsiteY0" fmla="*/ 0 h 763929"/>
              <a:gd name="connsiteX1" fmla="*/ 5162309 w 5162309"/>
              <a:gd name="connsiteY1" fmla="*/ 0 h 763929"/>
              <a:gd name="connsiteX2" fmla="*/ 5162309 w 5162309"/>
              <a:gd name="connsiteY2" fmla="*/ 763929 h 763929"/>
              <a:gd name="connsiteX3" fmla="*/ 0 w 5162309"/>
              <a:gd name="connsiteY3" fmla="*/ 763929 h 763929"/>
              <a:gd name="connsiteX4" fmla="*/ 335666 w 5162309"/>
              <a:gd name="connsiteY4" fmla="*/ 0 h 763929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97974 w 5497974"/>
              <a:gd name="connsiteY2" fmla="*/ 787078 h 787078"/>
              <a:gd name="connsiteX3" fmla="*/ 0 w 5497974"/>
              <a:gd name="connsiteY3" fmla="*/ 763929 h 787078"/>
              <a:gd name="connsiteX4" fmla="*/ 335666 w 5497974"/>
              <a:gd name="connsiteY4" fmla="*/ 0 h 787078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97974 w 5497974"/>
              <a:gd name="connsiteY2" fmla="*/ 787078 h 787078"/>
              <a:gd name="connsiteX3" fmla="*/ 0 w 5497974"/>
              <a:gd name="connsiteY3" fmla="*/ 763929 h 787078"/>
              <a:gd name="connsiteX4" fmla="*/ 67837 w 5497974"/>
              <a:gd name="connsiteY4" fmla="*/ 256369 h 787078"/>
              <a:gd name="connsiteX5" fmla="*/ 335666 w 5497974"/>
              <a:gd name="connsiteY5" fmla="*/ 0 h 787078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26916 w 5497974"/>
              <a:gd name="connsiteY2" fmla="*/ 267944 h 787078"/>
              <a:gd name="connsiteX3" fmla="*/ 5497974 w 5497974"/>
              <a:gd name="connsiteY3" fmla="*/ 787078 h 787078"/>
              <a:gd name="connsiteX4" fmla="*/ 0 w 5497974"/>
              <a:gd name="connsiteY4" fmla="*/ 763929 h 787078"/>
              <a:gd name="connsiteX5" fmla="*/ 67837 w 5497974"/>
              <a:gd name="connsiteY5" fmla="*/ 256369 h 787078"/>
              <a:gd name="connsiteX6" fmla="*/ 335666 w 5497974"/>
              <a:gd name="connsiteY6" fmla="*/ 0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7974" h="787078">
                <a:moveTo>
                  <a:pt x="335666" y="0"/>
                </a:moveTo>
                <a:lnTo>
                  <a:pt x="5162309" y="0"/>
                </a:lnTo>
                <a:cubicBezTo>
                  <a:pt x="5196496" y="93173"/>
                  <a:pt x="5392729" y="174771"/>
                  <a:pt x="5426916" y="267944"/>
                </a:cubicBezTo>
                <a:lnTo>
                  <a:pt x="5497974" y="787078"/>
                </a:lnTo>
                <a:lnTo>
                  <a:pt x="0" y="763929"/>
                </a:lnTo>
                <a:cubicBezTo>
                  <a:pt x="65053" y="606317"/>
                  <a:pt x="2784" y="413981"/>
                  <a:pt x="67837" y="256369"/>
                </a:cubicBezTo>
                <a:lnTo>
                  <a:pt x="335666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Viết</a:t>
            </a:r>
            <a:r>
              <a:rPr lang="en-GB" sz="60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câu</a:t>
            </a:r>
            <a:r>
              <a:rPr lang="en-GB" sz="60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ứng</a:t>
            </a:r>
            <a:r>
              <a:rPr lang="en-GB" sz="60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dụng</a:t>
            </a:r>
            <a:endParaRPr lang="en-GB" sz="6000" dirty="0">
              <a:solidFill>
                <a:srgbClr val="0EC0C4"/>
              </a:solidFill>
              <a:latin typeface="UVF Funkydori" panose="02000503000000020003" pitchFamily="2" charset="0"/>
            </a:endParaRPr>
          </a:p>
        </p:txBody>
      </p:sp>
      <p:pic>
        <p:nvPicPr>
          <p:cNvPr id="6" name="Picture 5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brightnessContrast bright="4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23000" b="54281"/>
          <a:stretch/>
        </p:blipFill>
        <p:spPr bwMode="auto">
          <a:xfrm>
            <a:off x="678733" y="1312164"/>
            <a:ext cx="10595007" cy="40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1E72A6-482A-45E2-9B96-1E0060A4C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316" b="12298"/>
          <a:stretch/>
        </p:blipFill>
        <p:spPr>
          <a:xfrm>
            <a:off x="7811863" y="3754829"/>
            <a:ext cx="2907017" cy="879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4A4B3-CB5F-4CF0-BADD-20BEB2A65149}"/>
              </a:ext>
            </a:extLst>
          </p:cNvPr>
          <p:cNvSpPr txBox="1"/>
          <p:nvPr/>
        </p:nvSpPr>
        <p:spPr>
          <a:xfrm>
            <a:off x="2419109" y="1922009"/>
            <a:ext cx="779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trăng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quyên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gọi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hè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D8EF2-7323-42BC-A75D-728E86CCF885}"/>
              </a:ext>
            </a:extLst>
          </p:cNvPr>
          <p:cNvSpPr txBox="1"/>
          <p:nvPr/>
        </p:nvSpPr>
        <p:spPr>
          <a:xfrm>
            <a:off x="1555414" y="2876936"/>
            <a:ext cx="8841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Đầu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tưởng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lửa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lựu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lập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lòe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đâm</a:t>
            </a:r>
            <a:r>
              <a:rPr lang="en-US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bông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矩形 17"/>
          <p:cNvSpPr/>
          <p:nvPr/>
        </p:nvSpPr>
        <p:spPr>
          <a:xfrm>
            <a:off x="2684" y="5608995"/>
            <a:ext cx="12104007" cy="1060644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  <a:gd name="connsiteX0" fmla="*/ 300536 w 8535908"/>
              <a:gd name="connsiteY0" fmla="*/ 16729 h 2478861"/>
              <a:gd name="connsiteX1" fmla="*/ 738783 w 8535908"/>
              <a:gd name="connsiteY1" fmla="*/ 16729 h 2478861"/>
              <a:gd name="connsiteX2" fmla="*/ 1505715 w 8535908"/>
              <a:gd name="connsiteY2" fmla="*/ 16729 h 2478861"/>
              <a:gd name="connsiteX3" fmla="*/ 2108304 w 8535908"/>
              <a:gd name="connsiteY3" fmla="*/ 16729 h 2478861"/>
              <a:gd name="connsiteX4" fmla="*/ 2793065 w 8535908"/>
              <a:gd name="connsiteY4" fmla="*/ 16729 h 2478861"/>
              <a:gd name="connsiteX5" fmla="*/ 3642168 w 8535908"/>
              <a:gd name="connsiteY5" fmla="*/ 16729 h 2478861"/>
              <a:gd name="connsiteX6" fmla="*/ 4162586 w 8535908"/>
              <a:gd name="connsiteY6" fmla="*/ 16729 h 2478861"/>
              <a:gd name="connsiteX7" fmla="*/ 4929518 w 8535908"/>
              <a:gd name="connsiteY7" fmla="*/ 16729 h 2478861"/>
              <a:gd name="connsiteX8" fmla="*/ 5449936 w 8535908"/>
              <a:gd name="connsiteY8" fmla="*/ 16729 h 2478861"/>
              <a:gd name="connsiteX9" fmla="*/ 6134696 w 8535908"/>
              <a:gd name="connsiteY9" fmla="*/ 16729 h 2478861"/>
              <a:gd name="connsiteX10" fmla="*/ 6901628 w 8535908"/>
              <a:gd name="connsiteY10" fmla="*/ 16729 h 2478861"/>
              <a:gd name="connsiteX11" fmla="*/ 7339875 w 8535908"/>
              <a:gd name="connsiteY11" fmla="*/ 16729 h 2478861"/>
              <a:gd name="connsiteX12" fmla="*/ 7778122 w 8535908"/>
              <a:gd name="connsiteY12" fmla="*/ 16729 h 2478861"/>
              <a:gd name="connsiteX13" fmla="*/ 8517663 w 8535908"/>
              <a:gd name="connsiteY13" fmla="*/ 16729 h 2478861"/>
              <a:gd name="connsiteX14" fmla="*/ 8517663 w 8535908"/>
              <a:gd name="connsiteY14" fmla="*/ 711052 h 2478861"/>
              <a:gd name="connsiteX15" fmla="*/ 8517663 w 8535908"/>
              <a:gd name="connsiteY15" fmla="*/ 1426204 h 2478861"/>
              <a:gd name="connsiteX16" fmla="*/ 8517663 w 8535908"/>
              <a:gd name="connsiteY16" fmla="*/ 2099697 h 2478861"/>
              <a:gd name="connsiteX17" fmla="*/ 7750731 w 8535908"/>
              <a:gd name="connsiteY17" fmla="*/ 2099697 h 2478861"/>
              <a:gd name="connsiteX18" fmla="*/ 6983799 w 8535908"/>
              <a:gd name="connsiteY18" fmla="*/ 2099697 h 2478861"/>
              <a:gd name="connsiteX19" fmla="*/ 6299039 w 8535908"/>
              <a:gd name="connsiteY19" fmla="*/ 2099697 h 2478861"/>
              <a:gd name="connsiteX20" fmla="*/ 5449936 w 8535908"/>
              <a:gd name="connsiteY20" fmla="*/ 2099697 h 2478861"/>
              <a:gd name="connsiteX21" fmla="*/ 4600832 w 8535908"/>
              <a:gd name="connsiteY21" fmla="*/ 2099697 h 2478861"/>
              <a:gd name="connsiteX22" fmla="*/ 3833901 w 8535908"/>
              <a:gd name="connsiteY22" fmla="*/ 2099697 h 2478861"/>
              <a:gd name="connsiteX23" fmla="*/ 3066969 w 8535908"/>
              <a:gd name="connsiteY23" fmla="*/ 2099697 h 2478861"/>
              <a:gd name="connsiteX24" fmla="*/ 2300037 w 8535908"/>
              <a:gd name="connsiteY24" fmla="*/ 2099697 h 2478861"/>
              <a:gd name="connsiteX25" fmla="*/ 1779619 w 8535908"/>
              <a:gd name="connsiteY25" fmla="*/ 2099697 h 2478861"/>
              <a:gd name="connsiteX26" fmla="*/ 930516 w 8535908"/>
              <a:gd name="connsiteY26" fmla="*/ 2099697 h 2478861"/>
              <a:gd name="connsiteX27" fmla="*/ 300536 w 8535908"/>
              <a:gd name="connsiteY27" fmla="*/ 2099697 h 2478861"/>
              <a:gd name="connsiteX28" fmla="*/ 300536 w 8535908"/>
              <a:gd name="connsiteY28" fmla="*/ 1467863 h 2478861"/>
              <a:gd name="connsiteX29" fmla="*/ 300536 w 8535908"/>
              <a:gd name="connsiteY29" fmla="*/ 752711 h 2478861"/>
              <a:gd name="connsiteX30" fmla="*/ 300536 w 8535908"/>
              <a:gd name="connsiteY30" fmla="*/ 16729 h 2478861"/>
              <a:gd name="connsiteX0" fmla="*/ 300536 w 8535908"/>
              <a:gd name="connsiteY0" fmla="*/ 16729 h 2478861"/>
              <a:gd name="connsiteX1" fmla="*/ 903125 w 8535908"/>
              <a:gd name="connsiteY1" fmla="*/ 16729 h 2478861"/>
              <a:gd name="connsiteX2" fmla="*/ 1341372 w 8535908"/>
              <a:gd name="connsiteY2" fmla="*/ 16729 h 2478861"/>
              <a:gd name="connsiteX3" fmla="*/ 2190475 w 8535908"/>
              <a:gd name="connsiteY3" fmla="*/ 16729 h 2478861"/>
              <a:gd name="connsiteX4" fmla="*/ 2793065 w 8535908"/>
              <a:gd name="connsiteY4" fmla="*/ 16729 h 2478861"/>
              <a:gd name="connsiteX5" fmla="*/ 3395654 w 8535908"/>
              <a:gd name="connsiteY5" fmla="*/ 16729 h 2478861"/>
              <a:gd name="connsiteX6" fmla="*/ 4244757 w 8535908"/>
              <a:gd name="connsiteY6" fmla="*/ 16729 h 2478861"/>
              <a:gd name="connsiteX7" fmla="*/ 4765175 w 8535908"/>
              <a:gd name="connsiteY7" fmla="*/ 16729 h 2478861"/>
              <a:gd name="connsiteX8" fmla="*/ 5614278 w 8535908"/>
              <a:gd name="connsiteY8" fmla="*/ 16729 h 2478861"/>
              <a:gd name="connsiteX9" fmla="*/ 6463381 w 8535908"/>
              <a:gd name="connsiteY9" fmla="*/ 16729 h 2478861"/>
              <a:gd name="connsiteX10" fmla="*/ 7148142 w 8535908"/>
              <a:gd name="connsiteY10" fmla="*/ 16729 h 2478861"/>
              <a:gd name="connsiteX11" fmla="*/ 8517663 w 8535908"/>
              <a:gd name="connsiteY11" fmla="*/ 16729 h 2478861"/>
              <a:gd name="connsiteX12" fmla="*/ 8517663 w 8535908"/>
              <a:gd name="connsiteY12" fmla="*/ 690222 h 2478861"/>
              <a:gd name="connsiteX13" fmla="*/ 8517663 w 8535908"/>
              <a:gd name="connsiteY13" fmla="*/ 1322056 h 2478861"/>
              <a:gd name="connsiteX14" fmla="*/ 8517663 w 8535908"/>
              <a:gd name="connsiteY14" fmla="*/ 2099697 h 2478861"/>
              <a:gd name="connsiteX15" fmla="*/ 7832902 w 8535908"/>
              <a:gd name="connsiteY15" fmla="*/ 2099697 h 2478861"/>
              <a:gd name="connsiteX16" fmla="*/ 7148142 w 8535908"/>
              <a:gd name="connsiteY16" fmla="*/ 2099697 h 2478861"/>
              <a:gd name="connsiteX17" fmla="*/ 6299039 w 8535908"/>
              <a:gd name="connsiteY17" fmla="*/ 2099697 h 2478861"/>
              <a:gd name="connsiteX18" fmla="*/ 5614278 w 8535908"/>
              <a:gd name="connsiteY18" fmla="*/ 2099697 h 2478861"/>
              <a:gd name="connsiteX19" fmla="*/ 5176031 w 8535908"/>
              <a:gd name="connsiteY19" fmla="*/ 2099697 h 2478861"/>
              <a:gd name="connsiteX20" fmla="*/ 4655613 w 8535908"/>
              <a:gd name="connsiteY20" fmla="*/ 2099697 h 2478861"/>
              <a:gd name="connsiteX21" fmla="*/ 3806510 w 8535908"/>
              <a:gd name="connsiteY21" fmla="*/ 2099697 h 2478861"/>
              <a:gd name="connsiteX22" fmla="*/ 3121750 w 8535908"/>
              <a:gd name="connsiteY22" fmla="*/ 2099697 h 2478861"/>
              <a:gd name="connsiteX23" fmla="*/ 2601332 w 8535908"/>
              <a:gd name="connsiteY23" fmla="*/ 2099697 h 2478861"/>
              <a:gd name="connsiteX24" fmla="*/ 1916571 w 8535908"/>
              <a:gd name="connsiteY24" fmla="*/ 2099697 h 2478861"/>
              <a:gd name="connsiteX25" fmla="*/ 1478324 w 8535908"/>
              <a:gd name="connsiteY25" fmla="*/ 2099697 h 2478861"/>
              <a:gd name="connsiteX26" fmla="*/ 1040077 w 8535908"/>
              <a:gd name="connsiteY26" fmla="*/ 2099697 h 2478861"/>
              <a:gd name="connsiteX27" fmla="*/ 205 w 8535908"/>
              <a:gd name="connsiteY27" fmla="*/ 2478854 h 2478861"/>
              <a:gd name="connsiteX28" fmla="*/ 300536 w 8535908"/>
              <a:gd name="connsiteY28" fmla="*/ 1447034 h 2478861"/>
              <a:gd name="connsiteX29" fmla="*/ 300536 w 8535908"/>
              <a:gd name="connsiteY29" fmla="*/ 711052 h 2478861"/>
              <a:gd name="connsiteX30" fmla="*/ 300536 w 8535908"/>
              <a:gd name="connsiteY30" fmla="*/ 16729 h 2478861"/>
              <a:gd name="connsiteX0" fmla="*/ 301488 w 8536860"/>
              <a:gd name="connsiteY0" fmla="*/ 16729 h 2478861"/>
              <a:gd name="connsiteX1" fmla="*/ 739735 w 8536860"/>
              <a:gd name="connsiteY1" fmla="*/ 16729 h 2478861"/>
              <a:gd name="connsiteX2" fmla="*/ 1506667 w 8536860"/>
              <a:gd name="connsiteY2" fmla="*/ 16729 h 2478861"/>
              <a:gd name="connsiteX3" fmla="*/ 2109256 w 8536860"/>
              <a:gd name="connsiteY3" fmla="*/ 16729 h 2478861"/>
              <a:gd name="connsiteX4" fmla="*/ 2794017 w 8536860"/>
              <a:gd name="connsiteY4" fmla="*/ 16729 h 2478861"/>
              <a:gd name="connsiteX5" fmla="*/ 3643120 w 8536860"/>
              <a:gd name="connsiteY5" fmla="*/ 16729 h 2478861"/>
              <a:gd name="connsiteX6" fmla="*/ 4163538 w 8536860"/>
              <a:gd name="connsiteY6" fmla="*/ 16729 h 2478861"/>
              <a:gd name="connsiteX7" fmla="*/ 4930470 w 8536860"/>
              <a:gd name="connsiteY7" fmla="*/ 16729 h 2478861"/>
              <a:gd name="connsiteX8" fmla="*/ 5450888 w 8536860"/>
              <a:gd name="connsiteY8" fmla="*/ 16729 h 2478861"/>
              <a:gd name="connsiteX9" fmla="*/ 6135648 w 8536860"/>
              <a:gd name="connsiteY9" fmla="*/ 16729 h 2478861"/>
              <a:gd name="connsiteX10" fmla="*/ 6902580 w 8536860"/>
              <a:gd name="connsiteY10" fmla="*/ 16729 h 2478861"/>
              <a:gd name="connsiteX11" fmla="*/ 7340827 w 8536860"/>
              <a:gd name="connsiteY11" fmla="*/ 16729 h 2478861"/>
              <a:gd name="connsiteX12" fmla="*/ 7779074 w 8536860"/>
              <a:gd name="connsiteY12" fmla="*/ 16729 h 2478861"/>
              <a:gd name="connsiteX13" fmla="*/ 8518615 w 8536860"/>
              <a:gd name="connsiteY13" fmla="*/ 16729 h 2478861"/>
              <a:gd name="connsiteX14" fmla="*/ 8518615 w 8536860"/>
              <a:gd name="connsiteY14" fmla="*/ 711052 h 2478861"/>
              <a:gd name="connsiteX15" fmla="*/ 8518615 w 8536860"/>
              <a:gd name="connsiteY15" fmla="*/ 1426204 h 2478861"/>
              <a:gd name="connsiteX16" fmla="*/ 8518615 w 8536860"/>
              <a:gd name="connsiteY16" fmla="*/ 2099697 h 2478861"/>
              <a:gd name="connsiteX17" fmla="*/ 7751683 w 8536860"/>
              <a:gd name="connsiteY17" fmla="*/ 2099697 h 2478861"/>
              <a:gd name="connsiteX18" fmla="*/ 6984751 w 8536860"/>
              <a:gd name="connsiteY18" fmla="*/ 2099697 h 2478861"/>
              <a:gd name="connsiteX19" fmla="*/ 6299991 w 8536860"/>
              <a:gd name="connsiteY19" fmla="*/ 2099697 h 2478861"/>
              <a:gd name="connsiteX20" fmla="*/ 5450888 w 8536860"/>
              <a:gd name="connsiteY20" fmla="*/ 2099697 h 2478861"/>
              <a:gd name="connsiteX21" fmla="*/ 4601784 w 8536860"/>
              <a:gd name="connsiteY21" fmla="*/ 2099697 h 2478861"/>
              <a:gd name="connsiteX22" fmla="*/ 3834853 w 8536860"/>
              <a:gd name="connsiteY22" fmla="*/ 2099697 h 2478861"/>
              <a:gd name="connsiteX23" fmla="*/ 3067921 w 8536860"/>
              <a:gd name="connsiteY23" fmla="*/ 2099697 h 2478861"/>
              <a:gd name="connsiteX24" fmla="*/ 2300989 w 8536860"/>
              <a:gd name="connsiteY24" fmla="*/ 2099697 h 2478861"/>
              <a:gd name="connsiteX25" fmla="*/ 1780571 w 8536860"/>
              <a:gd name="connsiteY25" fmla="*/ 2099697 h 2478861"/>
              <a:gd name="connsiteX26" fmla="*/ 931468 w 8536860"/>
              <a:gd name="connsiteY26" fmla="*/ 2099697 h 2478861"/>
              <a:gd name="connsiteX27" fmla="*/ 301488 w 8536860"/>
              <a:gd name="connsiteY27" fmla="*/ 2099697 h 2478861"/>
              <a:gd name="connsiteX28" fmla="*/ 301488 w 8536860"/>
              <a:gd name="connsiteY28" fmla="*/ 1467863 h 2478861"/>
              <a:gd name="connsiteX29" fmla="*/ 301488 w 8536860"/>
              <a:gd name="connsiteY29" fmla="*/ 752711 h 2478861"/>
              <a:gd name="connsiteX30" fmla="*/ 301488 w 8536860"/>
              <a:gd name="connsiteY30" fmla="*/ 16729 h 2478861"/>
              <a:gd name="connsiteX0" fmla="*/ 301488 w 8536860"/>
              <a:gd name="connsiteY0" fmla="*/ 16729 h 2478861"/>
              <a:gd name="connsiteX1" fmla="*/ 904077 w 8536860"/>
              <a:gd name="connsiteY1" fmla="*/ 16729 h 2478861"/>
              <a:gd name="connsiteX2" fmla="*/ 1342324 w 8536860"/>
              <a:gd name="connsiteY2" fmla="*/ 16729 h 2478861"/>
              <a:gd name="connsiteX3" fmla="*/ 2191427 w 8536860"/>
              <a:gd name="connsiteY3" fmla="*/ 16729 h 2478861"/>
              <a:gd name="connsiteX4" fmla="*/ 2794017 w 8536860"/>
              <a:gd name="connsiteY4" fmla="*/ 16729 h 2478861"/>
              <a:gd name="connsiteX5" fmla="*/ 3396606 w 8536860"/>
              <a:gd name="connsiteY5" fmla="*/ 16729 h 2478861"/>
              <a:gd name="connsiteX6" fmla="*/ 4245709 w 8536860"/>
              <a:gd name="connsiteY6" fmla="*/ 16729 h 2478861"/>
              <a:gd name="connsiteX7" fmla="*/ 4766127 w 8536860"/>
              <a:gd name="connsiteY7" fmla="*/ 16729 h 2478861"/>
              <a:gd name="connsiteX8" fmla="*/ 5615230 w 8536860"/>
              <a:gd name="connsiteY8" fmla="*/ 16729 h 2478861"/>
              <a:gd name="connsiteX9" fmla="*/ 6464333 w 8536860"/>
              <a:gd name="connsiteY9" fmla="*/ 16729 h 2478861"/>
              <a:gd name="connsiteX10" fmla="*/ 7149094 w 8536860"/>
              <a:gd name="connsiteY10" fmla="*/ 16729 h 2478861"/>
              <a:gd name="connsiteX11" fmla="*/ 8518615 w 8536860"/>
              <a:gd name="connsiteY11" fmla="*/ 16729 h 2478861"/>
              <a:gd name="connsiteX12" fmla="*/ 8518615 w 8536860"/>
              <a:gd name="connsiteY12" fmla="*/ 690222 h 2478861"/>
              <a:gd name="connsiteX13" fmla="*/ 8518615 w 8536860"/>
              <a:gd name="connsiteY13" fmla="*/ 1322056 h 2478861"/>
              <a:gd name="connsiteX14" fmla="*/ 8518615 w 8536860"/>
              <a:gd name="connsiteY14" fmla="*/ 2099697 h 2478861"/>
              <a:gd name="connsiteX15" fmla="*/ 7833854 w 8536860"/>
              <a:gd name="connsiteY15" fmla="*/ 2099697 h 2478861"/>
              <a:gd name="connsiteX16" fmla="*/ 7149094 w 8536860"/>
              <a:gd name="connsiteY16" fmla="*/ 2099697 h 2478861"/>
              <a:gd name="connsiteX17" fmla="*/ 6299991 w 8536860"/>
              <a:gd name="connsiteY17" fmla="*/ 2099697 h 2478861"/>
              <a:gd name="connsiteX18" fmla="*/ 5615230 w 8536860"/>
              <a:gd name="connsiteY18" fmla="*/ 2099697 h 2478861"/>
              <a:gd name="connsiteX19" fmla="*/ 5176983 w 8536860"/>
              <a:gd name="connsiteY19" fmla="*/ 2099697 h 2478861"/>
              <a:gd name="connsiteX20" fmla="*/ 4656565 w 8536860"/>
              <a:gd name="connsiteY20" fmla="*/ 2099697 h 2478861"/>
              <a:gd name="connsiteX21" fmla="*/ 3807462 w 8536860"/>
              <a:gd name="connsiteY21" fmla="*/ 2099697 h 2478861"/>
              <a:gd name="connsiteX22" fmla="*/ 3122702 w 8536860"/>
              <a:gd name="connsiteY22" fmla="*/ 2099697 h 2478861"/>
              <a:gd name="connsiteX23" fmla="*/ 2602284 w 8536860"/>
              <a:gd name="connsiteY23" fmla="*/ 2099697 h 2478861"/>
              <a:gd name="connsiteX24" fmla="*/ 1917523 w 8536860"/>
              <a:gd name="connsiteY24" fmla="*/ 2099697 h 2478861"/>
              <a:gd name="connsiteX25" fmla="*/ 1479276 w 8536860"/>
              <a:gd name="connsiteY25" fmla="*/ 2099697 h 2478861"/>
              <a:gd name="connsiteX26" fmla="*/ 1041029 w 8536860"/>
              <a:gd name="connsiteY26" fmla="*/ 2099697 h 2478861"/>
              <a:gd name="connsiteX27" fmla="*/ 1157 w 8536860"/>
              <a:gd name="connsiteY27" fmla="*/ 2478854 h 2478861"/>
              <a:gd name="connsiteX28" fmla="*/ 65513 w 8536860"/>
              <a:gd name="connsiteY28" fmla="*/ 1102344 h 2478861"/>
              <a:gd name="connsiteX29" fmla="*/ 301488 w 8536860"/>
              <a:gd name="connsiteY29" fmla="*/ 711052 h 2478861"/>
              <a:gd name="connsiteX30" fmla="*/ 301488 w 8536860"/>
              <a:gd name="connsiteY30" fmla="*/ 16729 h 2478861"/>
              <a:gd name="connsiteX0" fmla="*/ 301488 w 8536860"/>
              <a:gd name="connsiteY0" fmla="*/ 16729 h 2478861"/>
              <a:gd name="connsiteX1" fmla="*/ 739735 w 8536860"/>
              <a:gd name="connsiteY1" fmla="*/ 16729 h 2478861"/>
              <a:gd name="connsiteX2" fmla="*/ 1506667 w 8536860"/>
              <a:gd name="connsiteY2" fmla="*/ 16729 h 2478861"/>
              <a:gd name="connsiteX3" fmla="*/ 2109256 w 8536860"/>
              <a:gd name="connsiteY3" fmla="*/ 16729 h 2478861"/>
              <a:gd name="connsiteX4" fmla="*/ 2794017 w 8536860"/>
              <a:gd name="connsiteY4" fmla="*/ 16729 h 2478861"/>
              <a:gd name="connsiteX5" fmla="*/ 3643120 w 8536860"/>
              <a:gd name="connsiteY5" fmla="*/ 16729 h 2478861"/>
              <a:gd name="connsiteX6" fmla="*/ 4163538 w 8536860"/>
              <a:gd name="connsiteY6" fmla="*/ 16729 h 2478861"/>
              <a:gd name="connsiteX7" fmla="*/ 4930470 w 8536860"/>
              <a:gd name="connsiteY7" fmla="*/ 16729 h 2478861"/>
              <a:gd name="connsiteX8" fmla="*/ 5450888 w 8536860"/>
              <a:gd name="connsiteY8" fmla="*/ 16729 h 2478861"/>
              <a:gd name="connsiteX9" fmla="*/ 6135648 w 8536860"/>
              <a:gd name="connsiteY9" fmla="*/ 16729 h 2478861"/>
              <a:gd name="connsiteX10" fmla="*/ 6902580 w 8536860"/>
              <a:gd name="connsiteY10" fmla="*/ 16729 h 2478861"/>
              <a:gd name="connsiteX11" fmla="*/ 7340827 w 8536860"/>
              <a:gd name="connsiteY11" fmla="*/ 16729 h 2478861"/>
              <a:gd name="connsiteX12" fmla="*/ 7779074 w 8536860"/>
              <a:gd name="connsiteY12" fmla="*/ 16729 h 2478861"/>
              <a:gd name="connsiteX13" fmla="*/ 8518615 w 8536860"/>
              <a:gd name="connsiteY13" fmla="*/ 16729 h 2478861"/>
              <a:gd name="connsiteX14" fmla="*/ 8518615 w 8536860"/>
              <a:gd name="connsiteY14" fmla="*/ 711052 h 2478861"/>
              <a:gd name="connsiteX15" fmla="*/ 8518615 w 8536860"/>
              <a:gd name="connsiteY15" fmla="*/ 1426204 h 2478861"/>
              <a:gd name="connsiteX16" fmla="*/ 8518615 w 8536860"/>
              <a:gd name="connsiteY16" fmla="*/ 2099697 h 2478861"/>
              <a:gd name="connsiteX17" fmla="*/ 7751683 w 8536860"/>
              <a:gd name="connsiteY17" fmla="*/ 2099697 h 2478861"/>
              <a:gd name="connsiteX18" fmla="*/ 6984751 w 8536860"/>
              <a:gd name="connsiteY18" fmla="*/ 2099697 h 2478861"/>
              <a:gd name="connsiteX19" fmla="*/ 6299991 w 8536860"/>
              <a:gd name="connsiteY19" fmla="*/ 2099697 h 2478861"/>
              <a:gd name="connsiteX20" fmla="*/ 5450888 w 8536860"/>
              <a:gd name="connsiteY20" fmla="*/ 2099697 h 2478861"/>
              <a:gd name="connsiteX21" fmla="*/ 4601784 w 8536860"/>
              <a:gd name="connsiteY21" fmla="*/ 2099697 h 2478861"/>
              <a:gd name="connsiteX22" fmla="*/ 3834853 w 8536860"/>
              <a:gd name="connsiteY22" fmla="*/ 2099697 h 2478861"/>
              <a:gd name="connsiteX23" fmla="*/ 3067921 w 8536860"/>
              <a:gd name="connsiteY23" fmla="*/ 2099697 h 2478861"/>
              <a:gd name="connsiteX24" fmla="*/ 2300989 w 8536860"/>
              <a:gd name="connsiteY24" fmla="*/ 2099697 h 2478861"/>
              <a:gd name="connsiteX25" fmla="*/ 1780571 w 8536860"/>
              <a:gd name="connsiteY25" fmla="*/ 2099697 h 2478861"/>
              <a:gd name="connsiteX26" fmla="*/ 931468 w 8536860"/>
              <a:gd name="connsiteY26" fmla="*/ 2099697 h 2478861"/>
              <a:gd name="connsiteX27" fmla="*/ 301488 w 8536860"/>
              <a:gd name="connsiteY27" fmla="*/ 2099697 h 2478861"/>
              <a:gd name="connsiteX28" fmla="*/ 301488 w 8536860"/>
              <a:gd name="connsiteY28" fmla="*/ 1467863 h 2478861"/>
              <a:gd name="connsiteX29" fmla="*/ 301488 w 8536860"/>
              <a:gd name="connsiteY29" fmla="*/ 752711 h 2478861"/>
              <a:gd name="connsiteX30" fmla="*/ 301488 w 8536860"/>
              <a:gd name="connsiteY30" fmla="*/ 16729 h 2478861"/>
              <a:gd name="connsiteX0" fmla="*/ 301488 w 8536860"/>
              <a:gd name="connsiteY0" fmla="*/ 16729 h 2478861"/>
              <a:gd name="connsiteX1" fmla="*/ 904077 w 8536860"/>
              <a:gd name="connsiteY1" fmla="*/ 16729 h 2478861"/>
              <a:gd name="connsiteX2" fmla="*/ 1342324 w 8536860"/>
              <a:gd name="connsiteY2" fmla="*/ 16729 h 2478861"/>
              <a:gd name="connsiteX3" fmla="*/ 2191427 w 8536860"/>
              <a:gd name="connsiteY3" fmla="*/ 16729 h 2478861"/>
              <a:gd name="connsiteX4" fmla="*/ 2794017 w 8536860"/>
              <a:gd name="connsiteY4" fmla="*/ 16729 h 2478861"/>
              <a:gd name="connsiteX5" fmla="*/ 3396606 w 8536860"/>
              <a:gd name="connsiteY5" fmla="*/ 16729 h 2478861"/>
              <a:gd name="connsiteX6" fmla="*/ 4245709 w 8536860"/>
              <a:gd name="connsiteY6" fmla="*/ 16729 h 2478861"/>
              <a:gd name="connsiteX7" fmla="*/ 4766127 w 8536860"/>
              <a:gd name="connsiteY7" fmla="*/ 16729 h 2478861"/>
              <a:gd name="connsiteX8" fmla="*/ 5615230 w 8536860"/>
              <a:gd name="connsiteY8" fmla="*/ 16729 h 2478861"/>
              <a:gd name="connsiteX9" fmla="*/ 6464333 w 8536860"/>
              <a:gd name="connsiteY9" fmla="*/ 16729 h 2478861"/>
              <a:gd name="connsiteX10" fmla="*/ 7149094 w 8536860"/>
              <a:gd name="connsiteY10" fmla="*/ 16729 h 2478861"/>
              <a:gd name="connsiteX11" fmla="*/ 8518615 w 8536860"/>
              <a:gd name="connsiteY11" fmla="*/ 16729 h 2478861"/>
              <a:gd name="connsiteX12" fmla="*/ 8518615 w 8536860"/>
              <a:gd name="connsiteY12" fmla="*/ 690222 h 2478861"/>
              <a:gd name="connsiteX13" fmla="*/ 8518615 w 8536860"/>
              <a:gd name="connsiteY13" fmla="*/ 1322056 h 2478861"/>
              <a:gd name="connsiteX14" fmla="*/ 8518615 w 8536860"/>
              <a:gd name="connsiteY14" fmla="*/ 2099697 h 2478861"/>
              <a:gd name="connsiteX15" fmla="*/ 7833854 w 8536860"/>
              <a:gd name="connsiteY15" fmla="*/ 2099697 h 2478861"/>
              <a:gd name="connsiteX16" fmla="*/ 7149094 w 8536860"/>
              <a:gd name="connsiteY16" fmla="*/ 2099697 h 2478861"/>
              <a:gd name="connsiteX17" fmla="*/ 6299991 w 8536860"/>
              <a:gd name="connsiteY17" fmla="*/ 2099697 h 2478861"/>
              <a:gd name="connsiteX18" fmla="*/ 5615230 w 8536860"/>
              <a:gd name="connsiteY18" fmla="*/ 2099697 h 2478861"/>
              <a:gd name="connsiteX19" fmla="*/ 5176983 w 8536860"/>
              <a:gd name="connsiteY19" fmla="*/ 2099697 h 2478861"/>
              <a:gd name="connsiteX20" fmla="*/ 4656565 w 8536860"/>
              <a:gd name="connsiteY20" fmla="*/ 2099697 h 2478861"/>
              <a:gd name="connsiteX21" fmla="*/ 3807462 w 8536860"/>
              <a:gd name="connsiteY21" fmla="*/ 2099697 h 2478861"/>
              <a:gd name="connsiteX22" fmla="*/ 3122702 w 8536860"/>
              <a:gd name="connsiteY22" fmla="*/ 2099697 h 2478861"/>
              <a:gd name="connsiteX23" fmla="*/ 2602284 w 8536860"/>
              <a:gd name="connsiteY23" fmla="*/ 2099697 h 2478861"/>
              <a:gd name="connsiteX24" fmla="*/ 1917523 w 8536860"/>
              <a:gd name="connsiteY24" fmla="*/ 2099697 h 2478861"/>
              <a:gd name="connsiteX25" fmla="*/ 1479276 w 8536860"/>
              <a:gd name="connsiteY25" fmla="*/ 2099697 h 2478861"/>
              <a:gd name="connsiteX26" fmla="*/ 1041029 w 8536860"/>
              <a:gd name="connsiteY26" fmla="*/ 2099697 h 2478861"/>
              <a:gd name="connsiteX27" fmla="*/ 1157 w 8536860"/>
              <a:gd name="connsiteY27" fmla="*/ 2478854 h 2478861"/>
              <a:gd name="connsiteX28" fmla="*/ 65513 w 8536860"/>
              <a:gd name="connsiteY28" fmla="*/ 1102344 h 2478861"/>
              <a:gd name="connsiteX29" fmla="*/ 194227 w 8536860"/>
              <a:gd name="connsiteY29" fmla="*/ 469772 h 2478861"/>
              <a:gd name="connsiteX30" fmla="*/ 301488 w 8536860"/>
              <a:gd name="connsiteY30" fmla="*/ 16729 h 2478861"/>
              <a:gd name="connsiteX0" fmla="*/ 301488 w 8714016"/>
              <a:gd name="connsiteY0" fmla="*/ 16729 h 2478861"/>
              <a:gd name="connsiteX1" fmla="*/ 739735 w 8714016"/>
              <a:gd name="connsiteY1" fmla="*/ 16729 h 2478861"/>
              <a:gd name="connsiteX2" fmla="*/ 1506667 w 8714016"/>
              <a:gd name="connsiteY2" fmla="*/ 16729 h 2478861"/>
              <a:gd name="connsiteX3" fmla="*/ 2109256 w 8714016"/>
              <a:gd name="connsiteY3" fmla="*/ 16729 h 2478861"/>
              <a:gd name="connsiteX4" fmla="*/ 2794017 w 8714016"/>
              <a:gd name="connsiteY4" fmla="*/ 16729 h 2478861"/>
              <a:gd name="connsiteX5" fmla="*/ 3643120 w 8714016"/>
              <a:gd name="connsiteY5" fmla="*/ 16729 h 2478861"/>
              <a:gd name="connsiteX6" fmla="*/ 4163538 w 8714016"/>
              <a:gd name="connsiteY6" fmla="*/ 16729 h 2478861"/>
              <a:gd name="connsiteX7" fmla="*/ 4930470 w 8714016"/>
              <a:gd name="connsiteY7" fmla="*/ 16729 h 2478861"/>
              <a:gd name="connsiteX8" fmla="*/ 5450888 w 8714016"/>
              <a:gd name="connsiteY8" fmla="*/ 16729 h 2478861"/>
              <a:gd name="connsiteX9" fmla="*/ 6135648 w 8714016"/>
              <a:gd name="connsiteY9" fmla="*/ 16729 h 2478861"/>
              <a:gd name="connsiteX10" fmla="*/ 6902580 w 8714016"/>
              <a:gd name="connsiteY10" fmla="*/ 16729 h 2478861"/>
              <a:gd name="connsiteX11" fmla="*/ 7340827 w 8714016"/>
              <a:gd name="connsiteY11" fmla="*/ 16729 h 2478861"/>
              <a:gd name="connsiteX12" fmla="*/ 7779074 w 8714016"/>
              <a:gd name="connsiteY12" fmla="*/ 16729 h 2478861"/>
              <a:gd name="connsiteX13" fmla="*/ 8518615 w 8714016"/>
              <a:gd name="connsiteY13" fmla="*/ 16729 h 2478861"/>
              <a:gd name="connsiteX14" fmla="*/ 8518615 w 8714016"/>
              <a:gd name="connsiteY14" fmla="*/ 711052 h 2478861"/>
              <a:gd name="connsiteX15" fmla="*/ 8518615 w 8714016"/>
              <a:gd name="connsiteY15" fmla="*/ 1426204 h 2478861"/>
              <a:gd name="connsiteX16" fmla="*/ 8518615 w 8714016"/>
              <a:gd name="connsiteY16" fmla="*/ 2099697 h 2478861"/>
              <a:gd name="connsiteX17" fmla="*/ 7751683 w 8714016"/>
              <a:gd name="connsiteY17" fmla="*/ 2099697 h 2478861"/>
              <a:gd name="connsiteX18" fmla="*/ 6984751 w 8714016"/>
              <a:gd name="connsiteY18" fmla="*/ 2099697 h 2478861"/>
              <a:gd name="connsiteX19" fmla="*/ 6299991 w 8714016"/>
              <a:gd name="connsiteY19" fmla="*/ 2099697 h 2478861"/>
              <a:gd name="connsiteX20" fmla="*/ 5450888 w 8714016"/>
              <a:gd name="connsiteY20" fmla="*/ 2099697 h 2478861"/>
              <a:gd name="connsiteX21" fmla="*/ 4601784 w 8714016"/>
              <a:gd name="connsiteY21" fmla="*/ 2099697 h 2478861"/>
              <a:gd name="connsiteX22" fmla="*/ 3834853 w 8714016"/>
              <a:gd name="connsiteY22" fmla="*/ 2099697 h 2478861"/>
              <a:gd name="connsiteX23" fmla="*/ 3067921 w 8714016"/>
              <a:gd name="connsiteY23" fmla="*/ 2099697 h 2478861"/>
              <a:gd name="connsiteX24" fmla="*/ 2300989 w 8714016"/>
              <a:gd name="connsiteY24" fmla="*/ 2099697 h 2478861"/>
              <a:gd name="connsiteX25" fmla="*/ 1780571 w 8714016"/>
              <a:gd name="connsiteY25" fmla="*/ 2099697 h 2478861"/>
              <a:gd name="connsiteX26" fmla="*/ 931468 w 8714016"/>
              <a:gd name="connsiteY26" fmla="*/ 2099697 h 2478861"/>
              <a:gd name="connsiteX27" fmla="*/ 301488 w 8714016"/>
              <a:gd name="connsiteY27" fmla="*/ 2099697 h 2478861"/>
              <a:gd name="connsiteX28" fmla="*/ 301488 w 8714016"/>
              <a:gd name="connsiteY28" fmla="*/ 1467863 h 2478861"/>
              <a:gd name="connsiteX29" fmla="*/ 301488 w 8714016"/>
              <a:gd name="connsiteY29" fmla="*/ 752711 h 2478861"/>
              <a:gd name="connsiteX30" fmla="*/ 301488 w 8714016"/>
              <a:gd name="connsiteY30" fmla="*/ 16729 h 2478861"/>
              <a:gd name="connsiteX0" fmla="*/ 301488 w 8714016"/>
              <a:gd name="connsiteY0" fmla="*/ 16729 h 2478861"/>
              <a:gd name="connsiteX1" fmla="*/ 904077 w 8714016"/>
              <a:gd name="connsiteY1" fmla="*/ 16729 h 2478861"/>
              <a:gd name="connsiteX2" fmla="*/ 1342324 w 8714016"/>
              <a:gd name="connsiteY2" fmla="*/ 16729 h 2478861"/>
              <a:gd name="connsiteX3" fmla="*/ 2191427 w 8714016"/>
              <a:gd name="connsiteY3" fmla="*/ 16729 h 2478861"/>
              <a:gd name="connsiteX4" fmla="*/ 2794017 w 8714016"/>
              <a:gd name="connsiteY4" fmla="*/ 16729 h 2478861"/>
              <a:gd name="connsiteX5" fmla="*/ 3396606 w 8714016"/>
              <a:gd name="connsiteY5" fmla="*/ 16729 h 2478861"/>
              <a:gd name="connsiteX6" fmla="*/ 4245709 w 8714016"/>
              <a:gd name="connsiteY6" fmla="*/ 16729 h 2478861"/>
              <a:gd name="connsiteX7" fmla="*/ 4766127 w 8714016"/>
              <a:gd name="connsiteY7" fmla="*/ 16729 h 2478861"/>
              <a:gd name="connsiteX8" fmla="*/ 5615230 w 8714016"/>
              <a:gd name="connsiteY8" fmla="*/ 16729 h 2478861"/>
              <a:gd name="connsiteX9" fmla="*/ 6464333 w 8714016"/>
              <a:gd name="connsiteY9" fmla="*/ 16729 h 2478861"/>
              <a:gd name="connsiteX10" fmla="*/ 7149094 w 8714016"/>
              <a:gd name="connsiteY10" fmla="*/ 16729 h 2478861"/>
              <a:gd name="connsiteX11" fmla="*/ 8518615 w 8714016"/>
              <a:gd name="connsiteY11" fmla="*/ 16729 h 2478861"/>
              <a:gd name="connsiteX12" fmla="*/ 8711685 w 8714016"/>
              <a:gd name="connsiteY12" fmla="*/ 655754 h 2478861"/>
              <a:gd name="connsiteX13" fmla="*/ 8518615 w 8714016"/>
              <a:gd name="connsiteY13" fmla="*/ 1322056 h 2478861"/>
              <a:gd name="connsiteX14" fmla="*/ 8518615 w 8714016"/>
              <a:gd name="connsiteY14" fmla="*/ 2099697 h 2478861"/>
              <a:gd name="connsiteX15" fmla="*/ 7833854 w 8714016"/>
              <a:gd name="connsiteY15" fmla="*/ 2099697 h 2478861"/>
              <a:gd name="connsiteX16" fmla="*/ 7149094 w 8714016"/>
              <a:gd name="connsiteY16" fmla="*/ 2099697 h 2478861"/>
              <a:gd name="connsiteX17" fmla="*/ 6299991 w 8714016"/>
              <a:gd name="connsiteY17" fmla="*/ 2099697 h 2478861"/>
              <a:gd name="connsiteX18" fmla="*/ 5615230 w 8714016"/>
              <a:gd name="connsiteY18" fmla="*/ 2099697 h 2478861"/>
              <a:gd name="connsiteX19" fmla="*/ 5176983 w 8714016"/>
              <a:gd name="connsiteY19" fmla="*/ 2099697 h 2478861"/>
              <a:gd name="connsiteX20" fmla="*/ 4656565 w 8714016"/>
              <a:gd name="connsiteY20" fmla="*/ 2099697 h 2478861"/>
              <a:gd name="connsiteX21" fmla="*/ 3807462 w 8714016"/>
              <a:gd name="connsiteY21" fmla="*/ 2099697 h 2478861"/>
              <a:gd name="connsiteX22" fmla="*/ 3122702 w 8714016"/>
              <a:gd name="connsiteY22" fmla="*/ 2099697 h 2478861"/>
              <a:gd name="connsiteX23" fmla="*/ 2602284 w 8714016"/>
              <a:gd name="connsiteY23" fmla="*/ 2099697 h 2478861"/>
              <a:gd name="connsiteX24" fmla="*/ 1917523 w 8714016"/>
              <a:gd name="connsiteY24" fmla="*/ 2099697 h 2478861"/>
              <a:gd name="connsiteX25" fmla="*/ 1479276 w 8714016"/>
              <a:gd name="connsiteY25" fmla="*/ 2099697 h 2478861"/>
              <a:gd name="connsiteX26" fmla="*/ 1041029 w 8714016"/>
              <a:gd name="connsiteY26" fmla="*/ 2099697 h 2478861"/>
              <a:gd name="connsiteX27" fmla="*/ 1157 w 8714016"/>
              <a:gd name="connsiteY27" fmla="*/ 2478854 h 2478861"/>
              <a:gd name="connsiteX28" fmla="*/ 65513 w 8714016"/>
              <a:gd name="connsiteY28" fmla="*/ 1102344 h 2478861"/>
              <a:gd name="connsiteX29" fmla="*/ 194227 w 8714016"/>
              <a:gd name="connsiteY29" fmla="*/ 469772 h 2478861"/>
              <a:gd name="connsiteX30" fmla="*/ 301488 w 8714016"/>
              <a:gd name="connsiteY30" fmla="*/ 16729 h 2478861"/>
              <a:gd name="connsiteX0" fmla="*/ 301488 w 8758219"/>
              <a:gd name="connsiteY0" fmla="*/ 16729 h 2478861"/>
              <a:gd name="connsiteX1" fmla="*/ 739735 w 8758219"/>
              <a:gd name="connsiteY1" fmla="*/ 16729 h 2478861"/>
              <a:gd name="connsiteX2" fmla="*/ 1506667 w 8758219"/>
              <a:gd name="connsiteY2" fmla="*/ 16729 h 2478861"/>
              <a:gd name="connsiteX3" fmla="*/ 2109256 w 8758219"/>
              <a:gd name="connsiteY3" fmla="*/ 16729 h 2478861"/>
              <a:gd name="connsiteX4" fmla="*/ 2794017 w 8758219"/>
              <a:gd name="connsiteY4" fmla="*/ 16729 h 2478861"/>
              <a:gd name="connsiteX5" fmla="*/ 3643120 w 8758219"/>
              <a:gd name="connsiteY5" fmla="*/ 16729 h 2478861"/>
              <a:gd name="connsiteX6" fmla="*/ 4163538 w 8758219"/>
              <a:gd name="connsiteY6" fmla="*/ 16729 h 2478861"/>
              <a:gd name="connsiteX7" fmla="*/ 4930470 w 8758219"/>
              <a:gd name="connsiteY7" fmla="*/ 16729 h 2478861"/>
              <a:gd name="connsiteX8" fmla="*/ 5450888 w 8758219"/>
              <a:gd name="connsiteY8" fmla="*/ 16729 h 2478861"/>
              <a:gd name="connsiteX9" fmla="*/ 6135648 w 8758219"/>
              <a:gd name="connsiteY9" fmla="*/ 16729 h 2478861"/>
              <a:gd name="connsiteX10" fmla="*/ 6902580 w 8758219"/>
              <a:gd name="connsiteY10" fmla="*/ 16729 h 2478861"/>
              <a:gd name="connsiteX11" fmla="*/ 7340827 w 8758219"/>
              <a:gd name="connsiteY11" fmla="*/ 16729 h 2478861"/>
              <a:gd name="connsiteX12" fmla="*/ 7779074 w 8758219"/>
              <a:gd name="connsiteY12" fmla="*/ 16729 h 2478861"/>
              <a:gd name="connsiteX13" fmla="*/ 8518615 w 8758219"/>
              <a:gd name="connsiteY13" fmla="*/ 16729 h 2478861"/>
              <a:gd name="connsiteX14" fmla="*/ 8518615 w 8758219"/>
              <a:gd name="connsiteY14" fmla="*/ 711052 h 2478861"/>
              <a:gd name="connsiteX15" fmla="*/ 8518615 w 8758219"/>
              <a:gd name="connsiteY15" fmla="*/ 1426204 h 2478861"/>
              <a:gd name="connsiteX16" fmla="*/ 8518615 w 8758219"/>
              <a:gd name="connsiteY16" fmla="*/ 2099697 h 2478861"/>
              <a:gd name="connsiteX17" fmla="*/ 7751683 w 8758219"/>
              <a:gd name="connsiteY17" fmla="*/ 2099697 h 2478861"/>
              <a:gd name="connsiteX18" fmla="*/ 6984751 w 8758219"/>
              <a:gd name="connsiteY18" fmla="*/ 2099697 h 2478861"/>
              <a:gd name="connsiteX19" fmla="*/ 6299991 w 8758219"/>
              <a:gd name="connsiteY19" fmla="*/ 2099697 h 2478861"/>
              <a:gd name="connsiteX20" fmla="*/ 5450888 w 8758219"/>
              <a:gd name="connsiteY20" fmla="*/ 2099697 h 2478861"/>
              <a:gd name="connsiteX21" fmla="*/ 4601784 w 8758219"/>
              <a:gd name="connsiteY21" fmla="*/ 2099697 h 2478861"/>
              <a:gd name="connsiteX22" fmla="*/ 3834853 w 8758219"/>
              <a:gd name="connsiteY22" fmla="*/ 2099697 h 2478861"/>
              <a:gd name="connsiteX23" fmla="*/ 3067921 w 8758219"/>
              <a:gd name="connsiteY23" fmla="*/ 2099697 h 2478861"/>
              <a:gd name="connsiteX24" fmla="*/ 2300989 w 8758219"/>
              <a:gd name="connsiteY24" fmla="*/ 2099697 h 2478861"/>
              <a:gd name="connsiteX25" fmla="*/ 1780571 w 8758219"/>
              <a:gd name="connsiteY25" fmla="*/ 2099697 h 2478861"/>
              <a:gd name="connsiteX26" fmla="*/ 931468 w 8758219"/>
              <a:gd name="connsiteY26" fmla="*/ 2099697 h 2478861"/>
              <a:gd name="connsiteX27" fmla="*/ 301488 w 8758219"/>
              <a:gd name="connsiteY27" fmla="*/ 2099697 h 2478861"/>
              <a:gd name="connsiteX28" fmla="*/ 301488 w 8758219"/>
              <a:gd name="connsiteY28" fmla="*/ 1467863 h 2478861"/>
              <a:gd name="connsiteX29" fmla="*/ 301488 w 8758219"/>
              <a:gd name="connsiteY29" fmla="*/ 752711 h 2478861"/>
              <a:gd name="connsiteX30" fmla="*/ 301488 w 8758219"/>
              <a:gd name="connsiteY30" fmla="*/ 16729 h 2478861"/>
              <a:gd name="connsiteX0" fmla="*/ 301488 w 8758219"/>
              <a:gd name="connsiteY0" fmla="*/ 16729 h 2478861"/>
              <a:gd name="connsiteX1" fmla="*/ 904077 w 8758219"/>
              <a:gd name="connsiteY1" fmla="*/ 16729 h 2478861"/>
              <a:gd name="connsiteX2" fmla="*/ 1342324 w 8758219"/>
              <a:gd name="connsiteY2" fmla="*/ 16729 h 2478861"/>
              <a:gd name="connsiteX3" fmla="*/ 2191427 w 8758219"/>
              <a:gd name="connsiteY3" fmla="*/ 16729 h 2478861"/>
              <a:gd name="connsiteX4" fmla="*/ 2794017 w 8758219"/>
              <a:gd name="connsiteY4" fmla="*/ 16729 h 2478861"/>
              <a:gd name="connsiteX5" fmla="*/ 3396606 w 8758219"/>
              <a:gd name="connsiteY5" fmla="*/ 16729 h 2478861"/>
              <a:gd name="connsiteX6" fmla="*/ 4245709 w 8758219"/>
              <a:gd name="connsiteY6" fmla="*/ 16729 h 2478861"/>
              <a:gd name="connsiteX7" fmla="*/ 4766127 w 8758219"/>
              <a:gd name="connsiteY7" fmla="*/ 16729 h 2478861"/>
              <a:gd name="connsiteX8" fmla="*/ 5615230 w 8758219"/>
              <a:gd name="connsiteY8" fmla="*/ 16729 h 2478861"/>
              <a:gd name="connsiteX9" fmla="*/ 6464333 w 8758219"/>
              <a:gd name="connsiteY9" fmla="*/ 16729 h 2478861"/>
              <a:gd name="connsiteX10" fmla="*/ 7149094 w 8758219"/>
              <a:gd name="connsiteY10" fmla="*/ 16729 h 2478861"/>
              <a:gd name="connsiteX11" fmla="*/ 8518615 w 8758219"/>
              <a:gd name="connsiteY11" fmla="*/ 16729 h 2478861"/>
              <a:gd name="connsiteX12" fmla="*/ 8711685 w 8758219"/>
              <a:gd name="connsiteY12" fmla="*/ 655754 h 2478861"/>
              <a:gd name="connsiteX13" fmla="*/ 8743863 w 8758219"/>
              <a:gd name="connsiteY13" fmla="*/ 1287585 h 2478861"/>
              <a:gd name="connsiteX14" fmla="*/ 8518615 w 8758219"/>
              <a:gd name="connsiteY14" fmla="*/ 2099697 h 2478861"/>
              <a:gd name="connsiteX15" fmla="*/ 7833854 w 8758219"/>
              <a:gd name="connsiteY15" fmla="*/ 2099697 h 2478861"/>
              <a:gd name="connsiteX16" fmla="*/ 7149094 w 8758219"/>
              <a:gd name="connsiteY16" fmla="*/ 2099697 h 2478861"/>
              <a:gd name="connsiteX17" fmla="*/ 6299991 w 8758219"/>
              <a:gd name="connsiteY17" fmla="*/ 2099697 h 2478861"/>
              <a:gd name="connsiteX18" fmla="*/ 5615230 w 8758219"/>
              <a:gd name="connsiteY18" fmla="*/ 2099697 h 2478861"/>
              <a:gd name="connsiteX19" fmla="*/ 5176983 w 8758219"/>
              <a:gd name="connsiteY19" fmla="*/ 2099697 h 2478861"/>
              <a:gd name="connsiteX20" fmla="*/ 4656565 w 8758219"/>
              <a:gd name="connsiteY20" fmla="*/ 2099697 h 2478861"/>
              <a:gd name="connsiteX21" fmla="*/ 3807462 w 8758219"/>
              <a:gd name="connsiteY21" fmla="*/ 2099697 h 2478861"/>
              <a:gd name="connsiteX22" fmla="*/ 3122702 w 8758219"/>
              <a:gd name="connsiteY22" fmla="*/ 2099697 h 2478861"/>
              <a:gd name="connsiteX23" fmla="*/ 2602284 w 8758219"/>
              <a:gd name="connsiteY23" fmla="*/ 2099697 h 2478861"/>
              <a:gd name="connsiteX24" fmla="*/ 1917523 w 8758219"/>
              <a:gd name="connsiteY24" fmla="*/ 2099697 h 2478861"/>
              <a:gd name="connsiteX25" fmla="*/ 1479276 w 8758219"/>
              <a:gd name="connsiteY25" fmla="*/ 2099697 h 2478861"/>
              <a:gd name="connsiteX26" fmla="*/ 1041029 w 8758219"/>
              <a:gd name="connsiteY26" fmla="*/ 2099697 h 2478861"/>
              <a:gd name="connsiteX27" fmla="*/ 1157 w 8758219"/>
              <a:gd name="connsiteY27" fmla="*/ 2478854 h 2478861"/>
              <a:gd name="connsiteX28" fmla="*/ 65513 w 8758219"/>
              <a:gd name="connsiteY28" fmla="*/ 1102344 h 2478861"/>
              <a:gd name="connsiteX29" fmla="*/ 194227 w 8758219"/>
              <a:gd name="connsiteY29" fmla="*/ 469772 h 2478861"/>
              <a:gd name="connsiteX30" fmla="*/ 301488 w 8758219"/>
              <a:gd name="connsiteY30" fmla="*/ 16729 h 2478861"/>
              <a:gd name="connsiteX0" fmla="*/ 301488 w 8776041"/>
              <a:gd name="connsiteY0" fmla="*/ 16729 h 2478861"/>
              <a:gd name="connsiteX1" fmla="*/ 739735 w 8776041"/>
              <a:gd name="connsiteY1" fmla="*/ 16729 h 2478861"/>
              <a:gd name="connsiteX2" fmla="*/ 1506667 w 8776041"/>
              <a:gd name="connsiteY2" fmla="*/ 16729 h 2478861"/>
              <a:gd name="connsiteX3" fmla="*/ 2109256 w 8776041"/>
              <a:gd name="connsiteY3" fmla="*/ 16729 h 2478861"/>
              <a:gd name="connsiteX4" fmla="*/ 2794017 w 8776041"/>
              <a:gd name="connsiteY4" fmla="*/ 16729 h 2478861"/>
              <a:gd name="connsiteX5" fmla="*/ 3643120 w 8776041"/>
              <a:gd name="connsiteY5" fmla="*/ 16729 h 2478861"/>
              <a:gd name="connsiteX6" fmla="*/ 4163538 w 8776041"/>
              <a:gd name="connsiteY6" fmla="*/ 16729 h 2478861"/>
              <a:gd name="connsiteX7" fmla="*/ 4930470 w 8776041"/>
              <a:gd name="connsiteY7" fmla="*/ 16729 h 2478861"/>
              <a:gd name="connsiteX8" fmla="*/ 5450888 w 8776041"/>
              <a:gd name="connsiteY8" fmla="*/ 16729 h 2478861"/>
              <a:gd name="connsiteX9" fmla="*/ 6135648 w 8776041"/>
              <a:gd name="connsiteY9" fmla="*/ 16729 h 2478861"/>
              <a:gd name="connsiteX10" fmla="*/ 6902580 w 8776041"/>
              <a:gd name="connsiteY10" fmla="*/ 16729 h 2478861"/>
              <a:gd name="connsiteX11" fmla="*/ 7340827 w 8776041"/>
              <a:gd name="connsiteY11" fmla="*/ 16729 h 2478861"/>
              <a:gd name="connsiteX12" fmla="*/ 7779074 w 8776041"/>
              <a:gd name="connsiteY12" fmla="*/ 16729 h 2478861"/>
              <a:gd name="connsiteX13" fmla="*/ 8518615 w 8776041"/>
              <a:gd name="connsiteY13" fmla="*/ 16729 h 2478861"/>
              <a:gd name="connsiteX14" fmla="*/ 8518615 w 8776041"/>
              <a:gd name="connsiteY14" fmla="*/ 711052 h 2478861"/>
              <a:gd name="connsiteX15" fmla="*/ 8518615 w 8776041"/>
              <a:gd name="connsiteY15" fmla="*/ 1426204 h 2478861"/>
              <a:gd name="connsiteX16" fmla="*/ 8518615 w 8776041"/>
              <a:gd name="connsiteY16" fmla="*/ 2099697 h 2478861"/>
              <a:gd name="connsiteX17" fmla="*/ 7751683 w 8776041"/>
              <a:gd name="connsiteY17" fmla="*/ 2099697 h 2478861"/>
              <a:gd name="connsiteX18" fmla="*/ 6984751 w 8776041"/>
              <a:gd name="connsiteY18" fmla="*/ 2099697 h 2478861"/>
              <a:gd name="connsiteX19" fmla="*/ 6299991 w 8776041"/>
              <a:gd name="connsiteY19" fmla="*/ 2099697 h 2478861"/>
              <a:gd name="connsiteX20" fmla="*/ 5450888 w 8776041"/>
              <a:gd name="connsiteY20" fmla="*/ 2099697 h 2478861"/>
              <a:gd name="connsiteX21" fmla="*/ 4601784 w 8776041"/>
              <a:gd name="connsiteY21" fmla="*/ 2099697 h 2478861"/>
              <a:gd name="connsiteX22" fmla="*/ 3834853 w 8776041"/>
              <a:gd name="connsiteY22" fmla="*/ 2099697 h 2478861"/>
              <a:gd name="connsiteX23" fmla="*/ 3067921 w 8776041"/>
              <a:gd name="connsiteY23" fmla="*/ 2099697 h 2478861"/>
              <a:gd name="connsiteX24" fmla="*/ 2300989 w 8776041"/>
              <a:gd name="connsiteY24" fmla="*/ 2099697 h 2478861"/>
              <a:gd name="connsiteX25" fmla="*/ 1780571 w 8776041"/>
              <a:gd name="connsiteY25" fmla="*/ 2099697 h 2478861"/>
              <a:gd name="connsiteX26" fmla="*/ 931468 w 8776041"/>
              <a:gd name="connsiteY26" fmla="*/ 2099697 h 2478861"/>
              <a:gd name="connsiteX27" fmla="*/ 301488 w 8776041"/>
              <a:gd name="connsiteY27" fmla="*/ 2099697 h 2478861"/>
              <a:gd name="connsiteX28" fmla="*/ 301488 w 8776041"/>
              <a:gd name="connsiteY28" fmla="*/ 1467863 h 2478861"/>
              <a:gd name="connsiteX29" fmla="*/ 301488 w 8776041"/>
              <a:gd name="connsiteY29" fmla="*/ 752711 h 2478861"/>
              <a:gd name="connsiteX30" fmla="*/ 301488 w 8776041"/>
              <a:gd name="connsiteY30" fmla="*/ 16729 h 2478861"/>
              <a:gd name="connsiteX0" fmla="*/ 301488 w 8776041"/>
              <a:gd name="connsiteY0" fmla="*/ 16729 h 2478861"/>
              <a:gd name="connsiteX1" fmla="*/ 904077 w 8776041"/>
              <a:gd name="connsiteY1" fmla="*/ 16729 h 2478861"/>
              <a:gd name="connsiteX2" fmla="*/ 1342324 w 8776041"/>
              <a:gd name="connsiteY2" fmla="*/ 16729 h 2478861"/>
              <a:gd name="connsiteX3" fmla="*/ 2191427 w 8776041"/>
              <a:gd name="connsiteY3" fmla="*/ 16729 h 2478861"/>
              <a:gd name="connsiteX4" fmla="*/ 2794017 w 8776041"/>
              <a:gd name="connsiteY4" fmla="*/ 16729 h 2478861"/>
              <a:gd name="connsiteX5" fmla="*/ 3396606 w 8776041"/>
              <a:gd name="connsiteY5" fmla="*/ 16729 h 2478861"/>
              <a:gd name="connsiteX6" fmla="*/ 4245709 w 8776041"/>
              <a:gd name="connsiteY6" fmla="*/ 16729 h 2478861"/>
              <a:gd name="connsiteX7" fmla="*/ 4766127 w 8776041"/>
              <a:gd name="connsiteY7" fmla="*/ 16729 h 2478861"/>
              <a:gd name="connsiteX8" fmla="*/ 5615230 w 8776041"/>
              <a:gd name="connsiteY8" fmla="*/ 16729 h 2478861"/>
              <a:gd name="connsiteX9" fmla="*/ 6464333 w 8776041"/>
              <a:gd name="connsiteY9" fmla="*/ 16729 h 2478861"/>
              <a:gd name="connsiteX10" fmla="*/ 7149094 w 8776041"/>
              <a:gd name="connsiteY10" fmla="*/ 16729 h 2478861"/>
              <a:gd name="connsiteX11" fmla="*/ 8518615 w 8776041"/>
              <a:gd name="connsiteY11" fmla="*/ 16729 h 2478861"/>
              <a:gd name="connsiteX12" fmla="*/ 8711685 w 8776041"/>
              <a:gd name="connsiteY12" fmla="*/ 655754 h 2478861"/>
              <a:gd name="connsiteX13" fmla="*/ 8743863 w 8776041"/>
              <a:gd name="connsiteY13" fmla="*/ 1287585 h 2478861"/>
              <a:gd name="connsiteX14" fmla="*/ 8776041 w 8776041"/>
              <a:gd name="connsiteY14" fmla="*/ 2375448 h 2478861"/>
              <a:gd name="connsiteX15" fmla="*/ 7833854 w 8776041"/>
              <a:gd name="connsiteY15" fmla="*/ 2099697 h 2478861"/>
              <a:gd name="connsiteX16" fmla="*/ 7149094 w 8776041"/>
              <a:gd name="connsiteY16" fmla="*/ 2099697 h 2478861"/>
              <a:gd name="connsiteX17" fmla="*/ 6299991 w 8776041"/>
              <a:gd name="connsiteY17" fmla="*/ 2099697 h 2478861"/>
              <a:gd name="connsiteX18" fmla="*/ 5615230 w 8776041"/>
              <a:gd name="connsiteY18" fmla="*/ 2099697 h 2478861"/>
              <a:gd name="connsiteX19" fmla="*/ 5176983 w 8776041"/>
              <a:gd name="connsiteY19" fmla="*/ 2099697 h 2478861"/>
              <a:gd name="connsiteX20" fmla="*/ 4656565 w 8776041"/>
              <a:gd name="connsiteY20" fmla="*/ 2099697 h 2478861"/>
              <a:gd name="connsiteX21" fmla="*/ 3807462 w 8776041"/>
              <a:gd name="connsiteY21" fmla="*/ 2099697 h 2478861"/>
              <a:gd name="connsiteX22" fmla="*/ 3122702 w 8776041"/>
              <a:gd name="connsiteY22" fmla="*/ 2099697 h 2478861"/>
              <a:gd name="connsiteX23" fmla="*/ 2602284 w 8776041"/>
              <a:gd name="connsiteY23" fmla="*/ 2099697 h 2478861"/>
              <a:gd name="connsiteX24" fmla="*/ 1917523 w 8776041"/>
              <a:gd name="connsiteY24" fmla="*/ 2099697 h 2478861"/>
              <a:gd name="connsiteX25" fmla="*/ 1479276 w 8776041"/>
              <a:gd name="connsiteY25" fmla="*/ 2099697 h 2478861"/>
              <a:gd name="connsiteX26" fmla="*/ 1041029 w 8776041"/>
              <a:gd name="connsiteY26" fmla="*/ 2099697 h 2478861"/>
              <a:gd name="connsiteX27" fmla="*/ 1157 w 8776041"/>
              <a:gd name="connsiteY27" fmla="*/ 2478854 h 2478861"/>
              <a:gd name="connsiteX28" fmla="*/ 65513 w 8776041"/>
              <a:gd name="connsiteY28" fmla="*/ 1102344 h 2478861"/>
              <a:gd name="connsiteX29" fmla="*/ 194227 w 8776041"/>
              <a:gd name="connsiteY29" fmla="*/ 469772 h 2478861"/>
              <a:gd name="connsiteX30" fmla="*/ 301488 w 8776041"/>
              <a:gd name="connsiteY30" fmla="*/ 16729 h 2478861"/>
              <a:gd name="connsiteX0" fmla="*/ 301488 w 8776041"/>
              <a:gd name="connsiteY0" fmla="*/ 16729 h 2478861"/>
              <a:gd name="connsiteX1" fmla="*/ 739735 w 8776041"/>
              <a:gd name="connsiteY1" fmla="*/ 16729 h 2478861"/>
              <a:gd name="connsiteX2" fmla="*/ 1506667 w 8776041"/>
              <a:gd name="connsiteY2" fmla="*/ 16729 h 2478861"/>
              <a:gd name="connsiteX3" fmla="*/ 2109256 w 8776041"/>
              <a:gd name="connsiteY3" fmla="*/ 16729 h 2478861"/>
              <a:gd name="connsiteX4" fmla="*/ 2794017 w 8776041"/>
              <a:gd name="connsiteY4" fmla="*/ 16729 h 2478861"/>
              <a:gd name="connsiteX5" fmla="*/ 3643120 w 8776041"/>
              <a:gd name="connsiteY5" fmla="*/ 16729 h 2478861"/>
              <a:gd name="connsiteX6" fmla="*/ 4163538 w 8776041"/>
              <a:gd name="connsiteY6" fmla="*/ 16729 h 2478861"/>
              <a:gd name="connsiteX7" fmla="*/ 4930470 w 8776041"/>
              <a:gd name="connsiteY7" fmla="*/ 16729 h 2478861"/>
              <a:gd name="connsiteX8" fmla="*/ 5450888 w 8776041"/>
              <a:gd name="connsiteY8" fmla="*/ 16729 h 2478861"/>
              <a:gd name="connsiteX9" fmla="*/ 6135648 w 8776041"/>
              <a:gd name="connsiteY9" fmla="*/ 16729 h 2478861"/>
              <a:gd name="connsiteX10" fmla="*/ 6902580 w 8776041"/>
              <a:gd name="connsiteY10" fmla="*/ 16729 h 2478861"/>
              <a:gd name="connsiteX11" fmla="*/ 7340827 w 8776041"/>
              <a:gd name="connsiteY11" fmla="*/ 16729 h 2478861"/>
              <a:gd name="connsiteX12" fmla="*/ 7779074 w 8776041"/>
              <a:gd name="connsiteY12" fmla="*/ 16729 h 2478861"/>
              <a:gd name="connsiteX13" fmla="*/ 8518615 w 8776041"/>
              <a:gd name="connsiteY13" fmla="*/ 16729 h 2478861"/>
              <a:gd name="connsiteX14" fmla="*/ 8690232 w 8776041"/>
              <a:gd name="connsiteY14" fmla="*/ 711053 h 2478861"/>
              <a:gd name="connsiteX15" fmla="*/ 8518615 w 8776041"/>
              <a:gd name="connsiteY15" fmla="*/ 1426204 h 2478861"/>
              <a:gd name="connsiteX16" fmla="*/ 8518615 w 8776041"/>
              <a:gd name="connsiteY16" fmla="*/ 2099697 h 2478861"/>
              <a:gd name="connsiteX17" fmla="*/ 7751683 w 8776041"/>
              <a:gd name="connsiteY17" fmla="*/ 2099697 h 2478861"/>
              <a:gd name="connsiteX18" fmla="*/ 6984751 w 8776041"/>
              <a:gd name="connsiteY18" fmla="*/ 2099697 h 2478861"/>
              <a:gd name="connsiteX19" fmla="*/ 6299991 w 8776041"/>
              <a:gd name="connsiteY19" fmla="*/ 2099697 h 2478861"/>
              <a:gd name="connsiteX20" fmla="*/ 5450888 w 8776041"/>
              <a:gd name="connsiteY20" fmla="*/ 2099697 h 2478861"/>
              <a:gd name="connsiteX21" fmla="*/ 4601784 w 8776041"/>
              <a:gd name="connsiteY21" fmla="*/ 2099697 h 2478861"/>
              <a:gd name="connsiteX22" fmla="*/ 3834853 w 8776041"/>
              <a:gd name="connsiteY22" fmla="*/ 2099697 h 2478861"/>
              <a:gd name="connsiteX23" fmla="*/ 3067921 w 8776041"/>
              <a:gd name="connsiteY23" fmla="*/ 2099697 h 2478861"/>
              <a:gd name="connsiteX24" fmla="*/ 2300989 w 8776041"/>
              <a:gd name="connsiteY24" fmla="*/ 2099697 h 2478861"/>
              <a:gd name="connsiteX25" fmla="*/ 1780571 w 8776041"/>
              <a:gd name="connsiteY25" fmla="*/ 2099697 h 2478861"/>
              <a:gd name="connsiteX26" fmla="*/ 931468 w 8776041"/>
              <a:gd name="connsiteY26" fmla="*/ 2099697 h 2478861"/>
              <a:gd name="connsiteX27" fmla="*/ 301488 w 8776041"/>
              <a:gd name="connsiteY27" fmla="*/ 2099697 h 2478861"/>
              <a:gd name="connsiteX28" fmla="*/ 301488 w 8776041"/>
              <a:gd name="connsiteY28" fmla="*/ 1467863 h 2478861"/>
              <a:gd name="connsiteX29" fmla="*/ 301488 w 8776041"/>
              <a:gd name="connsiteY29" fmla="*/ 752711 h 2478861"/>
              <a:gd name="connsiteX30" fmla="*/ 301488 w 8776041"/>
              <a:gd name="connsiteY30" fmla="*/ 16729 h 2478861"/>
              <a:gd name="connsiteX0" fmla="*/ 301488 w 8776041"/>
              <a:gd name="connsiteY0" fmla="*/ 16729 h 2478861"/>
              <a:gd name="connsiteX1" fmla="*/ 904077 w 8776041"/>
              <a:gd name="connsiteY1" fmla="*/ 16729 h 2478861"/>
              <a:gd name="connsiteX2" fmla="*/ 1342324 w 8776041"/>
              <a:gd name="connsiteY2" fmla="*/ 16729 h 2478861"/>
              <a:gd name="connsiteX3" fmla="*/ 2191427 w 8776041"/>
              <a:gd name="connsiteY3" fmla="*/ 16729 h 2478861"/>
              <a:gd name="connsiteX4" fmla="*/ 2794017 w 8776041"/>
              <a:gd name="connsiteY4" fmla="*/ 16729 h 2478861"/>
              <a:gd name="connsiteX5" fmla="*/ 3396606 w 8776041"/>
              <a:gd name="connsiteY5" fmla="*/ 16729 h 2478861"/>
              <a:gd name="connsiteX6" fmla="*/ 4245709 w 8776041"/>
              <a:gd name="connsiteY6" fmla="*/ 16729 h 2478861"/>
              <a:gd name="connsiteX7" fmla="*/ 4766127 w 8776041"/>
              <a:gd name="connsiteY7" fmla="*/ 16729 h 2478861"/>
              <a:gd name="connsiteX8" fmla="*/ 5615230 w 8776041"/>
              <a:gd name="connsiteY8" fmla="*/ 16729 h 2478861"/>
              <a:gd name="connsiteX9" fmla="*/ 6464333 w 8776041"/>
              <a:gd name="connsiteY9" fmla="*/ 16729 h 2478861"/>
              <a:gd name="connsiteX10" fmla="*/ 7149094 w 8776041"/>
              <a:gd name="connsiteY10" fmla="*/ 16729 h 2478861"/>
              <a:gd name="connsiteX11" fmla="*/ 8518615 w 8776041"/>
              <a:gd name="connsiteY11" fmla="*/ 16729 h 2478861"/>
              <a:gd name="connsiteX12" fmla="*/ 8711685 w 8776041"/>
              <a:gd name="connsiteY12" fmla="*/ 655754 h 2478861"/>
              <a:gd name="connsiteX13" fmla="*/ 8743863 w 8776041"/>
              <a:gd name="connsiteY13" fmla="*/ 1287585 h 2478861"/>
              <a:gd name="connsiteX14" fmla="*/ 8776041 w 8776041"/>
              <a:gd name="connsiteY14" fmla="*/ 2375448 h 2478861"/>
              <a:gd name="connsiteX15" fmla="*/ 7833854 w 8776041"/>
              <a:gd name="connsiteY15" fmla="*/ 2099697 h 2478861"/>
              <a:gd name="connsiteX16" fmla="*/ 7149094 w 8776041"/>
              <a:gd name="connsiteY16" fmla="*/ 2099697 h 2478861"/>
              <a:gd name="connsiteX17" fmla="*/ 6299991 w 8776041"/>
              <a:gd name="connsiteY17" fmla="*/ 2099697 h 2478861"/>
              <a:gd name="connsiteX18" fmla="*/ 5615230 w 8776041"/>
              <a:gd name="connsiteY18" fmla="*/ 2099697 h 2478861"/>
              <a:gd name="connsiteX19" fmla="*/ 5176983 w 8776041"/>
              <a:gd name="connsiteY19" fmla="*/ 2099697 h 2478861"/>
              <a:gd name="connsiteX20" fmla="*/ 4656565 w 8776041"/>
              <a:gd name="connsiteY20" fmla="*/ 2099697 h 2478861"/>
              <a:gd name="connsiteX21" fmla="*/ 3807462 w 8776041"/>
              <a:gd name="connsiteY21" fmla="*/ 2099697 h 2478861"/>
              <a:gd name="connsiteX22" fmla="*/ 3122702 w 8776041"/>
              <a:gd name="connsiteY22" fmla="*/ 2099697 h 2478861"/>
              <a:gd name="connsiteX23" fmla="*/ 2602284 w 8776041"/>
              <a:gd name="connsiteY23" fmla="*/ 2099697 h 2478861"/>
              <a:gd name="connsiteX24" fmla="*/ 1917523 w 8776041"/>
              <a:gd name="connsiteY24" fmla="*/ 2099697 h 2478861"/>
              <a:gd name="connsiteX25" fmla="*/ 1479276 w 8776041"/>
              <a:gd name="connsiteY25" fmla="*/ 2099697 h 2478861"/>
              <a:gd name="connsiteX26" fmla="*/ 1041029 w 8776041"/>
              <a:gd name="connsiteY26" fmla="*/ 2099697 h 2478861"/>
              <a:gd name="connsiteX27" fmla="*/ 1157 w 8776041"/>
              <a:gd name="connsiteY27" fmla="*/ 2478854 h 2478861"/>
              <a:gd name="connsiteX28" fmla="*/ 65513 w 8776041"/>
              <a:gd name="connsiteY28" fmla="*/ 1102344 h 2478861"/>
              <a:gd name="connsiteX29" fmla="*/ 194227 w 8776041"/>
              <a:gd name="connsiteY29" fmla="*/ 469772 h 2478861"/>
              <a:gd name="connsiteX30" fmla="*/ 301488 w 8776041"/>
              <a:gd name="connsiteY30" fmla="*/ 16729 h 2478861"/>
              <a:gd name="connsiteX0" fmla="*/ 301488 w 8782609"/>
              <a:gd name="connsiteY0" fmla="*/ 16729 h 2478861"/>
              <a:gd name="connsiteX1" fmla="*/ 739735 w 8782609"/>
              <a:gd name="connsiteY1" fmla="*/ 16729 h 2478861"/>
              <a:gd name="connsiteX2" fmla="*/ 1506667 w 8782609"/>
              <a:gd name="connsiteY2" fmla="*/ 16729 h 2478861"/>
              <a:gd name="connsiteX3" fmla="*/ 2109256 w 8782609"/>
              <a:gd name="connsiteY3" fmla="*/ 16729 h 2478861"/>
              <a:gd name="connsiteX4" fmla="*/ 2794017 w 8782609"/>
              <a:gd name="connsiteY4" fmla="*/ 16729 h 2478861"/>
              <a:gd name="connsiteX5" fmla="*/ 3643120 w 8782609"/>
              <a:gd name="connsiteY5" fmla="*/ 16729 h 2478861"/>
              <a:gd name="connsiteX6" fmla="*/ 4163538 w 8782609"/>
              <a:gd name="connsiteY6" fmla="*/ 16729 h 2478861"/>
              <a:gd name="connsiteX7" fmla="*/ 4930470 w 8782609"/>
              <a:gd name="connsiteY7" fmla="*/ 16729 h 2478861"/>
              <a:gd name="connsiteX8" fmla="*/ 5450888 w 8782609"/>
              <a:gd name="connsiteY8" fmla="*/ 16729 h 2478861"/>
              <a:gd name="connsiteX9" fmla="*/ 6135648 w 8782609"/>
              <a:gd name="connsiteY9" fmla="*/ 16729 h 2478861"/>
              <a:gd name="connsiteX10" fmla="*/ 6902580 w 8782609"/>
              <a:gd name="connsiteY10" fmla="*/ 16729 h 2478861"/>
              <a:gd name="connsiteX11" fmla="*/ 7340827 w 8782609"/>
              <a:gd name="connsiteY11" fmla="*/ 16729 h 2478861"/>
              <a:gd name="connsiteX12" fmla="*/ 7779074 w 8782609"/>
              <a:gd name="connsiteY12" fmla="*/ 16729 h 2478861"/>
              <a:gd name="connsiteX13" fmla="*/ 8518615 w 8782609"/>
              <a:gd name="connsiteY13" fmla="*/ 16729 h 2478861"/>
              <a:gd name="connsiteX14" fmla="*/ 8690232 w 8782609"/>
              <a:gd name="connsiteY14" fmla="*/ 711053 h 2478861"/>
              <a:gd name="connsiteX15" fmla="*/ 8776041 w 8782609"/>
              <a:gd name="connsiteY15" fmla="*/ 1770893 h 2478861"/>
              <a:gd name="connsiteX16" fmla="*/ 8518615 w 8782609"/>
              <a:gd name="connsiteY16" fmla="*/ 2099697 h 2478861"/>
              <a:gd name="connsiteX17" fmla="*/ 7751683 w 8782609"/>
              <a:gd name="connsiteY17" fmla="*/ 2099697 h 2478861"/>
              <a:gd name="connsiteX18" fmla="*/ 6984751 w 8782609"/>
              <a:gd name="connsiteY18" fmla="*/ 2099697 h 2478861"/>
              <a:gd name="connsiteX19" fmla="*/ 6299991 w 8782609"/>
              <a:gd name="connsiteY19" fmla="*/ 2099697 h 2478861"/>
              <a:gd name="connsiteX20" fmla="*/ 5450888 w 8782609"/>
              <a:gd name="connsiteY20" fmla="*/ 2099697 h 2478861"/>
              <a:gd name="connsiteX21" fmla="*/ 4601784 w 8782609"/>
              <a:gd name="connsiteY21" fmla="*/ 2099697 h 2478861"/>
              <a:gd name="connsiteX22" fmla="*/ 3834853 w 8782609"/>
              <a:gd name="connsiteY22" fmla="*/ 2099697 h 2478861"/>
              <a:gd name="connsiteX23" fmla="*/ 3067921 w 8782609"/>
              <a:gd name="connsiteY23" fmla="*/ 2099697 h 2478861"/>
              <a:gd name="connsiteX24" fmla="*/ 2300989 w 8782609"/>
              <a:gd name="connsiteY24" fmla="*/ 2099697 h 2478861"/>
              <a:gd name="connsiteX25" fmla="*/ 1780571 w 8782609"/>
              <a:gd name="connsiteY25" fmla="*/ 2099697 h 2478861"/>
              <a:gd name="connsiteX26" fmla="*/ 931468 w 8782609"/>
              <a:gd name="connsiteY26" fmla="*/ 2099697 h 2478861"/>
              <a:gd name="connsiteX27" fmla="*/ 301488 w 8782609"/>
              <a:gd name="connsiteY27" fmla="*/ 2099697 h 2478861"/>
              <a:gd name="connsiteX28" fmla="*/ 301488 w 8782609"/>
              <a:gd name="connsiteY28" fmla="*/ 1467863 h 2478861"/>
              <a:gd name="connsiteX29" fmla="*/ 301488 w 8782609"/>
              <a:gd name="connsiteY29" fmla="*/ 752711 h 2478861"/>
              <a:gd name="connsiteX30" fmla="*/ 301488 w 8782609"/>
              <a:gd name="connsiteY30" fmla="*/ 16729 h 2478861"/>
              <a:gd name="connsiteX0" fmla="*/ 301488 w 8782609"/>
              <a:gd name="connsiteY0" fmla="*/ 16729 h 2478861"/>
              <a:gd name="connsiteX1" fmla="*/ 904077 w 8782609"/>
              <a:gd name="connsiteY1" fmla="*/ 16729 h 2478861"/>
              <a:gd name="connsiteX2" fmla="*/ 1342324 w 8782609"/>
              <a:gd name="connsiteY2" fmla="*/ 16729 h 2478861"/>
              <a:gd name="connsiteX3" fmla="*/ 2191427 w 8782609"/>
              <a:gd name="connsiteY3" fmla="*/ 16729 h 2478861"/>
              <a:gd name="connsiteX4" fmla="*/ 2794017 w 8782609"/>
              <a:gd name="connsiteY4" fmla="*/ 16729 h 2478861"/>
              <a:gd name="connsiteX5" fmla="*/ 3396606 w 8782609"/>
              <a:gd name="connsiteY5" fmla="*/ 16729 h 2478861"/>
              <a:gd name="connsiteX6" fmla="*/ 4245709 w 8782609"/>
              <a:gd name="connsiteY6" fmla="*/ 16729 h 2478861"/>
              <a:gd name="connsiteX7" fmla="*/ 4766127 w 8782609"/>
              <a:gd name="connsiteY7" fmla="*/ 16729 h 2478861"/>
              <a:gd name="connsiteX8" fmla="*/ 5615230 w 8782609"/>
              <a:gd name="connsiteY8" fmla="*/ 16729 h 2478861"/>
              <a:gd name="connsiteX9" fmla="*/ 6464333 w 8782609"/>
              <a:gd name="connsiteY9" fmla="*/ 16729 h 2478861"/>
              <a:gd name="connsiteX10" fmla="*/ 7149094 w 8782609"/>
              <a:gd name="connsiteY10" fmla="*/ 16729 h 2478861"/>
              <a:gd name="connsiteX11" fmla="*/ 8518615 w 8782609"/>
              <a:gd name="connsiteY11" fmla="*/ 16729 h 2478861"/>
              <a:gd name="connsiteX12" fmla="*/ 8711685 w 8782609"/>
              <a:gd name="connsiteY12" fmla="*/ 655754 h 2478861"/>
              <a:gd name="connsiteX13" fmla="*/ 8743863 w 8782609"/>
              <a:gd name="connsiteY13" fmla="*/ 1287585 h 2478861"/>
              <a:gd name="connsiteX14" fmla="*/ 8776041 w 8782609"/>
              <a:gd name="connsiteY14" fmla="*/ 2375448 h 2478861"/>
              <a:gd name="connsiteX15" fmla="*/ 7833854 w 8782609"/>
              <a:gd name="connsiteY15" fmla="*/ 2099697 h 2478861"/>
              <a:gd name="connsiteX16" fmla="*/ 7149094 w 8782609"/>
              <a:gd name="connsiteY16" fmla="*/ 2099697 h 2478861"/>
              <a:gd name="connsiteX17" fmla="*/ 6299991 w 8782609"/>
              <a:gd name="connsiteY17" fmla="*/ 2099697 h 2478861"/>
              <a:gd name="connsiteX18" fmla="*/ 5615230 w 8782609"/>
              <a:gd name="connsiteY18" fmla="*/ 2099697 h 2478861"/>
              <a:gd name="connsiteX19" fmla="*/ 5176983 w 8782609"/>
              <a:gd name="connsiteY19" fmla="*/ 2099697 h 2478861"/>
              <a:gd name="connsiteX20" fmla="*/ 4656565 w 8782609"/>
              <a:gd name="connsiteY20" fmla="*/ 2099697 h 2478861"/>
              <a:gd name="connsiteX21" fmla="*/ 3807462 w 8782609"/>
              <a:gd name="connsiteY21" fmla="*/ 2099697 h 2478861"/>
              <a:gd name="connsiteX22" fmla="*/ 3122702 w 8782609"/>
              <a:gd name="connsiteY22" fmla="*/ 2099697 h 2478861"/>
              <a:gd name="connsiteX23" fmla="*/ 2602284 w 8782609"/>
              <a:gd name="connsiteY23" fmla="*/ 2099697 h 2478861"/>
              <a:gd name="connsiteX24" fmla="*/ 1917523 w 8782609"/>
              <a:gd name="connsiteY24" fmla="*/ 2099697 h 2478861"/>
              <a:gd name="connsiteX25" fmla="*/ 1479276 w 8782609"/>
              <a:gd name="connsiteY25" fmla="*/ 2099697 h 2478861"/>
              <a:gd name="connsiteX26" fmla="*/ 1041029 w 8782609"/>
              <a:gd name="connsiteY26" fmla="*/ 2099697 h 2478861"/>
              <a:gd name="connsiteX27" fmla="*/ 1157 w 8782609"/>
              <a:gd name="connsiteY27" fmla="*/ 2478854 h 2478861"/>
              <a:gd name="connsiteX28" fmla="*/ 65513 w 8782609"/>
              <a:gd name="connsiteY28" fmla="*/ 1102344 h 2478861"/>
              <a:gd name="connsiteX29" fmla="*/ 194227 w 8782609"/>
              <a:gd name="connsiteY29" fmla="*/ 469772 h 2478861"/>
              <a:gd name="connsiteX30" fmla="*/ 301488 w 8782609"/>
              <a:gd name="connsiteY30" fmla="*/ 16729 h 2478861"/>
              <a:gd name="connsiteX0" fmla="*/ 301488 w 8781692"/>
              <a:gd name="connsiteY0" fmla="*/ 16729 h 2478861"/>
              <a:gd name="connsiteX1" fmla="*/ 739735 w 8781692"/>
              <a:gd name="connsiteY1" fmla="*/ 16729 h 2478861"/>
              <a:gd name="connsiteX2" fmla="*/ 1506667 w 8781692"/>
              <a:gd name="connsiteY2" fmla="*/ 16729 h 2478861"/>
              <a:gd name="connsiteX3" fmla="*/ 2109256 w 8781692"/>
              <a:gd name="connsiteY3" fmla="*/ 16729 h 2478861"/>
              <a:gd name="connsiteX4" fmla="*/ 2794017 w 8781692"/>
              <a:gd name="connsiteY4" fmla="*/ 16729 h 2478861"/>
              <a:gd name="connsiteX5" fmla="*/ 3643120 w 8781692"/>
              <a:gd name="connsiteY5" fmla="*/ 16729 h 2478861"/>
              <a:gd name="connsiteX6" fmla="*/ 4163538 w 8781692"/>
              <a:gd name="connsiteY6" fmla="*/ 16729 h 2478861"/>
              <a:gd name="connsiteX7" fmla="*/ 4930470 w 8781692"/>
              <a:gd name="connsiteY7" fmla="*/ 16729 h 2478861"/>
              <a:gd name="connsiteX8" fmla="*/ 5450888 w 8781692"/>
              <a:gd name="connsiteY8" fmla="*/ 16729 h 2478861"/>
              <a:gd name="connsiteX9" fmla="*/ 6135648 w 8781692"/>
              <a:gd name="connsiteY9" fmla="*/ 16729 h 2478861"/>
              <a:gd name="connsiteX10" fmla="*/ 6902580 w 8781692"/>
              <a:gd name="connsiteY10" fmla="*/ 16729 h 2478861"/>
              <a:gd name="connsiteX11" fmla="*/ 7340827 w 8781692"/>
              <a:gd name="connsiteY11" fmla="*/ 16729 h 2478861"/>
              <a:gd name="connsiteX12" fmla="*/ 7779074 w 8781692"/>
              <a:gd name="connsiteY12" fmla="*/ 16729 h 2478861"/>
              <a:gd name="connsiteX13" fmla="*/ 8518615 w 8781692"/>
              <a:gd name="connsiteY13" fmla="*/ 16729 h 2478861"/>
              <a:gd name="connsiteX14" fmla="*/ 8690232 w 8781692"/>
              <a:gd name="connsiteY14" fmla="*/ 711053 h 2478861"/>
              <a:gd name="connsiteX15" fmla="*/ 8776041 w 8781692"/>
              <a:gd name="connsiteY15" fmla="*/ 1770893 h 2478861"/>
              <a:gd name="connsiteX16" fmla="*/ 8754589 w 8781692"/>
              <a:gd name="connsiteY16" fmla="*/ 2375448 h 2478861"/>
              <a:gd name="connsiteX17" fmla="*/ 7751683 w 8781692"/>
              <a:gd name="connsiteY17" fmla="*/ 2099697 h 2478861"/>
              <a:gd name="connsiteX18" fmla="*/ 6984751 w 8781692"/>
              <a:gd name="connsiteY18" fmla="*/ 2099697 h 2478861"/>
              <a:gd name="connsiteX19" fmla="*/ 6299991 w 8781692"/>
              <a:gd name="connsiteY19" fmla="*/ 2099697 h 2478861"/>
              <a:gd name="connsiteX20" fmla="*/ 5450888 w 8781692"/>
              <a:gd name="connsiteY20" fmla="*/ 2099697 h 2478861"/>
              <a:gd name="connsiteX21" fmla="*/ 4601784 w 8781692"/>
              <a:gd name="connsiteY21" fmla="*/ 2099697 h 2478861"/>
              <a:gd name="connsiteX22" fmla="*/ 3834853 w 8781692"/>
              <a:gd name="connsiteY22" fmla="*/ 2099697 h 2478861"/>
              <a:gd name="connsiteX23" fmla="*/ 3067921 w 8781692"/>
              <a:gd name="connsiteY23" fmla="*/ 2099697 h 2478861"/>
              <a:gd name="connsiteX24" fmla="*/ 2300989 w 8781692"/>
              <a:gd name="connsiteY24" fmla="*/ 2099697 h 2478861"/>
              <a:gd name="connsiteX25" fmla="*/ 1780571 w 8781692"/>
              <a:gd name="connsiteY25" fmla="*/ 2099697 h 2478861"/>
              <a:gd name="connsiteX26" fmla="*/ 931468 w 8781692"/>
              <a:gd name="connsiteY26" fmla="*/ 2099697 h 2478861"/>
              <a:gd name="connsiteX27" fmla="*/ 301488 w 8781692"/>
              <a:gd name="connsiteY27" fmla="*/ 2099697 h 2478861"/>
              <a:gd name="connsiteX28" fmla="*/ 301488 w 8781692"/>
              <a:gd name="connsiteY28" fmla="*/ 1467863 h 2478861"/>
              <a:gd name="connsiteX29" fmla="*/ 301488 w 8781692"/>
              <a:gd name="connsiteY29" fmla="*/ 752711 h 2478861"/>
              <a:gd name="connsiteX30" fmla="*/ 301488 w 8781692"/>
              <a:gd name="connsiteY30" fmla="*/ 16729 h 2478861"/>
              <a:gd name="connsiteX0" fmla="*/ 301488 w 8781692"/>
              <a:gd name="connsiteY0" fmla="*/ 16729 h 2478861"/>
              <a:gd name="connsiteX1" fmla="*/ 904077 w 8781692"/>
              <a:gd name="connsiteY1" fmla="*/ 16729 h 2478861"/>
              <a:gd name="connsiteX2" fmla="*/ 1342324 w 8781692"/>
              <a:gd name="connsiteY2" fmla="*/ 16729 h 2478861"/>
              <a:gd name="connsiteX3" fmla="*/ 2191427 w 8781692"/>
              <a:gd name="connsiteY3" fmla="*/ 16729 h 2478861"/>
              <a:gd name="connsiteX4" fmla="*/ 2794017 w 8781692"/>
              <a:gd name="connsiteY4" fmla="*/ 16729 h 2478861"/>
              <a:gd name="connsiteX5" fmla="*/ 3396606 w 8781692"/>
              <a:gd name="connsiteY5" fmla="*/ 16729 h 2478861"/>
              <a:gd name="connsiteX6" fmla="*/ 4245709 w 8781692"/>
              <a:gd name="connsiteY6" fmla="*/ 16729 h 2478861"/>
              <a:gd name="connsiteX7" fmla="*/ 4766127 w 8781692"/>
              <a:gd name="connsiteY7" fmla="*/ 16729 h 2478861"/>
              <a:gd name="connsiteX8" fmla="*/ 5615230 w 8781692"/>
              <a:gd name="connsiteY8" fmla="*/ 16729 h 2478861"/>
              <a:gd name="connsiteX9" fmla="*/ 6464333 w 8781692"/>
              <a:gd name="connsiteY9" fmla="*/ 16729 h 2478861"/>
              <a:gd name="connsiteX10" fmla="*/ 7149094 w 8781692"/>
              <a:gd name="connsiteY10" fmla="*/ 16729 h 2478861"/>
              <a:gd name="connsiteX11" fmla="*/ 8518615 w 8781692"/>
              <a:gd name="connsiteY11" fmla="*/ 16729 h 2478861"/>
              <a:gd name="connsiteX12" fmla="*/ 8711685 w 8781692"/>
              <a:gd name="connsiteY12" fmla="*/ 655754 h 2478861"/>
              <a:gd name="connsiteX13" fmla="*/ 8743863 w 8781692"/>
              <a:gd name="connsiteY13" fmla="*/ 1287585 h 2478861"/>
              <a:gd name="connsiteX14" fmla="*/ 8776041 w 8781692"/>
              <a:gd name="connsiteY14" fmla="*/ 2375448 h 2478861"/>
              <a:gd name="connsiteX15" fmla="*/ 7833854 w 8781692"/>
              <a:gd name="connsiteY15" fmla="*/ 2099697 h 2478861"/>
              <a:gd name="connsiteX16" fmla="*/ 7149094 w 8781692"/>
              <a:gd name="connsiteY16" fmla="*/ 2099697 h 2478861"/>
              <a:gd name="connsiteX17" fmla="*/ 6299991 w 8781692"/>
              <a:gd name="connsiteY17" fmla="*/ 2099697 h 2478861"/>
              <a:gd name="connsiteX18" fmla="*/ 5615230 w 8781692"/>
              <a:gd name="connsiteY18" fmla="*/ 2099697 h 2478861"/>
              <a:gd name="connsiteX19" fmla="*/ 5176983 w 8781692"/>
              <a:gd name="connsiteY19" fmla="*/ 2099697 h 2478861"/>
              <a:gd name="connsiteX20" fmla="*/ 4656565 w 8781692"/>
              <a:gd name="connsiteY20" fmla="*/ 2099697 h 2478861"/>
              <a:gd name="connsiteX21" fmla="*/ 3807462 w 8781692"/>
              <a:gd name="connsiteY21" fmla="*/ 2099697 h 2478861"/>
              <a:gd name="connsiteX22" fmla="*/ 3122702 w 8781692"/>
              <a:gd name="connsiteY22" fmla="*/ 2099697 h 2478861"/>
              <a:gd name="connsiteX23" fmla="*/ 2602284 w 8781692"/>
              <a:gd name="connsiteY23" fmla="*/ 2099697 h 2478861"/>
              <a:gd name="connsiteX24" fmla="*/ 1917523 w 8781692"/>
              <a:gd name="connsiteY24" fmla="*/ 2099697 h 2478861"/>
              <a:gd name="connsiteX25" fmla="*/ 1479276 w 8781692"/>
              <a:gd name="connsiteY25" fmla="*/ 2099697 h 2478861"/>
              <a:gd name="connsiteX26" fmla="*/ 1041029 w 8781692"/>
              <a:gd name="connsiteY26" fmla="*/ 2099697 h 2478861"/>
              <a:gd name="connsiteX27" fmla="*/ 1157 w 8781692"/>
              <a:gd name="connsiteY27" fmla="*/ 2478854 h 2478861"/>
              <a:gd name="connsiteX28" fmla="*/ 65513 w 8781692"/>
              <a:gd name="connsiteY28" fmla="*/ 1102344 h 2478861"/>
              <a:gd name="connsiteX29" fmla="*/ 194227 w 8781692"/>
              <a:gd name="connsiteY29" fmla="*/ 469772 h 2478861"/>
              <a:gd name="connsiteX30" fmla="*/ 301488 w 8781692"/>
              <a:gd name="connsiteY30" fmla="*/ 16729 h 2478861"/>
              <a:gd name="connsiteX0" fmla="*/ 322266 w 8802470"/>
              <a:gd name="connsiteY0" fmla="*/ 16729 h 2478861"/>
              <a:gd name="connsiteX1" fmla="*/ 760513 w 8802470"/>
              <a:gd name="connsiteY1" fmla="*/ 16729 h 2478861"/>
              <a:gd name="connsiteX2" fmla="*/ 1527445 w 8802470"/>
              <a:gd name="connsiteY2" fmla="*/ 16729 h 2478861"/>
              <a:gd name="connsiteX3" fmla="*/ 2130034 w 8802470"/>
              <a:gd name="connsiteY3" fmla="*/ 16729 h 2478861"/>
              <a:gd name="connsiteX4" fmla="*/ 2814795 w 8802470"/>
              <a:gd name="connsiteY4" fmla="*/ 16729 h 2478861"/>
              <a:gd name="connsiteX5" fmla="*/ 3663898 w 8802470"/>
              <a:gd name="connsiteY5" fmla="*/ 16729 h 2478861"/>
              <a:gd name="connsiteX6" fmla="*/ 4184316 w 8802470"/>
              <a:gd name="connsiteY6" fmla="*/ 16729 h 2478861"/>
              <a:gd name="connsiteX7" fmla="*/ 4951248 w 8802470"/>
              <a:gd name="connsiteY7" fmla="*/ 16729 h 2478861"/>
              <a:gd name="connsiteX8" fmla="*/ 5471666 w 8802470"/>
              <a:gd name="connsiteY8" fmla="*/ 16729 h 2478861"/>
              <a:gd name="connsiteX9" fmla="*/ 6156426 w 8802470"/>
              <a:gd name="connsiteY9" fmla="*/ 16729 h 2478861"/>
              <a:gd name="connsiteX10" fmla="*/ 6923358 w 8802470"/>
              <a:gd name="connsiteY10" fmla="*/ 16729 h 2478861"/>
              <a:gd name="connsiteX11" fmla="*/ 7361605 w 8802470"/>
              <a:gd name="connsiteY11" fmla="*/ 16729 h 2478861"/>
              <a:gd name="connsiteX12" fmla="*/ 7799852 w 8802470"/>
              <a:gd name="connsiteY12" fmla="*/ 16729 h 2478861"/>
              <a:gd name="connsiteX13" fmla="*/ 8539393 w 8802470"/>
              <a:gd name="connsiteY13" fmla="*/ 16729 h 2478861"/>
              <a:gd name="connsiteX14" fmla="*/ 8711010 w 8802470"/>
              <a:gd name="connsiteY14" fmla="*/ 711053 h 2478861"/>
              <a:gd name="connsiteX15" fmla="*/ 8796819 w 8802470"/>
              <a:gd name="connsiteY15" fmla="*/ 1770893 h 2478861"/>
              <a:gd name="connsiteX16" fmla="*/ 8775367 w 8802470"/>
              <a:gd name="connsiteY16" fmla="*/ 2375448 h 2478861"/>
              <a:gd name="connsiteX17" fmla="*/ 7772461 w 8802470"/>
              <a:gd name="connsiteY17" fmla="*/ 2099697 h 2478861"/>
              <a:gd name="connsiteX18" fmla="*/ 7005529 w 8802470"/>
              <a:gd name="connsiteY18" fmla="*/ 2099697 h 2478861"/>
              <a:gd name="connsiteX19" fmla="*/ 6320769 w 8802470"/>
              <a:gd name="connsiteY19" fmla="*/ 2099697 h 2478861"/>
              <a:gd name="connsiteX20" fmla="*/ 5471666 w 8802470"/>
              <a:gd name="connsiteY20" fmla="*/ 2099697 h 2478861"/>
              <a:gd name="connsiteX21" fmla="*/ 4622562 w 8802470"/>
              <a:gd name="connsiteY21" fmla="*/ 2099697 h 2478861"/>
              <a:gd name="connsiteX22" fmla="*/ 3855631 w 8802470"/>
              <a:gd name="connsiteY22" fmla="*/ 2099697 h 2478861"/>
              <a:gd name="connsiteX23" fmla="*/ 3088699 w 8802470"/>
              <a:gd name="connsiteY23" fmla="*/ 2099697 h 2478861"/>
              <a:gd name="connsiteX24" fmla="*/ 2321767 w 8802470"/>
              <a:gd name="connsiteY24" fmla="*/ 2099697 h 2478861"/>
              <a:gd name="connsiteX25" fmla="*/ 1801349 w 8802470"/>
              <a:gd name="connsiteY25" fmla="*/ 2099697 h 2478861"/>
              <a:gd name="connsiteX26" fmla="*/ 952246 w 8802470"/>
              <a:gd name="connsiteY26" fmla="*/ 2099697 h 2478861"/>
              <a:gd name="connsiteX27" fmla="*/ 322266 w 8802470"/>
              <a:gd name="connsiteY27" fmla="*/ 2099697 h 2478861"/>
              <a:gd name="connsiteX28" fmla="*/ 483 w 8802470"/>
              <a:gd name="connsiteY28" fmla="*/ 2019365 h 2478861"/>
              <a:gd name="connsiteX29" fmla="*/ 322266 w 8802470"/>
              <a:gd name="connsiteY29" fmla="*/ 752711 h 2478861"/>
              <a:gd name="connsiteX30" fmla="*/ 322266 w 8802470"/>
              <a:gd name="connsiteY30" fmla="*/ 16729 h 2478861"/>
              <a:gd name="connsiteX0" fmla="*/ 322266 w 8802470"/>
              <a:gd name="connsiteY0" fmla="*/ 16729 h 2478861"/>
              <a:gd name="connsiteX1" fmla="*/ 924855 w 8802470"/>
              <a:gd name="connsiteY1" fmla="*/ 16729 h 2478861"/>
              <a:gd name="connsiteX2" fmla="*/ 1363102 w 8802470"/>
              <a:gd name="connsiteY2" fmla="*/ 16729 h 2478861"/>
              <a:gd name="connsiteX3" fmla="*/ 2212205 w 8802470"/>
              <a:gd name="connsiteY3" fmla="*/ 16729 h 2478861"/>
              <a:gd name="connsiteX4" fmla="*/ 2814795 w 8802470"/>
              <a:gd name="connsiteY4" fmla="*/ 16729 h 2478861"/>
              <a:gd name="connsiteX5" fmla="*/ 3417384 w 8802470"/>
              <a:gd name="connsiteY5" fmla="*/ 16729 h 2478861"/>
              <a:gd name="connsiteX6" fmla="*/ 4266487 w 8802470"/>
              <a:gd name="connsiteY6" fmla="*/ 16729 h 2478861"/>
              <a:gd name="connsiteX7" fmla="*/ 4786905 w 8802470"/>
              <a:gd name="connsiteY7" fmla="*/ 16729 h 2478861"/>
              <a:gd name="connsiteX8" fmla="*/ 5636008 w 8802470"/>
              <a:gd name="connsiteY8" fmla="*/ 16729 h 2478861"/>
              <a:gd name="connsiteX9" fmla="*/ 6485111 w 8802470"/>
              <a:gd name="connsiteY9" fmla="*/ 16729 h 2478861"/>
              <a:gd name="connsiteX10" fmla="*/ 7169872 w 8802470"/>
              <a:gd name="connsiteY10" fmla="*/ 16729 h 2478861"/>
              <a:gd name="connsiteX11" fmla="*/ 8539393 w 8802470"/>
              <a:gd name="connsiteY11" fmla="*/ 16729 h 2478861"/>
              <a:gd name="connsiteX12" fmla="*/ 8732463 w 8802470"/>
              <a:gd name="connsiteY12" fmla="*/ 655754 h 2478861"/>
              <a:gd name="connsiteX13" fmla="*/ 8764641 w 8802470"/>
              <a:gd name="connsiteY13" fmla="*/ 1287585 h 2478861"/>
              <a:gd name="connsiteX14" fmla="*/ 8796819 w 8802470"/>
              <a:gd name="connsiteY14" fmla="*/ 2375448 h 2478861"/>
              <a:gd name="connsiteX15" fmla="*/ 7854632 w 8802470"/>
              <a:gd name="connsiteY15" fmla="*/ 2099697 h 2478861"/>
              <a:gd name="connsiteX16" fmla="*/ 7169872 w 8802470"/>
              <a:gd name="connsiteY16" fmla="*/ 2099697 h 2478861"/>
              <a:gd name="connsiteX17" fmla="*/ 6320769 w 8802470"/>
              <a:gd name="connsiteY17" fmla="*/ 2099697 h 2478861"/>
              <a:gd name="connsiteX18" fmla="*/ 5636008 w 8802470"/>
              <a:gd name="connsiteY18" fmla="*/ 2099697 h 2478861"/>
              <a:gd name="connsiteX19" fmla="*/ 5197761 w 8802470"/>
              <a:gd name="connsiteY19" fmla="*/ 2099697 h 2478861"/>
              <a:gd name="connsiteX20" fmla="*/ 4677343 w 8802470"/>
              <a:gd name="connsiteY20" fmla="*/ 2099697 h 2478861"/>
              <a:gd name="connsiteX21" fmla="*/ 3828240 w 8802470"/>
              <a:gd name="connsiteY21" fmla="*/ 2099697 h 2478861"/>
              <a:gd name="connsiteX22" fmla="*/ 3143480 w 8802470"/>
              <a:gd name="connsiteY22" fmla="*/ 2099697 h 2478861"/>
              <a:gd name="connsiteX23" fmla="*/ 2623062 w 8802470"/>
              <a:gd name="connsiteY23" fmla="*/ 2099697 h 2478861"/>
              <a:gd name="connsiteX24" fmla="*/ 1938301 w 8802470"/>
              <a:gd name="connsiteY24" fmla="*/ 2099697 h 2478861"/>
              <a:gd name="connsiteX25" fmla="*/ 1500054 w 8802470"/>
              <a:gd name="connsiteY25" fmla="*/ 2099697 h 2478861"/>
              <a:gd name="connsiteX26" fmla="*/ 1061807 w 8802470"/>
              <a:gd name="connsiteY26" fmla="*/ 2099697 h 2478861"/>
              <a:gd name="connsiteX27" fmla="*/ 21935 w 8802470"/>
              <a:gd name="connsiteY27" fmla="*/ 2478854 h 2478861"/>
              <a:gd name="connsiteX28" fmla="*/ 86291 w 8802470"/>
              <a:gd name="connsiteY28" fmla="*/ 1102344 h 2478861"/>
              <a:gd name="connsiteX29" fmla="*/ 215005 w 8802470"/>
              <a:gd name="connsiteY29" fmla="*/ 469772 h 2478861"/>
              <a:gd name="connsiteX30" fmla="*/ 322266 w 8802470"/>
              <a:gd name="connsiteY30" fmla="*/ 16729 h 2478861"/>
              <a:gd name="connsiteX0" fmla="*/ 322706 w 8802910"/>
              <a:gd name="connsiteY0" fmla="*/ 16729 h 2478861"/>
              <a:gd name="connsiteX1" fmla="*/ 760953 w 8802910"/>
              <a:gd name="connsiteY1" fmla="*/ 16729 h 2478861"/>
              <a:gd name="connsiteX2" fmla="*/ 1527885 w 8802910"/>
              <a:gd name="connsiteY2" fmla="*/ 16729 h 2478861"/>
              <a:gd name="connsiteX3" fmla="*/ 2130474 w 8802910"/>
              <a:gd name="connsiteY3" fmla="*/ 16729 h 2478861"/>
              <a:gd name="connsiteX4" fmla="*/ 2815235 w 8802910"/>
              <a:gd name="connsiteY4" fmla="*/ 16729 h 2478861"/>
              <a:gd name="connsiteX5" fmla="*/ 3664338 w 8802910"/>
              <a:gd name="connsiteY5" fmla="*/ 16729 h 2478861"/>
              <a:gd name="connsiteX6" fmla="*/ 4184756 w 8802910"/>
              <a:gd name="connsiteY6" fmla="*/ 16729 h 2478861"/>
              <a:gd name="connsiteX7" fmla="*/ 4951688 w 8802910"/>
              <a:gd name="connsiteY7" fmla="*/ 16729 h 2478861"/>
              <a:gd name="connsiteX8" fmla="*/ 5472106 w 8802910"/>
              <a:gd name="connsiteY8" fmla="*/ 16729 h 2478861"/>
              <a:gd name="connsiteX9" fmla="*/ 6156866 w 8802910"/>
              <a:gd name="connsiteY9" fmla="*/ 16729 h 2478861"/>
              <a:gd name="connsiteX10" fmla="*/ 6923798 w 8802910"/>
              <a:gd name="connsiteY10" fmla="*/ 16729 h 2478861"/>
              <a:gd name="connsiteX11" fmla="*/ 7362045 w 8802910"/>
              <a:gd name="connsiteY11" fmla="*/ 16729 h 2478861"/>
              <a:gd name="connsiteX12" fmla="*/ 7800292 w 8802910"/>
              <a:gd name="connsiteY12" fmla="*/ 16729 h 2478861"/>
              <a:gd name="connsiteX13" fmla="*/ 8539833 w 8802910"/>
              <a:gd name="connsiteY13" fmla="*/ 16729 h 2478861"/>
              <a:gd name="connsiteX14" fmla="*/ 8711450 w 8802910"/>
              <a:gd name="connsiteY14" fmla="*/ 711053 h 2478861"/>
              <a:gd name="connsiteX15" fmla="*/ 8797259 w 8802910"/>
              <a:gd name="connsiteY15" fmla="*/ 1770893 h 2478861"/>
              <a:gd name="connsiteX16" fmla="*/ 8775807 w 8802910"/>
              <a:gd name="connsiteY16" fmla="*/ 2375448 h 2478861"/>
              <a:gd name="connsiteX17" fmla="*/ 7772901 w 8802910"/>
              <a:gd name="connsiteY17" fmla="*/ 2099697 h 2478861"/>
              <a:gd name="connsiteX18" fmla="*/ 7005969 w 8802910"/>
              <a:gd name="connsiteY18" fmla="*/ 2099697 h 2478861"/>
              <a:gd name="connsiteX19" fmla="*/ 6321209 w 8802910"/>
              <a:gd name="connsiteY19" fmla="*/ 2099697 h 2478861"/>
              <a:gd name="connsiteX20" fmla="*/ 5472106 w 8802910"/>
              <a:gd name="connsiteY20" fmla="*/ 2099697 h 2478861"/>
              <a:gd name="connsiteX21" fmla="*/ 4623002 w 8802910"/>
              <a:gd name="connsiteY21" fmla="*/ 2099697 h 2478861"/>
              <a:gd name="connsiteX22" fmla="*/ 3856071 w 8802910"/>
              <a:gd name="connsiteY22" fmla="*/ 2099697 h 2478861"/>
              <a:gd name="connsiteX23" fmla="*/ 3089139 w 8802910"/>
              <a:gd name="connsiteY23" fmla="*/ 2099697 h 2478861"/>
              <a:gd name="connsiteX24" fmla="*/ 2322207 w 8802910"/>
              <a:gd name="connsiteY24" fmla="*/ 2099697 h 2478861"/>
              <a:gd name="connsiteX25" fmla="*/ 1801789 w 8802910"/>
              <a:gd name="connsiteY25" fmla="*/ 2099697 h 2478861"/>
              <a:gd name="connsiteX26" fmla="*/ 952686 w 8802910"/>
              <a:gd name="connsiteY26" fmla="*/ 2099697 h 2478861"/>
              <a:gd name="connsiteX27" fmla="*/ 322706 w 8802910"/>
              <a:gd name="connsiteY27" fmla="*/ 2099697 h 2478861"/>
              <a:gd name="connsiteX28" fmla="*/ 923 w 8802910"/>
              <a:gd name="connsiteY28" fmla="*/ 2019365 h 2478861"/>
              <a:gd name="connsiteX29" fmla="*/ 183267 w 8802910"/>
              <a:gd name="connsiteY29" fmla="*/ 545897 h 2478861"/>
              <a:gd name="connsiteX30" fmla="*/ 322706 w 8802910"/>
              <a:gd name="connsiteY30" fmla="*/ 16729 h 2478861"/>
              <a:gd name="connsiteX0" fmla="*/ 322706 w 8802910"/>
              <a:gd name="connsiteY0" fmla="*/ 16729 h 2478861"/>
              <a:gd name="connsiteX1" fmla="*/ 925295 w 8802910"/>
              <a:gd name="connsiteY1" fmla="*/ 16729 h 2478861"/>
              <a:gd name="connsiteX2" fmla="*/ 1363542 w 8802910"/>
              <a:gd name="connsiteY2" fmla="*/ 16729 h 2478861"/>
              <a:gd name="connsiteX3" fmla="*/ 2212645 w 8802910"/>
              <a:gd name="connsiteY3" fmla="*/ 16729 h 2478861"/>
              <a:gd name="connsiteX4" fmla="*/ 2815235 w 8802910"/>
              <a:gd name="connsiteY4" fmla="*/ 16729 h 2478861"/>
              <a:gd name="connsiteX5" fmla="*/ 3417824 w 8802910"/>
              <a:gd name="connsiteY5" fmla="*/ 16729 h 2478861"/>
              <a:gd name="connsiteX6" fmla="*/ 4266927 w 8802910"/>
              <a:gd name="connsiteY6" fmla="*/ 16729 h 2478861"/>
              <a:gd name="connsiteX7" fmla="*/ 4787345 w 8802910"/>
              <a:gd name="connsiteY7" fmla="*/ 16729 h 2478861"/>
              <a:gd name="connsiteX8" fmla="*/ 5636448 w 8802910"/>
              <a:gd name="connsiteY8" fmla="*/ 16729 h 2478861"/>
              <a:gd name="connsiteX9" fmla="*/ 6485551 w 8802910"/>
              <a:gd name="connsiteY9" fmla="*/ 16729 h 2478861"/>
              <a:gd name="connsiteX10" fmla="*/ 7170312 w 8802910"/>
              <a:gd name="connsiteY10" fmla="*/ 16729 h 2478861"/>
              <a:gd name="connsiteX11" fmla="*/ 8539833 w 8802910"/>
              <a:gd name="connsiteY11" fmla="*/ 16729 h 2478861"/>
              <a:gd name="connsiteX12" fmla="*/ 8732903 w 8802910"/>
              <a:gd name="connsiteY12" fmla="*/ 655754 h 2478861"/>
              <a:gd name="connsiteX13" fmla="*/ 8765081 w 8802910"/>
              <a:gd name="connsiteY13" fmla="*/ 1287585 h 2478861"/>
              <a:gd name="connsiteX14" fmla="*/ 8797259 w 8802910"/>
              <a:gd name="connsiteY14" fmla="*/ 2375448 h 2478861"/>
              <a:gd name="connsiteX15" fmla="*/ 7855072 w 8802910"/>
              <a:gd name="connsiteY15" fmla="*/ 2099697 h 2478861"/>
              <a:gd name="connsiteX16" fmla="*/ 7170312 w 8802910"/>
              <a:gd name="connsiteY16" fmla="*/ 2099697 h 2478861"/>
              <a:gd name="connsiteX17" fmla="*/ 6321209 w 8802910"/>
              <a:gd name="connsiteY17" fmla="*/ 2099697 h 2478861"/>
              <a:gd name="connsiteX18" fmla="*/ 5636448 w 8802910"/>
              <a:gd name="connsiteY18" fmla="*/ 2099697 h 2478861"/>
              <a:gd name="connsiteX19" fmla="*/ 5198201 w 8802910"/>
              <a:gd name="connsiteY19" fmla="*/ 2099697 h 2478861"/>
              <a:gd name="connsiteX20" fmla="*/ 4677783 w 8802910"/>
              <a:gd name="connsiteY20" fmla="*/ 2099697 h 2478861"/>
              <a:gd name="connsiteX21" fmla="*/ 3828680 w 8802910"/>
              <a:gd name="connsiteY21" fmla="*/ 2099697 h 2478861"/>
              <a:gd name="connsiteX22" fmla="*/ 3143920 w 8802910"/>
              <a:gd name="connsiteY22" fmla="*/ 2099697 h 2478861"/>
              <a:gd name="connsiteX23" fmla="*/ 2623502 w 8802910"/>
              <a:gd name="connsiteY23" fmla="*/ 2099697 h 2478861"/>
              <a:gd name="connsiteX24" fmla="*/ 1938741 w 8802910"/>
              <a:gd name="connsiteY24" fmla="*/ 2099697 h 2478861"/>
              <a:gd name="connsiteX25" fmla="*/ 1500494 w 8802910"/>
              <a:gd name="connsiteY25" fmla="*/ 2099697 h 2478861"/>
              <a:gd name="connsiteX26" fmla="*/ 1062247 w 8802910"/>
              <a:gd name="connsiteY26" fmla="*/ 2099697 h 2478861"/>
              <a:gd name="connsiteX27" fmla="*/ 22375 w 8802910"/>
              <a:gd name="connsiteY27" fmla="*/ 2478854 h 2478861"/>
              <a:gd name="connsiteX28" fmla="*/ 86731 w 8802910"/>
              <a:gd name="connsiteY28" fmla="*/ 1102344 h 2478861"/>
              <a:gd name="connsiteX29" fmla="*/ 215445 w 8802910"/>
              <a:gd name="connsiteY29" fmla="*/ 469772 h 2478861"/>
              <a:gd name="connsiteX30" fmla="*/ 322706 w 8802910"/>
              <a:gd name="connsiteY30" fmla="*/ 16729 h 2478861"/>
              <a:gd name="connsiteX0" fmla="*/ 322706 w 8802910"/>
              <a:gd name="connsiteY0" fmla="*/ 16729 h 2478861"/>
              <a:gd name="connsiteX1" fmla="*/ 760953 w 8802910"/>
              <a:gd name="connsiteY1" fmla="*/ 16729 h 2478861"/>
              <a:gd name="connsiteX2" fmla="*/ 1527885 w 8802910"/>
              <a:gd name="connsiteY2" fmla="*/ 16729 h 2478861"/>
              <a:gd name="connsiteX3" fmla="*/ 2130474 w 8802910"/>
              <a:gd name="connsiteY3" fmla="*/ 16729 h 2478861"/>
              <a:gd name="connsiteX4" fmla="*/ 2815235 w 8802910"/>
              <a:gd name="connsiteY4" fmla="*/ 16729 h 2478861"/>
              <a:gd name="connsiteX5" fmla="*/ 3664338 w 8802910"/>
              <a:gd name="connsiteY5" fmla="*/ 16729 h 2478861"/>
              <a:gd name="connsiteX6" fmla="*/ 4184756 w 8802910"/>
              <a:gd name="connsiteY6" fmla="*/ 16729 h 2478861"/>
              <a:gd name="connsiteX7" fmla="*/ 4951688 w 8802910"/>
              <a:gd name="connsiteY7" fmla="*/ 16729 h 2478861"/>
              <a:gd name="connsiteX8" fmla="*/ 5472106 w 8802910"/>
              <a:gd name="connsiteY8" fmla="*/ 16729 h 2478861"/>
              <a:gd name="connsiteX9" fmla="*/ 6156866 w 8802910"/>
              <a:gd name="connsiteY9" fmla="*/ 16729 h 2478861"/>
              <a:gd name="connsiteX10" fmla="*/ 6923798 w 8802910"/>
              <a:gd name="connsiteY10" fmla="*/ 16729 h 2478861"/>
              <a:gd name="connsiteX11" fmla="*/ 7362045 w 8802910"/>
              <a:gd name="connsiteY11" fmla="*/ 16729 h 2478861"/>
              <a:gd name="connsiteX12" fmla="*/ 7800292 w 8802910"/>
              <a:gd name="connsiteY12" fmla="*/ 16729 h 2478861"/>
              <a:gd name="connsiteX13" fmla="*/ 8539833 w 8802910"/>
              <a:gd name="connsiteY13" fmla="*/ 16729 h 2478861"/>
              <a:gd name="connsiteX14" fmla="*/ 8711450 w 8802910"/>
              <a:gd name="connsiteY14" fmla="*/ 711053 h 2478861"/>
              <a:gd name="connsiteX15" fmla="*/ 8797259 w 8802910"/>
              <a:gd name="connsiteY15" fmla="*/ 1770893 h 2478861"/>
              <a:gd name="connsiteX16" fmla="*/ 8775807 w 8802910"/>
              <a:gd name="connsiteY16" fmla="*/ 2375448 h 2478861"/>
              <a:gd name="connsiteX17" fmla="*/ 7772901 w 8802910"/>
              <a:gd name="connsiteY17" fmla="*/ 2099697 h 2478861"/>
              <a:gd name="connsiteX18" fmla="*/ 7005969 w 8802910"/>
              <a:gd name="connsiteY18" fmla="*/ 2099697 h 2478861"/>
              <a:gd name="connsiteX19" fmla="*/ 6321209 w 8802910"/>
              <a:gd name="connsiteY19" fmla="*/ 2099697 h 2478861"/>
              <a:gd name="connsiteX20" fmla="*/ 5472106 w 8802910"/>
              <a:gd name="connsiteY20" fmla="*/ 2099697 h 2478861"/>
              <a:gd name="connsiteX21" fmla="*/ 4623002 w 8802910"/>
              <a:gd name="connsiteY21" fmla="*/ 2099697 h 2478861"/>
              <a:gd name="connsiteX22" fmla="*/ 3856071 w 8802910"/>
              <a:gd name="connsiteY22" fmla="*/ 2099697 h 2478861"/>
              <a:gd name="connsiteX23" fmla="*/ 3089139 w 8802910"/>
              <a:gd name="connsiteY23" fmla="*/ 2099697 h 2478861"/>
              <a:gd name="connsiteX24" fmla="*/ 2322207 w 8802910"/>
              <a:gd name="connsiteY24" fmla="*/ 2099697 h 2478861"/>
              <a:gd name="connsiteX25" fmla="*/ 1801789 w 8802910"/>
              <a:gd name="connsiteY25" fmla="*/ 2099697 h 2478861"/>
              <a:gd name="connsiteX26" fmla="*/ 952686 w 8802910"/>
              <a:gd name="connsiteY26" fmla="*/ 2099697 h 2478861"/>
              <a:gd name="connsiteX27" fmla="*/ 151088 w 8802910"/>
              <a:gd name="connsiteY27" fmla="*/ 2444384 h 2478861"/>
              <a:gd name="connsiteX28" fmla="*/ 923 w 8802910"/>
              <a:gd name="connsiteY28" fmla="*/ 2019365 h 2478861"/>
              <a:gd name="connsiteX29" fmla="*/ 183267 w 8802910"/>
              <a:gd name="connsiteY29" fmla="*/ 545897 h 2478861"/>
              <a:gd name="connsiteX30" fmla="*/ 322706 w 8802910"/>
              <a:gd name="connsiteY30" fmla="*/ 16729 h 2478861"/>
              <a:gd name="connsiteX0" fmla="*/ 322706 w 8802910"/>
              <a:gd name="connsiteY0" fmla="*/ 16729 h 2478861"/>
              <a:gd name="connsiteX1" fmla="*/ 925295 w 8802910"/>
              <a:gd name="connsiteY1" fmla="*/ 16729 h 2478861"/>
              <a:gd name="connsiteX2" fmla="*/ 1363542 w 8802910"/>
              <a:gd name="connsiteY2" fmla="*/ 16729 h 2478861"/>
              <a:gd name="connsiteX3" fmla="*/ 2212645 w 8802910"/>
              <a:gd name="connsiteY3" fmla="*/ 16729 h 2478861"/>
              <a:gd name="connsiteX4" fmla="*/ 2815235 w 8802910"/>
              <a:gd name="connsiteY4" fmla="*/ 16729 h 2478861"/>
              <a:gd name="connsiteX5" fmla="*/ 3417824 w 8802910"/>
              <a:gd name="connsiteY5" fmla="*/ 16729 h 2478861"/>
              <a:gd name="connsiteX6" fmla="*/ 4266927 w 8802910"/>
              <a:gd name="connsiteY6" fmla="*/ 16729 h 2478861"/>
              <a:gd name="connsiteX7" fmla="*/ 4787345 w 8802910"/>
              <a:gd name="connsiteY7" fmla="*/ 16729 h 2478861"/>
              <a:gd name="connsiteX8" fmla="*/ 5636448 w 8802910"/>
              <a:gd name="connsiteY8" fmla="*/ 16729 h 2478861"/>
              <a:gd name="connsiteX9" fmla="*/ 6485551 w 8802910"/>
              <a:gd name="connsiteY9" fmla="*/ 16729 h 2478861"/>
              <a:gd name="connsiteX10" fmla="*/ 7170312 w 8802910"/>
              <a:gd name="connsiteY10" fmla="*/ 16729 h 2478861"/>
              <a:gd name="connsiteX11" fmla="*/ 8539833 w 8802910"/>
              <a:gd name="connsiteY11" fmla="*/ 16729 h 2478861"/>
              <a:gd name="connsiteX12" fmla="*/ 8732903 w 8802910"/>
              <a:gd name="connsiteY12" fmla="*/ 655754 h 2478861"/>
              <a:gd name="connsiteX13" fmla="*/ 8765081 w 8802910"/>
              <a:gd name="connsiteY13" fmla="*/ 1287585 h 2478861"/>
              <a:gd name="connsiteX14" fmla="*/ 8797259 w 8802910"/>
              <a:gd name="connsiteY14" fmla="*/ 2375448 h 2478861"/>
              <a:gd name="connsiteX15" fmla="*/ 7855072 w 8802910"/>
              <a:gd name="connsiteY15" fmla="*/ 2099697 h 2478861"/>
              <a:gd name="connsiteX16" fmla="*/ 7170312 w 8802910"/>
              <a:gd name="connsiteY16" fmla="*/ 2099697 h 2478861"/>
              <a:gd name="connsiteX17" fmla="*/ 6321209 w 8802910"/>
              <a:gd name="connsiteY17" fmla="*/ 2099697 h 2478861"/>
              <a:gd name="connsiteX18" fmla="*/ 5636448 w 8802910"/>
              <a:gd name="connsiteY18" fmla="*/ 2099697 h 2478861"/>
              <a:gd name="connsiteX19" fmla="*/ 5198201 w 8802910"/>
              <a:gd name="connsiteY19" fmla="*/ 2099697 h 2478861"/>
              <a:gd name="connsiteX20" fmla="*/ 4677783 w 8802910"/>
              <a:gd name="connsiteY20" fmla="*/ 2099697 h 2478861"/>
              <a:gd name="connsiteX21" fmla="*/ 3828680 w 8802910"/>
              <a:gd name="connsiteY21" fmla="*/ 2099697 h 2478861"/>
              <a:gd name="connsiteX22" fmla="*/ 3143920 w 8802910"/>
              <a:gd name="connsiteY22" fmla="*/ 2099697 h 2478861"/>
              <a:gd name="connsiteX23" fmla="*/ 2623502 w 8802910"/>
              <a:gd name="connsiteY23" fmla="*/ 2099697 h 2478861"/>
              <a:gd name="connsiteX24" fmla="*/ 1938741 w 8802910"/>
              <a:gd name="connsiteY24" fmla="*/ 2099697 h 2478861"/>
              <a:gd name="connsiteX25" fmla="*/ 1500494 w 8802910"/>
              <a:gd name="connsiteY25" fmla="*/ 2099697 h 2478861"/>
              <a:gd name="connsiteX26" fmla="*/ 1062247 w 8802910"/>
              <a:gd name="connsiteY26" fmla="*/ 2099697 h 2478861"/>
              <a:gd name="connsiteX27" fmla="*/ 22375 w 8802910"/>
              <a:gd name="connsiteY27" fmla="*/ 2478854 h 2478861"/>
              <a:gd name="connsiteX28" fmla="*/ 86731 w 8802910"/>
              <a:gd name="connsiteY28" fmla="*/ 1102344 h 2478861"/>
              <a:gd name="connsiteX29" fmla="*/ 215445 w 8802910"/>
              <a:gd name="connsiteY29" fmla="*/ 469772 h 2478861"/>
              <a:gd name="connsiteX30" fmla="*/ 322706 w 8802910"/>
              <a:gd name="connsiteY30" fmla="*/ 16729 h 247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802910" h="2478861" fill="none" extrusionOk="0">
                <a:moveTo>
                  <a:pt x="322706" y="16729"/>
                </a:moveTo>
                <a:cubicBezTo>
                  <a:pt x="488513" y="5378"/>
                  <a:pt x="658061" y="-1656"/>
                  <a:pt x="760953" y="16729"/>
                </a:cubicBezTo>
                <a:cubicBezTo>
                  <a:pt x="863845" y="35114"/>
                  <a:pt x="1263883" y="21945"/>
                  <a:pt x="1527885" y="16729"/>
                </a:cubicBezTo>
                <a:cubicBezTo>
                  <a:pt x="1791887" y="11513"/>
                  <a:pt x="1955517" y="16653"/>
                  <a:pt x="2130474" y="16729"/>
                </a:cubicBezTo>
                <a:cubicBezTo>
                  <a:pt x="2305431" y="16805"/>
                  <a:pt x="2548708" y="-1810"/>
                  <a:pt x="2815235" y="16729"/>
                </a:cubicBezTo>
                <a:cubicBezTo>
                  <a:pt x="3081762" y="35268"/>
                  <a:pt x="3475007" y="-19484"/>
                  <a:pt x="3664338" y="16729"/>
                </a:cubicBezTo>
                <a:cubicBezTo>
                  <a:pt x="3853669" y="52942"/>
                  <a:pt x="3927180" y="26733"/>
                  <a:pt x="4184756" y="16729"/>
                </a:cubicBezTo>
                <a:cubicBezTo>
                  <a:pt x="4442332" y="6725"/>
                  <a:pt x="4672619" y="-6806"/>
                  <a:pt x="4951688" y="16729"/>
                </a:cubicBezTo>
                <a:cubicBezTo>
                  <a:pt x="5230757" y="40264"/>
                  <a:pt x="5355592" y="-3787"/>
                  <a:pt x="5472106" y="16729"/>
                </a:cubicBezTo>
                <a:cubicBezTo>
                  <a:pt x="5588620" y="37245"/>
                  <a:pt x="5831915" y="38125"/>
                  <a:pt x="6156866" y="16729"/>
                </a:cubicBezTo>
                <a:cubicBezTo>
                  <a:pt x="6481817" y="-4667"/>
                  <a:pt x="6653055" y="19280"/>
                  <a:pt x="6923798" y="16729"/>
                </a:cubicBezTo>
                <a:cubicBezTo>
                  <a:pt x="7194541" y="14178"/>
                  <a:pt x="7224872" y="4358"/>
                  <a:pt x="7362045" y="16729"/>
                </a:cubicBezTo>
                <a:cubicBezTo>
                  <a:pt x="7499218" y="29100"/>
                  <a:pt x="7703848" y="20712"/>
                  <a:pt x="7800292" y="16729"/>
                </a:cubicBezTo>
                <a:cubicBezTo>
                  <a:pt x="7896736" y="12746"/>
                  <a:pt x="8305127" y="27507"/>
                  <a:pt x="8539833" y="16729"/>
                </a:cubicBezTo>
                <a:cubicBezTo>
                  <a:pt x="8511226" y="163115"/>
                  <a:pt x="8668546" y="418692"/>
                  <a:pt x="8711450" y="711053"/>
                </a:cubicBezTo>
                <a:cubicBezTo>
                  <a:pt x="8754354" y="1003414"/>
                  <a:pt x="8786533" y="1493494"/>
                  <a:pt x="8797259" y="1770893"/>
                </a:cubicBezTo>
                <a:cubicBezTo>
                  <a:pt x="8807985" y="2048292"/>
                  <a:pt x="8804811" y="2161307"/>
                  <a:pt x="8775807" y="2375448"/>
                </a:cubicBezTo>
                <a:cubicBezTo>
                  <a:pt x="8563075" y="2380956"/>
                  <a:pt x="8067874" y="2145656"/>
                  <a:pt x="7772901" y="2099697"/>
                </a:cubicBezTo>
                <a:cubicBezTo>
                  <a:pt x="7477928" y="2053738"/>
                  <a:pt x="7238222" y="2108522"/>
                  <a:pt x="7005969" y="2099697"/>
                </a:cubicBezTo>
                <a:cubicBezTo>
                  <a:pt x="6773716" y="2090872"/>
                  <a:pt x="6543568" y="2088897"/>
                  <a:pt x="6321209" y="2099697"/>
                </a:cubicBezTo>
                <a:cubicBezTo>
                  <a:pt x="6098850" y="2110497"/>
                  <a:pt x="5858323" y="2110590"/>
                  <a:pt x="5472106" y="2099697"/>
                </a:cubicBezTo>
                <a:cubicBezTo>
                  <a:pt x="5085889" y="2088804"/>
                  <a:pt x="4805187" y="2076267"/>
                  <a:pt x="4623002" y="2099697"/>
                </a:cubicBezTo>
                <a:cubicBezTo>
                  <a:pt x="4440817" y="2123127"/>
                  <a:pt x="4134136" y="2122679"/>
                  <a:pt x="3856071" y="2099697"/>
                </a:cubicBezTo>
                <a:cubicBezTo>
                  <a:pt x="3578006" y="2076715"/>
                  <a:pt x="3327569" y="2104172"/>
                  <a:pt x="3089139" y="2099697"/>
                </a:cubicBezTo>
                <a:cubicBezTo>
                  <a:pt x="2850709" y="2095222"/>
                  <a:pt x="2582306" y="2105047"/>
                  <a:pt x="2322207" y="2099697"/>
                </a:cubicBezTo>
                <a:cubicBezTo>
                  <a:pt x="2062108" y="2094347"/>
                  <a:pt x="1964838" y="2074571"/>
                  <a:pt x="1801789" y="2099697"/>
                </a:cubicBezTo>
                <a:cubicBezTo>
                  <a:pt x="1638740" y="2124823"/>
                  <a:pt x="1227803" y="2042249"/>
                  <a:pt x="952686" y="2099697"/>
                </a:cubicBezTo>
                <a:cubicBezTo>
                  <a:pt x="677569" y="2157145"/>
                  <a:pt x="362503" y="2426696"/>
                  <a:pt x="151088" y="2444384"/>
                </a:cubicBezTo>
                <a:cubicBezTo>
                  <a:pt x="169390" y="2133154"/>
                  <a:pt x="14623" y="2155050"/>
                  <a:pt x="923" y="2019365"/>
                </a:cubicBezTo>
                <a:cubicBezTo>
                  <a:pt x="-12777" y="1883680"/>
                  <a:pt x="129637" y="879670"/>
                  <a:pt x="183267" y="545897"/>
                </a:cubicBezTo>
                <a:cubicBezTo>
                  <a:pt x="236897" y="212124"/>
                  <a:pt x="320136" y="177242"/>
                  <a:pt x="322706" y="16729"/>
                </a:cubicBezTo>
                <a:close/>
              </a:path>
              <a:path w="8802910" h="2478861" stroke="0" extrusionOk="0">
                <a:moveTo>
                  <a:pt x="322706" y="16729"/>
                </a:moveTo>
                <a:cubicBezTo>
                  <a:pt x="464183" y="42122"/>
                  <a:pt x="648042" y="42228"/>
                  <a:pt x="925295" y="16729"/>
                </a:cubicBezTo>
                <a:cubicBezTo>
                  <a:pt x="1202548" y="-8770"/>
                  <a:pt x="1246652" y="184"/>
                  <a:pt x="1363542" y="16729"/>
                </a:cubicBezTo>
                <a:cubicBezTo>
                  <a:pt x="1480432" y="33274"/>
                  <a:pt x="1819506" y="51080"/>
                  <a:pt x="2212645" y="16729"/>
                </a:cubicBezTo>
                <a:cubicBezTo>
                  <a:pt x="2605784" y="-17622"/>
                  <a:pt x="2638843" y="10569"/>
                  <a:pt x="2815235" y="16729"/>
                </a:cubicBezTo>
                <a:cubicBezTo>
                  <a:pt x="2991627" y="22889"/>
                  <a:pt x="3280822" y="17171"/>
                  <a:pt x="3417824" y="16729"/>
                </a:cubicBezTo>
                <a:cubicBezTo>
                  <a:pt x="3554826" y="16287"/>
                  <a:pt x="3931959" y="-7859"/>
                  <a:pt x="4266927" y="16729"/>
                </a:cubicBezTo>
                <a:cubicBezTo>
                  <a:pt x="4601895" y="41317"/>
                  <a:pt x="4558871" y="-5888"/>
                  <a:pt x="4787345" y="16729"/>
                </a:cubicBezTo>
                <a:cubicBezTo>
                  <a:pt x="5015819" y="39346"/>
                  <a:pt x="5440346" y="-23117"/>
                  <a:pt x="5636448" y="16729"/>
                </a:cubicBezTo>
                <a:cubicBezTo>
                  <a:pt x="5832550" y="56575"/>
                  <a:pt x="6171013" y="2218"/>
                  <a:pt x="6485551" y="16729"/>
                </a:cubicBezTo>
                <a:cubicBezTo>
                  <a:pt x="6800089" y="31240"/>
                  <a:pt x="6847913" y="-2443"/>
                  <a:pt x="7170312" y="16729"/>
                </a:cubicBezTo>
                <a:cubicBezTo>
                  <a:pt x="7492711" y="35901"/>
                  <a:pt x="7953893" y="-15894"/>
                  <a:pt x="8539833" y="16729"/>
                </a:cubicBezTo>
                <a:cubicBezTo>
                  <a:pt x="8538845" y="337994"/>
                  <a:pt x="8695362" y="443945"/>
                  <a:pt x="8732903" y="655754"/>
                </a:cubicBezTo>
                <a:cubicBezTo>
                  <a:pt x="8770444" y="867563"/>
                  <a:pt x="8754355" y="1000969"/>
                  <a:pt x="8765081" y="1287585"/>
                </a:cubicBezTo>
                <a:cubicBezTo>
                  <a:pt x="8775807" y="1574201"/>
                  <a:pt x="8794595" y="2176779"/>
                  <a:pt x="8797259" y="2375448"/>
                </a:cubicBezTo>
                <a:cubicBezTo>
                  <a:pt x="8597670" y="2395793"/>
                  <a:pt x="8126230" y="2145655"/>
                  <a:pt x="7855072" y="2099697"/>
                </a:cubicBezTo>
                <a:cubicBezTo>
                  <a:pt x="7583914" y="2053739"/>
                  <a:pt x="7424547" y="2130964"/>
                  <a:pt x="7170312" y="2099697"/>
                </a:cubicBezTo>
                <a:cubicBezTo>
                  <a:pt x="6916077" y="2068430"/>
                  <a:pt x="6604354" y="2083471"/>
                  <a:pt x="6321209" y="2099697"/>
                </a:cubicBezTo>
                <a:cubicBezTo>
                  <a:pt x="6038064" y="2115923"/>
                  <a:pt x="5977076" y="2132827"/>
                  <a:pt x="5636448" y="2099697"/>
                </a:cubicBezTo>
                <a:cubicBezTo>
                  <a:pt x="5295820" y="2066567"/>
                  <a:pt x="5355713" y="2082195"/>
                  <a:pt x="5198201" y="2099697"/>
                </a:cubicBezTo>
                <a:cubicBezTo>
                  <a:pt x="5040689" y="2117199"/>
                  <a:pt x="4845700" y="2077193"/>
                  <a:pt x="4677783" y="2099697"/>
                </a:cubicBezTo>
                <a:cubicBezTo>
                  <a:pt x="4509866" y="2122201"/>
                  <a:pt x="4097309" y="2132311"/>
                  <a:pt x="3828680" y="2099697"/>
                </a:cubicBezTo>
                <a:cubicBezTo>
                  <a:pt x="3560051" y="2067083"/>
                  <a:pt x="3329062" y="2109372"/>
                  <a:pt x="3143920" y="2099697"/>
                </a:cubicBezTo>
                <a:cubicBezTo>
                  <a:pt x="2958778" y="2090022"/>
                  <a:pt x="2750689" y="2095088"/>
                  <a:pt x="2623502" y="2099697"/>
                </a:cubicBezTo>
                <a:cubicBezTo>
                  <a:pt x="2496315" y="2104306"/>
                  <a:pt x="2261012" y="2078822"/>
                  <a:pt x="1938741" y="2099697"/>
                </a:cubicBezTo>
                <a:cubicBezTo>
                  <a:pt x="1616470" y="2120572"/>
                  <a:pt x="1715467" y="2093268"/>
                  <a:pt x="1500494" y="2099697"/>
                </a:cubicBezTo>
                <a:cubicBezTo>
                  <a:pt x="1285521" y="2106126"/>
                  <a:pt x="1308600" y="2036504"/>
                  <a:pt x="1062247" y="2099697"/>
                </a:cubicBezTo>
                <a:cubicBezTo>
                  <a:pt x="815894" y="2162890"/>
                  <a:pt x="171488" y="2480666"/>
                  <a:pt x="22375" y="2478854"/>
                </a:cubicBezTo>
                <a:cubicBezTo>
                  <a:pt x="13529" y="2228243"/>
                  <a:pt x="57348" y="1284111"/>
                  <a:pt x="86731" y="1102344"/>
                </a:cubicBezTo>
                <a:cubicBezTo>
                  <a:pt x="116114" y="920577"/>
                  <a:pt x="176116" y="650708"/>
                  <a:pt x="215445" y="469772"/>
                </a:cubicBezTo>
                <a:cubicBezTo>
                  <a:pt x="254774" y="288836"/>
                  <a:pt x="328474" y="204810"/>
                  <a:pt x="322706" y="1672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bIns="216000" rtlCol="0" anchor="ctr"/>
          <a:lstStyle/>
          <a:p>
            <a:pPr algn="ctr"/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47900" y="1669660"/>
            <a:ext cx="728459" cy="8489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355928" y="2606059"/>
            <a:ext cx="777892" cy="8489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7"/>
          <p:cNvSpPr/>
          <p:nvPr/>
        </p:nvSpPr>
        <p:spPr>
          <a:xfrm>
            <a:off x="446405" y="752354"/>
            <a:ext cx="11298555" cy="5405378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6"/>
          <p:cNvSpPr/>
          <p:nvPr/>
        </p:nvSpPr>
        <p:spPr>
          <a:xfrm>
            <a:off x="3066798" y="172078"/>
            <a:ext cx="6057768" cy="787078"/>
          </a:xfrm>
          <a:custGeom>
            <a:avLst/>
            <a:gdLst>
              <a:gd name="connsiteX0" fmla="*/ 0 w 4826643"/>
              <a:gd name="connsiteY0" fmla="*/ 0 h 763929"/>
              <a:gd name="connsiteX1" fmla="*/ 4826643 w 4826643"/>
              <a:gd name="connsiteY1" fmla="*/ 0 h 763929"/>
              <a:gd name="connsiteX2" fmla="*/ 4826643 w 4826643"/>
              <a:gd name="connsiteY2" fmla="*/ 763929 h 763929"/>
              <a:gd name="connsiteX3" fmla="*/ 0 w 4826643"/>
              <a:gd name="connsiteY3" fmla="*/ 763929 h 763929"/>
              <a:gd name="connsiteX4" fmla="*/ 0 w 4826643"/>
              <a:gd name="connsiteY4" fmla="*/ 0 h 763929"/>
              <a:gd name="connsiteX0" fmla="*/ 335666 w 5162309"/>
              <a:gd name="connsiteY0" fmla="*/ 0 h 763929"/>
              <a:gd name="connsiteX1" fmla="*/ 5162309 w 5162309"/>
              <a:gd name="connsiteY1" fmla="*/ 0 h 763929"/>
              <a:gd name="connsiteX2" fmla="*/ 5162309 w 5162309"/>
              <a:gd name="connsiteY2" fmla="*/ 763929 h 763929"/>
              <a:gd name="connsiteX3" fmla="*/ 0 w 5162309"/>
              <a:gd name="connsiteY3" fmla="*/ 763929 h 763929"/>
              <a:gd name="connsiteX4" fmla="*/ 335666 w 5162309"/>
              <a:gd name="connsiteY4" fmla="*/ 0 h 763929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97974 w 5497974"/>
              <a:gd name="connsiteY2" fmla="*/ 787078 h 787078"/>
              <a:gd name="connsiteX3" fmla="*/ 0 w 5497974"/>
              <a:gd name="connsiteY3" fmla="*/ 763929 h 787078"/>
              <a:gd name="connsiteX4" fmla="*/ 335666 w 5497974"/>
              <a:gd name="connsiteY4" fmla="*/ 0 h 787078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97974 w 5497974"/>
              <a:gd name="connsiteY2" fmla="*/ 787078 h 787078"/>
              <a:gd name="connsiteX3" fmla="*/ 0 w 5497974"/>
              <a:gd name="connsiteY3" fmla="*/ 763929 h 787078"/>
              <a:gd name="connsiteX4" fmla="*/ 67837 w 5497974"/>
              <a:gd name="connsiteY4" fmla="*/ 256369 h 787078"/>
              <a:gd name="connsiteX5" fmla="*/ 335666 w 5497974"/>
              <a:gd name="connsiteY5" fmla="*/ 0 h 787078"/>
              <a:gd name="connsiteX0" fmla="*/ 335666 w 5497974"/>
              <a:gd name="connsiteY0" fmla="*/ 0 h 787078"/>
              <a:gd name="connsiteX1" fmla="*/ 5162309 w 5497974"/>
              <a:gd name="connsiteY1" fmla="*/ 0 h 787078"/>
              <a:gd name="connsiteX2" fmla="*/ 5426916 w 5497974"/>
              <a:gd name="connsiteY2" fmla="*/ 267944 h 787078"/>
              <a:gd name="connsiteX3" fmla="*/ 5497974 w 5497974"/>
              <a:gd name="connsiteY3" fmla="*/ 787078 h 787078"/>
              <a:gd name="connsiteX4" fmla="*/ 0 w 5497974"/>
              <a:gd name="connsiteY4" fmla="*/ 763929 h 787078"/>
              <a:gd name="connsiteX5" fmla="*/ 67837 w 5497974"/>
              <a:gd name="connsiteY5" fmla="*/ 256369 h 787078"/>
              <a:gd name="connsiteX6" fmla="*/ 335666 w 5497974"/>
              <a:gd name="connsiteY6" fmla="*/ 0 h 78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7974" h="787078">
                <a:moveTo>
                  <a:pt x="335666" y="0"/>
                </a:moveTo>
                <a:lnTo>
                  <a:pt x="5162309" y="0"/>
                </a:lnTo>
                <a:cubicBezTo>
                  <a:pt x="5196496" y="93173"/>
                  <a:pt x="5392729" y="174771"/>
                  <a:pt x="5426916" y="267944"/>
                </a:cubicBezTo>
                <a:lnTo>
                  <a:pt x="5497974" y="787078"/>
                </a:lnTo>
                <a:lnTo>
                  <a:pt x="0" y="763929"/>
                </a:lnTo>
                <a:cubicBezTo>
                  <a:pt x="65053" y="606317"/>
                  <a:pt x="2784" y="413981"/>
                  <a:pt x="67837" y="256369"/>
                </a:cubicBezTo>
                <a:lnTo>
                  <a:pt x="335666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Viết</a:t>
            </a:r>
            <a:r>
              <a:rPr lang="en-GB" sz="60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câu</a:t>
            </a:r>
            <a:r>
              <a:rPr lang="en-GB" sz="60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ứng</a:t>
            </a:r>
            <a:r>
              <a:rPr lang="en-GB" sz="6000" dirty="0">
                <a:solidFill>
                  <a:srgbClr val="0EC0C4"/>
                </a:solidFill>
                <a:latin typeface="UVF Funkydori" panose="02000503000000020003" pitchFamily="2" charset="0"/>
              </a:rPr>
              <a:t> </a:t>
            </a:r>
            <a:r>
              <a:rPr lang="en-GB" sz="6000" dirty="0" err="1">
                <a:solidFill>
                  <a:srgbClr val="0EC0C4"/>
                </a:solidFill>
                <a:latin typeface="UVF Funkydori" panose="02000503000000020003" pitchFamily="2" charset="0"/>
              </a:rPr>
              <a:t>dụng</a:t>
            </a:r>
            <a:endParaRPr lang="en-GB" sz="6000" dirty="0">
              <a:solidFill>
                <a:srgbClr val="0EC0C4"/>
              </a:solidFill>
              <a:latin typeface="UVF Funkydori" panose="02000503000000020003" pitchFamily="2" charset="0"/>
            </a:endParaRPr>
          </a:p>
        </p:txBody>
      </p:sp>
      <p:pic>
        <p:nvPicPr>
          <p:cNvPr id="6" name="Picture 5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brightnessContrast bright="4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r="23000" b="65584"/>
          <a:stretch/>
        </p:blipFill>
        <p:spPr bwMode="auto">
          <a:xfrm>
            <a:off x="678735" y="1451696"/>
            <a:ext cx="10595007" cy="30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54A4B3-CB5F-4CF0-BADD-20BEB2A65149}"/>
              </a:ext>
            </a:extLst>
          </p:cNvPr>
          <p:cNvSpPr txBox="1"/>
          <p:nvPr/>
        </p:nvSpPr>
        <p:spPr>
          <a:xfrm>
            <a:off x="2621477" y="2057890"/>
            <a:ext cx="7791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Dưƞ Ǉrăng Ǖ</a:t>
            </a:r>
            <a:r>
              <a:rPr lang="el-GR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ίΐ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łn đã gĊ Ǘ∆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D8EF2-7323-42BC-A75D-728E86CCF885}"/>
              </a:ext>
            </a:extLst>
          </p:cNvPr>
          <p:cNvSpPr txBox="1"/>
          <p:nvPr/>
        </p:nvSpPr>
        <p:spPr>
          <a:xfrm>
            <a:off x="1807062" y="3022047"/>
            <a:ext cx="8841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Đầu ǇưŊg lửa lựu lập lŀ</a:t>
            </a:r>
            <a:r>
              <a:rPr lang="el-GR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ψ 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0"/>
              </a:rPr>
              <a:t>đâm bŪg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矩形 17"/>
          <p:cNvSpPr/>
          <p:nvPr/>
        </p:nvSpPr>
        <p:spPr>
          <a:xfrm>
            <a:off x="43678" y="3871846"/>
            <a:ext cx="12104007" cy="2892079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  <a:gd name="connsiteX0" fmla="*/ 300536 w 8535908"/>
              <a:gd name="connsiteY0" fmla="*/ 16729 h 2478861"/>
              <a:gd name="connsiteX1" fmla="*/ 738783 w 8535908"/>
              <a:gd name="connsiteY1" fmla="*/ 16729 h 2478861"/>
              <a:gd name="connsiteX2" fmla="*/ 1505715 w 8535908"/>
              <a:gd name="connsiteY2" fmla="*/ 16729 h 2478861"/>
              <a:gd name="connsiteX3" fmla="*/ 2108304 w 8535908"/>
              <a:gd name="connsiteY3" fmla="*/ 16729 h 2478861"/>
              <a:gd name="connsiteX4" fmla="*/ 2793065 w 8535908"/>
              <a:gd name="connsiteY4" fmla="*/ 16729 h 2478861"/>
              <a:gd name="connsiteX5" fmla="*/ 3642168 w 8535908"/>
              <a:gd name="connsiteY5" fmla="*/ 16729 h 2478861"/>
              <a:gd name="connsiteX6" fmla="*/ 4162586 w 8535908"/>
              <a:gd name="connsiteY6" fmla="*/ 16729 h 2478861"/>
              <a:gd name="connsiteX7" fmla="*/ 4929518 w 8535908"/>
              <a:gd name="connsiteY7" fmla="*/ 16729 h 2478861"/>
              <a:gd name="connsiteX8" fmla="*/ 5449936 w 8535908"/>
              <a:gd name="connsiteY8" fmla="*/ 16729 h 2478861"/>
              <a:gd name="connsiteX9" fmla="*/ 6134696 w 8535908"/>
              <a:gd name="connsiteY9" fmla="*/ 16729 h 2478861"/>
              <a:gd name="connsiteX10" fmla="*/ 6901628 w 8535908"/>
              <a:gd name="connsiteY10" fmla="*/ 16729 h 2478861"/>
              <a:gd name="connsiteX11" fmla="*/ 7339875 w 8535908"/>
              <a:gd name="connsiteY11" fmla="*/ 16729 h 2478861"/>
              <a:gd name="connsiteX12" fmla="*/ 7778122 w 8535908"/>
              <a:gd name="connsiteY12" fmla="*/ 16729 h 2478861"/>
              <a:gd name="connsiteX13" fmla="*/ 8517663 w 8535908"/>
              <a:gd name="connsiteY13" fmla="*/ 16729 h 2478861"/>
              <a:gd name="connsiteX14" fmla="*/ 8517663 w 8535908"/>
              <a:gd name="connsiteY14" fmla="*/ 711052 h 2478861"/>
              <a:gd name="connsiteX15" fmla="*/ 8517663 w 8535908"/>
              <a:gd name="connsiteY15" fmla="*/ 1426204 h 2478861"/>
              <a:gd name="connsiteX16" fmla="*/ 8517663 w 8535908"/>
              <a:gd name="connsiteY16" fmla="*/ 2099697 h 2478861"/>
              <a:gd name="connsiteX17" fmla="*/ 7750731 w 8535908"/>
              <a:gd name="connsiteY17" fmla="*/ 2099697 h 2478861"/>
              <a:gd name="connsiteX18" fmla="*/ 6983799 w 8535908"/>
              <a:gd name="connsiteY18" fmla="*/ 2099697 h 2478861"/>
              <a:gd name="connsiteX19" fmla="*/ 6299039 w 8535908"/>
              <a:gd name="connsiteY19" fmla="*/ 2099697 h 2478861"/>
              <a:gd name="connsiteX20" fmla="*/ 5449936 w 8535908"/>
              <a:gd name="connsiteY20" fmla="*/ 2099697 h 2478861"/>
              <a:gd name="connsiteX21" fmla="*/ 4600832 w 8535908"/>
              <a:gd name="connsiteY21" fmla="*/ 2099697 h 2478861"/>
              <a:gd name="connsiteX22" fmla="*/ 3833901 w 8535908"/>
              <a:gd name="connsiteY22" fmla="*/ 2099697 h 2478861"/>
              <a:gd name="connsiteX23" fmla="*/ 3066969 w 8535908"/>
              <a:gd name="connsiteY23" fmla="*/ 2099697 h 2478861"/>
              <a:gd name="connsiteX24" fmla="*/ 2300037 w 8535908"/>
              <a:gd name="connsiteY24" fmla="*/ 2099697 h 2478861"/>
              <a:gd name="connsiteX25" fmla="*/ 1779619 w 8535908"/>
              <a:gd name="connsiteY25" fmla="*/ 2099697 h 2478861"/>
              <a:gd name="connsiteX26" fmla="*/ 930516 w 8535908"/>
              <a:gd name="connsiteY26" fmla="*/ 2099697 h 2478861"/>
              <a:gd name="connsiteX27" fmla="*/ 300536 w 8535908"/>
              <a:gd name="connsiteY27" fmla="*/ 2099697 h 2478861"/>
              <a:gd name="connsiteX28" fmla="*/ 300536 w 8535908"/>
              <a:gd name="connsiteY28" fmla="*/ 1467863 h 2478861"/>
              <a:gd name="connsiteX29" fmla="*/ 300536 w 8535908"/>
              <a:gd name="connsiteY29" fmla="*/ 752711 h 2478861"/>
              <a:gd name="connsiteX30" fmla="*/ 300536 w 8535908"/>
              <a:gd name="connsiteY30" fmla="*/ 16729 h 2478861"/>
              <a:gd name="connsiteX0" fmla="*/ 300536 w 8535908"/>
              <a:gd name="connsiteY0" fmla="*/ 16729 h 2478861"/>
              <a:gd name="connsiteX1" fmla="*/ 903125 w 8535908"/>
              <a:gd name="connsiteY1" fmla="*/ 16729 h 2478861"/>
              <a:gd name="connsiteX2" fmla="*/ 1341372 w 8535908"/>
              <a:gd name="connsiteY2" fmla="*/ 16729 h 2478861"/>
              <a:gd name="connsiteX3" fmla="*/ 2190475 w 8535908"/>
              <a:gd name="connsiteY3" fmla="*/ 16729 h 2478861"/>
              <a:gd name="connsiteX4" fmla="*/ 2793065 w 8535908"/>
              <a:gd name="connsiteY4" fmla="*/ 16729 h 2478861"/>
              <a:gd name="connsiteX5" fmla="*/ 3395654 w 8535908"/>
              <a:gd name="connsiteY5" fmla="*/ 16729 h 2478861"/>
              <a:gd name="connsiteX6" fmla="*/ 4244757 w 8535908"/>
              <a:gd name="connsiteY6" fmla="*/ 16729 h 2478861"/>
              <a:gd name="connsiteX7" fmla="*/ 4765175 w 8535908"/>
              <a:gd name="connsiteY7" fmla="*/ 16729 h 2478861"/>
              <a:gd name="connsiteX8" fmla="*/ 5614278 w 8535908"/>
              <a:gd name="connsiteY8" fmla="*/ 16729 h 2478861"/>
              <a:gd name="connsiteX9" fmla="*/ 6463381 w 8535908"/>
              <a:gd name="connsiteY9" fmla="*/ 16729 h 2478861"/>
              <a:gd name="connsiteX10" fmla="*/ 7148142 w 8535908"/>
              <a:gd name="connsiteY10" fmla="*/ 16729 h 2478861"/>
              <a:gd name="connsiteX11" fmla="*/ 8517663 w 8535908"/>
              <a:gd name="connsiteY11" fmla="*/ 16729 h 2478861"/>
              <a:gd name="connsiteX12" fmla="*/ 8517663 w 8535908"/>
              <a:gd name="connsiteY12" fmla="*/ 690222 h 2478861"/>
              <a:gd name="connsiteX13" fmla="*/ 8517663 w 8535908"/>
              <a:gd name="connsiteY13" fmla="*/ 1322056 h 2478861"/>
              <a:gd name="connsiteX14" fmla="*/ 8517663 w 8535908"/>
              <a:gd name="connsiteY14" fmla="*/ 2099697 h 2478861"/>
              <a:gd name="connsiteX15" fmla="*/ 7832902 w 8535908"/>
              <a:gd name="connsiteY15" fmla="*/ 2099697 h 2478861"/>
              <a:gd name="connsiteX16" fmla="*/ 7148142 w 8535908"/>
              <a:gd name="connsiteY16" fmla="*/ 2099697 h 2478861"/>
              <a:gd name="connsiteX17" fmla="*/ 6299039 w 8535908"/>
              <a:gd name="connsiteY17" fmla="*/ 2099697 h 2478861"/>
              <a:gd name="connsiteX18" fmla="*/ 5614278 w 8535908"/>
              <a:gd name="connsiteY18" fmla="*/ 2099697 h 2478861"/>
              <a:gd name="connsiteX19" fmla="*/ 5176031 w 8535908"/>
              <a:gd name="connsiteY19" fmla="*/ 2099697 h 2478861"/>
              <a:gd name="connsiteX20" fmla="*/ 4655613 w 8535908"/>
              <a:gd name="connsiteY20" fmla="*/ 2099697 h 2478861"/>
              <a:gd name="connsiteX21" fmla="*/ 3806510 w 8535908"/>
              <a:gd name="connsiteY21" fmla="*/ 2099697 h 2478861"/>
              <a:gd name="connsiteX22" fmla="*/ 3121750 w 8535908"/>
              <a:gd name="connsiteY22" fmla="*/ 2099697 h 2478861"/>
              <a:gd name="connsiteX23" fmla="*/ 2601332 w 8535908"/>
              <a:gd name="connsiteY23" fmla="*/ 2099697 h 2478861"/>
              <a:gd name="connsiteX24" fmla="*/ 1916571 w 8535908"/>
              <a:gd name="connsiteY24" fmla="*/ 2099697 h 2478861"/>
              <a:gd name="connsiteX25" fmla="*/ 1478324 w 8535908"/>
              <a:gd name="connsiteY25" fmla="*/ 2099697 h 2478861"/>
              <a:gd name="connsiteX26" fmla="*/ 1040077 w 8535908"/>
              <a:gd name="connsiteY26" fmla="*/ 2099697 h 2478861"/>
              <a:gd name="connsiteX27" fmla="*/ 205 w 8535908"/>
              <a:gd name="connsiteY27" fmla="*/ 2478854 h 2478861"/>
              <a:gd name="connsiteX28" fmla="*/ 300536 w 8535908"/>
              <a:gd name="connsiteY28" fmla="*/ 1447034 h 2478861"/>
              <a:gd name="connsiteX29" fmla="*/ 300536 w 8535908"/>
              <a:gd name="connsiteY29" fmla="*/ 711052 h 2478861"/>
              <a:gd name="connsiteX30" fmla="*/ 300536 w 8535908"/>
              <a:gd name="connsiteY30" fmla="*/ 16729 h 2478861"/>
              <a:gd name="connsiteX0" fmla="*/ 301488 w 8536860"/>
              <a:gd name="connsiteY0" fmla="*/ 16729 h 2478861"/>
              <a:gd name="connsiteX1" fmla="*/ 739735 w 8536860"/>
              <a:gd name="connsiteY1" fmla="*/ 16729 h 2478861"/>
              <a:gd name="connsiteX2" fmla="*/ 1506667 w 8536860"/>
              <a:gd name="connsiteY2" fmla="*/ 16729 h 2478861"/>
              <a:gd name="connsiteX3" fmla="*/ 2109256 w 8536860"/>
              <a:gd name="connsiteY3" fmla="*/ 16729 h 2478861"/>
              <a:gd name="connsiteX4" fmla="*/ 2794017 w 8536860"/>
              <a:gd name="connsiteY4" fmla="*/ 16729 h 2478861"/>
              <a:gd name="connsiteX5" fmla="*/ 3643120 w 8536860"/>
              <a:gd name="connsiteY5" fmla="*/ 16729 h 2478861"/>
              <a:gd name="connsiteX6" fmla="*/ 4163538 w 8536860"/>
              <a:gd name="connsiteY6" fmla="*/ 16729 h 2478861"/>
              <a:gd name="connsiteX7" fmla="*/ 4930470 w 8536860"/>
              <a:gd name="connsiteY7" fmla="*/ 16729 h 2478861"/>
              <a:gd name="connsiteX8" fmla="*/ 5450888 w 8536860"/>
              <a:gd name="connsiteY8" fmla="*/ 16729 h 2478861"/>
              <a:gd name="connsiteX9" fmla="*/ 6135648 w 8536860"/>
              <a:gd name="connsiteY9" fmla="*/ 16729 h 2478861"/>
              <a:gd name="connsiteX10" fmla="*/ 6902580 w 8536860"/>
              <a:gd name="connsiteY10" fmla="*/ 16729 h 2478861"/>
              <a:gd name="connsiteX11" fmla="*/ 7340827 w 8536860"/>
              <a:gd name="connsiteY11" fmla="*/ 16729 h 2478861"/>
              <a:gd name="connsiteX12" fmla="*/ 7779074 w 8536860"/>
              <a:gd name="connsiteY12" fmla="*/ 16729 h 2478861"/>
              <a:gd name="connsiteX13" fmla="*/ 8518615 w 8536860"/>
              <a:gd name="connsiteY13" fmla="*/ 16729 h 2478861"/>
              <a:gd name="connsiteX14" fmla="*/ 8518615 w 8536860"/>
              <a:gd name="connsiteY14" fmla="*/ 711052 h 2478861"/>
              <a:gd name="connsiteX15" fmla="*/ 8518615 w 8536860"/>
              <a:gd name="connsiteY15" fmla="*/ 1426204 h 2478861"/>
              <a:gd name="connsiteX16" fmla="*/ 8518615 w 8536860"/>
              <a:gd name="connsiteY16" fmla="*/ 2099697 h 2478861"/>
              <a:gd name="connsiteX17" fmla="*/ 7751683 w 8536860"/>
              <a:gd name="connsiteY17" fmla="*/ 2099697 h 2478861"/>
              <a:gd name="connsiteX18" fmla="*/ 6984751 w 8536860"/>
              <a:gd name="connsiteY18" fmla="*/ 2099697 h 2478861"/>
              <a:gd name="connsiteX19" fmla="*/ 6299991 w 8536860"/>
              <a:gd name="connsiteY19" fmla="*/ 2099697 h 2478861"/>
              <a:gd name="connsiteX20" fmla="*/ 5450888 w 8536860"/>
              <a:gd name="connsiteY20" fmla="*/ 2099697 h 2478861"/>
              <a:gd name="connsiteX21" fmla="*/ 4601784 w 8536860"/>
              <a:gd name="connsiteY21" fmla="*/ 2099697 h 2478861"/>
              <a:gd name="connsiteX22" fmla="*/ 3834853 w 8536860"/>
              <a:gd name="connsiteY22" fmla="*/ 2099697 h 2478861"/>
              <a:gd name="connsiteX23" fmla="*/ 3067921 w 8536860"/>
              <a:gd name="connsiteY23" fmla="*/ 2099697 h 2478861"/>
              <a:gd name="connsiteX24" fmla="*/ 2300989 w 8536860"/>
              <a:gd name="connsiteY24" fmla="*/ 2099697 h 2478861"/>
              <a:gd name="connsiteX25" fmla="*/ 1780571 w 8536860"/>
              <a:gd name="connsiteY25" fmla="*/ 2099697 h 2478861"/>
              <a:gd name="connsiteX26" fmla="*/ 931468 w 8536860"/>
              <a:gd name="connsiteY26" fmla="*/ 2099697 h 2478861"/>
              <a:gd name="connsiteX27" fmla="*/ 301488 w 8536860"/>
              <a:gd name="connsiteY27" fmla="*/ 2099697 h 2478861"/>
              <a:gd name="connsiteX28" fmla="*/ 301488 w 8536860"/>
              <a:gd name="connsiteY28" fmla="*/ 1467863 h 2478861"/>
              <a:gd name="connsiteX29" fmla="*/ 301488 w 8536860"/>
              <a:gd name="connsiteY29" fmla="*/ 752711 h 2478861"/>
              <a:gd name="connsiteX30" fmla="*/ 301488 w 8536860"/>
              <a:gd name="connsiteY30" fmla="*/ 16729 h 2478861"/>
              <a:gd name="connsiteX0" fmla="*/ 301488 w 8536860"/>
              <a:gd name="connsiteY0" fmla="*/ 16729 h 2478861"/>
              <a:gd name="connsiteX1" fmla="*/ 904077 w 8536860"/>
              <a:gd name="connsiteY1" fmla="*/ 16729 h 2478861"/>
              <a:gd name="connsiteX2" fmla="*/ 1342324 w 8536860"/>
              <a:gd name="connsiteY2" fmla="*/ 16729 h 2478861"/>
              <a:gd name="connsiteX3" fmla="*/ 2191427 w 8536860"/>
              <a:gd name="connsiteY3" fmla="*/ 16729 h 2478861"/>
              <a:gd name="connsiteX4" fmla="*/ 2794017 w 8536860"/>
              <a:gd name="connsiteY4" fmla="*/ 16729 h 2478861"/>
              <a:gd name="connsiteX5" fmla="*/ 3396606 w 8536860"/>
              <a:gd name="connsiteY5" fmla="*/ 16729 h 2478861"/>
              <a:gd name="connsiteX6" fmla="*/ 4245709 w 8536860"/>
              <a:gd name="connsiteY6" fmla="*/ 16729 h 2478861"/>
              <a:gd name="connsiteX7" fmla="*/ 4766127 w 8536860"/>
              <a:gd name="connsiteY7" fmla="*/ 16729 h 2478861"/>
              <a:gd name="connsiteX8" fmla="*/ 5615230 w 8536860"/>
              <a:gd name="connsiteY8" fmla="*/ 16729 h 2478861"/>
              <a:gd name="connsiteX9" fmla="*/ 6464333 w 8536860"/>
              <a:gd name="connsiteY9" fmla="*/ 16729 h 2478861"/>
              <a:gd name="connsiteX10" fmla="*/ 7149094 w 8536860"/>
              <a:gd name="connsiteY10" fmla="*/ 16729 h 2478861"/>
              <a:gd name="connsiteX11" fmla="*/ 8518615 w 8536860"/>
              <a:gd name="connsiteY11" fmla="*/ 16729 h 2478861"/>
              <a:gd name="connsiteX12" fmla="*/ 8518615 w 8536860"/>
              <a:gd name="connsiteY12" fmla="*/ 690222 h 2478861"/>
              <a:gd name="connsiteX13" fmla="*/ 8518615 w 8536860"/>
              <a:gd name="connsiteY13" fmla="*/ 1322056 h 2478861"/>
              <a:gd name="connsiteX14" fmla="*/ 8518615 w 8536860"/>
              <a:gd name="connsiteY14" fmla="*/ 2099697 h 2478861"/>
              <a:gd name="connsiteX15" fmla="*/ 7833854 w 8536860"/>
              <a:gd name="connsiteY15" fmla="*/ 2099697 h 2478861"/>
              <a:gd name="connsiteX16" fmla="*/ 7149094 w 8536860"/>
              <a:gd name="connsiteY16" fmla="*/ 2099697 h 2478861"/>
              <a:gd name="connsiteX17" fmla="*/ 6299991 w 8536860"/>
              <a:gd name="connsiteY17" fmla="*/ 2099697 h 2478861"/>
              <a:gd name="connsiteX18" fmla="*/ 5615230 w 8536860"/>
              <a:gd name="connsiteY18" fmla="*/ 2099697 h 2478861"/>
              <a:gd name="connsiteX19" fmla="*/ 5176983 w 8536860"/>
              <a:gd name="connsiteY19" fmla="*/ 2099697 h 2478861"/>
              <a:gd name="connsiteX20" fmla="*/ 4656565 w 8536860"/>
              <a:gd name="connsiteY20" fmla="*/ 2099697 h 2478861"/>
              <a:gd name="connsiteX21" fmla="*/ 3807462 w 8536860"/>
              <a:gd name="connsiteY21" fmla="*/ 2099697 h 2478861"/>
              <a:gd name="connsiteX22" fmla="*/ 3122702 w 8536860"/>
              <a:gd name="connsiteY22" fmla="*/ 2099697 h 2478861"/>
              <a:gd name="connsiteX23" fmla="*/ 2602284 w 8536860"/>
              <a:gd name="connsiteY23" fmla="*/ 2099697 h 2478861"/>
              <a:gd name="connsiteX24" fmla="*/ 1917523 w 8536860"/>
              <a:gd name="connsiteY24" fmla="*/ 2099697 h 2478861"/>
              <a:gd name="connsiteX25" fmla="*/ 1479276 w 8536860"/>
              <a:gd name="connsiteY25" fmla="*/ 2099697 h 2478861"/>
              <a:gd name="connsiteX26" fmla="*/ 1041029 w 8536860"/>
              <a:gd name="connsiteY26" fmla="*/ 2099697 h 2478861"/>
              <a:gd name="connsiteX27" fmla="*/ 1157 w 8536860"/>
              <a:gd name="connsiteY27" fmla="*/ 2478854 h 2478861"/>
              <a:gd name="connsiteX28" fmla="*/ 65513 w 8536860"/>
              <a:gd name="connsiteY28" fmla="*/ 1102344 h 2478861"/>
              <a:gd name="connsiteX29" fmla="*/ 301488 w 8536860"/>
              <a:gd name="connsiteY29" fmla="*/ 711052 h 2478861"/>
              <a:gd name="connsiteX30" fmla="*/ 301488 w 8536860"/>
              <a:gd name="connsiteY30" fmla="*/ 16729 h 2478861"/>
              <a:gd name="connsiteX0" fmla="*/ 301488 w 8536860"/>
              <a:gd name="connsiteY0" fmla="*/ 16729 h 2478861"/>
              <a:gd name="connsiteX1" fmla="*/ 739735 w 8536860"/>
              <a:gd name="connsiteY1" fmla="*/ 16729 h 2478861"/>
              <a:gd name="connsiteX2" fmla="*/ 1506667 w 8536860"/>
              <a:gd name="connsiteY2" fmla="*/ 16729 h 2478861"/>
              <a:gd name="connsiteX3" fmla="*/ 2109256 w 8536860"/>
              <a:gd name="connsiteY3" fmla="*/ 16729 h 2478861"/>
              <a:gd name="connsiteX4" fmla="*/ 2794017 w 8536860"/>
              <a:gd name="connsiteY4" fmla="*/ 16729 h 2478861"/>
              <a:gd name="connsiteX5" fmla="*/ 3643120 w 8536860"/>
              <a:gd name="connsiteY5" fmla="*/ 16729 h 2478861"/>
              <a:gd name="connsiteX6" fmla="*/ 4163538 w 8536860"/>
              <a:gd name="connsiteY6" fmla="*/ 16729 h 2478861"/>
              <a:gd name="connsiteX7" fmla="*/ 4930470 w 8536860"/>
              <a:gd name="connsiteY7" fmla="*/ 16729 h 2478861"/>
              <a:gd name="connsiteX8" fmla="*/ 5450888 w 8536860"/>
              <a:gd name="connsiteY8" fmla="*/ 16729 h 2478861"/>
              <a:gd name="connsiteX9" fmla="*/ 6135648 w 8536860"/>
              <a:gd name="connsiteY9" fmla="*/ 16729 h 2478861"/>
              <a:gd name="connsiteX10" fmla="*/ 6902580 w 8536860"/>
              <a:gd name="connsiteY10" fmla="*/ 16729 h 2478861"/>
              <a:gd name="connsiteX11" fmla="*/ 7340827 w 8536860"/>
              <a:gd name="connsiteY11" fmla="*/ 16729 h 2478861"/>
              <a:gd name="connsiteX12" fmla="*/ 7779074 w 8536860"/>
              <a:gd name="connsiteY12" fmla="*/ 16729 h 2478861"/>
              <a:gd name="connsiteX13" fmla="*/ 8518615 w 8536860"/>
              <a:gd name="connsiteY13" fmla="*/ 16729 h 2478861"/>
              <a:gd name="connsiteX14" fmla="*/ 8518615 w 8536860"/>
              <a:gd name="connsiteY14" fmla="*/ 711052 h 2478861"/>
              <a:gd name="connsiteX15" fmla="*/ 8518615 w 8536860"/>
              <a:gd name="connsiteY15" fmla="*/ 1426204 h 2478861"/>
              <a:gd name="connsiteX16" fmla="*/ 8518615 w 8536860"/>
              <a:gd name="connsiteY16" fmla="*/ 2099697 h 2478861"/>
              <a:gd name="connsiteX17" fmla="*/ 7751683 w 8536860"/>
              <a:gd name="connsiteY17" fmla="*/ 2099697 h 2478861"/>
              <a:gd name="connsiteX18" fmla="*/ 6984751 w 8536860"/>
              <a:gd name="connsiteY18" fmla="*/ 2099697 h 2478861"/>
              <a:gd name="connsiteX19" fmla="*/ 6299991 w 8536860"/>
              <a:gd name="connsiteY19" fmla="*/ 2099697 h 2478861"/>
              <a:gd name="connsiteX20" fmla="*/ 5450888 w 8536860"/>
              <a:gd name="connsiteY20" fmla="*/ 2099697 h 2478861"/>
              <a:gd name="connsiteX21" fmla="*/ 4601784 w 8536860"/>
              <a:gd name="connsiteY21" fmla="*/ 2099697 h 2478861"/>
              <a:gd name="connsiteX22" fmla="*/ 3834853 w 8536860"/>
              <a:gd name="connsiteY22" fmla="*/ 2099697 h 2478861"/>
              <a:gd name="connsiteX23" fmla="*/ 3067921 w 8536860"/>
              <a:gd name="connsiteY23" fmla="*/ 2099697 h 2478861"/>
              <a:gd name="connsiteX24" fmla="*/ 2300989 w 8536860"/>
              <a:gd name="connsiteY24" fmla="*/ 2099697 h 2478861"/>
              <a:gd name="connsiteX25" fmla="*/ 1780571 w 8536860"/>
              <a:gd name="connsiteY25" fmla="*/ 2099697 h 2478861"/>
              <a:gd name="connsiteX26" fmla="*/ 931468 w 8536860"/>
              <a:gd name="connsiteY26" fmla="*/ 2099697 h 2478861"/>
              <a:gd name="connsiteX27" fmla="*/ 301488 w 8536860"/>
              <a:gd name="connsiteY27" fmla="*/ 2099697 h 2478861"/>
              <a:gd name="connsiteX28" fmla="*/ 301488 w 8536860"/>
              <a:gd name="connsiteY28" fmla="*/ 1467863 h 2478861"/>
              <a:gd name="connsiteX29" fmla="*/ 301488 w 8536860"/>
              <a:gd name="connsiteY29" fmla="*/ 752711 h 2478861"/>
              <a:gd name="connsiteX30" fmla="*/ 301488 w 8536860"/>
              <a:gd name="connsiteY30" fmla="*/ 16729 h 2478861"/>
              <a:gd name="connsiteX0" fmla="*/ 301488 w 8536860"/>
              <a:gd name="connsiteY0" fmla="*/ 16729 h 2478861"/>
              <a:gd name="connsiteX1" fmla="*/ 904077 w 8536860"/>
              <a:gd name="connsiteY1" fmla="*/ 16729 h 2478861"/>
              <a:gd name="connsiteX2" fmla="*/ 1342324 w 8536860"/>
              <a:gd name="connsiteY2" fmla="*/ 16729 h 2478861"/>
              <a:gd name="connsiteX3" fmla="*/ 2191427 w 8536860"/>
              <a:gd name="connsiteY3" fmla="*/ 16729 h 2478861"/>
              <a:gd name="connsiteX4" fmla="*/ 2794017 w 8536860"/>
              <a:gd name="connsiteY4" fmla="*/ 16729 h 2478861"/>
              <a:gd name="connsiteX5" fmla="*/ 3396606 w 8536860"/>
              <a:gd name="connsiteY5" fmla="*/ 16729 h 2478861"/>
              <a:gd name="connsiteX6" fmla="*/ 4245709 w 8536860"/>
              <a:gd name="connsiteY6" fmla="*/ 16729 h 2478861"/>
              <a:gd name="connsiteX7" fmla="*/ 4766127 w 8536860"/>
              <a:gd name="connsiteY7" fmla="*/ 16729 h 2478861"/>
              <a:gd name="connsiteX8" fmla="*/ 5615230 w 8536860"/>
              <a:gd name="connsiteY8" fmla="*/ 16729 h 2478861"/>
              <a:gd name="connsiteX9" fmla="*/ 6464333 w 8536860"/>
              <a:gd name="connsiteY9" fmla="*/ 16729 h 2478861"/>
              <a:gd name="connsiteX10" fmla="*/ 7149094 w 8536860"/>
              <a:gd name="connsiteY10" fmla="*/ 16729 h 2478861"/>
              <a:gd name="connsiteX11" fmla="*/ 8518615 w 8536860"/>
              <a:gd name="connsiteY11" fmla="*/ 16729 h 2478861"/>
              <a:gd name="connsiteX12" fmla="*/ 8518615 w 8536860"/>
              <a:gd name="connsiteY12" fmla="*/ 690222 h 2478861"/>
              <a:gd name="connsiteX13" fmla="*/ 8518615 w 8536860"/>
              <a:gd name="connsiteY13" fmla="*/ 1322056 h 2478861"/>
              <a:gd name="connsiteX14" fmla="*/ 8518615 w 8536860"/>
              <a:gd name="connsiteY14" fmla="*/ 2099697 h 2478861"/>
              <a:gd name="connsiteX15" fmla="*/ 7833854 w 8536860"/>
              <a:gd name="connsiteY15" fmla="*/ 2099697 h 2478861"/>
              <a:gd name="connsiteX16" fmla="*/ 7149094 w 8536860"/>
              <a:gd name="connsiteY16" fmla="*/ 2099697 h 2478861"/>
              <a:gd name="connsiteX17" fmla="*/ 6299991 w 8536860"/>
              <a:gd name="connsiteY17" fmla="*/ 2099697 h 2478861"/>
              <a:gd name="connsiteX18" fmla="*/ 5615230 w 8536860"/>
              <a:gd name="connsiteY18" fmla="*/ 2099697 h 2478861"/>
              <a:gd name="connsiteX19" fmla="*/ 5176983 w 8536860"/>
              <a:gd name="connsiteY19" fmla="*/ 2099697 h 2478861"/>
              <a:gd name="connsiteX20" fmla="*/ 4656565 w 8536860"/>
              <a:gd name="connsiteY20" fmla="*/ 2099697 h 2478861"/>
              <a:gd name="connsiteX21" fmla="*/ 3807462 w 8536860"/>
              <a:gd name="connsiteY21" fmla="*/ 2099697 h 2478861"/>
              <a:gd name="connsiteX22" fmla="*/ 3122702 w 8536860"/>
              <a:gd name="connsiteY22" fmla="*/ 2099697 h 2478861"/>
              <a:gd name="connsiteX23" fmla="*/ 2602284 w 8536860"/>
              <a:gd name="connsiteY23" fmla="*/ 2099697 h 2478861"/>
              <a:gd name="connsiteX24" fmla="*/ 1917523 w 8536860"/>
              <a:gd name="connsiteY24" fmla="*/ 2099697 h 2478861"/>
              <a:gd name="connsiteX25" fmla="*/ 1479276 w 8536860"/>
              <a:gd name="connsiteY25" fmla="*/ 2099697 h 2478861"/>
              <a:gd name="connsiteX26" fmla="*/ 1041029 w 8536860"/>
              <a:gd name="connsiteY26" fmla="*/ 2099697 h 2478861"/>
              <a:gd name="connsiteX27" fmla="*/ 1157 w 8536860"/>
              <a:gd name="connsiteY27" fmla="*/ 2478854 h 2478861"/>
              <a:gd name="connsiteX28" fmla="*/ 65513 w 8536860"/>
              <a:gd name="connsiteY28" fmla="*/ 1102344 h 2478861"/>
              <a:gd name="connsiteX29" fmla="*/ 194227 w 8536860"/>
              <a:gd name="connsiteY29" fmla="*/ 469772 h 2478861"/>
              <a:gd name="connsiteX30" fmla="*/ 301488 w 8536860"/>
              <a:gd name="connsiteY30" fmla="*/ 16729 h 2478861"/>
              <a:gd name="connsiteX0" fmla="*/ 301488 w 8714016"/>
              <a:gd name="connsiteY0" fmla="*/ 16729 h 2478861"/>
              <a:gd name="connsiteX1" fmla="*/ 739735 w 8714016"/>
              <a:gd name="connsiteY1" fmla="*/ 16729 h 2478861"/>
              <a:gd name="connsiteX2" fmla="*/ 1506667 w 8714016"/>
              <a:gd name="connsiteY2" fmla="*/ 16729 h 2478861"/>
              <a:gd name="connsiteX3" fmla="*/ 2109256 w 8714016"/>
              <a:gd name="connsiteY3" fmla="*/ 16729 h 2478861"/>
              <a:gd name="connsiteX4" fmla="*/ 2794017 w 8714016"/>
              <a:gd name="connsiteY4" fmla="*/ 16729 h 2478861"/>
              <a:gd name="connsiteX5" fmla="*/ 3643120 w 8714016"/>
              <a:gd name="connsiteY5" fmla="*/ 16729 h 2478861"/>
              <a:gd name="connsiteX6" fmla="*/ 4163538 w 8714016"/>
              <a:gd name="connsiteY6" fmla="*/ 16729 h 2478861"/>
              <a:gd name="connsiteX7" fmla="*/ 4930470 w 8714016"/>
              <a:gd name="connsiteY7" fmla="*/ 16729 h 2478861"/>
              <a:gd name="connsiteX8" fmla="*/ 5450888 w 8714016"/>
              <a:gd name="connsiteY8" fmla="*/ 16729 h 2478861"/>
              <a:gd name="connsiteX9" fmla="*/ 6135648 w 8714016"/>
              <a:gd name="connsiteY9" fmla="*/ 16729 h 2478861"/>
              <a:gd name="connsiteX10" fmla="*/ 6902580 w 8714016"/>
              <a:gd name="connsiteY10" fmla="*/ 16729 h 2478861"/>
              <a:gd name="connsiteX11" fmla="*/ 7340827 w 8714016"/>
              <a:gd name="connsiteY11" fmla="*/ 16729 h 2478861"/>
              <a:gd name="connsiteX12" fmla="*/ 7779074 w 8714016"/>
              <a:gd name="connsiteY12" fmla="*/ 16729 h 2478861"/>
              <a:gd name="connsiteX13" fmla="*/ 8518615 w 8714016"/>
              <a:gd name="connsiteY13" fmla="*/ 16729 h 2478861"/>
              <a:gd name="connsiteX14" fmla="*/ 8518615 w 8714016"/>
              <a:gd name="connsiteY14" fmla="*/ 711052 h 2478861"/>
              <a:gd name="connsiteX15" fmla="*/ 8518615 w 8714016"/>
              <a:gd name="connsiteY15" fmla="*/ 1426204 h 2478861"/>
              <a:gd name="connsiteX16" fmla="*/ 8518615 w 8714016"/>
              <a:gd name="connsiteY16" fmla="*/ 2099697 h 2478861"/>
              <a:gd name="connsiteX17" fmla="*/ 7751683 w 8714016"/>
              <a:gd name="connsiteY17" fmla="*/ 2099697 h 2478861"/>
              <a:gd name="connsiteX18" fmla="*/ 6984751 w 8714016"/>
              <a:gd name="connsiteY18" fmla="*/ 2099697 h 2478861"/>
              <a:gd name="connsiteX19" fmla="*/ 6299991 w 8714016"/>
              <a:gd name="connsiteY19" fmla="*/ 2099697 h 2478861"/>
              <a:gd name="connsiteX20" fmla="*/ 5450888 w 8714016"/>
              <a:gd name="connsiteY20" fmla="*/ 2099697 h 2478861"/>
              <a:gd name="connsiteX21" fmla="*/ 4601784 w 8714016"/>
              <a:gd name="connsiteY21" fmla="*/ 2099697 h 2478861"/>
              <a:gd name="connsiteX22" fmla="*/ 3834853 w 8714016"/>
              <a:gd name="connsiteY22" fmla="*/ 2099697 h 2478861"/>
              <a:gd name="connsiteX23" fmla="*/ 3067921 w 8714016"/>
              <a:gd name="connsiteY23" fmla="*/ 2099697 h 2478861"/>
              <a:gd name="connsiteX24" fmla="*/ 2300989 w 8714016"/>
              <a:gd name="connsiteY24" fmla="*/ 2099697 h 2478861"/>
              <a:gd name="connsiteX25" fmla="*/ 1780571 w 8714016"/>
              <a:gd name="connsiteY25" fmla="*/ 2099697 h 2478861"/>
              <a:gd name="connsiteX26" fmla="*/ 931468 w 8714016"/>
              <a:gd name="connsiteY26" fmla="*/ 2099697 h 2478861"/>
              <a:gd name="connsiteX27" fmla="*/ 301488 w 8714016"/>
              <a:gd name="connsiteY27" fmla="*/ 2099697 h 2478861"/>
              <a:gd name="connsiteX28" fmla="*/ 301488 w 8714016"/>
              <a:gd name="connsiteY28" fmla="*/ 1467863 h 2478861"/>
              <a:gd name="connsiteX29" fmla="*/ 301488 w 8714016"/>
              <a:gd name="connsiteY29" fmla="*/ 752711 h 2478861"/>
              <a:gd name="connsiteX30" fmla="*/ 301488 w 8714016"/>
              <a:gd name="connsiteY30" fmla="*/ 16729 h 2478861"/>
              <a:gd name="connsiteX0" fmla="*/ 301488 w 8714016"/>
              <a:gd name="connsiteY0" fmla="*/ 16729 h 2478861"/>
              <a:gd name="connsiteX1" fmla="*/ 904077 w 8714016"/>
              <a:gd name="connsiteY1" fmla="*/ 16729 h 2478861"/>
              <a:gd name="connsiteX2" fmla="*/ 1342324 w 8714016"/>
              <a:gd name="connsiteY2" fmla="*/ 16729 h 2478861"/>
              <a:gd name="connsiteX3" fmla="*/ 2191427 w 8714016"/>
              <a:gd name="connsiteY3" fmla="*/ 16729 h 2478861"/>
              <a:gd name="connsiteX4" fmla="*/ 2794017 w 8714016"/>
              <a:gd name="connsiteY4" fmla="*/ 16729 h 2478861"/>
              <a:gd name="connsiteX5" fmla="*/ 3396606 w 8714016"/>
              <a:gd name="connsiteY5" fmla="*/ 16729 h 2478861"/>
              <a:gd name="connsiteX6" fmla="*/ 4245709 w 8714016"/>
              <a:gd name="connsiteY6" fmla="*/ 16729 h 2478861"/>
              <a:gd name="connsiteX7" fmla="*/ 4766127 w 8714016"/>
              <a:gd name="connsiteY7" fmla="*/ 16729 h 2478861"/>
              <a:gd name="connsiteX8" fmla="*/ 5615230 w 8714016"/>
              <a:gd name="connsiteY8" fmla="*/ 16729 h 2478861"/>
              <a:gd name="connsiteX9" fmla="*/ 6464333 w 8714016"/>
              <a:gd name="connsiteY9" fmla="*/ 16729 h 2478861"/>
              <a:gd name="connsiteX10" fmla="*/ 7149094 w 8714016"/>
              <a:gd name="connsiteY10" fmla="*/ 16729 h 2478861"/>
              <a:gd name="connsiteX11" fmla="*/ 8518615 w 8714016"/>
              <a:gd name="connsiteY11" fmla="*/ 16729 h 2478861"/>
              <a:gd name="connsiteX12" fmla="*/ 8711685 w 8714016"/>
              <a:gd name="connsiteY12" fmla="*/ 655754 h 2478861"/>
              <a:gd name="connsiteX13" fmla="*/ 8518615 w 8714016"/>
              <a:gd name="connsiteY13" fmla="*/ 1322056 h 2478861"/>
              <a:gd name="connsiteX14" fmla="*/ 8518615 w 8714016"/>
              <a:gd name="connsiteY14" fmla="*/ 2099697 h 2478861"/>
              <a:gd name="connsiteX15" fmla="*/ 7833854 w 8714016"/>
              <a:gd name="connsiteY15" fmla="*/ 2099697 h 2478861"/>
              <a:gd name="connsiteX16" fmla="*/ 7149094 w 8714016"/>
              <a:gd name="connsiteY16" fmla="*/ 2099697 h 2478861"/>
              <a:gd name="connsiteX17" fmla="*/ 6299991 w 8714016"/>
              <a:gd name="connsiteY17" fmla="*/ 2099697 h 2478861"/>
              <a:gd name="connsiteX18" fmla="*/ 5615230 w 8714016"/>
              <a:gd name="connsiteY18" fmla="*/ 2099697 h 2478861"/>
              <a:gd name="connsiteX19" fmla="*/ 5176983 w 8714016"/>
              <a:gd name="connsiteY19" fmla="*/ 2099697 h 2478861"/>
              <a:gd name="connsiteX20" fmla="*/ 4656565 w 8714016"/>
              <a:gd name="connsiteY20" fmla="*/ 2099697 h 2478861"/>
              <a:gd name="connsiteX21" fmla="*/ 3807462 w 8714016"/>
              <a:gd name="connsiteY21" fmla="*/ 2099697 h 2478861"/>
              <a:gd name="connsiteX22" fmla="*/ 3122702 w 8714016"/>
              <a:gd name="connsiteY22" fmla="*/ 2099697 h 2478861"/>
              <a:gd name="connsiteX23" fmla="*/ 2602284 w 8714016"/>
              <a:gd name="connsiteY23" fmla="*/ 2099697 h 2478861"/>
              <a:gd name="connsiteX24" fmla="*/ 1917523 w 8714016"/>
              <a:gd name="connsiteY24" fmla="*/ 2099697 h 2478861"/>
              <a:gd name="connsiteX25" fmla="*/ 1479276 w 8714016"/>
              <a:gd name="connsiteY25" fmla="*/ 2099697 h 2478861"/>
              <a:gd name="connsiteX26" fmla="*/ 1041029 w 8714016"/>
              <a:gd name="connsiteY26" fmla="*/ 2099697 h 2478861"/>
              <a:gd name="connsiteX27" fmla="*/ 1157 w 8714016"/>
              <a:gd name="connsiteY27" fmla="*/ 2478854 h 2478861"/>
              <a:gd name="connsiteX28" fmla="*/ 65513 w 8714016"/>
              <a:gd name="connsiteY28" fmla="*/ 1102344 h 2478861"/>
              <a:gd name="connsiteX29" fmla="*/ 194227 w 8714016"/>
              <a:gd name="connsiteY29" fmla="*/ 469772 h 2478861"/>
              <a:gd name="connsiteX30" fmla="*/ 301488 w 8714016"/>
              <a:gd name="connsiteY30" fmla="*/ 16729 h 2478861"/>
              <a:gd name="connsiteX0" fmla="*/ 301488 w 8758219"/>
              <a:gd name="connsiteY0" fmla="*/ 16729 h 2478861"/>
              <a:gd name="connsiteX1" fmla="*/ 739735 w 8758219"/>
              <a:gd name="connsiteY1" fmla="*/ 16729 h 2478861"/>
              <a:gd name="connsiteX2" fmla="*/ 1506667 w 8758219"/>
              <a:gd name="connsiteY2" fmla="*/ 16729 h 2478861"/>
              <a:gd name="connsiteX3" fmla="*/ 2109256 w 8758219"/>
              <a:gd name="connsiteY3" fmla="*/ 16729 h 2478861"/>
              <a:gd name="connsiteX4" fmla="*/ 2794017 w 8758219"/>
              <a:gd name="connsiteY4" fmla="*/ 16729 h 2478861"/>
              <a:gd name="connsiteX5" fmla="*/ 3643120 w 8758219"/>
              <a:gd name="connsiteY5" fmla="*/ 16729 h 2478861"/>
              <a:gd name="connsiteX6" fmla="*/ 4163538 w 8758219"/>
              <a:gd name="connsiteY6" fmla="*/ 16729 h 2478861"/>
              <a:gd name="connsiteX7" fmla="*/ 4930470 w 8758219"/>
              <a:gd name="connsiteY7" fmla="*/ 16729 h 2478861"/>
              <a:gd name="connsiteX8" fmla="*/ 5450888 w 8758219"/>
              <a:gd name="connsiteY8" fmla="*/ 16729 h 2478861"/>
              <a:gd name="connsiteX9" fmla="*/ 6135648 w 8758219"/>
              <a:gd name="connsiteY9" fmla="*/ 16729 h 2478861"/>
              <a:gd name="connsiteX10" fmla="*/ 6902580 w 8758219"/>
              <a:gd name="connsiteY10" fmla="*/ 16729 h 2478861"/>
              <a:gd name="connsiteX11" fmla="*/ 7340827 w 8758219"/>
              <a:gd name="connsiteY11" fmla="*/ 16729 h 2478861"/>
              <a:gd name="connsiteX12" fmla="*/ 7779074 w 8758219"/>
              <a:gd name="connsiteY12" fmla="*/ 16729 h 2478861"/>
              <a:gd name="connsiteX13" fmla="*/ 8518615 w 8758219"/>
              <a:gd name="connsiteY13" fmla="*/ 16729 h 2478861"/>
              <a:gd name="connsiteX14" fmla="*/ 8518615 w 8758219"/>
              <a:gd name="connsiteY14" fmla="*/ 711052 h 2478861"/>
              <a:gd name="connsiteX15" fmla="*/ 8518615 w 8758219"/>
              <a:gd name="connsiteY15" fmla="*/ 1426204 h 2478861"/>
              <a:gd name="connsiteX16" fmla="*/ 8518615 w 8758219"/>
              <a:gd name="connsiteY16" fmla="*/ 2099697 h 2478861"/>
              <a:gd name="connsiteX17" fmla="*/ 7751683 w 8758219"/>
              <a:gd name="connsiteY17" fmla="*/ 2099697 h 2478861"/>
              <a:gd name="connsiteX18" fmla="*/ 6984751 w 8758219"/>
              <a:gd name="connsiteY18" fmla="*/ 2099697 h 2478861"/>
              <a:gd name="connsiteX19" fmla="*/ 6299991 w 8758219"/>
              <a:gd name="connsiteY19" fmla="*/ 2099697 h 2478861"/>
              <a:gd name="connsiteX20" fmla="*/ 5450888 w 8758219"/>
              <a:gd name="connsiteY20" fmla="*/ 2099697 h 2478861"/>
              <a:gd name="connsiteX21" fmla="*/ 4601784 w 8758219"/>
              <a:gd name="connsiteY21" fmla="*/ 2099697 h 2478861"/>
              <a:gd name="connsiteX22" fmla="*/ 3834853 w 8758219"/>
              <a:gd name="connsiteY22" fmla="*/ 2099697 h 2478861"/>
              <a:gd name="connsiteX23" fmla="*/ 3067921 w 8758219"/>
              <a:gd name="connsiteY23" fmla="*/ 2099697 h 2478861"/>
              <a:gd name="connsiteX24" fmla="*/ 2300989 w 8758219"/>
              <a:gd name="connsiteY24" fmla="*/ 2099697 h 2478861"/>
              <a:gd name="connsiteX25" fmla="*/ 1780571 w 8758219"/>
              <a:gd name="connsiteY25" fmla="*/ 2099697 h 2478861"/>
              <a:gd name="connsiteX26" fmla="*/ 931468 w 8758219"/>
              <a:gd name="connsiteY26" fmla="*/ 2099697 h 2478861"/>
              <a:gd name="connsiteX27" fmla="*/ 301488 w 8758219"/>
              <a:gd name="connsiteY27" fmla="*/ 2099697 h 2478861"/>
              <a:gd name="connsiteX28" fmla="*/ 301488 w 8758219"/>
              <a:gd name="connsiteY28" fmla="*/ 1467863 h 2478861"/>
              <a:gd name="connsiteX29" fmla="*/ 301488 w 8758219"/>
              <a:gd name="connsiteY29" fmla="*/ 752711 h 2478861"/>
              <a:gd name="connsiteX30" fmla="*/ 301488 w 8758219"/>
              <a:gd name="connsiteY30" fmla="*/ 16729 h 2478861"/>
              <a:gd name="connsiteX0" fmla="*/ 301488 w 8758219"/>
              <a:gd name="connsiteY0" fmla="*/ 16729 h 2478861"/>
              <a:gd name="connsiteX1" fmla="*/ 904077 w 8758219"/>
              <a:gd name="connsiteY1" fmla="*/ 16729 h 2478861"/>
              <a:gd name="connsiteX2" fmla="*/ 1342324 w 8758219"/>
              <a:gd name="connsiteY2" fmla="*/ 16729 h 2478861"/>
              <a:gd name="connsiteX3" fmla="*/ 2191427 w 8758219"/>
              <a:gd name="connsiteY3" fmla="*/ 16729 h 2478861"/>
              <a:gd name="connsiteX4" fmla="*/ 2794017 w 8758219"/>
              <a:gd name="connsiteY4" fmla="*/ 16729 h 2478861"/>
              <a:gd name="connsiteX5" fmla="*/ 3396606 w 8758219"/>
              <a:gd name="connsiteY5" fmla="*/ 16729 h 2478861"/>
              <a:gd name="connsiteX6" fmla="*/ 4245709 w 8758219"/>
              <a:gd name="connsiteY6" fmla="*/ 16729 h 2478861"/>
              <a:gd name="connsiteX7" fmla="*/ 4766127 w 8758219"/>
              <a:gd name="connsiteY7" fmla="*/ 16729 h 2478861"/>
              <a:gd name="connsiteX8" fmla="*/ 5615230 w 8758219"/>
              <a:gd name="connsiteY8" fmla="*/ 16729 h 2478861"/>
              <a:gd name="connsiteX9" fmla="*/ 6464333 w 8758219"/>
              <a:gd name="connsiteY9" fmla="*/ 16729 h 2478861"/>
              <a:gd name="connsiteX10" fmla="*/ 7149094 w 8758219"/>
              <a:gd name="connsiteY10" fmla="*/ 16729 h 2478861"/>
              <a:gd name="connsiteX11" fmla="*/ 8518615 w 8758219"/>
              <a:gd name="connsiteY11" fmla="*/ 16729 h 2478861"/>
              <a:gd name="connsiteX12" fmla="*/ 8711685 w 8758219"/>
              <a:gd name="connsiteY12" fmla="*/ 655754 h 2478861"/>
              <a:gd name="connsiteX13" fmla="*/ 8743863 w 8758219"/>
              <a:gd name="connsiteY13" fmla="*/ 1287585 h 2478861"/>
              <a:gd name="connsiteX14" fmla="*/ 8518615 w 8758219"/>
              <a:gd name="connsiteY14" fmla="*/ 2099697 h 2478861"/>
              <a:gd name="connsiteX15" fmla="*/ 7833854 w 8758219"/>
              <a:gd name="connsiteY15" fmla="*/ 2099697 h 2478861"/>
              <a:gd name="connsiteX16" fmla="*/ 7149094 w 8758219"/>
              <a:gd name="connsiteY16" fmla="*/ 2099697 h 2478861"/>
              <a:gd name="connsiteX17" fmla="*/ 6299991 w 8758219"/>
              <a:gd name="connsiteY17" fmla="*/ 2099697 h 2478861"/>
              <a:gd name="connsiteX18" fmla="*/ 5615230 w 8758219"/>
              <a:gd name="connsiteY18" fmla="*/ 2099697 h 2478861"/>
              <a:gd name="connsiteX19" fmla="*/ 5176983 w 8758219"/>
              <a:gd name="connsiteY19" fmla="*/ 2099697 h 2478861"/>
              <a:gd name="connsiteX20" fmla="*/ 4656565 w 8758219"/>
              <a:gd name="connsiteY20" fmla="*/ 2099697 h 2478861"/>
              <a:gd name="connsiteX21" fmla="*/ 3807462 w 8758219"/>
              <a:gd name="connsiteY21" fmla="*/ 2099697 h 2478861"/>
              <a:gd name="connsiteX22" fmla="*/ 3122702 w 8758219"/>
              <a:gd name="connsiteY22" fmla="*/ 2099697 h 2478861"/>
              <a:gd name="connsiteX23" fmla="*/ 2602284 w 8758219"/>
              <a:gd name="connsiteY23" fmla="*/ 2099697 h 2478861"/>
              <a:gd name="connsiteX24" fmla="*/ 1917523 w 8758219"/>
              <a:gd name="connsiteY24" fmla="*/ 2099697 h 2478861"/>
              <a:gd name="connsiteX25" fmla="*/ 1479276 w 8758219"/>
              <a:gd name="connsiteY25" fmla="*/ 2099697 h 2478861"/>
              <a:gd name="connsiteX26" fmla="*/ 1041029 w 8758219"/>
              <a:gd name="connsiteY26" fmla="*/ 2099697 h 2478861"/>
              <a:gd name="connsiteX27" fmla="*/ 1157 w 8758219"/>
              <a:gd name="connsiteY27" fmla="*/ 2478854 h 2478861"/>
              <a:gd name="connsiteX28" fmla="*/ 65513 w 8758219"/>
              <a:gd name="connsiteY28" fmla="*/ 1102344 h 2478861"/>
              <a:gd name="connsiteX29" fmla="*/ 194227 w 8758219"/>
              <a:gd name="connsiteY29" fmla="*/ 469772 h 2478861"/>
              <a:gd name="connsiteX30" fmla="*/ 301488 w 8758219"/>
              <a:gd name="connsiteY30" fmla="*/ 16729 h 2478861"/>
              <a:gd name="connsiteX0" fmla="*/ 301488 w 8776041"/>
              <a:gd name="connsiteY0" fmla="*/ 16729 h 2478861"/>
              <a:gd name="connsiteX1" fmla="*/ 739735 w 8776041"/>
              <a:gd name="connsiteY1" fmla="*/ 16729 h 2478861"/>
              <a:gd name="connsiteX2" fmla="*/ 1506667 w 8776041"/>
              <a:gd name="connsiteY2" fmla="*/ 16729 h 2478861"/>
              <a:gd name="connsiteX3" fmla="*/ 2109256 w 8776041"/>
              <a:gd name="connsiteY3" fmla="*/ 16729 h 2478861"/>
              <a:gd name="connsiteX4" fmla="*/ 2794017 w 8776041"/>
              <a:gd name="connsiteY4" fmla="*/ 16729 h 2478861"/>
              <a:gd name="connsiteX5" fmla="*/ 3643120 w 8776041"/>
              <a:gd name="connsiteY5" fmla="*/ 16729 h 2478861"/>
              <a:gd name="connsiteX6" fmla="*/ 4163538 w 8776041"/>
              <a:gd name="connsiteY6" fmla="*/ 16729 h 2478861"/>
              <a:gd name="connsiteX7" fmla="*/ 4930470 w 8776041"/>
              <a:gd name="connsiteY7" fmla="*/ 16729 h 2478861"/>
              <a:gd name="connsiteX8" fmla="*/ 5450888 w 8776041"/>
              <a:gd name="connsiteY8" fmla="*/ 16729 h 2478861"/>
              <a:gd name="connsiteX9" fmla="*/ 6135648 w 8776041"/>
              <a:gd name="connsiteY9" fmla="*/ 16729 h 2478861"/>
              <a:gd name="connsiteX10" fmla="*/ 6902580 w 8776041"/>
              <a:gd name="connsiteY10" fmla="*/ 16729 h 2478861"/>
              <a:gd name="connsiteX11" fmla="*/ 7340827 w 8776041"/>
              <a:gd name="connsiteY11" fmla="*/ 16729 h 2478861"/>
              <a:gd name="connsiteX12" fmla="*/ 7779074 w 8776041"/>
              <a:gd name="connsiteY12" fmla="*/ 16729 h 2478861"/>
              <a:gd name="connsiteX13" fmla="*/ 8518615 w 8776041"/>
              <a:gd name="connsiteY13" fmla="*/ 16729 h 2478861"/>
              <a:gd name="connsiteX14" fmla="*/ 8518615 w 8776041"/>
              <a:gd name="connsiteY14" fmla="*/ 711052 h 2478861"/>
              <a:gd name="connsiteX15" fmla="*/ 8518615 w 8776041"/>
              <a:gd name="connsiteY15" fmla="*/ 1426204 h 2478861"/>
              <a:gd name="connsiteX16" fmla="*/ 8518615 w 8776041"/>
              <a:gd name="connsiteY16" fmla="*/ 2099697 h 2478861"/>
              <a:gd name="connsiteX17" fmla="*/ 7751683 w 8776041"/>
              <a:gd name="connsiteY17" fmla="*/ 2099697 h 2478861"/>
              <a:gd name="connsiteX18" fmla="*/ 6984751 w 8776041"/>
              <a:gd name="connsiteY18" fmla="*/ 2099697 h 2478861"/>
              <a:gd name="connsiteX19" fmla="*/ 6299991 w 8776041"/>
              <a:gd name="connsiteY19" fmla="*/ 2099697 h 2478861"/>
              <a:gd name="connsiteX20" fmla="*/ 5450888 w 8776041"/>
              <a:gd name="connsiteY20" fmla="*/ 2099697 h 2478861"/>
              <a:gd name="connsiteX21" fmla="*/ 4601784 w 8776041"/>
              <a:gd name="connsiteY21" fmla="*/ 2099697 h 2478861"/>
              <a:gd name="connsiteX22" fmla="*/ 3834853 w 8776041"/>
              <a:gd name="connsiteY22" fmla="*/ 2099697 h 2478861"/>
              <a:gd name="connsiteX23" fmla="*/ 3067921 w 8776041"/>
              <a:gd name="connsiteY23" fmla="*/ 2099697 h 2478861"/>
              <a:gd name="connsiteX24" fmla="*/ 2300989 w 8776041"/>
              <a:gd name="connsiteY24" fmla="*/ 2099697 h 2478861"/>
              <a:gd name="connsiteX25" fmla="*/ 1780571 w 8776041"/>
              <a:gd name="connsiteY25" fmla="*/ 2099697 h 2478861"/>
              <a:gd name="connsiteX26" fmla="*/ 931468 w 8776041"/>
              <a:gd name="connsiteY26" fmla="*/ 2099697 h 2478861"/>
              <a:gd name="connsiteX27" fmla="*/ 301488 w 8776041"/>
              <a:gd name="connsiteY27" fmla="*/ 2099697 h 2478861"/>
              <a:gd name="connsiteX28" fmla="*/ 301488 w 8776041"/>
              <a:gd name="connsiteY28" fmla="*/ 1467863 h 2478861"/>
              <a:gd name="connsiteX29" fmla="*/ 301488 w 8776041"/>
              <a:gd name="connsiteY29" fmla="*/ 752711 h 2478861"/>
              <a:gd name="connsiteX30" fmla="*/ 301488 w 8776041"/>
              <a:gd name="connsiteY30" fmla="*/ 16729 h 2478861"/>
              <a:gd name="connsiteX0" fmla="*/ 301488 w 8776041"/>
              <a:gd name="connsiteY0" fmla="*/ 16729 h 2478861"/>
              <a:gd name="connsiteX1" fmla="*/ 904077 w 8776041"/>
              <a:gd name="connsiteY1" fmla="*/ 16729 h 2478861"/>
              <a:gd name="connsiteX2" fmla="*/ 1342324 w 8776041"/>
              <a:gd name="connsiteY2" fmla="*/ 16729 h 2478861"/>
              <a:gd name="connsiteX3" fmla="*/ 2191427 w 8776041"/>
              <a:gd name="connsiteY3" fmla="*/ 16729 h 2478861"/>
              <a:gd name="connsiteX4" fmla="*/ 2794017 w 8776041"/>
              <a:gd name="connsiteY4" fmla="*/ 16729 h 2478861"/>
              <a:gd name="connsiteX5" fmla="*/ 3396606 w 8776041"/>
              <a:gd name="connsiteY5" fmla="*/ 16729 h 2478861"/>
              <a:gd name="connsiteX6" fmla="*/ 4245709 w 8776041"/>
              <a:gd name="connsiteY6" fmla="*/ 16729 h 2478861"/>
              <a:gd name="connsiteX7" fmla="*/ 4766127 w 8776041"/>
              <a:gd name="connsiteY7" fmla="*/ 16729 h 2478861"/>
              <a:gd name="connsiteX8" fmla="*/ 5615230 w 8776041"/>
              <a:gd name="connsiteY8" fmla="*/ 16729 h 2478861"/>
              <a:gd name="connsiteX9" fmla="*/ 6464333 w 8776041"/>
              <a:gd name="connsiteY9" fmla="*/ 16729 h 2478861"/>
              <a:gd name="connsiteX10" fmla="*/ 7149094 w 8776041"/>
              <a:gd name="connsiteY10" fmla="*/ 16729 h 2478861"/>
              <a:gd name="connsiteX11" fmla="*/ 8518615 w 8776041"/>
              <a:gd name="connsiteY11" fmla="*/ 16729 h 2478861"/>
              <a:gd name="connsiteX12" fmla="*/ 8711685 w 8776041"/>
              <a:gd name="connsiteY12" fmla="*/ 655754 h 2478861"/>
              <a:gd name="connsiteX13" fmla="*/ 8743863 w 8776041"/>
              <a:gd name="connsiteY13" fmla="*/ 1287585 h 2478861"/>
              <a:gd name="connsiteX14" fmla="*/ 8776041 w 8776041"/>
              <a:gd name="connsiteY14" fmla="*/ 2375448 h 2478861"/>
              <a:gd name="connsiteX15" fmla="*/ 7833854 w 8776041"/>
              <a:gd name="connsiteY15" fmla="*/ 2099697 h 2478861"/>
              <a:gd name="connsiteX16" fmla="*/ 7149094 w 8776041"/>
              <a:gd name="connsiteY16" fmla="*/ 2099697 h 2478861"/>
              <a:gd name="connsiteX17" fmla="*/ 6299991 w 8776041"/>
              <a:gd name="connsiteY17" fmla="*/ 2099697 h 2478861"/>
              <a:gd name="connsiteX18" fmla="*/ 5615230 w 8776041"/>
              <a:gd name="connsiteY18" fmla="*/ 2099697 h 2478861"/>
              <a:gd name="connsiteX19" fmla="*/ 5176983 w 8776041"/>
              <a:gd name="connsiteY19" fmla="*/ 2099697 h 2478861"/>
              <a:gd name="connsiteX20" fmla="*/ 4656565 w 8776041"/>
              <a:gd name="connsiteY20" fmla="*/ 2099697 h 2478861"/>
              <a:gd name="connsiteX21" fmla="*/ 3807462 w 8776041"/>
              <a:gd name="connsiteY21" fmla="*/ 2099697 h 2478861"/>
              <a:gd name="connsiteX22" fmla="*/ 3122702 w 8776041"/>
              <a:gd name="connsiteY22" fmla="*/ 2099697 h 2478861"/>
              <a:gd name="connsiteX23" fmla="*/ 2602284 w 8776041"/>
              <a:gd name="connsiteY23" fmla="*/ 2099697 h 2478861"/>
              <a:gd name="connsiteX24" fmla="*/ 1917523 w 8776041"/>
              <a:gd name="connsiteY24" fmla="*/ 2099697 h 2478861"/>
              <a:gd name="connsiteX25" fmla="*/ 1479276 w 8776041"/>
              <a:gd name="connsiteY25" fmla="*/ 2099697 h 2478861"/>
              <a:gd name="connsiteX26" fmla="*/ 1041029 w 8776041"/>
              <a:gd name="connsiteY26" fmla="*/ 2099697 h 2478861"/>
              <a:gd name="connsiteX27" fmla="*/ 1157 w 8776041"/>
              <a:gd name="connsiteY27" fmla="*/ 2478854 h 2478861"/>
              <a:gd name="connsiteX28" fmla="*/ 65513 w 8776041"/>
              <a:gd name="connsiteY28" fmla="*/ 1102344 h 2478861"/>
              <a:gd name="connsiteX29" fmla="*/ 194227 w 8776041"/>
              <a:gd name="connsiteY29" fmla="*/ 469772 h 2478861"/>
              <a:gd name="connsiteX30" fmla="*/ 301488 w 8776041"/>
              <a:gd name="connsiteY30" fmla="*/ 16729 h 2478861"/>
              <a:gd name="connsiteX0" fmla="*/ 301488 w 8776041"/>
              <a:gd name="connsiteY0" fmla="*/ 16729 h 2478861"/>
              <a:gd name="connsiteX1" fmla="*/ 739735 w 8776041"/>
              <a:gd name="connsiteY1" fmla="*/ 16729 h 2478861"/>
              <a:gd name="connsiteX2" fmla="*/ 1506667 w 8776041"/>
              <a:gd name="connsiteY2" fmla="*/ 16729 h 2478861"/>
              <a:gd name="connsiteX3" fmla="*/ 2109256 w 8776041"/>
              <a:gd name="connsiteY3" fmla="*/ 16729 h 2478861"/>
              <a:gd name="connsiteX4" fmla="*/ 2794017 w 8776041"/>
              <a:gd name="connsiteY4" fmla="*/ 16729 h 2478861"/>
              <a:gd name="connsiteX5" fmla="*/ 3643120 w 8776041"/>
              <a:gd name="connsiteY5" fmla="*/ 16729 h 2478861"/>
              <a:gd name="connsiteX6" fmla="*/ 4163538 w 8776041"/>
              <a:gd name="connsiteY6" fmla="*/ 16729 h 2478861"/>
              <a:gd name="connsiteX7" fmla="*/ 4930470 w 8776041"/>
              <a:gd name="connsiteY7" fmla="*/ 16729 h 2478861"/>
              <a:gd name="connsiteX8" fmla="*/ 5450888 w 8776041"/>
              <a:gd name="connsiteY8" fmla="*/ 16729 h 2478861"/>
              <a:gd name="connsiteX9" fmla="*/ 6135648 w 8776041"/>
              <a:gd name="connsiteY9" fmla="*/ 16729 h 2478861"/>
              <a:gd name="connsiteX10" fmla="*/ 6902580 w 8776041"/>
              <a:gd name="connsiteY10" fmla="*/ 16729 h 2478861"/>
              <a:gd name="connsiteX11" fmla="*/ 7340827 w 8776041"/>
              <a:gd name="connsiteY11" fmla="*/ 16729 h 2478861"/>
              <a:gd name="connsiteX12" fmla="*/ 7779074 w 8776041"/>
              <a:gd name="connsiteY12" fmla="*/ 16729 h 2478861"/>
              <a:gd name="connsiteX13" fmla="*/ 8518615 w 8776041"/>
              <a:gd name="connsiteY13" fmla="*/ 16729 h 2478861"/>
              <a:gd name="connsiteX14" fmla="*/ 8690232 w 8776041"/>
              <a:gd name="connsiteY14" fmla="*/ 711053 h 2478861"/>
              <a:gd name="connsiteX15" fmla="*/ 8518615 w 8776041"/>
              <a:gd name="connsiteY15" fmla="*/ 1426204 h 2478861"/>
              <a:gd name="connsiteX16" fmla="*/ 8518615 w 8776041"/>
              <a:gd name="connsiteY16" fmla="*/ 2099697 h 2478861"/>
              <a:gd name="connsiteX17" fmla="*/ 7751683 w 8776041"/>
              <a:gd name="connsiteY17" fmla="*/ 2099697 h 2478861"/>
              <a:gd name="connsiteX18" fmla="*/ 6984751 w 8776041"/>
              <a:gd name="connsiteY18" fmla="*/ 2099697 h 2478861"/>
              <a:gd name="connsiteX19" fmla="*/ 6299991 w 8776041"/>
              <a:gd name="connsiteY19" fmla="*/ 2099697 h 2478861"/>
              <a:gd name="connsiteX20" fmla="*/ 5450888 w 8776041"/>
              <a:gd name="connsiteY20" fmla="*/ 2099697 h 2478861"/>
              <a:gd name="connsiteX21" fmla="*/ 4601784 w 8776041"/>
              <a:gd name="connsiteY21" fmla="*/ 2099697 h 2478861"/>
              <a:gd name="connsiteX22" fmla="*/ 3834853 w 8776041"/>
              <a:gd name="connsiteY22" fmla="*/ 2099697 h 2478861"/>
              <a:gd name="connsiteX23" fmla="*/ 3067921 w 8776041"/>
              <a:gd name="connsiteY23" fmla="*/ 2099697 h 2478861"/>
              <a:gd name="connsiteX24" fmla="*/ 2300989 w 8776041"/>
              <a:gd name="connsiteY24" fmla="*/ 2099697 h 2478861"/>
              <a:gd name="connsiteX25" fmla="*/ 1780571 w 8776041"/>
              <a:gd name="connsiteY25" fmla="*/ 2099697 h 2478861"/>
              <a:gd name="connsiteX26" fmla="*/ 931468 w 8776041"/>
              <a:gd name="connsiteY26" fmla="*/ 2099697 h 2478861"/>
              <a:gd name="connsiteX27" fmla="*/ 301488 w 8776041"/>
              <a:gd name="connsiteY27" fmla="*/ 2099697 h 2478861"/>
              <a:gd name="connsiteX28" fmla="*/ 301488 w 8776041"/>
              <a:gd name="connsiteY28" fmla="*/ 1467863 h 2478861"/>
              <a:gd name="connsiteX29" fmla="*/ 301488 w 8776041"/>
              <a:gd name="connsiteY29" fmla="*/ 752711 h 2478861"/>
              <a:gd name="connsiteX30" fmla="*/ 301488 w 8776041"/>
              <a:gd name="connsiteY30" fmla="*/ 16729 h 2478861"/>
              <a:gd name="connsiteX0" fmla="*/ 301488 w 8776041"/>
              <a:gd name="connsiteY0" fmla="*/ 16729 h 2478861"/>
              <a:gd name="connsiteX1" fmla="*/ 904077 w 8776041"/>
              <a:gd name="connsiteY1" fmla="*/ 16729 h 2478861"/>
              <a:gd name="connsiteX2" fmla="*/ 1342324 w 8776041"/>
              <a:gd name="connsiteY2" fmla="*/ 16729 h 2478861"/>
              <a:gd name="connsiteX3" fmla="*/ 2191427 w 8776041"/>
              <a:gd name="connsiteY3" fmla="*/ 16729 h 2478861"/>
              <a:gd name="connsiteX4" fmla="*/ 2794017 w 8776041"/>
              <a:gd name="connsiteY4" fmla="*/ 16729 h 2478861"/>
              <a:gd name="connsiteX5" fmla="*/ 3396606 w 8776041"/>
              <a:gd name="connsiteY5" fmla="*/ 16729 h 2478861"/>
              <a:gd name="connsiteX6" fmla="*/ 4245709 w 8776041"/>
              <a:gd name="connsiteY6" fmla="*/ 16729 h 2478861"/>
              <a:gd name="connsiteX7" fmla="*/ 4766127 w 8776041"/>
              <a:gd name="connsiteY7" fmla="*/ 16729 h 2478861"/>
              <a:gd name="connsiteX8" fmla="*/ 5615230 w 8776041"/>
              <a:gd name="connsiteY8" fmla="*/ 16729 h 2478861"/>
              <a:gd name="connsiteX9" fmla="*/ 6464333 w 8776041"/>
              <a:gd name="connsiteY9" fmla="*/ 16729 h 2478861"/>
              <a:gd name="connsiteX10" fmla="*/ 7149094 w 8776041"/>
              <a:gd name="connsiteY10" fmla="*/ 16729 h 2478861"/>
              <a:gd name="connsiteX11" fmla="*/ 8518615 w 8776041"/>
              <a:gd name="connsiteY11" fmla="*/ 16729 h 2478861"/>
              <a:gd name="connsiteX12" fmla="*/ 8711685 w 8776041"/>
              <a:gd name="connsiteY12" fmla="*/ 655754 h 2478861"/>
              <a:gd name="connsiteX13" fmla="*/ 8743863 w 8776041"/>
              <a:gd name="connsiteY13" fmla="*/ 1287585 h 2478861"/>
              <a:gd name="connsiteX14" fmla="*/ 8776041 w 8776041"/>
              <a:gd name="connsiteY14" fmla="*/ 2375448 h 2478861"/>
              <a:gd name="connsiteX15" fmla="*/ 7833854 w 8776041"/>
              <a:gd name="connsiteY15" fmla="*/ 2099697 h 2478861"/>
              <a:gd name="connsiteX16" fmla="*/ 7149094 w 8776041"/>
              <a:gd name="connsiteY16" fmla="*/ 2099697 h 2478861"/>
              <a:gd name="connsiteX17" fmla="*/ 6299991 w 8776041"/>
              <a:gd name="connsiteY17" fmla="*/ 2099697 h 2478861"/>
              <a:gd name="connsiteX18" fmla="*/ 5615230 w 8776041"/>
              <a:gd name="connsiteY18" fmla="*/ 2099697 h 2478861"/>
              <a:gd name="connsiteX19" fmla="*/ 5176983 w 8776041"/>
              <a:gd name="connsiteY19" fmla="*/ 2099697 h 2478861"/>
              <a:gd name="connsiteX20" fmla="*/ 4656565 w 8776041"/>
              <a:gd name="connsiteY20" fmla="*/ 2099697 h 2478861"/>
              <a:gd name="connsiteX21" fmla="*/ 3807462 w 8776041"/>
              <a:gd name="connsiteY21" fmla="*/ 2099697 h 2478861"/>
              <a:gd name="connsiteX22" fmla="*/ 3122702 w 8776041"/>
              <a:gd name="connsiteY22" fmla="*/ 2099697 h 2478861"/>
              <a:gd name="connsiteX23" fmla="*/ 2602284 w 8776041"/>
              <a:gd name="connsiteY23" fmla="*/ 2099697 h 2478861"/>
              <a:gd name="connsiteX24" fmla="*/ 1917523 w 8776041"/>
              <a:gd name="connsiteY24" fmla="*/ 2099697 h 2478861"/>
              <a:gd name="connsiteX25" fmla="*/ 1479276 w 8776041"/>
              <a:gd name="connsiteY25" fmla="*/ 2099697 h 2478861"/>
              <a:gd name="connsiteX26" fmla="*/ 1041029 w 8776041"/>
              <a:gd name="connsiteY26" fmla="*/ 2099697 h 2478861"/>
              <a:gd name="connsiteX27" fmla="*/ 1157 w 8776041"/>
              <a:gd name="connsiteY27" fmla="*/ 2478854 h 2478861"/>
              <a:gd name="connsiteX28" fmla="*/ 65513 w 8776041"/>
              <a:gd name="connsiteY28" fmla="*/ 1102344 h 2478861"/>
              <a:gd name="connsiteX29" fmla="*/ 194227 w 8776041"/>
              <a:gd name="connsiteY29" fmla="*/ 469772 h 2478861"/>
              <a:gd name="connsiteX30" fmla="*/ 301488 w 8776041"/>
              <a:gd name="connsiteY30" fmla="*/ 16729 h 2478861"/>
              <a:gd name="connsiteX0" fmla="*/ 301488 w 8782609"/>
              <a:gd name="connsiteY0" fmla="*/ 16729 h 2478861"/>
              <a:gd name="connsiteX1" fmla="*/ 739735 w 8782609"/>
              <a:gd name="connsiteY1" fmla="*/ 16729 h 2478861"/>
              <a:gd name="connsiteX2" fmla="*/ 1506667 w 8782609"/>
              <a:gd name="connsiteY2" fmla="*/ 16729 h 2478861"/>
              <a:gd name="connsiteX3" fmla="*/ 2109256 w 8782609"/>
              <a:gd name="connsiteY3" fmla="*/ 16729 h 2478861"/>
              <a:gd name="connsiteX4" fmla="*/ 2794017 w 8782609"/>
              <a:gd name="connsiteY4" fmla="*/ 16729 h 2478861"/>
              <a:gd name="connsiteX5" fmla="*/ 3643120 w 8782609"/>
              <a:gd name="connsiteY5" fmla="*/ 16729 h 2478861"/>
              <a:gd name="connsiteX6" fmla="*/ 4163538 w 8782609"/>
              <a:gd name="connsiteY6" fmla="*/ 16729 h 2478861"/>
              <a:gd name="connsiteX7" fmla="*/ 4930470 w 8782609"/>
              <a:gd name="connsiteY7" fmla="*/ 16729 h 2478861"/>
              <a:gd name="connsiteX8" fmla="*/ 5450888 w 8782609"/>
              <a:gd name="connsiteY8" fmla="*/ 16729 h 2478861"/>
              <a:gd name="connsiteX9" fmla="*/ 6135648 w 8782609"/>
              <a:gd name="connsiteY9" fmla="*/ 16729 h 2478861"/>
              <a:gd name="connsiteX10" fmla="*/ 6902580 w 8782609"/>
              <a:gd name="connsiteY10" fmla="*/ 16729 h 2478861"/>
              <a:gd name="connsiteX11" fmla="*/ 7340827 w 8782609"/>
              <a:gd name="connsiteY11" fmla="*/ 16729 h 2478861"/>
              <a:gd name="connsiteX12" fmla="*/ 7779074 w 8782609"/>
              <a:gd name="connsiteY12" fmla="*/ 16729 h 2478861"/>
              <a:gd name="connsiteX13" fmla="*/ 8518615 w 8782609"/>
              <a:gd name="connsiteY13" fmla="*/ 16729 h 2478861"/>
              <a:gd name="connsiteX14" fmla="*/ 8690232 w 8782609"/>
              <a:gd name="connsiteY14" fmla="*/ 711053 h 2478861"/>
              <a:gd name="connsiteX15" fmla="*/ 8776041 w 8782609"/>
              <a:gd name="connsiteY15" fmla="*/ 1770893 h 2478861"/>
              <a:gd name="connsiteX16" fmla="*/ 8518615 w 8782609"/>
              <a:gd name="connsiteY16" fmla="*/ 2099697 h 2478861"/>
              <a:gd name="connsiteX17" fmla="*/ 7751683 w 8782609"/>
              <a:gd name="connsiteY17" fmla="*/ 2099697 h 2478861"/>
              <a:gd name="connsiteX18" fmla="*/ 6984751 w 8782609"/>
              <a:gd name="connsiteY18" fmla="*/ 2099697 h 2478861"/>
              <a:gd name="connsiteX19" fmla="*/ 6299991 w 8782609"/>
              <a:gd name="connsiteY19" fmla="*/ 2099697 h 2478861"/>
              <a:gd name="connsiteX20" fmla="*/ 5450888 w 8782609"/>
              <a:gd name="connsiteY20" fmla="*/ 2099697 h 2478861"/>
              <a:gd name="connsiteX21" fmla="*/ 4601784 w 8782609"/>
              <a:gd name="connsiteY21" fmla="*/ 2099697 h 2478861"/>
              <a:gd name="connsiteX22" fmla="*/ 3834853 w 8782609"/>
              <a:gd name="connsiteY22" fmla="*/ 2099697 h 2478861"/>
              <a:gd name="connsiteX23" fmla="*/ 3067921 w 8782609"/>
              <a:gd name="connsiteY23" fmla="*/ 2099697 h 2478861"/>
              <a:gd name="connsiteX24" fmla="*/ 2300989 w 8782609"/>
              <a:gd name="connsiteY24" fmla="*/ 2099697 h 2478861"/>
              <a:gd name="connsiteX25" fmla="*/ 1780571 w 8782609"/>
              <a:gd name="connsiteY25" fmla="*/ 2099697 h 2478861"/>
              <a:gd name="connsiteX26" fmla="*/ 931468 w 8782609"/>
              <a:gd name="connsiteY26" fmla="*/ 2099697 h 2478861"/>
              <a:gd name="connsiteX27" fmla="*/ 301488 w 8782609"/>
              <a:gd name="connsiteY27" fmla="*/ 2099697 h 2478861"/>
              <a:gd name="connsiteX28" fmla="*/ 301488 w 8782609"/>
              <a:gd name="connsiteY28" fmla="*/ 1467863 h 2478861"/>
              <a:gd name="connsiteX29" fmla="*/ 301488 w 8782609"/>
              <a:gd name="connsiteY29" fmla="*/ 752711 h 2478861"/>
              <a:gd name="connsiteX30" fmla="*/ 301488 w 8782609"/>
              <a:gd name="connsiteY30" fmla="*/ 16729 h 2478861"/>
              <a:gd name="connsiteX0" fmla="*/ 301488 w 8782609"/>
              <a:gd name="connsiteY0" fmla="*/ 16729 h 2478861"/>
              <a:gd name="connsiteX1" fmla="*/ 904077 w 8782609"/>
              <a:gd name="connsiteY1" fmla="*/ 16729 h 2478861"/>
              <a:gd name="connsiteX2" fmla="*/ 1342324 w 8782609"/>
              <a:gd name="connsiteY2" fmla="*/ 16729 h 2478861"/>
              <a:gd name="connsiteX3" fmla="*/ 2191427 w 8782609"/>
              <a:gd name="connsiteY3" fmla="*/ 16729 h 2478861"/>
              <a:gd name="connsiteX4" fmla="*/ 2794017 w 8782609"/>
              <a:gd name="connsiteY4" fmla="*/ 16729 h 2478861"/>
              <a:gd name="connsiteX5" fmla="*/ 3396606 w 8782609"/>
              <a:gd name="connsiteY5" fmla="*/ 16729 h 2478861"/>
              <a:gd name="connsiteX6" fmla="*/ 4245709 w 8782609"/>
              <a:gd name="connsiteY6" fmla="*/ 16729 h 2478861"/>
              <a:gd name="connsiteX7" fmla="*/ 4766127 w 8782609"/>
              <a:gd name="connsiteY7" fmla="*/ 16729 h 2478861"/>
              <a:gd name="connsiteX8" fmla="*/ 5615230 w 8782609"/>
              <a:gd name="connsiteY8" fmla="*/ 16729 h 2478861"/>
              <a:gd name="connsiteX9" fmla="*/ 6464333 w 8782609"/>
              <a:gd name="connsiteY9" fmla="*/ 16729 h 2478861"/>
              <a:gd name="connsiteX10" fmla="*/ 7149094 w 8782609"/>
              <a:gd name="connsiteY10" fmla="*/ 16729 h 2478861"/>
              <a:gd name="connsiteX11" fmla="*/ 8518615 w 8782609"/>
              <a:gd name="connsiteY11" fmla="*/ 16729 h 2478861"/>
              <a:gd name="connsiteX12" fmla="*/ 8711685 w 8782609"/>
              <a:gd name="connsiteY12" fmla="*/ 655754 h 2478861"/>
              <a:gd name="connsiteX13" fmla="*/ 8743863 w 8782609"/>
              <a:gd name="connsiteY13" fmla="*/ 1287585 h 2478861"/>
              <a:gd name="connsiteX14" fmla="*/ 8776041 w 8782609"/>
              <a:gd name="connsiteY14" fmla="*/ 2375448 h 2478861"/>
              <a:gd name="connsiteX15" fmla="*/ 7833854 w 8782609"/>
              <a:gd name="connsiteY15" fmla="*/ 2099697 h 2478861"/>
              <a:gd name="connsiteX16" fmla="*/ 7149094 w 8782609"/>
              <a:gd name="connsiteY16" fmla="*/ 2099697 h 2478861"/>
              <a:gd name="connsiteX17" fmla="*/ 6299991 w 8782609"/>
              <a:gd name="connsiteY17" fmla="*/ 2099697 h 2478861"/>
              <a:gd name="connsiteX18" fmla="*/ 5615230 w 8782609"/>
              <a:gd name="connsiteY18" fmla="*/ 2099697 h 2478861"/>
              <a:gd name="connsiteX19" fmla="*/ 5176983 w 8782609"/>
              <a:gd name="connsiteY19" fmla="*/ 2099697 h 2478861"/>
              <a:gd name="connsiteX20" fmla="*/ 4656565 w 8782609"/>
              <a:gd name="connsiteY20" fmla="*/ 2099697 h 2478861"/>
              <a:gd name="connsiteX21" fmla="*/ 3807462 w 8782609"/>
              <a:gd name="connsiteY21" fmla="*/ 2099697 h 2478861"/>
              <a:gd name="connsiteX22" fmla="*/ 3122702 w 8782609"/>
              <a:gd name="connsiteY22" fmla="*/ 2099697 h 2478861"/>
              <a:gd name="connsiteX23" fmla="*/ 2602284 w 8782609"/>
              <a:gd name="connsiteY23" fmla="*/ 2099697 h 2478861"/>
              <a:gd name="connsiteX24" fmla="*/ 1917523 w 8782609"/>
              <a:gd name="connsiteY24" fmla="*/ 2099697 h 2478861"/>
              <a:gd name="connsiteX25" fmla="*/ 1479276 w 8782609"/>
              <a:gd name="connsiteY25" fmla="*/ 2099697 h 2478861"/>
              <a:gd name="connsiteX26" fmla="*/ 1041029 w 8782609"/>
              <a:gd name="connsiteY26" fmla="*/ 2099697 h 2478861"/>
              <a:gd name="connsiteX27" fmla="*/ 1157 w 8782609"/>
              <a:gd name="connsiteY27" fmla="*/ 2478854 h 2478861"/>
              <a:gd name="connsiteX28" fmla="*/ 65513 w 8782609"/>
              <a:gd name="connsiteY28" fmla="*/ 1102344 h 2478861"/>
              <a:gd name="connsiteX29" fmla="*/ 194227 w 8782609"/>
              <a:gd name="connsiteY29" fmla="*/ 469772 h 2478861"/>
              <a:gd name="connsiteX30" fmla="*/ 301488 w 8782609"/>
              <a:gd name="connsiteY30" fmla="*/ 16729 h 2478861"/>
              <a:gd name="connsiteX0" fmla="*/ 301488 w 8781692"/>
              <a:gd name="connsiteY0" fmla="*/ 16729 h 2478861"/>
              <a:gd name="connsiteX1" fmla="*/ 739735 w 8781692"/>
              <a:gd name="connsiteY1" fmla="*/ 16729 h 2478861"/>
              <a:gd name="connsiteX2" fmla="*/ 1506667 w 8781692"/>
              <a:gd name="connsiteY2" fmla="*/ 16729 h 2478861"/>
              <a:gd name="connsiteX3" fmla="*/ 2109256 w 8781692"/>
              <a:gd name="connsiteY3" fmla="*/ 16729 h 2478861"/>
              <a:gd name="connsiteX4" fmla="*/ 2794017 w 8781692"/>
              <a:gd name="connsiteY4" fmla="*/ 16729 h 2478861"/>
              <a:gd name="connsiteX5" fmla="*/ 3643120 w 8781692"/>
              <a:gd name="connsiteY5" fmla="*/ 16729 h 2478861"/>
              <a:gd name="connsiteX6" fmla="*/ 4163538 w 8781692"/>
              <a:gd name="connsiteY6" fmla="*/ 16729 h 2478861"/>
              <a:gd name="connsiteX7" fmla="*/ 4930470 w 8781692"/>
              <a:gd name="connsiteY7" fmla="*/ 16729 h 2478861"/>
              <a:gd name="connsiteX8" fmla="*/ 5450888 w 8781692"/>
              <a:gd name="connsiteY8" fmla="*/ 16729 h 2478861"/>
              <a:gd name="connsiteX9" fmla="*/ 6135648 w 8781692"/>
              <a:gd name="connsiteY9" fmla="*/ 16729 h 2478861"/>
              <a:gd name="connsiteX10" fmla="*/ 6902580 w 8781692"/>
              <a:gd name="connsiteY10" fmla="*/ 16729 h 2478861"/>
              <a:gd name="connsiteX11" fmla="*/ 7340827 w 8781692"/>
              <a:gd name="connsiteY11" fmla="*/ 16729 h 2478861"/>
              <a:gd name="connsiteX12" fmla="*/ 7779074 w 8781692"/>
              <a:gd name="connsiteY12" fmla="*/ 16729 h 2478861"/>
              <a:gd name="connsiteX13" fmla="*/ 8518615 w 8781692"/>
              <a:gd name="connsiteY13" fmla="*/ 16729 h 2478861"/>
              <a:gd name="connsiteX14" fmla="*/ 8690232 w 8781692"/>
              <a:gd name="connsiteY14" fmla="*/ 711053 h 2478861"/>
              <a:gd name="connsiteX15" fmla="*/ 8776041 w 8781692"/>
              <a:gd name="connsiteY15" fmla="*/ 1770893 h 2478861"/>
              <a:gd name="connsiteX16" fmla="*/ 8754589 w 8781692"/>
              <a:gd name="connsiteY16" fmla="*/ 2375448 h 2478861"/>
              <a:gd name="connsiteX17" fmla="*/ 7751683 w 8781692"/>
              <a:gd name="connsiteY17" fmla="*/ 2099697 h 2478861"/>
              <a:gd name="connsiteX18" fmla="*/ 6984751 w 8781692"/>
              <a:gd name="connsiteY18" fmla="*/ 2099697 h 2478861"/>
              <a:gd name="connsiteX19" fmla="*/ 6299991 w 8781692"/>
              <a:gd name="connsiteY19" fmla="*/ 2099697 h 2478861"/>
              <a:gd name="connsiteX20" fmla="*/ 5450888 w 8781692"/>
              <a:gd name="connsiteY20" fmla="*/ 2099697 h 2478861"/>
              <a:gd name="connsiteX21" fmla="*/ 4601784 w 8781692"/>
              <a:gd name="connsiteY21" fmla="*/ 2099697 h 2478861"/>
              <a:gd name="connsiteX22" fmla="*/ 3834853 w 8781692"/>
              <a:gd name="connsiteY22" fmla="*/ 2099697 h 2478861"/>
              <a:gd name="connsiteX23" fmla="*/ 3067921 w 8781692"/>
              <a:gd name="connsiteY23" fmla="*/ 2099697 h 2478861"/>
              <a:gd name="connsiteX24" fmla="*/ 2300989 w 8781692"/>
              <a:gd name="connsiteY24" fmla="*/ 2099697 h 2478861"/>
              <a:gd name="connsiteX25" fmla="*/ 1780571 w 8781692"/>
              <a:gd name="connsiteY25" fmla="*/ 2099697 h 2478861"/>
              <a:gd name="connsiteX26" fmla="*/ 931468 w 8781692"/>
              <a:gd name="connsiteY26" fmla="*/ 2099697 h 2478861"/>
              <a:gd name="connsiteX27" fmla="*/ 301488 w 8781692"/>
              <a:gd name="connsiteY27" fmla="*/ 2099697 h 2478861"/>
              <a:gd name="connsiteX28" fmla="*/ 301488 w 8781692"/>
              <a:gd name="connsiteY28" fmla="*/ 1467863 h 2478861"/>
              <a:gd name="connsiteX29" fmla="*/ 301488 w 8781692"/>
              <a:gd name="connsiteY29" fmla="*/ 752711 h 2478861"/>
              <a:gd name="connsiteX30" fmla="*/ 301488 w 8781692"/>
              <a:gd name="connsiteY30" fmla="*/ 16729 h 2478861"/>
              <a:gd name="connsiteX0" fmla="*/ 301488 w 8781692"/>
              <a:gd name="connsiteY0" fmla="*/ 16729 h 2478861"/>
              <a:gd name="connsiteX1" fmla="*/ 904077 w 8781692"/>
              <a:gd name="connsiteY1" fmla="*/ 16729 h 2478861"/>
              <a:gd name="connsiteX2" fmla="*/ 1342324 w 8781692"/>
              <a:gd name="connsiteY2" fmla="*/ 16729 h 2478861"/>
              <a:gd name="connsiteX3" fmla="*/ 2191427 w 8781692"/>
              <a:gd name="connsiteY3" fmla="*/ 16729 h 2478861"/>
              <a:gd name="connsiteX4" fmla="*/ 2794017 w 8781692"/>
              <a:gd name="connsiteY4" fmla="*/ 16729 h 2478861"/>
              <a:gd name="connsiteX5" fmla="*/ 3396606 w 8781692"/>
              <a:gd name="connsiteY5" fmla="*/ 16729 h 2478861"/>
              <a:gd name="connsiteX6" fmla="*/ 4245709 w 8781692"/>
              <a:gd name="connsiteY6" fmla="*/ 16729 h 2478861"/>
              <a:gd name="connsiteX7" fmla="*/ 4766127 w 8781692"/>
              <a:gd name="connsiteY7" fmla="*/ 16729 h 2478861"/>
              <a:gd name="connsiteX8" fmla="*/ 5615230 w 8781692"/>
              <a:gd name="connsiteY8" fmla="*/ 16729 h 2478861"/>
              <a:gd name="connsiteX9" fmla="*/ 6464333 w 8781692"/>
              <a:gd name="connsiteY9" fmla="*/ 16729 h 2478861"/>
              <a:gd name="connsiteX10" fmla="*/ 7149094 w 8781692"/>
              <a:gd name="connsiteY10" fmla="*/ 16729 h 2478861"/>
              <a:gd name="connsiteX11" fmla="*/ 8518615 w 8781692"/>
              <a:gd name="connsiteY11" fmla="*/ 16729 h 2478861"/>
              <a:gd name="connsiteX12" fmla="*/ 8711685 w 8781692"/>
              <a:gd name="connsiteY12" fmla="*/ 655754 h 2478861"/>
              <a:gd name="connsiteX13" fmla="*/ 8743863 w 8781692"/>
              <a:gd name="connsiteY13" fmla="*/ 1287585 h 2478861"/>
              <a:gd name="connsiteX14" fmla="*/ 8776041 w 8781692"/>
              <a:gd name="connsiteY14" fmla="*/ 2375448 h 2478861"/>
              <a:gd name="connsiteX15" fmla="*/ 7833854 w 8781692"/>
              <a:gd name="connsiteY15" fmla="*/ 2099697 h 2478861"/>
              <a:gd name="connsiteX16" fmla="*/ 7149094 w 8781692"/>
              <a:gd name="connsiteY16" fmla="*/ 2099697 h 2478861"/>
              <a:gd name="connsiteX17" fmla="*/ 6299991 w 8781692"/>
              <a:gd name="connsiteY17" fmla="*/ 2099697 h 2478861"/>
              <a:gd name="connsiteX18" fmla="*/ 5615230 w 8781692"/>
              <a:gd name="connsiteY18" fmla="*/ 2099697 h 2478861"/>
              <a:gd name="connsiteX19" fmla="*/ 5176983 w 8781692"/>
              <a:gd name="connsiteY19" fmla="*/ 2099697 h 2478861"/>
              <a:gd name="connsiteX20" fmla="*/ 4656565 w 8781692"/>
              <a:gd name="connsiteY20" fmla="*/ 2099697 h 2478861"/>
              <a:gd name="connsiteX21" fmla="*/ 3807462 w 8781692"/>
              <a:gd name="connsiteY21" fmla="*/ 2099697 h 2478861"/>
              <a:gd name="connsiteX22" fmla="*/ 3122702 w 8781692"/>
              <a:gd name="connsiteY22" fmla="*/ 2099697 h 2478861"/>
              <a:gd name="connsiteX23" fmla="*/ 2602284 w 8781692"/>
              <a:gd name="connsiteY23" fmla="*/ 2099697 h 2478861"/>
              <a:gd name="connsiteX24" fmla="*/ 1917523 w 8781692"/>
              <a:gd name="connsiteY24" fmla="*/ 2099697 h 2478861"/>
              <a:gd name="connsiteX25" fmla="*/ 1479276 w 8781692"/>
              <a:gd name="connsiteY25" fmla="*/ 2099697 h 2478861"/>
              <a:gd name="connsiteX26" fmla="*/ 1041029 w 8781692"/>
              <a:gd name="connsiteY26" fmla="*/ 2099697 h 2478861"/>
              <a:gd name="connsiteX27" fmla="*/ 1157 w 8781692"/>
              <a:gd name="connsiteY27" fmla="*/ 2478854 h 2478861"/>
              <a:gd name="connsiteX28" fmla="*/ 65513 w 8781692"/>
              <a:gd name="connsiteY28" fmla="*/ 1102344 h 2478861"/>
              <a:gd name="connsiteX29" fmla="*/ 194227 w 8781692"/>
              <a:gd name="connsiteY29" fmla="*/ 469772 h 2478861"/>
              <a:gd name="connsiteX30" fmla="*/ 301488 w 8781692"/>
              <a:gd name="connsiteY30" fmla="*/ 16729 h 2478861"/>
              <a:gd name="connsiteX0" fmla="*/ 322266 w 8802470"/>
              <a:gd name="connsiteY0" fmla="*/ 16729 h 2478861"/>
              <a:gd name="connsiteX1" fmla="*/ 760513 w 8802470"/>
              <a:gd name="connsiteY1" fmla="*/ 16729 h 2478861"/>
              <a:gd name="connsiteX2" fmla="*/ 1527445 w 8802470"/>
              <a:gd name="connsiteY2" fmla="*/ 16729 h 2478861"/>
              <a:gd name="connsiteX3" fmla="*/ 2130034 w 8802470"/>
              <a:gd name="connsiteY3" fmla="*/ 16729 h 2478861"/>
              <a:gd name="connsiteX4" fmla="*/ 2814795 w 8802470"/>
              <a:gd name="connsiteY4" fmla="*/ 16729 h 2478861"/>
              <a:gd name="connsiteX5" fmla="*/ 3663898 w 8802470"/>
              <a:gd name="connsiteY5" fmla="*/ 16729 h 2478861"/>
              <a:gd name="connsiteX6" fmla="*/ 4184316 w 8802470"/>
              <a:gd name="connsiteY6" fmla="*/ 16729 h 2478861"/>
              <a:gd name="connsiteX7" fmla="*/ 4951248 w 8802470"/>
              <a:gd name="connsiteY7" fmla="*/ 16729 h 2478861"/>
              <a:gd name="connsiteX8" fmla="*/ 5471666 w 8802470"/>
              <a:gd name="connsiteY8" fmla="*/ 16729 h 2478861"/>
              <a:gd name="connsiteX9" fmla="*/ 6156426 w 8802470"/>
              <a:gd name="connsiteY9" fmla="*/ 16729 h 2478861"/>
              <a:gd name="connsiteX10" fmla="*/ 6923358 w 8802470"/>
              <a:gd name="connsiteY10" fmla="*/ 16729 h 2478861"/>
              <a:gd name="connsiteX11" fmla="*/ 7361605 w 8802470"/>
              <a:gd name="connsiteY11" fmla="*/ 16729 h 2478861"/>
              <a:gd name="connsiteX12" fmla="*/ 7799852 w 8802470"/>
              <a:gd name="connsiteY12" fmla="*/ 16729 h 2478861"/>
              <a:gd name="connsiteX13" fmla="*/ 8539393 w 8802470"/>
              <a:gd name="connsiteY13" fmla="*/ 16729 h 2478861"/>
              <a:gd name="connsiteX14" fmla="*/ 8711010 w 8802470"/>
              <a:gd name="connsiteY14" fmla="*/ 711053 h 2478861"/>
              <a:gd name="connsiteX15" fmla="*/ 8796819 w 8802470"/>
              <a:gd name="connsiteY15" fmla="*/ 1770893 h 2478861"/>
              <a:gd name="connsiteX16" fmla="*/ 8775367 w 8802470"/>
              <a:gd name="connsiteY16" fmla="*/ 2375448 h 2478861"/>
              <a:gd name="connsiteX17" fmla="*/ 7772461 w 8802470"/>
              <a:gd name="connsiteY17" fmla="*/ 2099697 h 2478861"/>
              <a:gd name="connsiteX18" fmla="*/ 7005529 w 8802470"/>
              <a:gd name="connsiteY18" fmla="*/ 2099697 h 2478861"/>
              <a:gd name="connsiteX19" fmla="*/ 6320769 w 8802470"/>
              <a:gd name="connsiteY19" fmla="*/ 2099697 h 2478861"/>
              <a:gd name="connsiteX20" fmla="*/ 5471666 w 8802470"/>
              <a:gd name="connsiteY20" fmla="*/ 2099697 h 2478861"/>
              <a:gd name="connsiteX21" fmla="*/ 4622562 w 8802470"/>
              <a:gd name="connsiteY21" fmla="*/ 2099697 h 2478861"/>
              <a:gd name="connsiteX22" fmla="*/ 3855631 w 8802470"/>
              <a:gd name="connsiteY22" fmla="*/ 2099697 h 2478861"/>
              <a:gd name="connsiteX23" fmla="*/ 3088699 w 8802470"/>
              <a:gd name="connsiteY23" fmla="*/ 2099697 h 2478861"/>
              <a:gd name="connsiteX24" fmla="*/ 2321767 w 8802470"/>
              <a:gd name="connsiteY24" fmla="*/ 2099697 h 2478861"/>
              <a:gd name="connsiteX25" fmla="*/ 1801349 w 8802470"/>
              <a:gd name="connsiteY25" fmla="*/ 2099697 h 2478861"/>
              <a:gd name="connsiteX26" fmla="*/ 952246 w 8802470"/>
              <a:gd name="connsiteY26" fmla="*/ 2099697 h 2478861"/>
              <a:gd name="connsiteX27" fmla="*/ 322266 w 8802470"/>
              <a:gd name="connsiteY27" fmla="*/ 2099697 h 2478861"/>
              <a:gd name="connsiteX28" fmla="*/ 483 w 8802470"/>
              <a:gd name="connsiteY28" fmla="*/ 2019365 h 2478861"/>
              <a:gd name="connsiteX29" fmla="*/ 322266 w 8802470"/>
              <a:gd name="connsiteY29" fmla="*/ 752711 h 2478861"/>
              <a:gd name="connsiteX30" fmla="*/ 322266 w 8802470"/>
              <a:gd name="connsiteY30" fmla="*/ 16729 h 2478861"/>
              <a:gd name="connsiteX0" fmla="*/ 322266 w 8802470"/>
              <a:gd name="connsiteY0" fmla="*/ 16729 h 2478861"/>
              <a:gd name="connsiteX1" fmla="*/ 924855 w 8802470"/>
              <a:gd name="connsiteY1" fmla="*/ 16729 h 2478861"/>
              <a:gd name="connsiteX2" fmla="*/ 1363102 w 8802470"/>
              <a:gd name="connsiteY2" fmla="*/ 16729 h 2478861"/>
              <a:gd name="connsiteX3" fmla="*/ 2212205 w 8802470"/>
              <a:gd name="connsiteY3" fmla="*/ 16729 h 2478861"/>
              <a:gd name="connsiteX4" fmla="*/ 2814795 w 8802470"/>
              <a:gd name="connsiteY4" fmla="*/ 16729 h 2478861"/>
              <a:gd name="connsiteX5" fmla="*/ 3417384 w 8802470"/>
              <a:gd name="connsiteY5" fmla="*/ 16729 h 2478861"/>
              <a:gd name="connsiteX6" fmla="*/ 4266487 w 8802470"/>
              <a:gd name="connsiteY6" fmla="*/ 16729 h 2478861"/>
              <a:gd name="connsiteX7" fmla="*/ 4786905 w 8802470"/>
              <a:gd name="connsiteY7" fmla="*/ 16729 h 2478861"/>
              <a:gd name="connsiteX8" fmla="*/ 5636008 w 8802470"/>
              <a:gd name="connsiteY8" fmla="*/ 16729 h 2478861"/>
              <a:gd name="connsiteX9" fmla="*/ 6485111 w 8802470"/>
              <a:gd name="connsiteY9" fmla="*/ 16729 h 2478861"/>
              <a:gd name="connsiteX10" fmla="*/ 7169872 w 8802470"/>
              <a:gd name="connsiteY10" fmla="*/ 16729 h 2478861"/>
              <a:gd name="connsiteX11" fmla="*/ 8539393 w 8802470"/>
              <a:gd name="connsiteY11" fmla="*/ 16729 h 2478861"/>
              <a:gd name="connsiteX12" fmla="*/ 8732463 w 8802470"/>
              <a:gd name="connsiteY12" fmla="*/ 655754 h 2478861"/>
              <a:gd name="connsiteX13" fmla="*/ 8764641 w 8802470"/>
              <a:gd name="connsiteY13" fmla="*/ 1287585 h 2478861"/>
              <a:gd name="connsiteX14" fmla="*/ 8796819 w 8802470"/>
              <a:gd name="connsiteY14" fmla="*/ 2375448 h 2478861"/>
              <a:gd name="connsiteX15" fmla="*/ 7854632 w 8802470"/>
              <a:gd name="connsiteY15" fmla="*/ 2099697 h 2478861"/>
              <a:gd name="connsiteX16" fmla="*/ 7169872 w 8802470"/>
              <a:gd name="connsiteY16" fmla="*/ 2099697 h 2478861"/>
              <a:gd name="connsiteX17" fmla="*/ 6320769 w 8802470"/>
              <a:gd name="connsiteY17" fmla="*/ 2099697 h 2478861"/>
              <a:gd name="connsiteX18" fmla="*/ 5636008 w 8802470"/>
              <a:gd name="connsiteY18" fmla="*/ 2099697 h 2478861"/>
              <a:gd name="connsiteX19" fmla="*/ 5197761 w 8802470"/>
              <a:gd name="connsiteY19" fmla="*/ 2099697 h 2478861"/>
              <a:gd name="connsiteX20" fmla="*/ 4677343 w 8802470"/>
              <a:gd name="connsiteY20" fmla="*/ 2099697 h 2478861"/>
              <a:gd name="connsiteX21" fmla="*/ 3828240 w 8802470"/>
              <a:gd name="connsiteY21" fmla="*/ 2099697 h 2478861"/>
              <a:gd name="connsiteX22" fmla="*/ 3143480 w 8802470"/>
              <a:gd name="connsiteY22" fmla="*/ 2099697 h 2478861"/>
              <a:gd name="connsiteX23" fmla="*/ 2623062 w 8802470"/>
              <a:gd name="connsiteY23" fmla="*/ 2099697 h 2478861"/>
              <a:gd name="connsiteX24" fmla="*/ 1938301 w 8802470"/>
              <a:gd name="connsiteY24" fmla="*/ 2099697 h 2478861"/>
              <a:gd name="connsiteX25" fmla="*/ 1500054 w 8802470"/>
              <a:gd name="connsiteY25" fmla="*/ 2099697 h 2478861"/>
              <a:gd name="connsiteX26" fmla="*/ 1061807 w 8802470"/>
              <a:gd name="connsiteY26" fmla="*/ 2099697 h 2478861"/>
              <a:gd name="connsiteX27" fmla="*/ 21935 w 8802470"/>
              <a:gd name="connsiteY27" fmla="*/ 2478854 h 2478861"/>
              <a:gd name="connsiteX28" fmla="*/ 86291 w 8802470"/>
              <a:gd name="connsiteY28" fmla="*/ 1102344 h 2478861"/>
              <a:gd name="connsiteX29" fmla="*/ 215005 w 8802470"/>
              <a:gd name="connsiteY29" fmla="*/ 469772 h 2478861"/>
              <a:gd name="connsiteX30" fmla="*/ 322266 w 8802470"/>
              <a:gd name="connsiteY30" fmla="*/ 16729 h 2478861"/>
              <a:gd name="connsiteX0" fmla="*/ 322706 w 8802910"/>
              <a:gd name="connsiteY0" fmla="*/ 16729 h 2478861"/>
              <a:gd name="connsiteX1" fmla="*/ 760953 w 8802910"/>
              <a:gd name="connsiteY1" fmla="*/ 16729 h 2478861"/>
              <a:gd name="connsiteX2" fmla="*/ 1527885 w 8802910"/>
              <a:gd name="connsiteY2" fmla="*/ 16729 h 2478861"/>
              <a:gd name="connsiteX3" fmla="*/ 2130474 w 8802910"/>
              <a:gd name="connsiteY3" fmla="*/ 16729 h 2478861"/>
              <a:gd name="connsiteX4" fmla="*/ 2815235 w 8802910"/>
              <a:gd name="connsiteY4" fmla="*/ 16729 h 2478861"/>
              <a:gd name="connsiteX5" fmla="*/ 3664338 w 8802910"/>
              <a:gd name="connsiteY5" fmla="*/ 16729 h 2478861"/>
              <a:gd name="connsiteX6" fmla="*/ 4184756 w 8802910"/>
              <a:gd name="connsiteY6" fmla="*/ 16729 h 2478861"/>
              <a:gd name="connsiteX7" fmla="*/ 4951688 w 8802910"/>
              <a:gd name="connsiteY7" fmla="*/ 16729 h 2478861"/>
              <a:gd name="connsiteX8" fmla="*/ 5472106 w 8802910"/>
              <a:gd name="connsiteY8" fmla="*/ 16729 h 2478861"/>
              <a:gd name="connsiteX9" fmla="*/ 6156866 w 8802910"/>
              <a:gd name="connsiteY9" fmla="*/ 16729 h 2478861"/>
              <a:gd name="connsiteX10" fmla="*/ 6923798 w 8802910"/>
              <a:gd name="connsiteY10" fmla="*/ 16729 h 2478861"/>
              <a:gd name="connsiteX11" fmla="*/ 7362045 w 8802910"/>
              <a:gd name="connsiteY11" fmla="*/ 16729 h 2478861"/>
              <a:gd name="connsiteX12" fmla="*/ 7800292 w 8802910"/>
              <a:gd name="connsiteY12" fmla="*/ 16729 h 2478861"/>
              <a:gd name="connsiteX13" fmla="*/ 8539833 w 8802910"/>
              <a:gd name="connsiteY13" fmla="*/ 16729 h 2478861"/>
              <a:gd name="connsiteX14" fmla="*/ 8711450 w 8802910"/>
              <a:gd name="connsiteY14" fmla="*/ 711053 h 2478861"/>
              <a:gd name="connsiteX15" fmla="*/ 8797259 w 8802910"/>
              <a:gd name="connsiteY15" fmla="*/ 1770893 h 2478861"/>
              <a:gd name="connsiteX16" fmla="*/ 8775807 w 8802910"/>
              <a:gd name="connsiteY16" fmla="*/ 2375448 h 2478861"/>
              <a:gd name="connsiteX17" fmla="*/ 7772901 w 8802910"/>
              <a:gd name="connsiteY17" fmla="*/ 2099697 h 2478861"/>
              <a:gd name="connsiteX18" fmla="*/ 7005969 w 8802910"/>
              <a:gd name="connsiteY18" fmla="*/ 2099697 h 2478861"/>
              <a:gd name="connsiteX19" fmla="*/ 6321209 w 8802910"/>
              <a:gd name="connsiteY19" fmla="*/ 2099697 h 2478861"/>
              <a:gd name="connsiteX20" fmla="*/ 5472106 w 8802910"/>
              <a:gd name="connsiteY20" fmla="*/ 2099697 h 2478861"/>
              <a:gd name="connsiteX21" fmla="*/ 4623002 w 8802910"/>
              <a:gd name="connsiteY21" fmla="*/ 2099697 h 2478861"/>
              <a:gd name="connsiteX22" fmla="*/ 3856071 w 8802910"/>
              <a:gd name="connsiteY22" fmla="*/ 2099697 h 2478861"/>
              <a:gd name="connsiteX23" fmla="*/ 3089139 w 8802910"/>
              <a:gd name="connsiteY23" fmla="*/ 2099697 h 2478861"/>
              <a:gd name="connsiteX24" fmla="*/ 2322207 w 8802910"/>
              <a:gd name="connsiteY24" fmla="*/ 2099697 h 2478861"/>
              <a:gd name="connsiteX25" fmla="*/ 1801789 w 8802910"/>
              <a:gd name="connsiteY25" fmla="*/ 2099697 h 2478861"/>
              <a:gd name="connsiteX26" fmla="*/ 952686 w 8802910"/>
              <a:gd name="connsiteY26" fmla="*/ 2099697 h 2478861"/>
              <a:gd name="connsiteX27" fmla="*/ 322706 w 8802910"/>
              <a:gd name="connsiteY27" fmla="*/ 2099697 h 2478861"/>
              <a:gd name="connsiteX28" fmla="*/ 923 w 8802910"/>
              <a:gd name="connsiteY28" fmla="*/ 2019365 h 2478861"/>
              <a:gd name="connsiteX29" fmla="*/ 183267 w 8802910"/>
              <a:gd name="connsiteY29" fmla="*/ 545897 h 2478861"/>
              <a:gd name="connsiteX30" fmla="*/ 322706 w 8802910"/>
              <a:gd name="connsiteY30" fmla="*/ 16729 h 2478861"/>
              <a:gd name="connsiteX0" fmla="*/ 322706 w 8802910"/>
              <a:gd name="connsiteY0" fmla="*/ 16729 h 2478861"/>
              <a:gd name="connsiteX1" fmla="*/ 925295 w 8802910"/>
              <a:gd name="connsiteY1" fmla="*/ 16729 h 2478861"/>
              <a:gd name="connsiteX2" fmla="*/ 1363542 w 8802910"/>
              <a:gd name="connsiteY2" fmla="*/ 16729 h 2478861"/>
              <a:gd name="connsiteX3" fmla="*/ 2212645 w 8802910"/>
              <a:gd name="connsiteY3" fmla="*/ 16729 h 2478861"/>
              <a:gd name="connsiteX4" fmla="*/ 2815235 w 8802910"/>
              <a:gd name="connsiteY4" fmla="*/ 16729 h 2478861"/>
              <a:gd name="connsiteX5" fmla="*/ 3417824 w 8802910"/>
              <a:gd name="connsiteY5" fmla="*/ 16729 h 2478861"/>
              <a:gd name="connsiteX6" fmla="*/ 4266927 w 8802910"/>
              <a:gd name="connsiteY6" fmla="*/ 16729 h 2478861"/>
              <a:gd name="connsiteX7" fmla="*/ 4787345 w 8802910"/>
              <a:gd name="connsiteY7" fmla="*/ 16729 h 2478861"/>
              <a:gd name="connsiteX8" fmla="*/ 5636448 w 8802910"/>
              <a:gd name="connsiteY8" fmla="*/ 16729 h 2478861"/>
              <a:gd name="connsiteX9" fmla="*/ 6485551 w 8802910"/>
              <a:gd name="connsiteY9" fmla="*/ 16729 h 2478861"/>
              <a:gd name="connsiteX10" fmla="*/ 7170312 w 8802910"/>
              <a:gd name="connsiteY10" fmla="*/ 16729 h 2478861"/>
              <a:gd name="connsiteX11" fmla="*/ 8539833 w 8802910"/>
              <a:gd name="connsiteY11" fmla="*/ 16729 h 2478861"/>
              <a:gd name="connsiteX12" fmla="*/ 8732903 w 8802910"/>
              <a:gd name="connsiteY12" fmla="*/ 655754 h 2478861"/>
              <a:gd name="connsiteX13" fmla="*/ 8765081 w 8802910"/>
              <a:gd name="connsiteY13" fmla="*/ 1287585 h 2478861"/>
              <a:gd name="connsiteX14" fmla="*/ 8797259 w 8802910"/>
              <a:gd name="connsiteY14" fmla="*/ 2375448 h 2478861"/>
              <a:gd name="connsiteX15" fmla="*/ 7855072 w 8802910"/>
              <a:gd name="connsiteY15" fmla="*/ 2099697 h 2478861"/>
              <a:gd name="connsiteX16" fmla="*/ 7170312 w 8802910"/>
              <a:gd name="connsiteY16" fmla="*/ 2099697 h 2478861"/>
              <a:gd name="connsiteX17" fmla="*/ 6321209 w 8802910"/>
              <a:gd name="connsiteY17" fmla="*/ 2099697 h 2478861"/>
              <a:gd name="connsiteX18" fmla="*/ 5636448 w 8802910"/>
              <a:gd name="connsiteY18" fmla="*/ 2099697 h 2478861"/>
              <a:gd name="connsiteX19" fmla="*/ 5198201 w 8802910"/>
              <a:gd name="connsiteY19" fmla="*/ 2099697 h 2478861"/>
              <a:gd name="connsiteX20" fmla="*/ 4677783 w 8802910"/>
              <a:gd name="connsiteY20" fmla="*/ 2099697 h 2478861"/>
              <a:gd name="connsiteX21" fmla="*/ 3828680 w 8802910"/>
              <a:gd name="connsiteY21" fmla="*/ 2099697 h 2478861"/>
              <a:gd name="connsiteX22" fmla="*/ 3143920 w 8802910"/>
              <a:gd name="connsiteY22" fmla="*/ 2099697 h 2478861"/>
              <a:gd name="connsiteX23" fmla="*/ 2623502 w 8802910"/>
              <a:gd name="connsiteY23" fmla="*/ 2099697 h 2478861"/>
              <a:gd name="connsiteX24" fmla="*/ 1938741 w 8802910"/>
              <a:gd name="connsiteY24" fmla="*/ 2099697 h 2478861"/>
              <a:gd name="connsiteX25" fmla="*/ 1500494 w 8802910"/>
              <a:gd name="connsiteY25" fmla="*/ 2099697 h 2478861"/>
              <a:gd name="connsiteX26" fmla="*/ 1062247 w 8802910"/>
              <a:gd name="connsiteY26" fmla="*/ 2099697 h 2478861"/>
              <a:gd name="connsiteX27" fmla="*/ 22375 w 8802910"/>
              <a:gd name="connsiteY27" fmla="*/ 2478854 h 2478861"/>
              <a:gd name="connsiteX28" fmla="*/ 86731 w 8802910"/>
              <a:gd name="connsiteY28" fmla="*/ 1102344 h 2478861"/>
              <a:gd name="connsiteX29" fmla="*/ 215445 w 8802910"/>
              <a:gd name="connsiteY29" fmla="*/ 469772 h 2478861"/>
              <a:gd name="connsiteX30" fmla="*/ 322706 w 8802910"/>
              <a:gd name="connsiteY30" fmla="*/ 16729 h 2478861"/>
              <a:gd name="connsiteX0" fmla="*/ 322706 w 8802910"/>
              <a:gd name="connsiteY0" fmla="*/ 16729 h 2478861"/>
              <a:gd name="connsiteX1" fmla="*/ 760953 w 8802910"/>
              <a:gd name="connsiteY1" fmla="*/ 16729 h 2478861"/>
              <a:gd name="connsiteX2" fmla="*/ 1527885 w 8802910"/>
              <a:gd name="connsiteY2" fmla="*/ 16729 h 2478861"/>
              <a:gd name="connsiteX3" fmla="*/ 2130474 w 8802910"/>
              <a:gd name="connsiteY3" fmla="*/ 16729 h 2478861"/>
              <a:gd name="connsiteX4" fmla="*/ 2815235 w 8802910"/>
              <a:gd name="connsiteY4" fmla="*/ 16729 h 2478861"/>
              <a:gd name="connsiteX5" fmla="*/ 3664338 w 8802910"/>
              <a:gd name="connsiteY5" fmla="*/ 16729 h 2478861"/>
              <a:gd name="connsiteX6" fmla="*/ 4184756 w 8802910"/>
              <a:gd name="connsiteY6" fmla="*/ 16729 h 2478861"/>
              <a:gd name="connsiteX7" fmla="*/ 4951688 w 8802910"/>
              <a:gd name="connsiteY7" fmla="*/ 16729 h 2478861"/>
              <a:gd name="connsiteX8" fmla="*/ 5472106 w 8802910"/>
              <a:gd name="connsiteY8" fmla="*/ 16729 h 2478861"/>
              <a:gd name="connsiteX9" fmla="*/ 6156866 w 8802910"/>
              <a:gd name="connsiteY9" fmla="*/ 16729 h 2478861"/>
              <a:gd name="connsiteX10" fmla="*/ 6923798 w 8802910"/>
              <a:gd name="connsiteY10" fmla="*/ 16729 h 2478861"/>
              <a:gd name="connsiteX11" fmla="*/ 7362045 w 8802910"/>
              <a:gd name="connsiteY11" fmla="*/ 16729 h 2478861"/>
              <a:gd name="connsiteX12" fmla="*/ 7800292 w 8802910"/>
              <a:gd name="connsiteY12" fmla="*/ 16729 h 2478861"/>
              <a:gd name="connsiteX13" fmla="*/ 8539833 w 8802910"/>
              <a:gd name="connsiteY13" fmla="*/ 16729 h 2478861"/>
              <a:gd name="connsiteX14" fmla="*/ 8711450 w 8802910"/>
              <a:gd name="connsiteY14" fmla="*/ 711053 h 2478861"/>
              <a:gd name="connsiteX15" fmla="*/ 8797259 w 8802910"/>
              <a:gd name="connsiteY15" fmla="*/ 1770893 h 2478861"/>
              <a:gd name="connsiteX16" fmla="*/ 8775807 w 8802910"/>
              <a:gd name="connsiteY16" fmla="*/ 2375448 h 2478861"/>
              <a:gd name="connsiteX17" fmla="*/ 7772901 w 8802910"/>
              <a:gd name="connsiteY17" fmla="*/ 2099697 h 2478861"/>
              <a:gd name="connsiteX18" fmla="*/ 7005969 w 8802910"/>
              <a:gd name="connsiteY18" fmla="*/ 2099697 h 2478861"/>
              <a:gd name="connsiteX19" fmla="*/ 6321209 w 8802910"/>
              <a:gd name="connsiteY19" fmla="*/ 2099697 h 2478861"/>
              <a:gd name="connsiteX20" fmla="*/ 5472106 w 8802910"/>
              <a:gd name="connsiteY20" fmla="*/ 2099697 h 2478861"/>
              <a:gd name="connsiteX21" fmla="*/ 4623002 w 8802910"/>
              <a:gd name="connsiteY21" fmla="*/ 2099697 h 2478861"/>
              <a:gd name="connsiteX22" fmla="*/ 3856071 w 8802910"/>
              <a:gd name="connsiteY22" fmla="*/ 2099697 h 2478861"/>
              <a:gd name="connsiteX23" fmla="*/ 3089139 w 8802910"/>
              <a:gd name="connsiteY23" fmla="*/ 2099697 h 2478861"/>
              <a:gd name="connsiteX24" fmla="*/ 2322207 w 8802910"/>
              <a:gd name="connsiteY24" fmla="*/ 2099697 h 2478861"/>
              <a:gd name="connsiteX25" fmla="*/ 1801789 w 8802910"/>
              <a:gd name="connsiteY25" fmla="*/ 2099697 h 2478861"/>
              <a:gd name="connsiteX26" fmla="*/ 952686 w 8802910"/>
              <a:gd name="connsiteY26" fmla="*/ 2099697 h 2478861"/>
              <a:gd name="connsiteX27" fmla="*/ 151088 w 8802910"/>
              <a:gd name="connsiteY27" fmla="*/ 2444384 h 2478861"/>
              <a:gd name="connsiteX28" fmla="*/ 923 w 8802910"/>
              <a:gd name="connsiteY28" fmla="*/ 2019365 h 2478861"/>
              <a:gd name="connsiteX29" fmla="*/ 183267 w 8802910"/>
              <a:gd name="connsiteY29" fmla="*/ 545897 h 2478861"/>
              <a:gd name="connsiteX30" fmla="*/ 322706 w 8802910"/>
              <a:gd name="connsiteY30" fmla="*/ 16729 h 2478861"/>
              <a:gd name="connsiteX0" fmla="*/ 322706 w 8802910"/>
              <a:gd name="connsiteY0" fmla="*/ 16729 h 2478861"/>
              <a:gd name="connsiteX1" fmla="*/ 925295 w 8802910"/>
              <a:gd name="connsiteY1" fmla="*/ 16729 h 2478861"/>
              <a:gd name="connsiteX2" fmla="*/ 1363542 w 8802910"/>
              <a:gd name="connsiteY2" fmla="*/ 16729 h 2478861"/>
              <a:gd name="connsiteX3" fmla="*/ 2212645 w 8802910"/>
              <a:gd name="connsiteY3" fmla="*/ 16729 h 2478861"/>
              <a:gd name="connsiteX4" fmla="*/ 2815235 w 8802910"/>
              <a:gd name="connsiteY4" fmla="*/ 16729 h 2478861"/>
              <a:gd name="connsiteX5" fmla="*/ 3417824 w 8802910"/>
              <a:gd name="connsiteY5" fmla="*/ 16729 h 2478861"/>
              <a:gd name="connsiteX6" fmla="*/ 4266927 w 8802910"/>
              <a:gd name="connsiteY6" fmla="*/ 16729 h 2478861"/>
              <a:gd name="connsiteX7" fmla="*/ 4787345 w 8802910"/>
              <a:gd name="connsiteY7" fmla="*/ 16729 h 2478861"/>
              <a:gd name="connsiteX8" fmla="*/ 5636448 w 8802910"/>
              <a:gd name="connsiteY8" fmla="*/ 16729 h 2478861"/>
              <a:gd name="connsiteX9" fmla="*/ 6485551 w 8802910"/>
              <a:gd name="connsiteY9" fmla="*/ 16729 h 2478861"/>
              <a:gd name="connsiteX10" fmla="*/ 7170312 w 8802910"/>
              <a:gd name="connsiteY10" fmla="*/ 16729 h 2478861"/>
              <a:gd name="connsiteX11" fmla="*/ 8539833 w 8802910"/>
              <a:gd name="connsiteY11" fmla="*/ 16729 h 2478861"/>
              <a:gd name="connsiteX12" fmla="*/ 8732903 w 8802910"/>
              <a:gd name="connsiteY12" fmla="*/ 655754 h 2478861"/>
              <a:gd name="connsiteX13" fmla="*/ 8765081 w 8802910"/>
              <a:gd name="connsiteY13" fmla="*/ 1287585 h 2478861"/>
              <a:gd name="connsiteX14" fmla="*/ 8797259 w 8802910"/>
              <a:gd name="connsiteY14" fmla="*/ 2375448 h 2478861"/>
              <a:gd name="connsiteX15" fmla="*/ 7855072 w 8802910"/>
              <a:gd name="connsiteY15" fmla="*/ 2099697 h 2478861"/>
              <a:gd name="connsiteX16" fmla="*/ 7170312 w 8802910"/>
              <a:gd name="connsiteY16" fmla="*/ 2099697 h 2478861"/>
              <a:gd name="connsiteX17" fmla="*/ 6321209 w 8802910"/>
              <a:gd name="connsiteY17" fmla="*/ 2099697 h 2478861"/>
              <a:gd name="connsiteX18" fmla="*/ 5636448 w 8802910"/>
              <a:gd name="connsiteY18" fmla="*/ 2099697 h 2478861"/>
              <a:gd name="connsiteX19" fmla="*/ 5198201 w 8802910"/>
              <a:gd name="connsiteY19" fmla="*/ 2099697 h 2478861"/>
              <a:gd name="connsiteX20" fmla="*/ 4677783 w 8802910"/>
              <a:gd name="connsiteY20" fmla="*/ 2099697 h 2478861"/>
              <a:gd name="connsiteX21" fmla="*/ 3828680 w 8802910"/>
              <a:gd name="connsiteY21" fmla="*/ 2099697 h 2478861"/>
              <a:gd name="connsiteX22" fmla="*/ 3143920 w 8802910"/>
              <a:gd name="connsiteY22" fmla="*/ 2099697 h 2478861"/>
              <a:gd name="connsiteX23" fmla="*/ 2623502 w 8802910"/>
              <a:gd name="connsiteY23" fmla="*/ 2099697 h 2478861"/>
              <a:gd name="connsiteX24" fmla="*/ 1938741 w 8802910"/>
              <a:gd name="connsiteY24" fmla="*/ 2099697 h 2478861"/>
              <a:gd name="connsiteX25" fmla="*/ 1500494 w 8802910"/>
              <a:gd name="connsiteY25" fmla="*/ 2099697 h 2478861"/>
              <a:gd name="connsiteX26" fmla="*/ 1062247 w 8802910"/>
              <a:gd name="connsiteY26" fmla="*/ 2099697 h 2478861"/>
              <a:gd name="connsiteX27" fmla="*/ 22375 w 8802910"/>
              <a:gd name="connsiteY27" fmla="*/ 2478854 h 2478861"/>
              <a:gd name="connsiteX28" fmla="*/ 86731 w 8802910"/>
              <a:gd name="connsiteY28" fmla="*/ 1102344 h 2478861"/>
              <a:gd name="connsiteX29" fmla="*/ 215445 w 8802910"/>
              <a:gd name="connsiteY29" fmla="*/ 469772 h 2478861"/>
              <a:gd name="connsiteX30" fmla="*/ 322706 w 8802910"/>
              <a:gd name="connsiteY30" fmla="*/ 16729 h 2478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802910" h="2478861" fill="none" extrusionOk="0">
                <a:moveTo>
                  <a:pt x="322706" y="16729"/>
                </a:moveTo>
                <a:cubicBezTo>
                  <a:pt x="488513" y="5378"/>
                  <a:pt x="658061" y="-1656"/>
                  <a:pt x="760953" y="16729"/>
                </a:cubicBezTo>
                <a:cubicBezTo>
                  <a:pt x="863845" y="35114"/>
                  <a:pt x="1263883" y="21945"/>
                  <a:pt x="1527885" y="16729"/>
                </a:cubicBezTo>
                <a:cubicBezTo>
                  <a:pt x="1791887" y="11513"/>
                  <a:pt x="1955517" y="16653"/>
                  <a:pt x="2130474" y="16729"/>
                </a:cubicBezTo>
                <a:cubicBezTo>
                  <a:pt x="2305431" y="16805"/>
                  <a:pt x="2548708" y="-1810"/>
                  <a:pt x="2815235" y="16729"/>
                </a:cubicBezTo>
                <a:cubicBezTo>
                  <a:pt x="3081762" y="35268"/>
                  <a:pt x="3475007" y="-19484"/>
                  <a:pt x="3664338" y="16729"/>
                </a:cubicBezTo>
                <a:cubicBezTo>
                  <a:pt x="3853669" y="52942"/>
                  <a:pt x="3927180" y="26733"/>
                  <a:pt x="4184756" y="16729"/>
                </a:cubicBezTo>
                <a:cubicBezTo>
                  <a:pt x="4442332" y="6725"/>
                  <a:pt x="4672619" y="-6806"/>
                  <a:pt x="4951688" y="16729"/>
                </a:cubicBezTo>
                <a:cubicBezTo>
                  <a:pt x="5230757" y="40264"/>
                  <a:pt x="5355592" y="-3787"/>
                  <a:pt x="5472106" y="16729"/>
                </a:cubicBezTo>
                <a:cubicBezTo>
                  <a:pt x="5588620" y="37245"/>
                  <a:pt x="5831915" y="38125"/>
                  <a:pt x="6156866" y="16729"/>
                </a:cubicBezTo>
                <a:cubicBezTo>
                  <a:pt x="6481817" y="-4667"/>
                  <a:pt x="6653055" y="19280"/>
                  <a:pt x="6923798" y="16729"/>
                </a:cubicBezTo>
                <a:cubicBezTo>
                  <a:pt x="7194541" y="14178"/>
                  <a:pt x="7224872" y="4358"/>
                  <a:pt x="7362045" y="16729"/>
                </a:cubicBezTo>
                <a:cubicBezTo>
                  <a:pt x="7499218" y="29100"/>
                  <a:pt x="7703848" y="20712"/>
                  <a:pt x="7800292" y="16729"/>
                </a:cubicBezTo>
                <a:cubicBezTo>
                  <a:pt x="7896736" y="12746"/>
                  <a:pt x="8305127" y="27507"/>
                  <a:pt x="8539833" y="16729"/>
                </a:cubicBezTo>
                <a:cubicBezTo>
                  <a:pt x="8511226" y="163115"/>
                  <a:pt x="8668546" y="418692"/>
                  <a:pt x="8711450" y="711053"/>
                </a:cubicBezTo>
                <a:cubicBezTo>
                  <a:pt x="8754354" y="1003414"/>
                  <a:pt x="8786533" y="1493494"/>
                  <a:pt x="8797259" y="1770893"/>
                </a:cubicBezTo>
                <a:cubicBezTo>
                  <a:pt x="8807985" y="2048292"/>
                  <a:pt x="8804811" y="2161307"/>
                  <a:pt x="8775807" y="2375448"/>
                </a:cubicBezTo>
                <a:cubicBezTo>
                  <a:pt x="8563075" y="2380956"/>
                  <a:pt x="8067874" y="2145656"/>
                  <a:pt x="7772901" y="2099697"/>
                </a:cubicBezTo>
                <a:cubicBezTo>
                  <a:pt x="7477928" y="2053738"/>
                  <a:pt x="7238222" y="2108522"/>
                  <a:pt x="7005969" y="2099697"/>
                </a:cubicBezTo>
                <a:cubicBezTo>
                  <a:pt x="6773716" y="2090872"/>
                  <a:pt x="6543568" y="2088897"/>
                  <a:pt x="6321209" y="2099697"/>
                </a:cubicBezTo>
                <a:cubicBezTo>
                  <a:pt x="6098850" y="2110497"/>
                  <a:pt x="5858323" y="2110590"/>
                  <a:pt x="5472106" y="2099697"/>
                </a:cubicBezTo>
                <a:cubicBezTo>
                  <a:pt x="5085889" y="2088804"/>
                  <a:pt x="4805187" y="2076267"/>
                  <a:pt x="4623002" y="2099697"/>
                </a:cubicBezTo>
                <a:cubicBezTo>
                  <a:pt x="4440817" y="2123127"/>
                  <a:pt x="4134136" y="2122679"/>
                  <a:pt x="3856071" y="2099697"/>
                </a:cubicBezTo>
                <a:cubicBezTo>
                  <a:pt x="3578006" y="2076715"/>
                  <a:pt x="3327569" y="2104172"/>
                  <a:pt x="3089139" y="2099697"/>
                </a:cubicBezTo>
                <a:cubicBezTo>
                  <a:pt x="2850709" y="2095222"/>
                  <a:pt x="2582306" y="2105047"/>
                  <a:pt x="2322207" y="2099697"/>
                </a:cubicBezTo>
                <a:cubicBezTo>
                  <a:pt x="2062108" y="2094347"/>
                  <a:pt x="1964838" y="2074571"/>
                  <a:pt x="1801789" y="2099697"/>
                </a:cubicBezTo>
                <a:cubicBezTo>
                  <a:pt x="1638740" y="2124823"/>
                  <a:pt x="1227803" y="2042249"/>
                  <a:pt x="952686" y="2099697"/>
                </a:cubicBezTo>
                <a:cubicBezTo>
                  <a:pt x="677569" y="2157145"/>
                  <a:pt x="362503" y="2426696"/>
                  <a:pt x="151088" y="2444384"/>
                </a:cubicBezTo>
                <a:cubicBezTo>
                  <a:pt x="169390" y="2133154"/>
                  <a:pt x="14623" y="2155050"/>
                  <a:pt x="923" y="2019365"/>
                </a:cubicBezTo>
                <a:cubicBezTo>
                  <a:pt x="-12777" y="1883680"/>
                  <a:pt x="129637" y="879670"/>
                  <a:pt x="183267" y="545897"/>
                </a:cubicBezTo>
                <a:cubicBezTo>
                  <a:pt x="236897" y="212124"/>
                  <a:pt x="320136" y="177242"/>
                  <a:pt x="322706" y="16729"/>
                </a:cubicBezTo>
                <a:close/>
              </a:path>
              <a:path w="8802910" h="2478861" stroke="0" extrusionOk="0">
                <a:moveTo>
                  <a:pt x="322706" y="16729"/>
                </a:moveTo>
                <a:cubicBezTo>
                  <a:pt x="464183" y="42122"/>
                  <a:pt x="648042" y="42228"/>
                  <a:pt x="925295" y="16729"/>
                </a:cubicBezTo>
                <a:cubicBezTo>
                  <a:pt x="1202548" y="-8770"/>
                  <a:pt x="1246652" y="184"/>
                  <a:pt x="1363542" y="16729"/>
                </a:cubicBezTo>
                <a:cubicBezTo>
                  <a:pt x="1480432" y="33274"/>
                  <a:pt x="1819506" y="51080"/>
                  <a:pt x="2212645" y="16729"/>
                </a:cubicBezTo>
                <a:cubicBezTo>
                  <a:pt x="2605784" y="-17622"/>
                  <a:pt x="2638843" y="10569"/>
                  <a:pt x="2815235" y="16729"/>
                </a:cubicBezTo>
                <a:cubicBezTo>
                  <a:pt x="2991627" y="22889"/>
                  <a:pt x="3280822" y="17171"/>
                  <a:pt x="3417824" y="16729"/>
                </a:cubicBezTo>
                <a:cubicBezTo>
                  <a:pt x="3554826" y="16287"/>
                  <a:pt x="3931959" y="-7859"/>
                  <a:pt x="4266927" y="16729"/>
                </a:cubicBezTo>
                <a:cubicBezTo>
                  <a:pt x="4601895" y="41317"/>
                  <a:pt x="4558871" y="-5888"/>
                  <a:pt x="4787345" y="16729"/>
                </a:cubicBezTo>
                <a:cubicBezTo>
                  <a:pt x="5015819" y="39346"/>
                  <a:pt x="5440346" y="-23117"/>
                  <a:pt x="5636448" y="16729"/>
                </a:cubicBezTo>
                <a:cubicBezTo>
                  <a:pt x="5832550" y="56575"/>
                  <a:pt x="6171013" y="2218"/>
                  <a:pt x="6485551" y="16729"/>
                </a:cubicBezTo>
                <a:cubicBezTo>
                  <a:pt x="6800089" y="31240"/>
                  <a:pt x="6847913" y="-2443"/>
                  <a:pt x="7170312" y="16729"/>
                </a:cubicBezTo>
                <a:cubicBezTo>
                  <a:pt x="7492711" y="35901"/>
                  <a:pt x="7953893" y="-15894"/>
                  <a:pt x="8539833" y="16729"/>
                </a:cubicBezTo>
                <a:cubicBezTo>
                  <a:pt x="8538845" y="337994"/>
                  <a:pt x="8695362" y="443945"/>
                  <a:pt x="8732903" y="655754"/>
                </a:cubicBezTo>
                <a:cubicBezTo>
                  <a:pt x="8770444" y="867563"/>
                  <a:pt x="8754355" y="1000969"/>
                  <a:pt x="8765081" y="1287585"/>
                </a:cubicBezTo>
                <a:cubicBezTo>
                  <a:pt x="8775807" y="1574201"/>
                  <a:pt x="8794595" y="2176779"/>
                  <a:pt x="8797259" y="2375448"/>
                </a:cubicBezTo>
                <a:cubicBezTo>
                  <a:pt x="8597670" y="2395793"/>
                  <a:pt x="8126230" y="2145655"/>
                  <a:pt x="7855072" y="2099697"/>
                </a:cubicBezTo>
                <a:cubicBezTo>
                  <a:pt x="7583914" y="2053739"/>
                  <a:pt x="7424547" y="2130964"/>
                  <a:pt x="7170312" y="2099697"/>
                </a:cubicBezTo>
                <a:cubicBezTo>
                  <a:pt x="6916077" y="2068430"/>
                  <a:pt x="6604354" y="2083471"/>
                  <a:pt x="6321209" y="2099697"/>
                </a:cubicBezTo>
                <a:cubicBezTo>
                  <a:pt x="6038064" y="2115923"/>
                  <a:pt x="5977076" y="2132827"/>
                  <a:pt x="5636448" y="2099697"/>
                </a:cubicBezTo>
                <a:cubicBezTo>
                  <a:pt x="5295820" y="2066567"/>
                  <a:pt x="5355713" y="2082195"/>
                  <a:pt x="5198201" y="2099697"/>
                </a:cubicBezTo>
                <a:cubicBezTo>
                  <a:pt x="5040689" y="2117199"/>
                  <a:pt x="4845700" y="2077193"/>
                  <a:pt x="4677783" y="2099697"/>
                </a:cubicBezTo>
                <a:cubicBezTo>
                  <a:pt x="4509866" y="2122201"/>
                  <a:pt x="4097309" y="2132311"/>
                  <a:pt x="3828680" y="2099697"/>
                </a:cubicBezTo>
                <a:cubicBezTo>
                  <a:pt x="3560051" y="2067083"/>
                  <a:pt x="3329062" y="2109372"/>
                  <a:pt x="3143920" y="2099697"/>
                </a:cubicBezTo>
                <a:cubicBezTo>
                  <a:pt x="2958778" y="2090022"/>
                  <a:pt x="2750689" y="2095088"/>
                  <a:pt x="2623502" y="2099697"/>
                </a:cubicBezTo>
                <a:cubicBezTo>
                  <a:pt x="2496315" y="2104306"/>
                  <a:pt x="2261012" y="2078822"/>
                  <a:pt x="1938741" y="2099697"/>
                </a:cubicBezTo>
                <a:cubicBezTo>
                  <a:pt x="1616470" y="2120572"/>
                  <a:pt x="1715467" y="2093268"/>
                  <a:pt x="1500494" y="2099697"/>
                </a:cubicBezTo>
                <a:cubicBezTo>
                  <a:pt x="1285521" y="2106126"/>
                  <a:pt x="1308600" y="2036504"/>
                  <a:pt x="1062247" y="2099697"/>
                </a:cubicBezTo>
                <a:cubicBezTo>
                  <a:pt x="815894" y="2162890"/>
                  <a:pt x="171488" y="2480666"/>
                  <a:pt x="22375" y="2478854"/>
                </a:cubicBezTo>
                <a:cubicBezTo>
                  <a:pt x="13529" y="2228243"/>
                  <a:pt x="57348" y="1284111"/>
                  <a:pt x="86731" y="1102344"/>
                </a:cubicBezTo>
                <a:cubicBezTo>
                  <a:pt x="116114" y="920577"/>
                  <a:pt x="176116" y="650708"/>
                  <a:pt x="215445" y="469772"/>
                </a:cubicBezTo>
                <a:cubicBezTo>
                  <a:pt x="254774" y="288836"/>
                  <a:pt x="328474" y="204810"/>
                  <a:pt x="322706" y="16729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bIns="216000" rtlCol="0" anchor="ctr"/>
          <a:lstStyle/>
          <a:p>
            <a:pPr algn="ctr"/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497" y="4068614"/>
            <a:ext cx="11162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altLang="zh-CN" sz="2800" dirty="0">
                <a:solidFill>
                  <a:srgbClr val="C00000"/>
                </a:solidFill>
              </a:rPr>
              <a:t>? Hai </a:t>
            </a:r>
            <a:r>
              <a:rPr lang="en-GB" altLang="zh-CN" sz="2800" dirty="0" err="1">
                <a:solidFill>
                  <a:srgbClr val="C00000"/>
                </a:solidFill>
              </a:rPr>
              <a:t>câu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thơ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được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viết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theo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thể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thơ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gì</a:t>
            </a:r>
            <a:r>
              <a:rPr lang="en-GB" altLang="zh-CN" sz="2800" dirty="0">
                <a:solidFill>
                  <a:srgbClr val="C00000"/>
                </a:solidFill>
              </a:rPr>
              <a:t>? </a:t>
            </a:r>
            <a:r>
              <a:rPr lang="en-GB" altLang="zh-CN" sz="2800" dirty="0" err="1">
                <a:solidFill>
                  <a:srgbClr val="C00000"/>
                </a:solidFill>
              </a:rPr>
              <a:t>Khi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viết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theo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thể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thơ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đó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cần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lưu</a:t>
            </a:r>
            <a:r>
              <a:rPr lang="en-GB" altLang="zh-CN" sz="2800" dirty="0">
                <a:solidFill>
                  <a:srgbClr val="C00000"/>
                </a:solidFill>
              </a:rPr>
              <a:t> ý </a:t>
            </a:r>
            <a:r>
              <a:rPr lang="en-GB" altLang="zh-CN" sz="2800" dirty="0" err="1">
                <a:solidFill>
                  <a:srgbClr val="C00000"/>
                </a:solidFill>
              </a:rPr>
              <a:t>điều</a:t>
            </a:r>
            <a:r>
              <a:rPr lang="en-GB" altLang="zh-CN" sz="2800" dirty="0">
                <a:solidFill>
                  <a:srgbClr val="C00000"/>
                </a:solidFill>
              </a:rPr>
              <a:t> </a:t>
            </a:r>
            <a:r>
              <a:rPr lang="en-GB" altLang="zh-CN" sz="2800" dirty="0" err="1">
                <a:solidFill>
                  <a:srgbClr val="C00000"/>
                </a:solidFill>
              </a:rPr>
              <a:t>gì</a:t>
            </a:r>
            <a:r>
              <a:rPr lang="en-GB" altLang="zh-CN" sz="2800" dirty="0">
                <a:solidFill>
                  <a:srgbClr val="C00000"/>
                </a:solidFill>
              </a:rPr>
              <a:t>?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496" y="4892346"/>
            <a:ext cx="113727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Hai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viết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theo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thể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lục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bát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6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chữ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8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chữ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).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Khi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viết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cần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chú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ý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lùi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đầu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dòng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từng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cho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phù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hợp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Ví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dụ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6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chữ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lùi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2 ô li,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8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chữ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zh-CN" sz="2800" dirty="0" err="1">
                <a:solidFill>
                  <a:schemeClr val="accent1">
                    <a:lumMod val="75000"/>
                  </a:schemeClr>
                </a:solidFill>
              </a:rPr>
              <a:t>lùi</a:t>
            </a:r>
            <a:r>
              <a:rPr lang="en-GB" altLang="zh-CN" sz="2800" dirty="0">
                <a:solidFill>
                  <a:schemeClr val="accent1">
                    <a:lumMod val="75000"/>
                  </a:schemeClr>
                </a:solidFill>
              </a:rPr>
              <a:t> 1 ô li)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97562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303</Words>
  <Application>Microsoft Office PowerPoint</Application>
  <PresentationFormat>Widescreen</PresentationFormat>
  <Paragraphs>30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SVN-Rocker</vt:lpstr>
      <vt:lpstr>Karla</vt:lpstr>
      <vt:lpstr>Calibri Light</vt:lpstr>
      <vt:lpstr>Calibri</vt:lpstr>
      <vt:lpstr>HP001 4 hàng</vt:lpstr>
      <vt:lpstr>UVF Funkydori</vt:lpstr>
      <vt:lpstr>#9Slide07 HoneyCream</vt:lpstr>
      <vt:lpstr>Arial</vt:lpstr>
      <vt:lpstr>UTM Avo</vt:lpstr>
      <vt:lpstr>SVN-SAF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Sinh Chu</cp:lastModifiedBy>
  <cp:revision>66</cp:revision>
  <dcterms:created xsi:type="dcterms:W3CDTF">2022-08-17T12:44:48Z</dcterms:created>
  <dcterms:modified xsi:type="dcterms:W3CDTF">2025-04-13T02:52:26Z</dcterms:modified>
</cp:coreProperties>
</file>