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87" r:id="rId3"/>
    <p:sldId id="286" r:id="rId4"/>
    <p:sldId id="268" r:id="rId5"/>
    <p:sldId id="262" r:id="rId6"/>
    <p:sldId id="272" r:id="rId7"/>
    <p:sldId id="285" r:id="rId8"/>
    <p:sldId id="257" r:id="rId9"/>
    <p:sldId id="256" r:id="rId10"/>
    <p:sldId id="269" r:id="rId11"/>
    <p:sldId id="260" r:id="rId12"/>
    <p:sldId id="2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681" autoAdjust="0"/>
  </p:normalViewPr>
  <p:slideViewPr>
    <p:cSldViewPr snapToGrid="0">
      <p:cViewPr varScale="1">
        <p:scale>
          <a:sx n="73" d="100"/>
          <a:sy n="73" d="100"/>
        </p:scale>
        <p:origin x="12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4A8267-9231-4081-9B53-2724FCB5B79A}" type="datetimeFigureOut">
              <a:rPr lang="en-US" smtClean="0"/>
              <a:t>13/04/2025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DBBF4-0B87-457C-8906-5BB37B7B2FF5}" type="slidenum">
              <a:rPr lang="en-US" smtClean="0"/>
              <a:t>‹#›</a:t>
            </a:fld>
            <a:endParaRPr lang="en-US"/>
          </a:p>
        </p:txBody>
      </p:sp>
    </p:spTree>
    <p:extLst>
      <p:ext uri="{BB962C8B-B14F-4D97-AF65-F5344CB8AC3E}">
        <p14:creationId xmlns:p14="http://schemas.microsoft.com/office/powerpoint/2010/main" val="59418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hyperlink" Target="https://www.facebook.com/groups/629898828017053"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1.png"/><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hyperlink" Target="https://www.facebook.com/groups/629898828017053" TargetMode="Externa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hyperlink" Target="https://www.facebook.com/groups/629898828017053" TargetMode="Externa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1.png"/><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1.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hyperlink" Target="https://www.facebook.com/groups/629898828017053" TargetMode="External"/><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E95FDE-35A2-4C06-AD6B-84F6E7EA499F}" type="datetimeFigureOut">
              <a:rPr lang="en-US" smtClean="0"/>
              <a:t>13/04/2025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36F5B-2981-4021-AC30-0294DEC6D5BB}" type="slidenum">
              <a:rPr lang="en-US" smtClean="0"/>
              <a:t>‹#›</a:t>
            </a:fld>
            <a:endParaRPr lang="en-US"/>
          </a:p>
        </p:txBody>
      </p:sp>
    </p:spTree>
    <p:extLst>
      <p:ext uri="{BB962C8B-B14F-4D97-AF65-F5344CB8AC3E}">
        <p14:creationId xmlns:p14="http://schemas.microsoft.com/office/powerpoint/2010/main" val="2487709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E95FDE-35A2-4C06-AD6B-84F6E7EA499F}" type="datetimeFigureOut">
              <a:rPr lang="en-US" smtClean="0"/>
              <a:t>13/04/2025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36F5B-2981-4021-AC30-0294DEC6D5BB}" type="slidenum">
              <a:rPr lang="en-US" smtClean="0"/>
              <a:t>‹#›</a:t>
            </a:fld>
            <a:endParaRPr lang="en-US"/>
          </a:p>
        </p:txBody>
      </p:sp>
    </p:spTree>
    <p:extLst>
      <p:ext uri="{BB962C8B-B14F-4D97-AF65-F5344CB8AC3E}">
        <p14:creationId xmlns:p14="http://schemas.microsoft.com/office/powerpoint/2010/main" val="1859883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E95FDE-35A2-4C06-AD6B-84F6E7EA499F}" type="datetimeFigureOut">
              <a:rPr lang="en-US" smtClean="0"/>
              <a:t>13/04/2025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36F5B-2981-4021-AC30-0294DEC6D5BB}" type="slidenum">
              <a:rPr lang="en-US" smtClean="0"/>
              <a:t>‹#›</a:t>
            </a:fld>
            <a:endParaRPr lang="en-US"/>
          </a:p>
        </p:txBody>
      </p:sp>
    </p:spTree>
    <p:extLst>
      <p:ext uri="{BB962C8B-B14F-4D97-AF65-F5344CB8AC3E}">
        <p14:creationId xmlns:p14="http://schemas.microsoft.com/office/powerpoint/2010/main" val="2290089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BEDC2307-F353-4B62-8069-3200FEB1EB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16191" y="156955"/>
            <a:ext cx="5608590" cy="6546990"/>
          </a:xfrm>
          <a:prstGeom prst="rect">
            <a:avLst/>
          </a:prstGeom>
        </p:spPr>
      </p:pic>
      <p:pic>
        <p:nvPicPr>
          <p:cNvPr id="39" name="그림 38">
            <a:extLst>
              <a:ext uri="{FF2B5EF4-FFF2-40B4-BE49-F238E27FC236}">
                <a16:creationId xmlns:a16="http://schemas.microsoft.com/office/drawing/2014/main" id="{A830DF72-88D0-47C1-9F46-97A48B55B86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2824" b="28587"/>
          <a:stretch/>
        </p:blipFill>
        <p:spPr>
          <a:xfrm>
            <a:off x="33107" y="89287"/>
            <a:ext cx="2327743" cy="1556633"/>
          </a:xfrm>
          <a:prstGeom prst="rect">
            <a:avLst/>
          </a:prstGeom>
        </p:spPr>
      </p:pic>
      <p:pic>
        <p:nvPicPr>
          <p:cNvPr id="40" name="그림 39">
            <a:extLst>
              <a:ext uri="{FF2B5EF4-FFF2-40B4-BE49-F238E27FC236}">
                <a16:creationId xmlns:a16="http://schemas.microsoft.com/office/drawing/2014/main" id="{A0334DEA-5426-4DAD-B1EE-1DB7BDBAACD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4272" r="60436" b="10306"/>
          <a:stretch/>
        </p:blipFill>
        <p:spPr>
          <a:xfrm>
            <a:off x="0" y="5065701"/>
            <a:ext cx="1394162" cy="1792299"/>
          </a:xfrm>
          <a:prstGeom prst="rect">
            <a:avLst/>
          </a:prstGeom>
        </p:spPr>
      </p:pic>
      <p:pic>
        <p:nvPicPr>
          <p:cNvPr id="43" name="그림 42">
            <a:extLst>
              <a:ext uri="{FF2B5EF4-FFF2-40B4-BE49-F238E27FC236}">
                <a16:creationId xmlns:a16="http://schemas.microsoft.com/office/drawing/2014/main" id="{B5019CF4-D14B-416B-A7CA-48900B82058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49"/>
          <a:stretch/>
        </p:blipFill>
        <p:spPr>
          <a:xfrm>
            <a:off x="7757024" y="101234"/>
            <a:ext cx="4148252" cy="2179766"/>
          </a:xfrm>
          <a:prstGeom prst="rect">
            <a:avLst/>
          </a:prstGeom>
        </p:spPr>
      </p:pic>
      <p:pic>
        <p:nvPicPr>
          <p:cNvPr id="46" name="그림 45">
            <a:extLst>
              <a:ext uri="{FF2B5EF4-FFF2-40B4-BE49-F238E27FC236}">
                <a16:creationId xmlns:a16="http://schemas.microsoft.com/office/drawing/2014/main" id="{C7022C94-92DE-41E5-9A2C-BDD5867E884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0244" r="62824"/>
          <a:stretch/>
        </p:blipFill>
        <p:spPr>
          <a:xfrm>
            <a:off x="3696820" y="0"/>
            <a:ext cx="2327743" cy="430628"/>
          </a:xfrm>
          <a:prstGeom prst="rect">
            <a:avLst/>
          </a:prstGeom>
        </p:spPr>
      </p:pic>
    </p:spTree>
    <p:extLst>
      <p:ext uri="{BB962C8B-B14F-4D97-AF65-F5344CB8AC3E}">
        <p14:creationId xmlns:p14="http://schemas.microsoft.com/office/powerpoint/2010/main" val="38703470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21" name="그림 20">
            <a:extLst>
              <a:ext uri="{FF2B5EF4-FFF2-40B4-BE49-F238E27FC236}">
                <a16:creationId xmlns:a16="http://schemas.microsoft.com/office/drawing/2014/main" id="{F2526B8B-76D3-4DCC-ABA2-454B4E4334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2824"/>
          <a:stretch/>
        </p:blipFill>
        <p:spPr>
          <a:xfrm>
            <a:off x="33107" y="112401"/>
            <a:ext cx="2327743" cy="2179766"/>
          </a:xfrm>
          <a:prstGeom prst="rect">
            <a:avLst/>
          </a:prstGeom>
        </p:spPr>
      </p:pic>
      <p:pic>
        <p:nvPicPr>
          <p:cNvPr id="3" name="Picture 2">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4"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6"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7" name="Title 1">
            <a:extLst>
              <a:ext uri="{FF2B5EF4-FFF2-40B4-BE49-F238E27FC236}">
                <a16:creationId xmlns:a16="http://schemas.microsoft.com/office/drawing/2014/main" id="{6108D78E-8090-455C-81F2-F57D8860EAC5}"/>
              </a:ext>
            </a:extLst>
          </p:cNvPr>
          <p:cNvSpPr txBox="1">
            <a:spLocks/>
          </p:cNvSpPr>
          <p:nvPr userDrawn="1"/>
        </p:nvSpPr>
        <p:spPr>
          <a:xfrm>
            <a:off x="8125428" y="-1049867"/>
            <a:ext cx="4727615"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dirty="0">
                <a:solidFill>
                  <a:schemeClr val="accent6">
                    <a:lumMod val="50000"/>
                  </a:schemeClr>
                </a:solidFill>
                <a:latin typeface="SVN-Appleberry" panose="02040603050506020204" pitchFamily="18" charset="0"/>
              </a:rPr>
              <a:t>By </a:t>
            </a:r>
            <a:r>
              <a:rPr lang="en-US" sz="2800" b="0" dirty="0" err="1">
                <a:solidFill>
                  <a:schemeClr val="accent6">
                    <a:lumMod val="50000"/>
                  </a:schemeClr>
                </a:solidFill>
                <a:latin typeface="SVN-Appleberry" panose="02040603050506020204" pitchFamily="18" charset="0"/>
              </a:rPr>
              <a:t>Phước</a:t>
            </a:r>
            <a:r>
              <a:rPr lang="en-US" sz="2800" b="0" baseline="0" dirty="0">
                <a:solidFill>
                  <a:schemeClr val="accent6">
                    <a:lumMod val="50000"/>
                  </a:schemeClr>
                </a:solidFill>
                <a:latin typeface="SVN-Appleberry" panose="02040603050506020204" pitchFamily="18" charset="0"/>
              </a:rPr>
              <a:t> </a:t>
            </a:r>
            <a:r>
              <a:rPr lang="en-US" sz="2800" b="0" baseline="0" dirty="0" err="1">
                <a:solidFill>
                  <a:schemeClr val="accent6">
                    <a:lumMod val="50000"/>
                  </a:schemeClr>
                </a:solidFill>
                <a:latin typeface="SVN-Appleberry" panose="02040603050506020204" pitchFamily="18" charset="0"/>
              </a:rPr>
              <a:t>Trang</a:t>
            </a:r>
            <a:endParaRPr lang="en-US" sz="2800" b="0" dirty="0">
              <a:solidFill>
                <a:schemeClr val="accent6">
                  <a:lumMod val="50000"/>
                </a:schemeClr>
              </a:solidFill>
              <a:latin typeface="SVN-Appleberry" panose="02040603050506020204" pitchFamily="18" charset="0"/>
            </a:endParaRPr>
          </a:p>
        </p:txBody>
      </p:sp>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19775913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9DCF5679-1CC2-4FCD-976E-0613373565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2776" b="43276"/>
          <a:stretch/>
        </p:blipFill>
        <p:spPr>
          <a:xfrm>
            <a:off x="286724" y="179980"/>
            <a:ext cx="2330753" cy="1240894"/>
          </a:xfrm>
          <a:prstGeom prst="rect">
            <a:avLst/>
          </a:prstGeom>
        </p:spPr>
      </p:pic>
      <p:pic>
        <p:nvPicPr>
          <p:cNvPr id="15" name="그림 14">
            <a:extLst>
              <a:ext uri="{FF2B5EF4-FFF2-40B4-BE49-F238E27FC236}">
                <a16:creationId xmlns:a16="http://schemas.microsoft.com/office/drawing/2014/main" id="{27B55F0E-7270-40EE-AEFD-8934BF865FF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0436"/>
          <a:stretch/>
        </p:blipFill>
        <p:spPr>
          <a:xfrm>
            <a:off x="9724390" y="179980"/>
            <a:ext cx="2180886" cy="1998223"/>
          </a:xfrm>
          <a:prstGeom prst="rect">
            <a:avLst/>
          </a:prstGeom>
        </p:spPr>
      </p:pic>
      <p:pic>
        <p:nvPicPr>
          <p:cNvPr id="24" name="그림 23">
            <a:extLst>
              <a:ext uri="{FF2B5EF4-FFF2-40B4-BE49-F238E27FC236}">
                <a16:creationId xmlns:a16="http://schemas.microsoft.com/office/drawing/2014/main" id="{BA90C6AC-32DF-4682-8770-C6432076158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3799" y="5257800"/>
            <a:ext cx="2252726" cy="1600200"/>
          </a:xfrm>
          <a:prstGeom prst="rect">
            <a:avLst/>
          </a:prstGeom>
        </p:spPr>
      </p:pic>
    </p:spTree>
    <p:extLst>
      <p:ext uri="{BB962C8B-B14F-4D97-AF65-F5344CB8AC3E}">
        <p14:creationId xmlns:p14="http://schemas.microsoft.com/office/powerpoint/2010/main" val="12069754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AD78E9-6734-4CB2-A9DB-022AEAC469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47099"/>
          <a:stretch/>
        </p:blipFill>
        <p:spPr>
          <a:xfrm flipH="1">
            <a:off x="286724" y="0"/>
            <a:ext cx="2789505" cy="2112544"/>
          </a:xfrm>
          <a:prstGeom prst="rect">
            <a:avLst/>
          </a:prstGeom>
        </p:spPr>
      </p:pic>
      <p:pic>
        <p:nvPicPr>
          <p:cNvPr id="11" name="그림 10">
            <a:extLst>
              <a:ext uri="{FF2B5EF4-FFF2-40B4-BE49-F238E27FC236}">
                <a16:creationId xmlns:a16="http://schemas.microsoft.com/office/drawing/2014/main" id="{B83AC883-C5AE-467E-AE1E-4AD1C346BB3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49"/>
          <a:stretch/>
        </p:blipFill>
        <p:spPr>
          <a:xfrm>
            <a:off x="7757024" y="179980"/>
            <a:ext cx="4148252" cy="2179766"/>
          </a:xfrm>
          <a:prstGeom prst="rect">
            <a:avLst/>
          </a:prstGeom>
        </p:spPr>
      </p:pic>
    </p:spTree>
    <p:extLst>
      <p:ext uri="{BB962C8B-B14F-4D97-AF65-F5344CB8AC3E}">
        <p14:creationId xmlns:p14="http://schemas.microsoft.com/office/powerpoint/2010/main" val="1796128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A31D2982-1942-4C07-B586-9E1AE3811B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9931"/>
          <a:stretch/>
        </p:blipFill>
        <p:spPr>
          <a:xfrm>
            <a:off x="9211912" y="-195592"/>
            <a:ext cx="2759954" cy="1998223"/>
          </a:xfrm>
          <a:prstGeom prst="rect">
            <a:avLst/>
          </a:prstGeom>
        </p:spPr>
      </p:pic>
      <p:pic>
        <p:nvPicPr>
          <p:cNvPr id="8" name="그림 7">
            <a:extLst>
              <a:ext uri="{FF2B5EF4-FFF2-40B4-BE49-F238E27FC236}">
                <a16:creationId xmlns:a16="http://schemas.microsoft.com/office/drawing/2014/main" id="{C082EFEC-8BAF-448C-B6A5-B710626E77E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9805" t="17598"/>
          <a:stretch/>
        </p:blipFill>
        <p:spPr>
          <a:xfrm>
            <a:off x="220134" y="0"/>
            <a:ext cx="2516761" cy="1802631"/>
          </a:xfrm>
          <a:prstGeom prst="rect">
            <a:avLst/>
          </a:prstGeom>
        </p:spPr>
      </p:pic>
      <p:pic>
        <p:nvPicPr>
          <p:cNvPr id="10" name="그림 9">
            <a:extLst>
              <a:ext uri="{FF2B5EF4-FFF2-40B4-BE49-F238E27FC236}">
                <a16:creationId xmlns:a16="http://schemas.microsoft.com/office/drawing/2014/main" id="{E86C317A-D894-4548-ABB3-D81A3FCABB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41371" y="5657503"/>
            <a:ext cx="2501036" cy="1200497"/>
          </a:xfrm>
          <a:prstGeom prst="rect">
            <a:avLst/>
          </a:prstGeom>
        </p:spPr>
      </p:pic>
    </p:spTree>
    <p:extLst>
      <p:ext uri="{BB962C8B-B14F-4D97-AF65-F5344CB8AC3E}">
        <p14:creationId xmlns:p14="http://schemas.microsoft.com/office/powerpoint/2010/main" val="18929872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83633BF6-1231-4BCC-B491-7E9EB452059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47099"/>
          <a:stretch/>
        </p:blipFill>
        <p:spPr>
          <a:xfrm>
            <a:off x="9083492" y="0"/>
            <a:ext cx="2789505" cy="2112544"/>
          </a:xfrm>
          <a:prstGeom prst="rect">
            <a:avLst/>
          </a:prstGeom>
        </p:spPr>
      </p:pic>
      <p:pic>
        <p:nvPicPr>
          <p:cNvPr id="14" name="그림 13">
            <a:extLst>
              <a:ext uri="{FF2B5EF4-FFF2-40B4-BE49-F238E27FC236}">
                <a16:creationId xmlns:a16="http://schemas.microsoft.com/office/drawing/2014/main" id="{38F18589-5D73-43E2-AFAD-F3819262764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49" t="33014"/>
          <a:stretch/>
        </p:blipFill>
        <p:spPr>
          <a:xfrm>
            <a:off x="159724" y="101599"/>
            <a:ext cx="4148252" cy="1460145"/>
          </a:xfrm>
          <a:prstGeom prst="rect">
            <a:avLst/>
          </a:prstGeom>
        </p:spPr>
      </p:pic>
      <p:sp>
        <p:nvSpPr>
          <p:cNvPr id="4" name="그림 개체 틀 17">
            <a:extLst>
              <a:ext uri="{FF2B5EF4-FFF2-40B4-BE49-F238E27FC236}">
                <a16:creationId xmlns:a16="http://schemas.microsoft.com/office/drawing/2014/main" id="{78826769-A086-4163-ABDA-E1D36C497995}"/>
              </a:ext>
            </a:extLst>
          </p:cNvPr>
          <p:cNvSpPr>
            <a:spLocks noGrp="1"/>
          </p:cNvSpPr>
          <p:nvPr>
            <p:ph type="pic" sz="quarter" idx="12" hasCustomPrompt="1"/>
          </p:nvPr>
        </p:nvSpPr>
        <p:spPr>
          <a:xfrm>
            <a:off x="7526435" y="1316138"/>
            <a:ext cx="3311330" cy="3311326"/>
          </a:xfrm>
          <a:prstGeom prst="rect">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4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7" name="그림 16">
            <a:extLst>
              <a:ext uri="{FF2B5EF4-FFF2-40B4-BE49-F238E27FC236}">
                <a16:creationId xmlns:a16="http://schemas.microsoft.com/office/drawing/2014/main" id="{5240DA3C-CC9B-429C-8497-8E28D0B310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557" r="67627"/>
          <a:stretch/>
        </p:blipFill>
        <p:spPr>
          <a:xfrm>
            <a:off x="10396161" y="4485590"/>
            <a:ext cx="1789219" cy="2112544"/>
          </a:xfrm>
          <a:prstGeom prst="rect">
            <a:avLst/>
          </a:prstGeom>
        </p:spPr>
      </p:pic>
      <p:pic>
        <p:nvPicPr>
          <p:cNvPr id="18" name="그림 17">
            <a:extLst>
              <a:ext uri="{FF2B5EF4-FFF2-40B4-BE49-F238E27FC236}">
                <a16:creationId xmlns:a16="http://schemas.microsoft.com/office/drawing/2014/main" id="{A5522806-9641-429F-AF4E-24983EAFC46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49" b="70743"/>
          <a:stretch/>
        </p:blipFill>
        <p:spPr>
          <a:xfrm>
            <a:off x="2648924" y="6220262"/>
            <a:ext cx="4148252" cy="637738"/>
          </a:xfrm>
          <a:prstGeom prst="rect">
            <a:avLst/>
          </a:prstGeom>
        </p:spPr>
      </p:pic>
      <p:pic>
        <p:nvPicPr>
          <p:cNvPr id="23" name="그림 22">
            <a:extLst>
              <a:ext uri="{FF2B5EF4-FFF2-40B4-BE49-F238E27FC236}">
                <a16:creationId xmlns:a16="http://schemas.microsoft.com/office/drawing/2014/main" id="{99C1663F-997A-4E81-AEAA-911904FC67D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289325" y="5349569"/>
            <a:ext cx="1394327" cy="140683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2" name="Title 1">
            <a:extLst>
              <a:ext uri="{FF2B5EF4-FFF2-40B4-BE49-F238E27FC236}">
                <a16:creationId xmlns:a16="http://schemas.microsoft.com/office/drawing/2014/main" id="{6108D78E-8090-455C-81F2-F57D8860EAC5}"/>
              </a:ext>
            </a:extLst>
          </p:cNvPr>
          <p:cNvSpPr txBox="1">
            <a:spLocks/>
          </p:cNvSpPr>
          <p:nvPr userDrawn="1"/>
        </p:nvSpPr>
        <p:spPr>
          <a:xfrm>
            <a:off x="8125428" y="-1049867"/>
            <a:ext cx="4727615"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dirty="0">
                <a:solidFill>
                  <a:schemeClr val="accent6">
                    <a:lumMod val="50000"/>
                  </a:schemeClr>
                </a:solidFill>
                <a:latin typeface="SVN-Appleberry" panose="02040603050506020204" pitchFamily="18" charset="0"/>
              </a:rPr>
              <a:t>By </a:t>
            </a:r>
            <a:r>
              <a:rPr lang="en-US" sz="2800" b="0" dirty="0" err="1">
                <a:solidFill>
                  <a:schemeClr val="accent6">
                    <a:lumMod val="50000"/>
                  </a:schemeClr>
                </a:solidFill>
                <a:latin typeface="SVN-Appleberry" panose="02040603050506020204" pitchFamily="18" charset="0"/>
              </a:rPr>
              <a:t>Phước</a:t>
            </a:r>
            <a:r>
              <a:rPr lang="en-US" sz="2800" b="0" baseline="0" dirty="0">
                <a:solidFill>
                  <a:schemeClr val="accent6">
                    <a:lumMod val="50000"/>
                  </a:schemeClr>
                </a:solidFill>
                <a:latin typeface="SVN-Appleberry" panose="02040603050506020204" pitchFamily="18" charset="0"/>
              </a:rPr>
              <a:t> </a:t>
            </a:r>
            <a:r>
              <a:rPr lang="en-US" sz="2800" b="0" baseline="0" dirty="0" err="1">
                <a:solidFill>
                  <a:schemeClr val="accent6">
                    <a:lumMod val="50000"/>
                  </a:schemeClr>
                </a:solidFill>
                <a:latin typeface="SVN-Appleberry" panose="02040603050506020204" pitchFamily="18" charset="0"/>
              </a:rPr>
              <a:t>Trang</a:t>
            </a:r>
            <a:endParaRPr lang="en-US" sz="2800" b="0" dirty="0">
              <a:solidFill>
                <a:schemeClr val="accent6">
                  <a:lumMod val="50000"/>
                </a:schemeClr>
              </a:solidFill>
              <a:latin typeface="SVN-Appleberry" panose="02040603050506020204" pitchFamily="18" charset="0"/>
            </a:endParaRPr>
          </a:p>
        </p:txBody>
      </p:sp>
      <p:sp>
        <p:nvSpPr>
          <p:cNvPr id="13"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35169783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C00801C4-8E9F-4BF3-8E95-6D534BA8CA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2776" b="43276"/>
          <a:stretch/>
        </p:blipFill>
        <p:spPr>
          <a:xfrm>
            <a:off x="306614" y="113774"/>
            <a:ext cx="2330753" cy="1240894"/>
          </a:xfrm>
          <a:prstGeom prst="rect">
            <a:avLst/>
          </a:prstGeom>
        </p:spPr>
      </p:pic>
      <p:pic>
        <p:nvPicPr>
          <p:cNvPr id="14" name="그림 13">
            <a:extLst>
              <a:ext uri="{FF2B5EF4-FFF2-40B4-BE49-F238E27FC236}">
                <a16:creationId xmlns:a16="http://schemas.microsoft.com/office/drawing/2014/main" id="{77FB0ED5-A5C6-4A88-8198-C8B303E5AB7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931"/>
          <a:stretch/>
        </p:blipFill>
        <p:spPr>
          <a:xfrm>
            <a:off x="9264380" y="4610191"/>
            <a:ext cx="2759954" cy="1998223"/>
          </a:xfrm>
          <a:prstGeom prst="rect">
            <a:avLst/>
          </a:prstGeom>
        </p:spPr>
      </p:pic>
      <p:pic>
        <p:nvPicPr>
          <p:cNvPr id="19" name="그림 18">
            <a:extLst>
              <a:ext uri="{FF2B5EF4-FFF2-40B4-BE49-F238E27FC236}">
                <a16:creationId xmlns:a16="http://schemas.microsoft.com/office/drawing/2014/main" id="{AEF782E8-618C-45D8-8891-891A02F2D2A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204666" y="4745455"/>
            <a:ext cx="1927110" cy="2112545"/>
          </a:xfrm>
          <a:prstGeom prst="rect">
            <a:avLst/>
          </a:prstGeom>
        </p:spPr>
      </p:pic>
    </p:spTree>
    <p:extLst>
      <p:ext uri="{BB962C8B-B14F-4D97-AF65-F5344CB8AC3E}">
        <p14:creationId xmlns:p14="http://schemas.microsoft.com/office/powerpoint/2010/main" val="42085597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66A02470-1340-4DE4-AC67-46D0615CACF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2824" b="22510"/>
          <a:stretch/>
        </p:blipFill>
        <p:spPr>
          <a:xfrm>
            <a:off x="5544906" y="0"/>
            <a:ext cx="2327743" cy="1689100"/>
          </a:xfrm>
          <a:prstGeom prst="rect">
            <a:avLst/>
          </a:prstGeom>
        </p:spPr>
      </p:pic>
      <p:pic>
        <p:nvPicPr>
          <p:cNvPr id="12" name="그림 11">
            <a:extLst>
              <a:ext uri="{FF2B5EF4-FFF2-40B4-BE49-F238E27FC236}">
                <a16:creationId xmlns:a16="http://schemas.microsoft.com/office/drawing/2014/main" id="{74772DB9-FD2B-4720-A768-CECE69A5BB5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6161" t="44935"/>
          <a:stretch/>
        </p:blipFill>
        <p:spPr>
          <a:xfrm>
            <a:off x="0" y="0"/>
            <a:ext cx="2118821" cy="1204601"/>
          </a:xfrm>
          <a:prstGeom prst="rect">
            <a:avLst/>
          </a:prstGeom>
        </p:spPr>
      </p:pic>
      <p:pic>
        <p:nvPicPr>
          <p:cNvPr id="13" name="그림 12">
            <a:extLst>
              <a:ext uri="{FF2B5EF4-FFF2-40B4-BE49-F238E27FC236}">
                <a16:creationId xmlns:a16="http://schemas.microsoft.com/office/drawing/2014/main" id="{2B7E1957-2853-4B2F-81A6-A8258251092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9805" t="8657" b="63773"/>
          <a:stretch/>
        </p:blipFill>
        <p:spPr>
          <a:xfrm>
            <a:off x="9510139" y="79530"/>
            <a:ext cx="2516761" cy="603122"/>
          </a:xfrm>
          <a:prstGeom prst="rect">
            <a:avLst/>
          </a:prstGeom>
        </p:spPr>
      </p:pic>
      <p:pic>
        <p:nvPicPr>
          <p:cNvPr id="14" name="그림 13">
            <a:extLst>
              <a:ext uri="{FF2B5EF4-FFF2-40B4-BE49-F238E27FC236}">
                <a16:creationId xmlns:a16="http://schemas.microsoft.com/office/drawing/2014/main" id="{C34F5F0D-42AD-4A00-AFAB-C80AC7BC412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9805" t="88226" r="34919"/>
          <a:stretch/>
        </p:blipFill>
        <p:spPr>
          <a:xfrm>
            <a:off x="217028" y="3025667"/>
            <a:ext cx="330365" cy="257565"/>
          </a:xfrm>
          <a:prstGeom prst="rect">
            <a:avLst/>
          </a:prstGeom>
        </p:spPr>
      </p:pic>
      <p:pic>
        <p:nvPicPr>
          <p:cNvPr id="15" name="그림 14">
            <a:extLst>
              <a:ext uri="{FF2B5EF4-FFF2-40B4-BE49-F238E27FC236}">
                <a16:creationId xmlns:a16="http://schemas.microsoft.com/office/drawing/2014/main" id="{41275957-0825-465E-A118-7BD08B4E36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9494" r="62824"/>
          <a:stretch/>
        </p:blipFill>
        <p:spPr>
          <a:xfrm>
            <a:off x="9698534" y="2328085"/>
            <a:ext cx="2327743" cy="1100915"/>
          </a:xfrm>
          <a:prstGeom prst="rect">
            <a:avLst/>
          </a:prstGeom>
        </p:spPr>
      </p:pic>
      <p:sp>
        <p:nvSpPr>
          <p:cNvPr id="8" name="그림 개체 틀 4">
            <a:extLst>
              <a:ext uri="{FF2B5EF4-FFF2-40B4-BE49-F238E27FC236}">
                <a16:creationId xmlns:a16="http://schemas.microsoft.com/office/drawing/2014/main" id="{A59C714E-063C-4DA2-96D1-62213DF2829E}"/>
              </a:ext>
            </a:extLst>
          </p:cNvPr>
          <p:cNvSpPr>
            <a:spLocks noGrp="1"/>
          </p:cNvSpPr>
          <p:nvPr>
            <p:ph type="pic" sz="quarter" idx="10" hasCustomPrompt="1"/>
          </p:nvPr>
        </p:nvSpPr>
        <p:spPr>
          <a:xfrm>
            <a:off x="1008357" y="778545"/>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9" name="그림 개체 틀 4">
            <a:extLst>
              <a:ext uri="{FF2B5EF4-FFF2-40B4-BE49-F238E27FC236}">
                <a16:creationId xmlns:a16="http://schemas.microsoft.com/office/drawing/2014/main" id="{03624DE3-A5F6-4FF1-9BD7-34D256410E42}"/>
              </a:ext>
            </a:extLst>
          </p:cNvPr>
          <p:cNvSpPr>
            <a:spLocks noGrp="1"/>
          </p:cNvSpPr>
          <p:nvPr>
            <p:ph type="pic" sz="quarter" idx="11" hasCustomPrompt="1"/>
          </p:nvPr>
        </p:nvSpPr>
        <p:spPr>
          <a:xfrm>
            <a:off x="6326483" y="778545"/>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0" name="Picture 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11"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7"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8" name="Title 1">
            <a:extLst>
              <a:ext uri="{FF2B5EF4-FFF2-40B4-BE49-F238E27FC236}">
                <a16:creationId xmlns:a16="http://schemas.microsoft.com/office/drawing/2014/main" id="{6108D78E-8090-455C-81F2-F57D8860EAC5}"/>
              </a:ext>
            </a:extLst>
          </p:cNvPr>
          <p:cNvSpPr txBox="1">
            <a:spLocks/>
          </p:cNvSpPr>
          <p:nvPr userDrawn="1"/>
        </p:nvSpPr>
        <p:spPr>
          <a:xfrm>
            <a:off x="8125428" y="-1049867"/>
            <a:ext cx="4727615"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dirty="0">
                <a:solidFill>
                  <a:schemeClr val="accent6">
                    <a:lumMod val="50000"/>
                  </a:schemeClr>
                </a:solidFill>
                <a:latin typeface="SVN-Appleberry" panose="02040603050506020204" pitchFamily="18" charset="0"/>
              </a:rPr>
              <a:t>By </a:t>
            </a:r>
            <a:r>
              <a:rPr lang="en-US" sz="2800" b="0" dirty="0" err="1">
                <a:solidFill>
                  <a:schemeClr val="accent6">
                    <a:lumMod val="50000"/>
                  </a:schemeClr>
                </a:solidFill>
                <a:latin typeface="SVN-Appleberry" panose="02040603050506020204" pitchFamily="18" charset="0"/>
              </a:rPr>
              <a:t>Phước</a:t>
            </a:r>
            <a:r>
              <a:rPr lang="en-US" sz="2800" b="0" baseline="0" dirty="0">
                <a:solidFill>
                  <a:schemeClr val="accent6">
                    <a:lumMod val="50000"/>
                  </a:schemeClr>
                </a:solidFill>
                <a:latin typeface="SVN-Appleberry" panose="02040603050506020204" pitchFamily="18" charset="0"/>
              </a:rPr>
              <a:t> </a:t>
            </a:r>
            <a:r>
              <a:rPr lang="en-US" sz="2800" b="0" baseline="0" dirty="0" err="1">
                <a:solidFill>
                  <a:schemeClr val="accent6">
                    <a:lumMod val="50000"/>
                  </a:schemeClr>
                </a:solidFill>
                <a:latin typeface="SVN-Appleberry" panose="02040603050506020204" pitchFamily="18" charset="0"/>
              </a:rPr>
              <a:t>Trang</a:t>
            </a:r>
            <a:endParaRPr lang="en-US" sz="2800" b="0" dirty="0">
              <a:solidFill>
                <a:schemeClr val="accent6">
                  <a:lumMod val="50000"/>
                </a:schemeClr>
              </a:solidFill>
              <a:latin typeface="SVN-Appleberry" panose="02040603050506020204" pitchFamily="18" charset="0"/>
            </a:endParaRPr>
          </a:p>
        </p:txBody>
      </p:sp>
      <p:sp>
        <p:nvSpPr>
          <p:cNvPr id="19"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1648906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E95FDE-35A2-4C06-AD6B-84F6E7EA499F}" type="datetimeFigureOut">
              <a:rPr lang="en-US" smtClean="0"/>
              <a:t>13/04/2025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36F5B-2981-4021-AC30-0294DEC6D5BB}" type="slidenum">
              <a:rPr lang="en-US" smtClean="0"/>
              <a:t>‹#›</a:t>
            </a:fld>
            <a:endParaRPr lang="en-US"/>
          </a:p>
        </p:txBody>
      </p:sp>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0"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8125428" y="-1049867"/>
            <a:ext cx="4727615"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dirty="0">
                <a:solidFill>
                  <a:schemeClr val="accent6">
                    <a:lumMod val="50000"/>
                  </a:schemeClr>
                </a:solidFill>
                <a:latin typeface="SVN-Appleberry" panose="02040603050506020204" pitchFamily="18" charset="0"/>
              </a:rPr>
              <a:t>By </a:t>
            </a:r>
            <a:r>
              <a:rPr lang="en-US" sz="2800" b="0" dirty="0" err="1">
                <a:solidFill>
                  <a:schemeClr val="accent6">
                    <a:lumMod val="50000"/>
                  </a:schemeClr>
                </a:solidFill>
                <a:latin typeface="SVN-Appleberry" panose="02040603050506020204" pitchFamily="18" charset="0"/>
              </a:rPr>
              <a:t>Phước</a:t>
            </a:r>
            <a:r>
              <a:rPr lang="en-US" sz="2800" b="0" baseline="0" dirty="0">
                <a:solidFill>
                  <a:schemeClr val="accent6">
                    <a:lumMod val="50000"/>
                  </a:schemeClr>
                </a:solidFill>
                <a:latin typeface="SVN-Appleberry" panose="02040603050506020204" pitchFamily="18" charset="0"/>
              </a:rPr>
              <a:t> </a:t>
            </a:r>
            <a:r>
              <a:rPr lang="en-US" sz="2800" b="0" baseline="0" dirty="0" err="1">
                <a:solidFill>
                  <a:schemeClr val="accent6">
                    <a:lumMod val="50000"/>
                  </a:schemeClr>
                </a:solidFill>
                <a:latin typeface="SVN-Appleberry" panose="02040603050506020204" pitchFamily="18" charset="0"/>
              </a:rPr>
              <a:t>Trang</a:t>
            </a:r>
            <a:endParaRPr lang="en-US" sz="2800" b="0" dirty="0">
              <a:solidFill>
                <a:schemeClr val="accent6">
                  <a:lumMod val="50000"/>
                </a:schemeClr>
              </a:solidFill>
              <a:latin typeface="SVN-Appleberry" panose="02040603050506020204" pitchFamily="18" charset="0"/>
            </a:endParaRPr>
          </a:p>
        </p:txBody>
      </p:sp>
      <p:sp>
        <p:nvSpPr>
          <p:cNvPr id="12"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4006633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24491416-9B87-467E-A7CA-2435AAD2EE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0436"/>
          <a:stretch/>
        </p:blipFill>
        <p:spPr>
          <a:xfrm>
            <a:off x="9896814" y="4859777"/>
            <a:ext cx="2180886" cy="1998223"/>
          </a:xfrm>
          <a:prstGeom prst="rect">
            <a:avLst/>
          </a:prstGeom>
        </p:spPr>
      </p:pic>
      <p:pic>
        <p:nvPicPr>
          <p:cNvPr id="9" name="그림 8">
            <a:extLst>
              <a:ext uri="{FF2B5EF4-FFF2-40B4-BE49-F238E27FC236}">
                <a16:creationId xmlns:a16="http://schemas.microsoft.com/office/drawing/2014/main" id="{E9325D66-A34D-45B8-AFD0-E335DF32CFD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2900"/>
          <a:stretch/>
        </p:blipFill>
        <p:spPr>
          <a:xfrm>
            <a:off x="112221" y="0"/>
            <a:ext cx="2483616" cy="2112544"/>
          </a:xfrm>
          <a:prstGeom prst="rect">
            <a:avLst/>
          </a:prstGeom>
        </p:spPr>
      </p:pic>
    </p:spTree>
    <p:extLst>
      <p:ext uri="{BB962C8B-B14F-4D97-AF65-F5344CB8AC3E}">
        <p14:creationId xmlns:p14="http://schemas.microsoft.com/office/powerpoint/2010/main" val="22543791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45A9EDF8-CA27-4B0D-A2EA-91BFFE1AC23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3749" r="26064" b="23887"/>
          <a:stretch/>
        </p:blipFill>
        <p:spPr>
          <a:xfrm rot="10800000">
            <a:off x="0" y="0"/>
            <a:ext cx="2516247" cy="1659067"/>
          </a:xfrm>
          <a:prstGeom prst="rect">
            <a:avLst/>
          </a:prstGeom>
        </p:spPr>
      </p:pic>
      <p:pic>
        <p:nvPicPr>
          <p:cNvPr id="13" name="그림 12">
            <a:extLst>
              <a:ext uri="{FF2B5EF4-FFF2-40B4-BE49-F238E27FC236}">
                <a16:creationId xmlns:a16="http://schemas.microsoft.com/office/drawing/2014/main" id="{60B71D65-C772-4924-8C47-C7057E0C30C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9805" t="9281"/>
          <a:stretch/>
        </p:blipFill>
        <p:spPr>
          <a:xfrm flipH="1">
            <a:off x="9481675" y="0"/>
            <a:ext cx="2516761" cy="1984569"/>
          </a:xfrm>
          <a:prstGeom prst="rect">
            <a:avLst/>
          </a:prstGeom>
        </p:spPr>
      </p:pic>
      <p:pic>
        <p:nvPicPr>
          <p:cNvPr id="14" name="그림 13">
            <a:extLst>
              <a:ext uri="{FF2B5EF4-FFF2-40B4-BE49-F238E27FC236}">
                <a16:creationId xmlns:a16="http://schemas.microsoft.com/office/drawing/2014/main" id="{DDA12C19-351D-4A3C-A458-3DA5093F3A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427" b="4449"/>
          <a:stretch/>
        </p:blipFill>
        <p:spPr>
          <a:xfrm rot="16200000">
            <a:off x="10537797" y="5203798"/>
            <a:ext cx="1225605" cy="2082800"/>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6"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8125428" y="-1049867"/>
            <a:ext cx="4727615"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dirty="0">
                <a:solidFill>
                  <a:schemeClr val="accent6">
                    <a:lumMod val="50000"/>
                  </a:schemeClr>
                </a:solidFill>
                <a:latin typeface="SVN-Appleberry" panose="02040603050506020204" pitchFamily="18" charset="0"/>
              </a:rPr>
              <a:t>By </a:t>
            </a:r>
            <a:r>
              <a:rPr lang="en-US" sz="2800" b="0" dirty="0" err="1">
                <a:solidFill>
                  <a:schemeClr val="accent6">
                    <a:lumMod val="50000"/>
                  </a:schemeClr>
                </a:solidFill>
                <a:latin typeface="SVN-Appleberry" panose="02040603050506020204" pitchFamily="18" charset="0"/>
              </a:rPr>
              <a:t>Phước</a:t>
            </a:r>
            <a:r>
              <a:rPr lang="en-US" sz="2800" b="0" baseline="0" dirty="0">
                <a:solidFill>
                  <a:schemeClr val="accent6">
                    <a:lumMod val="50000"/>
                  </a:schemeClr>
                </a:solidFill>
                <a:latin typeface="SVN-Appleberry" panose="02040603050506020204" pitchFamily="18" charset="0"/>
              </a:rPr>
              <a:t> </a:t>
            </a:r>
            <a:r>
              <a:rPr lang="en-US" sz="2800" b="0" baseline="0" dirty="0" err="1">
                <a:solidFill>
                  <a:schemeClr val="accent6">
                    <a:lumMod val="50000"/>
                  </a:schemeClr>
                </a:solidFill>
                <a:latin typeface="SVN-Appleberry" panose="02040603050506020204" pitchFamily="18" charset="0"/>
              </a:rPr>
              <a:t>Trang</a:t>
            </a:r>
            <a:endParaRPr lang="en-US" sz="2800" b="0" dirty="0">
              <a:solidFill>
                <a:schemeClr val="accent6">
                  <a:lumMod val="50000"/>
                </a:schemeClr>
              </a:solidFill>
              <a:latin typeface="SVN-Appleberry" panose="02040603050506020204" pitchFamily="18" charset="0"/>
            </a:endParaRPr>
          </a:p>
        </p:txBody>
      </p:sp>
      <p:sp>
        <p:nvSpPr>
          <p:cNvPr id="10"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41573411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9" name="그림 개체 틀 17">
            <a:extLst>
              <a:ext uri="{FF2B5EF4-FFF2-40B4-BE49-F238E27FC236}">
                <a16:creationId xmlns:a16="http://schemas.microsoft.com/office/drawing/2014/main" id="{6AE925DC-C6DE-4DD6-9C93-E47F18768DF7}"/>
              </a:ext>
            </a:extLst>
          </p:cNvPr>
          <p:cNvSpPr>
            <a:spLocks noGrp="1"/>
          </p:cNvSpPr>
          <p:nvPr>
            <p:ph type="pic" sz="quarter" idx="12" hasCustomPrompt="1"/>
          </p:nvPr>
        </p:nvSpPr>
        <p:spPr>
          <a:xfrm>
            <a:off x="1392335" y="1316138"/>
            <a:ext cx="3311330" cy="3311326"/>
          </a:xfrm>
          <a:prstGeom prst="rect">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4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2264D7BD-11BC-455F-96D1-F98390708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49" t="10160" r="60436"/>
          <a:stretch/>
        </p:blipFill>
        <p:spPr>
          <a:xfrm>
            <a:off x="0" y="0"/>
            <a:ext cx="1819944" cy="1795199"/>
          </a:xfrm>
          <a:prstGeom prst="rect">
            <a:avLst/>
          </a:prstGeom>
        </p:spPr>
      </p:pic>
      <p:pic>
        <p:nvPicPr>
          <p:cNvPr id="15" name="그림 14">
            <a:extLst>
              <a:ext uri="{FF2B5EF4-FFF2-40B4-BE49-F238E27FC236}">
                <a16:creationId xmlns:a16="http://schemas.microsoft.com/office/drawing/2014/main" id="{13F1AA4B-C3A3-4E98-B4B6-3282EBBEE9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9931"/>
          <a:stretch/>
        </p:blipFill>
        <p:spPr>
          <a:xfrm>
            <a:off x="9327880" y="4627464"/>
            <a:ext cx="2759954" cy="1998223"/>
          </a:xfrm>
          <a:prstGeom prst="rect">
            <a:avLst/>
          </a:prstGeom>
        </p:spPr>
      </p:pic>
      <p:pic>
        <p:nvPicPr>
          <p:cNvPr id="19" name="그림 18">
            <a:extLst>
              <a:ext uri="{FF2B5EF4-FFF2-40B4-BE49-F238E27FC236}">
                <a16:creationId xmlns:a16="http://schemas.microsoft.com/office/drawing/2014/main" id="{259D0CC6-1C58-465B-A379-67FF60A7E4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118547"/>
            <a:ext cx="1474670" cy="1739453"/>
          </a:xfrm>
          <a:prstGeom prst="rect">
            <a:avLst/>
          </a:prstGeom>
        </p:spPr>
      </p:pic>
    </p:spTree>
    <p:extLst>
      <p:ext uri="{BB962C8B-B14F-4D97-AF65-F5344CB8AC3E}">
        <p14:creationId xmlns:p14="http://schemas.microsoft.com/office/powerpoint/2010/main" val="5851968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DF04F80-0B0D-4781-840E-6A616BCBB6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47099"/>
          <a:stretch/>
        </p:blipFill>
        <p:spPr>
          <a:xfrm>
            <a:off x="9204916" y="0"/>
            <a:ext cx="2789505" cy="2112544"/>
          </a:xfrm>
          <a:prstGeom prst="rect">
            <a:avLst/>
          </a:prstGeom>
        </p:spPr>
      </p:pic>
      <p:pic>
        <p:nvPicPr>
          <p:cNvPr id="11" name="그림 10">
            <a:extLst>
              <a:ext uri="{FF2B5EF4-FFF2-40B4-BE49-F238E27FC236}">
                <a16:creationId xmlns:a16="http://schemas.microsoft.com/office/drawing/2014/main" id="{BC495214-4B80-4BFF-9CB4-07D7ABC203E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2776" b="43276"/>
          <a:stretch/>
        </p:blipFill>
        <p:spPr>
          <a:xfrm>
            <a:off x="344714" y="228074"/>
            <a:ext cx="2330753" cy="1240894"/>
          </a:xfrm>
          <a:prstGeom prst="rect">
            <a:avLst/>
          </a:prstGeom>
        </p:spPr>
      </p:pic>
    </p:spTree>
    <p:extLst>
      <p:ext uri="{BB962C8B-B14F-4D97-AF65-F5344CB8AC3E}">
        <p14:creationId xmlns:p14="http://schemas.microsoft.com/office/powerpoint/2010/main" val="10308787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id="{D9B0BB53-C446-4C2B-8BC8-F27A3693AC4B}"/>
              </a:ext>
            </a:extLst>
          </p:cNvPr>
          <p:cNvGrpSpPr/>
          <p:nvPr userDrawn="1"/>
        </p:nvGrpSpPr>
        <p:grpSpPr>
          <a:xfrm>
            <a:off x="9769642" y="111760"/>
            <a:ext cx="2422358" cy="1539417"/>
            <a:chOff x="8698068" y="111760"/>
            <a:chExt cx="3493932" cy="2220406"/>
          </a:xfrm>
        </p:grpSpPr>
        <p:pic>
          <p:nvPicPr>
            <p:cNvPr id="4" name="그림 3">
              <a:extLst>
                <a:ext uri="{FF2B5EF4-FFF2-40B4-BE49-F238E27FC236}">
                  <a16:creationId xmlns:a16="http://schemas.microsoft.com/office/drawing/2014/main" id="{C9997A18-E07B-400B-BDA7-7AB23938F7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7008"/>
            <a:stretch/>
          </p:blipFill>
          <p:spPr>
            <a:xfrm>
              <a:off x="10752389" y="152400"/>
              <a:ext cx="1439611" cy="2179766"/>
            </a:xfrm>
            <a:prstGeom prst="rect">
              <a:avLst/>
            </a:prstGeom>
          </p:spPr>
        </p:pic>
        <p:pic>
          <p:nvPicPr>
            <p:cNvPr id="8" name="그림 7">
              <a:extLst>
                <a:ext uri="{FF2B5EF4-FFF2-40B4-BE49-F238E27FC236}">
                  <a16:creationId xmlns:a16="http://schemas.microsoft.com/office/drawing/2014/main" id="{1F1A4903-20C9-47DC-8CB9-199FA6DC058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070" r="62824"/>
            <a:stretch/>
          </p:blipFill>
          <p:spPr>
            <a:xfrm rot="5400000" flipH="1">
              <a:off x="9471558" y="-661730"/>
              <a:ext cx="632786" cy="2179766"/>
            </a:xfrm>
            <a:prstGeom prst="rect">
              <a:avLst/>
            </a:prstGeom>
          </p:spPr>
        </p:pic>
      </p:grpSp>
    </p:spTree>
    <p:extLst>
      <p:ext uri="{BB962C8B-B14F-4D97-AF65-F5344CB8AC3E}">
        <p14:creationId xmlns:p14="http://schemas.microsoft.com/office/powerpoint/2010/main" val="18187285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19" name="그림 18">
            <a:extLst>
              <a:ext uri="{FF2B5EF4-FFF2-40B4-BE49-F238E27FC236}">
                <a16:creationId xmlns:a16="http://schemas.microsoft.com/office/drawing/2014/main" id="{EC5ACC24-17FB-425F-BE9B-DC0D60B317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1858" r="47099"/>
          <a:stretch/>
        </p:blipFill>
        <p:spPr>
          <a:xfrm>
            <a:off x="0" y="0"/>
            <a:ext cx="1109606" cy="2112544"/>
          </a:xfrm>
          <a:prstGeom prst="rect">
            <a:avLst/>
          </a:prstGeom>
        </p:spPr>
      </p:pic>
      <p:pic>
        <p:nvPicPr>
          <p:cNvPr id="21" name="그림 20">
            <a:extLst>
              <a:ext uri="{FF2B5EF4-FFF2-40B4-BE49-F238E27FC236}">
                <a16:creationId xmlns:a16="http://schemas.microsoft.com/office/drawing/2014/main" id="{1F4667D0-2DC0-4058-83B8-FDCD683D9CA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t="21293" r="67809"/>
          <a:stretch/>
        </p:blipFill>
        <p:spPr>
          <a:xfrm>
            <a:off x="10417514" y="0"/>
            <a:ext cx="1774486" cy="1572748"/>
          </a:xfrm>
          <a:prstGeom prst="rect">
            <a:avLst/>
          </a:prstGeom>
        </p:spPr>
      </p:pic>
      <p:pic>
        <p:nvPicPr>
          <p:cNvPr id="27" name="그림 26">
            <a:extLst>
              <a:ext uri="{FF2B5EF4-FFF2-40B4-BE49-F238E27FC236}">
                <a16:creationId xmlns:a16="http://schemas.microsoft.com/office/drawing/2014/main" id="{17372B3E-3DE8-4EB4-A052-A8206DBF24B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0171" r="60436" b="13774"/>
          <a:stretch/>
        </p:blipFill>
        <p:spPr>
          <a:xfrm>
            <a:off x="169333" y="4969915"/>
            <a:ext cx="517730" cy="1722985"/>
          </a:xfrm>
          <a:prstGeom prst="rect">
            <a:avLst/>
          </a:prstGeom>
        </p:spPr>
      </p:pic>
      <p:pic>
        <p:nvPicPr>
          <p:cNvPr id="28" name="그림 27">
            <a:extLst>
              <a:ext uri="{FF2B5EF4-FFF2-40B4-BE49-F238E27FC236}">
                <a16:creationId xmlns:a16="http://schemas.microsoft.com/office/drawing/2014/main" id="{7373B34E-A75C-49FD-BEF3-1E5F26102C8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68529"/>
          <a:stretch/>
        </p:blipFill>
        <p:spPr>
          <a:xfrm rot="5400000" flipH="1" flipV="1">
            <a:off x="10299375" y="4908495"/>
            <a:ext cx="1659466" cy="2112544"/>
          </a:xfrm>
          <a:prstGeom prst="rect">
            <a:avLst/>
          </a:prstGeom>
        </p:spPr>
      </p:pic>
    </p:spTree>
    <p:extLst>
      <p:ext uri="{BB962C8B-B14F-4D97-AF65-F5344CB8AC3E}">
        <p14:creationId xmlns:p14="http://schemas.microsoft.com/office/powerpoint/2010/main" val="23745031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14" name="그림 13">
            <a:extLst>
              <a:ext uri="{FF2B5EF4-FFF2-40B4-BE49-F238E27FC236}">
                <a16:creationId xmlns:a16="http://schemas.microsoft.com/office/drawing/2014/main" id="{75938131-9E37-47E9-85CD-D524B6BB25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2776" b="43276"/>
          <a:stretch/>
        </p:blipFill>
        <p:spPr>
          <a:xfrm>
            <a:off x="34878" y="72032"/>
            <a:ext cx="2330753" cy="1240894"/>
          </a:xfrm>
          <a:prstGeom prst="rect">
            <a:avLst/>
          </a:prstGeom>
        </p:spPr>
      </p:pic>
      <p:pic>
        <p:nvPicPr>
          <p:cNvPr id="18" name="그림 17">
            <a:extLst>
              <a:ext uri="{FF2B5EF4-FFF2-40B4-BE49-F238E27FC236}">
                <a16:creationId xmlns:a16="http://schemas.microsoft.com/office/drawing/2014/main" id="{3FC7A794-33AF-4BDD-9AC6-5D5AD21CB8B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9805" t="12719"/>
          <a:stretch/>
        </p:blipFill>
        <p:spPr>
          <a:xfrm flipH="1">
            <a:off x="10030884" y="0"/>
            <a:ext cx="2084635" cy="1581521"/>
          </a:xfrm>
          <a:prstGeom prst="rect">
            <a:avLst/>
          </a:prstGeom>
        </p:spPr>
      </p:pic>
    </p:spTree>
    <p:extLst>
      <p:ext uri="{BB962C8B-B14F-4D97-AF65-F5344CB8AC3E}">
        <p14:creationId xmlns:p14="http://schemas.microsoft.com/office/powerpoint/2010/main" val="18014371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B8B8E77F-C14C-4679-B490-630A2917E13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2900"/>
          <a:stretch/>
        </p:blipFill>
        <p:spPr>
          <a:xfrm>
            <a:off x="123339" y="0"/>
            <a:ext cx="2483616" cy="2112544"/>
          </a:xfrm>
          <a:prstGeom prst="rect">
            <a:avLst/>
          </a:prstGeom>
        </p:spPr>
      </p:pic>
      <p:pic>
        <p:nvPicPr>
          <p:cNvPr id="10" name="그림 9">
            <a:extLst>
              <a:ext uri="{FF2B5EF4-FFF2-40B4-BE49-F238E27FC236}">
                <a16:creationId xmlns:a16="http://schemas.microsoft.com/office/drawing/2014/main" id="{B6ADBB7A-1971-4DAC-867E-E7C22C1D9B3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49" t="33577"/>
          <a:stretch/>
        </p:blipFill>
        <p:spPr>
          <a:xfrm flipH="1">
            <a:off x="123339" y="2730269"/>
            <a:ext cx="4148252" cy="1447862"/>
          </a:xfrm>
          <a:prstGeom prst="rect">
            <a:avLst/>
          </a:prstGeom>
        </p:spPr>
      </p:pic>
      <p:pic>
        <p:nvPicPr>
          <p:cNvPr id="12" name="그림 11">
            <a:extLst>
              <a:ext uri="{FF2B5EF4-FFF2-40B4-BE49-F238E27FC236}">
                <a16:creationId xmlns:a16="http://schemas.microsoft.com/office/drawing/2014/main" id="{DD2AFD01-A3BC-4B38-9D92-71CB4EE04D9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49" r="5855"/>
          <a:stretch/>
        </p:blipFill>
        <p:spPr>
          <a:xfrm flipV="1">
            <a:off x="8403739" y="4678234"/>
            <a:ext cx="3781641" cy="2179766"/>
          </a:xfrm>
          <a:prstGeom prst="rect">
            <a:avLst/>
          </a:prstGeom>
        </p:spPr>
      </p:pic>
      <p:pic>
        <p:nvPicPr>
          <p:cNvPr id="13" name="그림 12">
            <a:extLst>
              <a:ext uri="{FF2B5EF4-FFF2-40B4-BE49-F238E27FC236}">
                <a16:creationId xmlns:a16="http://schemas.microsoft.com/office/drawing/2014/main" id="{C09E1E71-07A3-4E22-86D1-53C93AAEA7D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84757"/>
          <a:stretch/>
        </p:blipFill>
        <p:spPr>
          <a:xfrm>
            <a:off x="11237615" y="405175"/>
            <a:ext cx="954386" cy="2179766"/>
          </a:xfrm>
          <a:prstGeom prst="rect">
            <a:avLst/>
          </a:prstGeom>
        </p:spPr>
      </p:pic>
      <p:sp>
        <p:nvSpPr>
          <p:cNvPr id="4" name="그림 개체 틀 4">
            <a:extLst>
              <a:ext uri="{FF2B5EF4-FFF2-40B4-BE49-F238E27FC236}">
                <a16:creationId xmlns:a16="http://schemas.microsoft.com/office/drawing/2014/main" id="{32B27113-4920-48CD-BACE-83285700EA25}"/>
              </a:ext>
            </a:extLst>
          </p:cNvPr>
          <p:cNvSpPr>
            <a:spLocks noGrp="1"/>
          </p:cNvSpPr>
          <p:nvPr>
            <p:ph type="pic" sz="quarter" idx="11" hasCustomPrompt="1"/>
          </p:nvPr>
        </p:nvSpPr>
        <p:spPr>
          <a:xfrm>
            <a:off x="493486" y="3378000"/>
            <a:ext cx="11205028" cy="2935509"/>
          </a:xfrm>
          <a:prstGeom prst="round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19262730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74837202-8CE9-4367-BFF9-B256D7AF08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6392"/>
          <a:stretch/>
        </p:blipFill>
        <p:spPr>
          <a:xfrm>
            <a:off x="10713807" y="645849"/>
            <a:ext cx="1478194" cy="2179766"/>
          </a:xfrm>
          <a:prstGeom prst="rect">
            <a:avLst/>
          </a:prstGeom>
        </p:spPr>
      </p:pic>
      <p:pic>
        <p:nvPicPr>
          <p:cNvPr id="9" name="그림 8">
            <a:extLst>
              <a:ext uri="{FF2B5EF4-FFF2-40B4-BE49-F238E27FC236}">
                <a16:creationId xmlns:a16="http://schemas.microsoft.com/office/drawing/2014/main" id="{2568A563-39AE-4742-BE12-D7AF721A195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931"/>
          <a:stretch/>
        </p:blipFill>
        <p:spPr>
          <a:xfrm flipH="1">
            <a:off x="86334" y="4699091"/>
            <a:ext cx="2759954" cy="1998223"/>
          </a:xfrm>
          <a:prstGeom prst="rect">
            <a:avLst/>
          </a:prstGeom>
        </p:spPr>
      </p:pic>
      <p:pic>
        <p:nvPicPr>
          <p:cNvPr id="11" name="그림 10">
            <a:extLst>
              <a:ext uri="{FF2B5EF4-FFF2-40B4-BE49-F238E27FC236}">
                <a16:creationId xmlns:a16="http://schemas.microsoft.com/office/drawing/2014/main" id="{48A2FB56-2823-4000-B222-2B853B2785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3749" t="49319"/>
          <a:stretch/>
        </p:blipFill>
        <p:spPr>
          <a:xfrm flipH="1">
            <a:off x="7603639" y="-1"/>
            <a:ext cx="4148252" cy="1104731"/>
          </a:xfrm>
          <a:prstGeom prst="rect">
            <a:avLst/>
          </a:prstGeom>
        </p:spPr>
      </p:pic>
      <p:pic>
        <p:nvPicPr>
          <p:cNvPr id="21" name="그림 20">
            <a:extLst>
              <a:ext uri="{FF2B5EF4-FFF2-40B4-BE49-F238E27FC236}">
                <a16:creationId xmlns:a16="http://schemas.microsoft.com/office/drawing/2014/main" id="{A9372BA1-7B4E-4CA2-836A-CCF13125A69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74310" y="4441508"/>
            <a:ext cx="2070293" cy="2112544"/>
          </a:xfrm>
          <a:prstGeom prst="rect">
            <a:avLst/>
          </a:prstGeom>
        </p:spPr>
      </p:pic>
      <p:pic>
        <p:nvPicPr>
          <p:cNvPr id="6" name="Picture 5">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7"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2"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3" name="Title 1">
            <a:extLst>
              <a:ext uri="{FF2B5EF4-FFF2-40B4-BE49-F238E27FC236}">
                <a16:creationId xmlns:a16="http://schemas.microsoft.com/office/drawing/2014/main" id="{6108D78E-8090-455C-81F2-F57D8860EAC5}"/>
              </a:ext>
            </a:extLst>
          </p:cNvPr>
          <p:cNvSpPr txBox="1">
            <a:spLocks/>
          </p:cNvSpPr>
          <p:nvPr userDrawn="1"/>
        </p:nvSpPr>
        <p:spPr>
          <a:xfrm>
            <a:off x="8125428" y="-1049867"/>
            <a:ext cx="4727615"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dirty="0">
                <a:solidFill>
                  <a:schemeClr val="accent6">
                    <a:lumMod val="50000"/>
                  </a:schemeClr>
                </a:solidFill>
                <a:latin typeface="SVN-Appleberry" panose="02040603050506020204" pitchFamily="18" charset="0"/>
              </a:rPr>
              <a:t>By </a:t>
            </a:r>
            <a:r>
              <a:rPr lang="en-US" sz="2800" b="0" dirty="0" err="1">
                <a:solidFill>
                  <a:schemeClr val="accent6">
                    <a:lumMod val="50000"/>
                  </a:schemeClr>
                </a:solidFill>
                <a:latin typeface="SVN-Appleberry" panose="02040603050506020204" pitchFamily="18" charset="0"/>
              </a:rPr>
              <a:t>Phước</a:t>
            </a:r>
            <a:r>
              <a:rPr lang="en-US" sz="2800" b="0" baseline="0" dirty="0">
                <a:solidFill>
                  <a:schemeClr val="accent6">
                    <a:lumMod val="50000"/>
                  </a:schemeClr>
                </a:solidFill>
                <a:latin typeface="SVN-Appleberry" panose="02040603050506020204" pitchFamily="18" charset="0"/>
              </a:rPr>
              <a:t> </a:t>
            </a:r>
            <a:r>
              <a:rPr lang="en-US" sz="2800" b="0" baseline="0" dirty="0" err="1">
                <a:solidFill>
                  <a:schemeClr val="accent6">
                    <a:lumMod val="50000"/>
                  </a:schemeClr>
                </a:solidFill>
                <a:latin typeface="SVN-Appleberry" panose="02040603050506020204" pitchFamily="18" charset="0"/>
              </a:rPr>
              <a:t>Trang</a:t>
            </a:r>
            <a:endParaRPr lang="en-US" sz="2800" b="0" dirty="0">
              <a:solidFill>
                <a:schemeClr val="accent6">
                  <a:lumMod val="50000"/>
                </a:schemeClr>
              </a:solidFill>
              <a:latin typeface="SVN-Appleberry" panose="02040603050506020204" pitchFamily="18" charset="0"/>
            </a:endParaRPr>
          </a:p>
        </p:txBody>
      </p:sp>
      <p:sp>
        <p:nvSpPr>
          <p:cNvPr id="14"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3024865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9B6AFC8C-A131-4819-B173-B3F03CB5F6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47099"/>
          <a:stretch/>
        </p:blipFill>
        <p:spPr>
          <a:xfrm flipH="1">
            <a:off x="108924" y="0"/>
            <a:ext cx="2789505" cy="2112544"/>
          </a:xfrm>
          <a:prstGeom prst="rect">
            <a:avLst/>
          </a:prstGeom>
        </p:spPr>
      </p:pic>
      <p:pic>
        <p:nvPicPr>
          <p:cNvPr id="8" name="그림 7">
            <a:extLst>
              <a:ext uri="{FF2B5EF4-FFF2-40B4-BE49-F238E27FC236}">
                <a16:creationId xmlns:a16="http://schemas.microsoft.com/office/drawing/2014/main" id="{7EC23837-8EAA-429A-B3EF-CF195274FAD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84757" b="23496"/>
          <a:stretch/>
        </p:blipFill>
        <p:spPr>
          <a:xfrm>
            <a:off x="11237615" y="5190383"/>
            <a:ext cx="954386" cy="1667617"/>
          </a:xfrm>
          <a:prstGeom prst="rect">
            <a:avLst/>
          </a:prstGeom>
        </p:spPr>
      </p:pic>
      <p:pic>
        <p:nvPicPr>
          <p:cNvPr id="15" name="그림 14">
            <a:extLst>
              <a:ext uri="{FF2B5EF4-FFF2-40B4-BE49-F238E27FC236}">
                <a16:creationId xmlns:a16="http://schemas.microsoft.com/office/drawing/2014/main" id="{245DB787-3A0C-4720-BFDB-D06440DFAF7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424" r="62824"/>
          <a:stretch/>
        </p:blipFill>
        <p:spPr>
          <a:xfrm rot="16200000" flipH="1">
            <a:off x="10260939" y="4934308"/>
            <a:ext cx="1424586" cy="2179766"/>
          </a:xfrm>
          <a:prstGeom prst="rect">
            <a:avLst/>
          </a:prstGeom>
        </p:spPr>
      </p:pic>
      <p:pic>
        <p:nvPicPr>
          <p:cNvPr id="21" name="그림 20">
            <a:extLst>
              <a:ext uri="{FF2B5EF4-FFF2-40B4-BE49-F238E27FC236}">
                <a16:creationId xmlns:a16="http://schemas.microsoft.com/office/drawing/2014/main" id="{7A165B59-D317-4469-9D01-BBE40C1627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2732" y="4745455"/>
            <a:ext cx="1790969" cy="2112545"/>
          </a:xfrm>
          <a:prstGeom prst="rect">
            <a:avLst/>
          </a:prstGeom>
        </p:spPr>
      </p:pic>
      <p:pic>
        <p:nvPicPr>
          <p:cNvPr id="6" name="Picture 5">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2" name="Title 1">
            <a:extLst>
              <a:ext uri="{FF2B5EF4-FFF2-40B4-BE49-F238E27FC236}">
                <a16:creationId xmlns:a16="http://schemas.microsoft.com/office/drawing/2014/main" id="{6108D78E-8090-455C-81F2-F57D8860EAC5}"/>
              </a:ext>
            </a:extLst>
          </p:cNvPr>
          <p:cNvSpPr txBox="1">
            <a:spLocks/>
          </p:cNvSpPr>
          <p:nvPr userDrawn="1"/>
        </p:nvSpPr>
        <p:spPr>
          <a:xfrm>
            <a:off x="8125428" y="-1049867"/>
            <a:ext cx="4727615"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dirty="0">
                <a:solidFill>
                  <a:schemeClr val="accent6">
                    <a:lumMod val="50000"/>
                  </a:schemeClr>
                </a:solidFill>
                <a:latin typeface="SVN-Appleberry" panose="02040603050506020204" pitchFamily="18" charset="0"/>
              </a:rPr>
              <a:t>By </a:t>
            </a:r>
            <a:r>
              <a:rPr lang="en-US" sz="2800" b="0" dirty="0" err="1">
                <a:solidFill>
                  <a:schemeClr val="accent6">
                    <a:lumMod val="50000"/>
                  </a:schemeClr>
                </a:solidFill>
                <a:latin typeface="SVN-Appleberry" panose="02040603050506020204" pitchFamily="18" charset="0"/>
              </a:rPr>
              <a:t>Phước</a:t>
            </a:r>
            <a:r>
              <a:rPr lang="en-US" sz="2800" b="0" baseline="0" dirty="0">
                <a:solidFill>
                  <a:schemeClr val="accent6">
                    <a:lumMod val="50000"/>
                  </a:schemeClr>
                </a:solidFill>
                <a:latin typeface="SVN-Appleberry" panose="02040603050506020204" pitchFamily="18" charset="0"/>
              </a:rPr>
              <a:t> </a:t>
            </a:r>
            <a:r>
              <a:rPr lang="en-US" sz="2800" b="0" baseline="0" dirty="0" err="1">
                <a:solidFill>
                  <a:schemeClr val="accent6">
                    <a:lumMod val="50000"/>
                  </a:schemeClr>
                </a:solidFill>
                <a:latin typeface="SVN-Appleberry" panose="02040603050506020204" pitchFamily="18" charset="0"/>
              </a:rPr>
              <a:t>Trang</a:t>
            </a:r>
            <a:endParaRPr lang="en-US" sz="2800" b="0" dirty="0">
              <a:solidFill>
                <a:schemeClr val="accent6">
                  <a:lumMod val="50000"/>
                </a:schemeClr>
              </a:solidFill>
              <a:latin typeface="SVN-Appleberry" panose="02040603050506020204" pitchFamily="18" charset="0"/>
            </a:endParaRPr>
          </a:p>
        </p:txBody>
      </p:sp>
      <p:sp>
        <p:nvSpPr>
          <p:cNvPr id="13"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28170498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E95FDE-35A2-4C06-AD6B-84F6E7EA499F}" type="datetimeFigureOut">
              <a:rPr lang="en-US" smtClean="0"/>
              <a:t>13/04/2025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36F5B-2981-4021-AC30-0294DEC6D5BB}" type="slidenum">
              <a:rPr lang="en-US" smtClean="0"/>
              <a:t>‹#›</a:t>
            </a:fld>
            <a:endParaRPr lang="en-US"/>
          </a:p>
        </p:txBody>
      </p:sp>
    </p:spTree>
    <p:extLst>
      <p:ext uri="{BB962C8B-B14F-4D97-AF65-F5344CB8AC3E}">
        <p14:creationId xmlns:p14="http://schemas.microsoft.com/office/powerpoint/2010/main" val="2676311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PPTMON slide">
    <p:spTree>
      <p:nvGrpSpPr>
        <p:cNvPr id="1" name=""/>
        <p:cNvGrpSpPr/>
        <p:nvPr/>
      </p:nvGrpSpPr>
      <p:grpSpPr>
        <a:xfrm>
          <a:off x="0" y="0"/>
          <a:ext cx="0" cy="0"/>
          <a:chOff x="0" y="0"/>
          <a:chExt cx="0" cy="0"/>
        </a:xfrm>
      </p:grpSpPr>
      <p:pic>
        <p:nvPicPr>
          <p:cNvPr id="18" name="그림 17">
            <a:extLst>
              <a:ext uri="{FF2B5EF4-FFF2-40B4-BE49-F238E27FC236}">
                <a16:creationId xmlns:a16="http://schemas.microsoft.com/office/drawing/2014/main" id="{0B750309-C2AE-42EE-84BF-F40A3123A9B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2776" b="43276"/>
          <a:stretch/>
        </p:blipFill>
        <p:spPr>
          <a:xfrm>
            <a:off x="9096854" y="4801131"/>
            <a:ext cx="2330753" cy="1240894"/>
          </a:xfrm>
          <a:prstGeom prst="rect">
            <a:avLst/>
          </a:prstGeom>
        </p:spPr>
      </p:pic>
      <p:sp>
        <p:nvSpPr>
          <p:cNvPr id="12" name="그림 개체 틀 11">
            <a:extLst>
              <a:ext uri="{FF2B5EF4-FFF2-40B4-BE49-F238E27FC236}">
                <a16:creationId xmlns:a16="http://schemas.microsoft.com/office/drawing/2014/main" id="{6DDBDD70-7579-4B5E-89CF-000F547A9C39}"/>
              </a:ext>
            </a:extLst>
          </p:cNvPr>
          <p:cNvSpPr>
            <a:spLocks noGrp="1"/>
          </p:cNvSpPr>
          <p:nvPr>
            <p:ph type="pic" sz="quarter" idx="10" hasCustomPrompt="1"/>
          </p:nvPr>
        </p:nvSpPr>
        <p:spPr>
          <a:xfrm>
            <a:off x="7985125" y="815975"/>
            <a:ext cx="2454276" cy="5370289"/>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1109D013-3265-45EB-9F0E-A324591A17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265" r="76327" b="43276"/>
          <a:stretch/>
        </p:blipFill>
        <p:spPr>
          <a:xfrm>
            <a:off x="10709755" y="0"/>
            <a:ext cx="1482246" cy="1147588"/>
          </a:xfrm>
          <a:prstGeom prst="rect">
            <a:avLst/>
          </a:prstGeom>
        </p:spPr>
      </p:pic>
      <p:pic>
        <p:nvPicPr>
          <p:cNvPr id="14" name="그림 13">
            <a:extLst>
              <a:ext uri="{FF2B5EF4-FFF2-40B4-BE49-F238E27FC236}">
                <a16:creationId xmlns:a16="http://schemas.microsoft.com/office/drawing/2014/main" id="{94824AF1-06EA-42B1-87A9-0A5750F780B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2900"/>
          <a:stretch/>
        </p:blipFill>
        <p:spPr>
          <a:xfrm>
            <a:off x="5648985" y="0"/>
            <a:ext cx="2133216" cy="1814497"/>
          </a:xfrm>
          <a:prstGeom prst="rect">
            <a:avLst/>
          </a:prstGeom>
        </p:spPr>
      </p:pic>
      <p:pic>
        <p:nvPicPr>
          <p:cNvPr id="19" name="그림 18">
            <a:extLst>
              <a:ext uri="{FF2B5EF4-FFF2-40B4-BE49-F238E27FC236}">
                <a16:creationId xmlns:a16="http://schemas.microsoft.com/office/drawing/2014/main" id="{82C7AC5E-7A37-4BCC-AF5F-F37960E59F0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2495" b="34102"/>
          <a:stretch/>
        </p:blipFill>
        <p:spPr>
          <a:xfrm>
            <a:off x="0" y="5421578"/>
            <a:ext cx="2974476" cy="1436422"/>
          </a:xfrm>
          <a:prstGeom prst="rect">
            <a:avLst/>
          </a:prstGeom>
        </p:spPr>
      </p:pic>
      <p:pic>
        <p:nvPicPr>
          <p:cNvPr id="26" name="그림 25">
            <a:extLst>
              <a:ext uri="{FF2B5EF4-FFF2-40B4-BE49-F238E27FC236}">
                <a16:creationId xmlns:a16="http://schemas.microsoft.com/office/drawing/2014/main" id="{686153D3-3D20-47E5-9442-D63C5A6B43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20071" y="4365305"/>
            <a:ext cx="2194700" cy="2112546"/>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8125428" y="-1049867"/>
            <a:ext cx="4727615"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dirty="0">
                <a:solidFill>
                  <a:schemeClr val="accent6">
                    <a:lumMod val="50000"/>
                  </a:schemeClr>
                </a:solidFill>
                <a:latin typeface="SVN-Appleberry" panose="02040603050506020204" pitchFamily="18" charset="0"/>
              </a:rPr>
              <a:t>By </a:t>
            </a:r>
            <a:r>
              <a:rPr lang="en-US" sz="2800" b="0" dirty="0" err="1">
                <a:solidFill>
                  <a:schemeClr val="accent6">
                    <a:lumMod val="50000"/>
                  </a:schemeClr>
                </a:solidFill>
                <a:latin typeface="SVN-Appleberry" panose="02040603050506020204" pitchFamily="18" charset="0"/>
              </a:rPr>
              <a:t>Phước</a:t>
            </a:r>
            <a:r>
              <a:rPr lang="en-US" sz="2800" b="0" baseline="0" dirty="0">
                <a:solidFill>
                  <a:schemeClr val="accent6">
                    <a:lumMod val="50000"/>
                  </a:schemeClr>
                </a:solidFill>
                <a:latin typeface="SVN-Appleberry" panose="02040603050506020204" pitchFamily="18" charset="0"/>
              </a:rPr>
              <a:t> </a:t>
            </a:r>
            <a:r>
              <a:rPr lang="en-US" sz="2800" b="0" baseline="0" dirty="0" err="1">
                <a:solidFill>
                  <a:schemeClr val="accent6">
                    <a:lumMod val="50000"/>
                  </a:schemeClr>
                </a:solidFill>
                <a:latin typeface="SVN-Appleberry" panose="02040603050506020204" pitchFamily="18" charset="0"/>
              </a:rPr>
              <a:t>Trang</a:t>
            </a:r>
            <a:endParaRPr lang="en-US" sz="2800" b="0" dirty="0">
              <a:solidFill>
                <a:schemeClr val="accent6">
                  <a:lumMod val="50000"/>
                </a:schemeClr>
              </a:solidFill>
              <a:latin typeface="SVN-Appleberry" panose="02040603050506020204" pitchFamily="18" charset="0"/>
            </a:endParaRPr>
          </a:p>
        </p:txBody>
      </p:sp>
      <p:sp>
        <p:nvSpPr>
          <p:cNvPr id="16"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16710261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84281EA-DE8D-4BD4-9B63-6AC8AF9228A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9931"/>
          <a:stretch/>
        </p:blipFill>
        <p:spPr>
          <a:xfrm>
            <a:off x="3632556" y="4160757"/>
            <a:ext cx="2759954" cy="1998223"/>
          </a:xfrm>
          <a:prstGeom prst="rect">
            <a:avLst/>
          </a:prstGeom>
        </p:spPr>
      </p:pic>
      <p:pic>
        <p:nvPicPr>
          <p:cNvPr id="13" name="그림 12">
            <a:extLst>
              <a:ext uri="{FF2B5EF4-FFF2-40B4-BE49-F238E27FC236}">
                <a16:creationId xmlns:a16="http://schemas.microsoft.com/office/drawing/2014/main" id="{6EA545B5-F802-4057-8032-64F809A3674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9805"/>
          <a:stretch/>
        </p:blipFill>
        <p:spPr>
          <a:xfrm>
            <a:off x="9461945" y="-67732"/>
            <a:ext cx="2516761" cy="2187593"/>
          </a:xfrm>
          <a:prstGeom prst="rect">
            <a:avLst/>
          </a:prstGeom>
        </p:spPr>
      </p:pic>
      <p:sp>
        <p:nvSpPr>
          <p:cNvPr id="9" name="그림 개체 틀 5">
            <a:extLst>
              <a:ext uri="{FF2B5EF4-FFF2-40B4-BE49-F238E27FC236}">
                <a16:creationId xmlns:a16="http://schemas.microsoft.com/office/drawing/2014/main" id="{9FED4F8A-3223-4642-8999-8B6293854DE9}"/>
              </a:ext>
            </a:extLst>
          </p:cNvPr>
          <p:cNvSpPr>
            <a:spLocks noGrp="1"/>
          </p:cNvSpPr>
          <p:nvPr>
            <p:ph type="pic" sz="quarter" idx="10" hasCustomPrompt="1"/>
          </p:nvPr>
        </p:nvSpPr>
        <p:spPr>
          <a:xfrm>
            <a:off x="7179468" y="866775"/>
            <a:ext cx="3779045" cy="5029200"/>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4" name="그림 13">
            <a:extLst>
              <a:ext uri="{FF2B5EF4-FFF2-40B4-BE49-F238E27FC236}">
                <a16:creationId xmlns:a16="http://schemas.microsoft.com/office/drawing/2014/main" id="{16C84C0F-0FF9-4760-B301-354E7BC78E8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9805" t="66376" r="25074"/>
          <a:stretch/>
        </p:blipFill>
        <p:spPr>
          <a:xfrm>
            <a:off x="286724" y="5791200"/>
            <a:ext cx="946763" cy="735561"/>
          </a:xfrm>
          <a:prstGeom prst="rect">
            <a:avLst/>
          </a:prstGeom>
        </p:spPr>
      </p:pic>
      <p:pic>
        <p:nvPicPr>
          <p:cNvPr id="20" name="그림 19">
            <a:extLst>
              <a:ext uri="{FF2B5EF4-FFF2-40B4-BE49-F238E27FC236}">
                <a16:creationId xmlns:a16="http://schemas.microsoft.com/office/drawing/2014/main" id="{4B2F24B1-4320-48EE-AE17-BC02C3A98A0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46561" y="4734927"/>
            <a:ext cx="2973994" cy="2112545"/>
          </a:xfrm>
          <a:prstGeom prst="rect">
            <a:avLst/>
          </a:prstGeom>
        </p:spPr>
      </p:pic>
    </p:spTree>
    <p:extLst>
      <p:ext uri="{BB962C8B-B14F-4D97-AF65-F5344CB8AC3E}">
        <p14:creationId xmlns:p14="http://schemas.microsoft.com/office/powerpoint/2010/main" val="33142206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PPTMON slide">
    <p:spTree>
      <p:nvGrpSpPr>
        <p:cNvPr id="1" name=""/>
        <p:cNvGrpSpPr/>
        <p:nvPr/>
      </p:nvGrpSpPr>
      <p:grpSpPr>
        <a:xfrm>
          <a:off x="0" y="0"/>
          <a:ext cx="0" cy="0"/>
          <a:chOff x="0" y="0"/>
          <a:chExt cx="0" cy="0"/>
        </a:xfrm>
      </p:grpSpPr>
      <p:sp>
        <p:nvSpPr>
          <p:cNvPr id="12" name="그림 개체 틀 8">
            <a:extLst>
              <a:ext uri="{FF2B5EF4-FFF2-40B4-BE49-F238E27FC236}">
                <a16:creationId xmlns:a16="http://schemas.microsoft.com/office/drawing/2014/main" id="{2F402889-7700-40EC-BCE2-DDAA1BBE82F8}"/>
              </a:ext>
            </a:extLst>
          </p:cNvPr>
          <p:cNvSpPr>
            <a:spLocks noGrp="1"/>
          </p:cNvSpPr>
          <p:nvPr>
            <p:ph type="pic" sz="quarter" idx="10" hasCustomPrompt="1"/>
          </p:nvPr>
        </p:nvSpPr>
        <p:spPr>
          <a:xfrm>
            <a:off x="4592931" y="674688"/>
            <a:ext cx="6746582"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7" name="그림 6">
            <a:extLst>
              <a:ext uri="{FF2B5EF4-FFF2-40B4-BE49-F238E27FC236}">
                <a16:creationId xmlns:a16="http://schemas.microsoft.com/office/drawing/2014/main" id="{EE0A8AD6-A043-430C-A1C9-D140E72A6F1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2900"/>
          <a:stretch/>
        </p:blipFill>
        <p:spPr>
          <a:xfrm>
            <a:off x="123339" y="0"/>
            <a:ext cx="2483616" cy="2112544"/>
          </a:xfrm>
          <a:prstGeom prst="rect">
            <a:avLst/>
          </a:prstGeom>
        </p:spPr>
      </p:pic>
      <p:pic>
        <p:nvPicPr>
          <p:cNvPr id="13" name="그림 12">
            <a:extLst>
              <a:ext uri="{FF2B5EF4-FFF2-40B4-BE49-F238E27FC236}">
                <a16:creationId xmlns:a16="http://schemas.microsoft.com/office/drawing/2014/main" id="{E34CB561-8C87-4D06-B806-66A7D371D7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49" t="33577"/>
          <a:stretch/>
        </p:blipFill>
        <p:spPr>
          <a:xfrm flipH="1">
            <a:off x="3352688" y="87754"/>
            <a:ext cx="4148252" cy="1447862"/>
          </a:xfrm>
          <a:prstGeom prst="rect">
            <a:avLst/>
          </a:prstGeom>
        </p:spPr>
      </p:pic>
      <p:pic>
        <p:nvPicPr>
          <p:cNvPr id="14" name="그림 13">
            <a:extLst>
              <a:ext uri="{FF2B5EF4-FFF2-40B4-BE49-F238E27FC236}">
                <a16:creationId xmlns:a16="http://schemas.microsoft.com/office/drawing/2014/main" id="{FC519171-9ABB-4A93-BAA4-08D18A08433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49" r="5855"/>
          <a:stretch/>
        </p:blipFill>
        <p:spPr>
          <a:xfrm flipV="1">
            <a:off x="885605" y="4795856"/>
            <a:ext cx="3781641" cy="2179766"/>
          </a:xfrm>
          <a:prstGeom prst="rect">
            <a:avLst/>
          </a:prstGeom>
        </p:spPr>
      </p:pic>
      <p:pic>
        <p:nvPicPr>
          <p:cNvPr id="15" name="그림 14">
            <a:extLst>
              <a:ext uri="{FF2B5EF4-FFF2-40B4-BE49-F238E27FC236}">
                <a16:creationId xmlns:a16="http://schemas.microsoft.com/office/drawing/2014/main" id="{95675F96-D08A-4FF8-B6CE-95C4CBAE58E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84757"/>
          <a:stretch/>
        </p:blipFill>
        <p:spPr>
          <a:xfrm>
            <a:off x="11237615" y="405175"/>
            <a:ext cx="954386" cy="2179766"/>
          </a:xfrm>
          <a:prstGeom prst="rect">
            <a:avLst/>
          </a:prstGeom>
        </p:spPr>
      </p:pic>
      <p:pic>
        <p:nvPicPr>
          <p:cNvPr id="20" name="그림 19">
            <a:extLst>
              <a:ext uri="{FF2B5EF4-FFF2-40B4-BE49-F238E27FC236}">
                <a16:creationId xmlns:a16="http://schemas.microsoft.com/office/drawing/2014/main" id="{11E2759F-7595-4FA1-8306-B4B0E40F30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339" y="4745455"/>
            <a:ext cx="1927110" cy="2112545"/>
          </a:xfrm>
          <a:prstGeom prst="rect">
            <a:avLst/>
          </a:prstGeom>
        </p:spPr>
      </p:pic>
    </p:spTree>
    <p:extLst>
      <p:ext uri="{BB962C8B-B14F-4D97-AF65-F5344CB8AC3E}">
        <p14:creationId xmlns:p14="http://schemas.microsoft.com/office/powerpoint/2010/main" val="3674975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3"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5"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6" name="Title 1">
            <a:extLst>
              <a:ext uri="{FF2B5EF4-FFF2-40B4-BE49-F238E27FC236}">
                <a16:creationId xmlns:a16="http://schemas.microsoft.com/office/drawing/2014/main" id="{6108D78E-8090-455C-81F2-F57D8860EAC5}"/>
              </a:ext>
            </a:extLst>
          </p:cNvPr>
          <p:cNvSpPr txBox="1">
            <a:spLocks/>
          </p:cNvSpPr>
          <p:nvPr userDrawn="1"/>
        </p:nvSpPr>
        <p:spPr>
          <a:xfrm>
            <a:off x="8125428" y="-1049867"/>
            <a:ext cx="4727615"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dirty="0">
                <a:solidFill>
                  <a:schemeClr val="accent6">
                    <a:lumMod val="50000"/>
                  </a:schemeClr>
                </a:solidFill>
                <a:latin typeface="SVN-Appleberry" panose="02040603050506020204" pitchFamily="18" charset="0"/>
              </a:rPr>
              <a:t>By </a:t>
            </a:r>
            <a:r>
              <a:rPr lang="en-US" sz="2800" b="0" dirty="0" err="1">
                <a:solidFill>
                  <a:schemeClr val="accent6">
                    <a:lumMod val="50000"/>
                  </a:schemeClr>
                </a:solidFill>
                <a:latin typeface="SVN-Appleberry" panose="02040603050506020204" pitchFamily="18" charset="0"/>
              </a:rPr>
              <a:t>Phước</a:t>
            </a:r>
            <a:r>
              <a:rPr lang="en-US" sz="2800" b="0" baseline="0" dirty="0">
                <a:solidFill>
                  <a:schemeClr val="accent6">
                    <a:lumMod val="50000"/>
                  </a:schemeClr>
                </a:solidFill>
                <a:latin typeface="SVN-Appleberry" panose="02040603050506020204" pitchFamily="18" charset="0"/>
              </a:rPr>
              <a:t> </a:t>
            </a:r>
            <a:r>
              <a:rPr lang="en-US" sz="2800" b="0" baseline="0" dirty="0" err="1">
                <a:solidFill>
                  <a:schemeClr val="accent6">
                    <a:lumMod val="50000"/>
                  </a:schemeClr>
                </a:solidFill>
                <a:latin typeface="SVN-Appleberry" panose="02040603050506020204" pitchFamily="18" charset="0"/>
              </a:rPr>
              <a:t>Trang</a:t>
            </a:r>
            <a:endParaRPr lang="en-US" sz="2800" b="0" dirty="0">
              <a:solidFill>
                <a:schemeClr val="accent6">
                  <a:lumMod val="50000"/>
                </a:schemeClr>
              </a:solidFill>
              <a:latin typeface="SVN-Appleberry" panose="02040603050506020204" pitchFamily="18" charset="0"/>
            </a:endParaRPr>
          </a:p>
        </p:txBody>
      </p:sp>
      <p:sp>
        <p:nvSpPr>
          <p:cNvPr id="7"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2725513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8935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E95FDE-35A2-4C06-AD6B-84F6E7EA499F}" type="datetimeFigureOut">
              <a:rPr lang="en-US" smtClean="0"/>
              <a:t>13/04/2025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36F5B-2981-4021-AC30-0294DEC6D5BB}" type="slidenum">
              <a:rPr lang="en-US" smtClean="0"/>
              <a:t>‹#›</a:t>
            </a:fld>
            <a:endParaRPr lang="en-US"/>
          </a:p>
        </p:txBody>
      </p:sp>
    </p:spTree>
    <p:extLst>
      <p:ext uri="{BB962C8B-B14F-4D97-AF65-F5344CB8AC3E}">
        <p14:creationId xmlns:p14="http://schemas.microsoft.com/office/powerpoint/2010/main" val="286868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E95FDE-35A2-4C06-AD6B-84F6E7EA499F}" type="datetimeFigureOut">
              <a:rPr lang="en-US" smtClean="0"/>
              <a:t>13/04/2025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36F5B-2981-4021-AC30-0294DEC6D5BB}" type="slidenum">
              <a:rPr lang="en-US" smtClean="0"/>
              <a:t>‹#›</a:t>
            </a:fld>
            <a:endParaRPr lang="en-US"/>
          </a:p>
        </p:txBody>
      </p:sp>
    </p:spTree>
    <p:extLst>
      <p:ext uri="{BB962C8B-B14F-4D97-AF65-F5344CB8AC3E}">
        <p14:creationId xmlns:p14="http://schemas.microsoft.com/office/powerpoint/2010/main" val="2199730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E95FDE-35A2-4C06-AD6B-84F6E7EA499F}" type="datetimeFigureOut">
              <a:rPr lang="en-US" smtClean="0"/>
              <a:t>13/04/2025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36F5B-2981-4021-AC30-0294DEC6D5BB}" type="slidenum">
              <a:rPr lang="en-US" smtClean="0"/>
              <a:t>‹#›</a:t>
            </a:fld>
            <a:endParaRPr lang="en-US"/>
          </a:p>
        </p:txBody>
      </p:sp>
    </p:spTree>
    <p:extLst>
      <p:ext uri="{BB962C8B-B14F-4D97-AF65-F5344CB8AC3E}">
        <p14:creationId xmlns:p14="http://schemas.microsoft.com/office/powerpoint/2010/main" val="165031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95FDE-35A2-4C06-AD6B-84F6E7EA499F}" type="datetimeFigureOut">
              <a:rPr lang="en-US" smtClean="0"/>
              <a:t>13/04/2025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36F5B-2981-4021-AC30-0294DEC6D5BB}" type="slidenum">
              <a:rPr lang="en-US" smtClean="0"/>
              <a:t>‹#›</a:t>
            </a:fld>
            <a:endParaRPr lang="en-US"/>
          </a:p>
        </p:txBody>
      </p:sp>
    </p:spTree>
    <p:extLst>
      <p:ext uri="{BB962C8B-B14F-4D97-AF65-F5344CB8AC3E}">
        <p14:creationId xmlns:p14="http://schemas.microsoft.com/office/powerpoint/2010/main" val="235941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E95FDE-35A2-4C06-AD6B-84F6E7EA499F}" type="datetimeFigureOut">
              <a:rPr lang="en-US" smtClean="0"/>
              <a:t>13/04/2025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36F5B-2981-4021-AC30-0294DEC6D5BB}" type="slidenum">
              <a:rPr lang="en-US" smtClean="0"/>
              <a:t>‹#›</a:t>
            </a:fld>
            <a:endParaRPr lang="en-US"/>
          </a:p>
        </p:txBody>
      </p:sp>
    </p:spTree>
    <p:extLst>
      <p:ext uri="{BB962C8B-B14F-4D97-AF65-F5344CB8AC3E}">
        <p14:creationId xmlns:p14="http://schemas.microsoft.com/office/powerpoint/2010/main" val="20321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E95FDE-35A2-4C06-AD6B-84F6E7EA499F}" type="datetimeFigureOut">
              <a:rPr lang="en-US" smtClean="0"/>
              <a:t>13/04/2025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36F5B-2981-4021-AC30-0294DEC6D5BB}" type="slidenum">
              <a:rPr lang="en-US" smtClean="0"/>
              <a:t>‹#›</a:t>
            </a:fld>
            <a:endParaRPr lang="en-US"/>
          </a:p>
        </p:txBody>
      </p:sp>
    </p:spTree>
    <p:extLst>
      <p:ext uri="{BB962C8B-B14F-4D97-AF65-F5344CB8AC3E}">
        <p14:creationId xmlns:p14="http://schemas.microsoft.com/office/powerpoint/2010/main" val="2572066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95FDE-35A2-4C06-AD6B-84F6E7EA499F}" type="datetimeFigureOut">
              <a:rPr lang="en-US" smtClean="0"/>
              <a:t>13/04/2025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36F5B-2981-4021-AC30-0294DEC6D5BB}" type="slidenum">
              <a:rPr lang="en-US" smtClean="0"/>
              <a:t>‹#›</a:t>
            </a:fld>
            <a:endParaRPr lang="en-US"/>
          </a:p>
        </p:txBody>
      </p:sp>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0"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8125428" y="-1049867"/>
            <a:ext cx="4727615"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dirty="0">
                <a:solidFill>
                  <a:schemeClr val="accent6">
                    <a:lumMod val="50000"/>
                  </a:schemeClr>
                </a:solidFill>
                <a:latin typeface="SVN-Appleberry" panose="02040603050506020204" pitchFamily="18" charset="0"/>
              </a:rPr>
              <a:t>By </a:t>
            </a:r>
            <a:r>
              <a:rPr lang="en-US" sz="2800" b="0" dirty="0" err="1">
                <a:solidFill>
                  <a:schemeClr val="accent6">
                    <a:lumMod val="50000"/>
                  </a:schemeClr>
                </a:solidFill>
                <a:latin typeface="SVN-Appleberry" panose="02040603050506020204" pitchFamily="18" charset="0"/>
              </a:rPr>
              <a:t>Phước</a:t>
            </a:r>
            <a:r>
              <a:rPr lang="en-US" sz="2800" b="0" baseline="0" dirty="0">
                <a:solidFill>
                  <a:schemeClr val="accent6">
                    <a:lumMod val="50000"/>
                  </a:schemeClr>
                </a:solidFill>
                <a:latin typeface="SVN-Appleberry" panose="02040603050506020204" pitchFamily="18" charset="0"/>
              </a:rPr>
              <a:t> </a:t>
            </a:r>
            <a:r>
              <a:rPr lang="en-US" sz="2800" b="0" baseline="0" dirty="0" err="1">
                <a:solidFill>
                  <a:schemeClr val="accent6">
                    <a:lumMod val="50000"/>
                  </a:schemeClr>
                </a:solidFill>
                <a:latin typeface="SVN-Appleberry" panose="02040603050506020204" pitchFamily="18" charset="0"/>
              </a:rPr>
              <a:t>Trang</a:t>
            </a:r>
            <a:endParaRPr lang="en-US" sz="2800" b="0" dirty="0">
              <a:solidFill>
                <a:schemeClr val="accent6">
                  <a:lumMod val="50000"/>
                </a:schemeClr>
              </a:solidFill>
              <a:latin typeface="SVN-Appleberry" panose="02040603050506020204" pitchFamily="18" charset="0"/>
            </a:endParaRPr>
          </a:p>
        </p:txBody>
      </p:sp>
      <p:pic>
        <p:nvPicPr>
          <p:cNvPr id="12" name="Picture 11">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13"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5"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6" name="Title 1">
            <a:extLst>
              <a:ext uri="{FF2B5EF4-FFF2-40B4-BE49-F238E27FC236}">
                <a16:creationId xmlns:a16="http://schemas.microsoft.com/office/drawing/2014/main" id="{6108D78E-8090-455C-81F2-F57D8860EAC5}"/>
              </a:ext>
            </a:extLst>
          </p:cNvPr>
          <p:cNvSpPr txBox="1">
            <a:spLocks/>
          </p:cNvSpPr>
          <p:nvPr userDrawn="1"/>
        </p:nvSpPr>
        <p:spPr>
          <a:xfrm>
            <a:off x="8125428" y="-1049867"/>
            <a:ext cx="4727615"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dirty="0">
                <a:solidFill>
                  <a:schemeClr val="accent6">
                    <a:lumMod val="50000"/>
                  </a:schemeClr>
                </a:solidFill>
                <a:latin typeface="SVN-Appleberry" panose="02040603050506020204" pitchFamily="18" charset="0"/>
              </a:rPr>
              <a:t>By </a:t>
            </a:r>
            <a:r>
              <a:rPr lang="en-US" sz="2800" b="0" dirty="0" err="1">
                <a:solidFill>
                  <a:schemeClr val="accent6">
                    <a:lumMod val="50000"/>
                  </a:schemeClr>
                </a:solidFill>
                <a:latin typeface="SVN-Appleberry" panose="02040603050506020204" pitchFamily="18" charset="0"/>
              </a:rPr>
              <a:t>Phước</a:t>
            </a:r>
            <a:r>
              <a:rPr lang="en-US" sz="2800" b="0" baseline="0" dirty="0">
                <a:solidFill>
                  <a:schemeClr val="accent6">
                    <a:lumMod val="50000"/>
                  </a:schemeClr>
                </a:solidFill>
                <a:latin typeface="SVN-Appleberry" panose="02040603050506020204" pitchFamily="18" charset="0"/>
              </a:rPr>
              <a:t> </a:t>
            </a:r>
            <a:r>
              <a:rPr lang="en-US" sz="2800" b="0" baseline="0" dirty="0" err="1">
                <a:solidFill>
                  <a:schemeClr val="accent6">
                    <a:lumMod val="50000"/>
                  </a:schemeClr>
                </a:solidFill>
                <a:latin typeface="SVN-Appleberry" panose="02040603050506020204" pitchFamily="18" charset="0"/>
              </a:rPr>
              <a:t>Trang</a:t>
            </a:r>
            <a:endParaRPr lang="en-US" sz="2800" b="0" dirty="0">
              <a:solidFill>
                <a:schemeClr val="accent6">
                  <a:lumMod val="50000"/>
                </a:schemeClr>
              </a:solidFill>
              <a:latin typeface="SVN-Appleberry" panose="02040603050506020204" pitchFamily="18" charset="0"/>
            </a:endParaRPr>
          </a:p>
        </p:txBody>
      </p:sp>
      <p:sp>
        <p:nvSpPr>
          <p:cNvPr id="17"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3190387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DCB8"/>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5"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3"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2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5"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6" name="Title 1">
            <a:extLst>
              <a:ext uri="{FF2B5EF4-FFF2-40B4-BE49-F238E27FC236}">
                <a16:creationId xmlns:a16="http://schemas.microsoft.com/office/drawing/2014/main" id="{6108D78E-8090-455C-81F2-F57D8860EAC5}"/>
              </a:ext>
            </a:extLst>
          </p:cNvPr>
          <p:cNvSpPr txBox="1">
            <a:spLocks/>
          </p:cNvSpPr>
          <p:nvPr userDrawn="1"/>
        </p:nvSpPr>
        <p:spPr>
          <a:xfrm>
            <a:off x="8125428" y="-1049867"/>
            <a:ext cx="4727615"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dirty="0">
                <a:solidFill>
                  <a:schemeClr val="accent6">
                    <a:lumMod val="50000"/>
                  </a:schemeClr>
                </a:solidFill>
                <a:latin typeface="SVN-Appleberry" panose="02040603050506020204" pitchFamily="18" charset="0"/>
              </a:rPr>
              <a:t>By </a:t>
            </a:r>
            <a:r>
              <a:rPr lang="en-US" sz="2800" b="0" dirty="0" err="1">
                <a:solidFill>
                  <a:schemeClr val="accent6">
                    <a:lumMod val="50000"/>
                  </a:schemeClr>
                </a:solidFill>
                <a:latin typeface="SVN-Appleberry" panose="02040603050506020204" pitchFamily="18" charset="0"/>
              </a:rPr>
              <a:t>Phước</a:t>
            </a:r>
            <a:r>
              <a:rPr lang="en-US" sz="2800" b="0" baseline="0" dirty="0">
                <a:solidFill>
                  <a:schemeClr val="accent6">
                    <a:lumMod val="50000"/>
                  </a:schemeClr>
                </a:solidFill>
                <a:latin typeface="SVN-Appleberry" panose="02040603050506020204" pitchFamily="18" charset="0"/>
              </a:rPr>
              <a:t> </a:t>
            </a:r>
            <a:r>
              <a:rPr lang="en-US" sz="2800" b="0" baseline="0" dirty="0" err="1">
                <a:solidFill>
                  <a:schemeClr val="accent6">
                    <a:lumMod val="50000"/>
                  </a:schemeClr>
                </a:solidFill>
                <a:latin typeface="SVN-Appleberry" panose="02040603050506020204" pitchFamily="18" charset="0"/>
              </a:rPr>
              <a:t>Trang</a:t>
            </a:r>
            <a:endParaRPr lang="en-US" sz="2800" b="0" dirty="0">
              <a:solidFill>
                <a:schemeClr val="accent6">
                  <a:lumMod val="50000"/>
                </a:schemeClr>
              </a:solidFill>
              <a:latin typeface="SVN-Appleberry" panose="02040603050506020204" pitchFamily="18" charset="0"/>
            </a:endParaRPr>
          </a:p>
        </p:txBody>
      </p:sp>
      <p:sp>
        <p:nvSpPr>
          <p:cNvPr id="7"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173059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15.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svg"/><Relationship Id="rId7"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7.png"/><Relationship Id="rId11" Type="http://schemas.microsoft.com/office/2007/relationships/hdphoto" Target="../media/hdphoto4.wdp"/><Relationship Id="rId5" Type="http://schemas.openxmlformats.org/officeDocument/2006/relationships/image" Target="../media/image23.svg"/><Relationship Id="rId10" Type="http://schemas.openxmlformats.org/officeDocument/2006/relationships/image" Target="../media/image29.png"/><Relationship Id="rId4" Type="http://schemas.openxmlformats.org/officeDocument/2006/relationships/image" Target="../media/image22.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3000"/>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6AA52A-2568-3B14-1382-2943F1A7FFD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0326758" y="120388"/>
            <a:ext cx="900685" cy="891768"/>
          </a:xfrm>
          <a:prstGeom prst="rect">
            <a:avLst/>
          </a:prstGeom>
        </p:spPr>
      </p:pic>
      <p:sp>
        <p:nvSpPr>
          <p:cNvPr id="14" name="TextBox 13"/>
          <p:cNvSpPr txBox="1"/>
          <p:nvPr/>
        </p:nvSpPr>
        <p:spPr>
          <a:xfrm>
            <a:off x="-92597" y="1681367"/>
            <a:ext cx="1709989" cy="461665"/>
          </a:xfrm>
          <a:prstGeom prst="rect">
            <a:avLst/>
          </a:prstGeom>
          <a:noFill/>
        </p:spPr>
        <p:txBody>
          <a:bodyPr wrap="square" rtlCol="0">
            <a:spAutoFit/>
          </a:bodyPr>
          <a:lstStyle/>
          <a:p>
            <a:pPr algn="ctr"/>
            <a:r>
              <a:rPr lang="en-US" sz="2400" b="1" dirty="0" err="1">
                <a:solidFill>
                  <a:schemeClr val="accent4">
                    <a:lumMod val="20000"/>
                    <a:lumOff val="80000"/>
                  </a:schemeClr>
                </a:solidFill>
                <a:latin typeface="#9Slide05 SVNUT Triumph" panose="00000500000000000000" pitchFamily="2" charset="0"/>
              </a:rPr>
              <a:t>Tuần</a:t>
            </a:r>
            <a:r>
              <a:rPr lang="en-US" sz="2400" b="1" dirty="0">
                <a:solidFill>
                  <a:schemeClr val="accent4">
                    <a:lumMod val="20000"/>
                    <a:lumOff val="80000"/>
                  </a:schemeClr>
                </a:solidFill>
                <a:latin typeface="#9Slide05 SVNUT Triumph" panose="00000500000000000000" pitchFamily="2" charset="0"/>
              </a:rPr>
              <a:t> 5</a:t>
            </a:r>
          </a:p>
        </p:txBody>
      </p:sp>
      <p:sp>
        <p:nvSpPr>
          <p:cNvPr id="16" name="TextBox 15"/>
          <p:cNvSpPr txBox="1"/>
          <p:nvPr/>
        </p:nvSpPr>
        <p:spPr>
          <a:xfrm>
            <a:off x="3825925" y="450377"/>
            <a:ext cx="4540148" cy="914627"/>
          </a:xfrm>
          <a:prstGeom prst="rect">
            <a:avLst/>
          </a:prstGeom>
          <a:noFill/>
        </p:spPr>
        <p:txBody>
          <a:bodyPr wrap="square" rtlCol="0">
            <a:prstTxWarp prst="textCanDown">
              <a:avLst/>
            </a:prstTxWarp>
            <a:spAutoFit/>
          </a:bodyPr>
          <a:lstStyle/>
          <a:p>
            <a:pPr algn="ctr"/>
            <a:r>
              <a:rPr lang="en-US" sz="4800" b="1" dirty="0" err="1">
                <a:ln w="9525">
                  <a:solidFill>
                    <a:schemeClr val="bg1"/>
                  </a:solidFill>
                </a:ln>
                <a:solidFill>
                  <a:schemeClr val="accent5">
                    <a:lumMod val="75000"/>
                  </a:schemeClr>
                </a:solidFill>
                <a:effectLst>
                  <a:outerShdw blurRad="38100" dist="38100" dir="2700000" algn="tl">
                    <a:srgbClr val="000000">
                      <a:alpha val="43137"/>
                    </a:srgbClr>
                  </a:outerShdw>
                </a:effectLst>
                <a:latin typeface="#9Slide07 SVNDessert Menu Scrip" panose="00000500000000000000" pitchFamily="2" charset="0"/>
              </a:rPr>
              <a:t>Luyện</a:t>
            </a:r>
            <a:r>
              <a:rPr lang="en-US" sz="4800" b="1" dirty="0">
                <a:ln w="9525">
                  <a:solidFill>
                    <a:schemeClr val="bg1"/>
                  </a:solidFill>
                </a:ln>
                <a:solidFill>
                  <a:schemeClr val="accent5">
                    <a:lumMod val="75000"/>
                  </a:schemeClr>
                </a:solidFill>
                <a:effectLst>
                  <a:outerShdw blurRad="38100" dist="38100" dir="2700000" algn="tl">
                    <a:srgbClr val="000000">
                      <a:alpha val="43137"/>
                    </a:srgbClr>
                  </a:outerShdw>
                </a:effectLst>
                <a:latin typeface="#9Slide07 SVNDessert Menu Scrip" panose="00000500000000000000" pitchFamily="2" charset="0"/>
              </a:rPr>
              <a:t> </a:t>
            </a:r>
            <a:r>
              <a:rPr lang="en-US" sz="4800" b="1" dirty="0" err="1">
                <a:ln w="9525">
                  <a:solidFill>
                    <a:schemeClr val="bg1"/>
                  </a:solidFill>
                </a:ln>
                <a:solidFill>
                  <a:schemeClr val="accent5">
                    <a:lumMod val="75000"/>
                  </a:schemeClr>
                </a:solidFill>
                <a:effectLst>
                  <a:outerShdw blurRad="38100" dist="38100" dir="2700000" algn="tl">
                    <a:srgbClr val="000000">
                      <a:alpha val="43137"/>
                    </a:srgbClr>
                  </a:outerShdw>
                </a:effectLst>
                <a:latin typeface="#9Slide07 SVNDessert Menu Scrip" panose="00000500000000000000" pitchFamily="2" charset="0"/>
              </a:rPr>
              <a:t>tập</a:t>
            </a:r>
            <a:endParaRPr lang="en-US" sz="4800" b="1" dirty="0">
              <a:ln w="9525">
                <a:solidFill>
                  <a:schemeClr val="bg1"/>
                </a:solidFill>
              </a:ln>
              <a:solidFill>
                <a:schemeClr val="accent5">
                  <a:lumMod val="75000"/>
                </a:schemeClr>
              </a:solidFill>
              <a:effectLst>
                <a:outerShdw blurRad="38100" dist="38100" dir="2700000" algn="tl">
                  <a:srgbClr val="000000">
                    <a:alpha val="43137"/>
                  </a:srgbClr>
                </a:outerShdw>
              </a:effectLst>
              <a:latin typeface="#9Slide07 SVNDessert Menu Scrip" panose="00000500000000000000" pitchFamily="2" charset="0"/>
            </a:endParaRPr>
          </a:p>
        </p:txBody>
      </p:sp>
      <p:sp>
        <p:nvSpPr>
          <p:cNvPr id="17" name="TextBox 16"/>
          <p:cNvSpPr txBox="1"/>
          <p:nvPr/>
        </p:nvSpPr>
        <p:spPr>
          <a:xfrm>
            <a:off x="10681724" y="1404369"/>
            <a:ext cx="1384155" cy="1015663"/>
          </a:xfrm>
          <a:prstGeom prst="rect">
            <a:avLst/>
          </a:prstGeom>
          <a:noFill/>
        </p:spPr>
        <p:txBody>
          <a:bodyPr wrap="square" rtlCol="0">
            <a:spAutoFit/>
          </a:bodyPr>
          <a:lstStyle/>
          <a:p>
            <a:pPr algn="ctr"/>
            <a:r>
              <a:rPr lang="en-US" sz="2000" dirty="0" err="1">
                <a:solidFill>
                  <a:srgbClr val="C00000"/>
                </a:solidFill>
                <a:latin typeface="#9Slide05 SVNUT Triumph" panose="00000500000000000000" pitchFamily="2" charset="0"/>
              </a:rPr>
              <a:t>Tiếng</a:t>
            </a:r>
            <a:endParaRPr lang="en-US" sz="2000" dirty="0">
              <a:solidFill>
                <a:srgbClr val="C00000"/>
              </a:solidFill>
              <a:latin typeface="#9Slide05 SVNUT Triumph" panose="00000500000000000000" pitchFamily="2" charset="0"/>
            </a:endParaRPr>
          </a:p>
          <a:p>
            <a:pPr algn="ctr"/>
            <a:r>
              <a:rPr lang="en-US" sz="2000" dirty="0" err="1">
                <a:solidFill>
                  <a:srgbClr val="C00000"/>
                </a:solidFill>
                <a:latin typeface="#9Slide05 SVNUT Triumph" panose="00000500000000000000" pitchFamily="2" charset="0"/>
              </a:rPr>
              <a:t>Việt</a:t>
            </a:r>
            <a:endParaRPr lang="en-US" sz="2000" dirty="0">
              <a:solidFill>
                <a:srgbClr val="C00000"/>
              </a:solidFill>
              <a:latin typeface="#9Slide05 SVNUT Triumph" panose="00000500000000000000" pitchFamily="2" charset="0"/>
            </a:endParaRPr>
          </a:p>
          <a:p>
            <a:pPr algn="ctr"/>
            <a:r>
              <a:rPr lang="en-US" sz="2000" dirty="0">
                <a:solidFill>
                  <a:srgbClr val="C00000"/>
                </a:solidFill>
                <a:latin typeface="#9Slide05 SVNUT Triumph" panose="00000500000000000000" pitchFamily="2" charset="0"/>
              </a:rPr>
              <a:t>3</a:t>
            </a:r>
          </a:p>
        </p:txBody>
      </p:sp>
      <p:sp>
        <p:nvSpPr>
          <p:cNvPr id="19" name="TextBox 18"/>
          <p:cNvSpPr txBox="1"/>
          <p:nvPr/>
        </p:nvSpPr>
        <p:spPr>
          <a:xfrm>
            <a:off x="4361726" y="4541703"/>
            <a:ext cx="3468547" cy="769441"/>
          </a:xfrm>
          <a:prstGeom prst="rect">
            <a:avLst/>
          </a:prstGeom>
          <a:noFill/>
        </p:spPr>
        <p:txBody>
          <a:bodyPr wrap="square" rtlCol="0">
            <a:spAutoFit/>
          </a:bodyPr>
          <a:lstStyle/>
          <a:p>
            <a:pPr algn="ctr"/>
            <a:r>
              <a:rPr lang="en-US" sz="4400" dirty="0">
                <a:solidFill>
                  <a:schemeClr val="accent2">
                    <a:lumMod val="50000"/>
                  </a:schemeClr>
                </a:solidFill>
                <a:latin typeface="SVN-Vanessas Valentine" panose="02040603050506020204" pitchFamily="18" charset="0"/>
              </a:rPr>
              <a:t>(</a:t>
            </a:r>
            <a:r>
              <a:rPr lang="en-US" sz="4400" dirty="0" err="1">
                <a:solidFill>
                  <a:schemeClr val="accent2">
                    <a:lumMod val="50000"/>
                  </a:schemeClr>
                </a:solidFill>
                <a:latin typeface="SVN-Vanessas Valentine" panose="02040603050506020204" pitchFamily="18" charset="0"/>
              </a:rPr>
              <a:t>Trang</a:t>
            </a:r>
            <a:r>
              <a:rPr lang="en-US" sz="4400" dirty="0">
                <a:solidFill>
                  <a:schemeClr val="accent2">
                    <a:lumMod val="50000"/>
                  </a:schemeClr>
                </a:solidFill>
                <a:latin typeface="SVN-Vanessas Valentine" panose="02040603050506020204" pitchFamily="18" charset="0"/>
              </a:rPr>
              <a:t> 49)</a:t>
            </a:r>
          </a:p>
        </p:txBody>
      </p:sp>
      <p:pic>
        <p:nvPicPr>
          <p:cNvPr id="4" name="Picture 3"/>
          <p:cNvPicPr>
            <a:picLocks noChangeAspect="1"/>
          </p:cNvPicPr>
          <p:nvPr/>
        </p:nvPicPr>
        <p:blipFill>
          <a:blip r:embed="rId5"/>
          <a:stretch>
            <a:fillRect/>
          </a:stretch>
        </p:blipFill>
        <p:spPr>
          <a:xfrm>
            <a:off x="2290966" y="1404369"/>
            <a:ext cx="7998645" cy="3261643"/>
          </a:xfrm>
          <a:prstGeom prst="rect">
            <a:avLst/>
          </a:prstGeom>
        </p:spPr>
      </p:pic>
    </p:spTree>
    <p:extLst>
      <p:ext uri="{BB962C8B-B14F-4D97-AF65-F5344CB8AC3E}">
        <p14:creationId xmlns:p14="http://schemas.microsoft.com/office/powerpoint/2010/main" val="3665065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사각형: 둥근 모서리 4">
            <a:extLst>
              <a:ext uri="{FF2B5EF4-FFF2-40B4-BE49-F238E27FC236}">
                <a16:creationId xmlns:a16="http://schemas.microsoft.com/office/drawing/2014/main" id="{FC1E0434-E4F9-46A1-A939-DCDCAFA2684D}"/>
              </a:ext>
            </a:extLst>
          </p:cNvPr>
          <p:cNvSpPr/>
          <p:nvPr/>
        </p:nvSpPr>
        <p:spPr>
          <a:xfrm>
            <a:off x="2743200" y="749606"/>
            <a:ext cx="8950959" cy="1078256"/>
          </a:xfrm>
          <a:prstGeom prst="round2DiagRect">
            <a:avLst/>
          </a:prstGeom>
          <a:solidFill>
            <a:schemeClr val="accent4">
              <a:lumMod val="60000"/>
              <a:lumOff val="40000"/>
            </a:schemeClr>
          </a:solidFill>
          <a:ln w="19050" cap="flat">
            <a:solidFill>
              <a:schemeClr val="accent2">
                <a:lumMod val="75000"/>
              </a:schemeClr>
            </a:solidFill>
            <a:prstDash val="dash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ko-KR"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Tìm</a:t>
            </a:r>
            <a:r>
              <a:rPr kumimoji="0" lang="en-US" altLang="ko-KR" sz="28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ko-KR" sz="28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đọc</a:t>
            </a:r>
            <a:r>
              <a:rPr kumimoji="0" lang="en-US" altLang="ko-KR" sz="28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ko-KR" sz="28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những</a:t>
            </a:r>
            <a:r>
              <a:rPr kumimoji="0" lang="en-US" altLang="ko-KR" sz="28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ko-KR" sz="28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câu</a:t>
            </a:r>
            <a:r>
              <a:rPr kumimoji="0" lang="en-US" altLang="ko-KR" sz="28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ko-KR" sz="28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chuyện</a:t>
            </a:r>
            <a:r>
              <a:rPr kumimoji="0" lang="en-US" altLang="ko-KR" sz="28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ko-KR" sz="28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altLang="ko-KR" sz="28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ko-KR" sz="28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văn</a:t>
            </a:r>
            <a:r>
              <a:rPr kumimoji="0" lang="en-US" altLang="ko-KR" sz="28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ko-KR" sz="28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altLang="ko-KR" sz="28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ko-KR" sz="28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thơ</a:t>
            </a:r>
            <a:r>
              <a:rPr kumimoji="0" lang="en-US" altLang="ko-KR" sz="28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 </a:t>
            </a:r>
          </a:p>
          <a:p>
            <a:pPr marL="0" marR="0" lvl="0" indent="0"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về</a:t>
            </a:r>
            <a:r>
              <a:rPr kumimoji="0" lang="en-US" altLang="ko-KR" sz="28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ko-KR" sz="28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nhà</a:t>
            </a:r>
            <a:r>
              <a:rPr kumimoji="0" lang="en-US" altLang="ko-KR" sz="28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ko-KR" sz="28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trường</a:t>
            </a:r>
            <a:r>
              <a:rPr kumimoji="0" lang="en-US" altLang="ko-KR" sz="28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 </a:t>
            </a:r>
            <a:endParaRPr kumimoji="0" lang="ko-KR" altLang="en-US" sz="2800" b="0" i="0" u="none" strike="noStrike" kern="1200" cap="none" spc="0" normalizeH="0" baseline="0" noProof="0" dirty="0">
              <a:ln>
                <a:noFill/>
              </a:ln>
              <a:solidFill>
                <a:srgbClr val="C00000"/>
              </a:solidFill>
              <a:effectLst/>
              <a:uLnTx/>
              <a:uFillTx/>
              <a:latin typeface="Cambria" panose="02040503050406030204" pitchFamily="18" charset="0"/>
              <a:cs typeface="Arial" panose="020B0604020202020204" pitchFamily="34" charset="0"/>
            </a:endParaRPr>
          </a:p>
        </p:txBody>
      </p:sp>
      <p:sp>
        <p:nvSpPr>
          <p:cNvPr id="2" name="TextBox 1"/>
          <p:cNvSpPr txBox="1"/>
          <p:nvPr/>
        </p:nvSpPr>
        <p:spPr>
          <a:xfrm>
            <a:off x="2661920" y="2110903"/>
            <a:ext cx="9103360" cy="4524315"/>
          </a:xfrm>
          <a:prstGeom prst="rect">
            <a:avLst/>
          </a:prstGeom>
          <a:noFill/>
        </p:spPr>
        <p:txBody>
          <a:bodyPr wrap="square" rtlCol="0">
            <a:spAutoFit/>
          </a:bodyPr>
          <a:lstStyle/>
          <a:p>
            <a:pPr algn="ctr"/>
            <a:r>
              <a:rPr lang="vi-VN" sz="2400" b="1" dirty="0">
                <a:solidFill>
                  <a:srgbClr val="00B050"/>
                </a:solidFill>
                <a:latin typeface="Cambria" panose="02040503050406030204" pitchFamily="18" charset="0"/>
                <a:ea typeface="Cambria" panose="02040503050406030204" pitchFamily="18" charset="0"/>
              </a:rPr>
              <a:t>Ngôi trường mới</a:t>
            </a:r>
            <a:endParaRPr lang="vi-VN" sz="2400" dirty="0">
              <a:solidFill>
                <a:srgbClr val="00B050"/>
              </a:solidFill>
              <a:latin typeface="Cambria" panose="02040503050406030204" pitchFamily="18" charset="0"/>
              <a:ea typeface="Cambria" panose="02040503050406030204" pitchFamily="18" charset="0"/>
            </a:endParaRPr>
          </a:p>
          <a:p>
            <a:pPr algn="just"/>
            <a:r>
              <a:rPr lang="en-US" sz="2400" dirty="0">
                <a:solidFill>
                  <a:srgbClr val="00B050"/>
                </a:solidFill>
                <a:latin typeface="Cambria" panose="02040503050406030204" pitchFamily="18" charset="0"/>
                <a:ea typeface="Cambria" panose="02040503050406030204" pitchFamily="18" charset="0"/>
              </a:rPr>
              <a:t>     </a:t>
            </a:r>
            <a:r>
              <a:rPr lang="vi-VN" sz="2400" dirty="0">
                <a:solidFill>
                  <a:srgbClr val="00B050"/>
                </a:solidFill>
                <a:latin typeface="Cambria" panose="02040503050406030204" pitchFamily="18" charset="0"/>
                <a:ea typeface="Cambria" panose="02040503050406030204" pitchFamily="18" charset="0"/>
              </a:rPr>
              <a:t>Trường mới của em xây trên nền ngôi trường cũ lợp lá. Nhìn từ xa, những mảng tường vàng, mái đỏ như những cánh hoa lấp ló trong cây.</a:t>
            </a:r>
          </a:p>
          <a:p>
            <a:pPr algn="just"/>
            <a:r>
              <a:rPr lang="en-US" sz="2400" dirty="0">
                <a:solidFill>
                  <a:srgbClr val="00B050"/>
                </a:solidFill>
                <a:latin typeface="Cambria" panose="02040503050406030204" pitchFamily="18" charset="0"/>
                <a:ea typeface="Cambria" panose="02040503050406030204" pitchFamily="18" charset="0"/>
              </a:rPr>
              <a:t>     </a:t>
            </a:r>
            <a:r>
              <a:rPr lang="vi-VN" sz="2400" dirty="0">
                <a:solidFill>
                  <a:srgbClr val="00B050"/>
                </a:solidFill>
                <a:latin typeface="Cambria" panose="02040503050406030204" pitchFamily="18" charset="0"/>
                <a:ea typeface="Cambria" panose="02040503050406030204" pitchFamily="18" charset="0"/>
              </a:rPr>
              <a:t>Em bước vào lớp, vừa bỡ ngỡ, vừa thấy quen thân. Tường vôi trắng, cánh cửa xanh, bàn ghế gỗ xoan đào nổi vân như lụa. Em thấy tất cả đều sáng lên và thơm tho trong nắng mùa thu.</a:t>
            </a:r>
          </a:p>
          <a:p>
            <a:pPr algn="just"/>
            <a:r>
              <a:rPr lang="en-US" sz="2400" dirty="0">
                <a:solidFill>
                  <a:srgbClr val="00B050"/>
                </a:solidFill>
                <a:latin typeface="Cambria" panose="02040503050406030204" pitchFamily="18" charset="0"/>
                <a:ea typeface="Cambria" panose="02040503050406030204" pitchFamily="18" charset="0"/>
              </a:rPr>
              <a:t>     </a:t>
            </a:r>
            <a:r>
              <a:rPr lang="vi-VN" sz="2400" dirty="0">
                <a:solidFill>
                  <a:srgbClr val="00B050"/>
                </a:solidFill>
                <a:latin typeface="Cambria" panose="02040503050406030204" pitchFamily="18" charset="0"/>
                <a:ea typeface="Cambria" panose="02040503050406030204" pitchFamily="18" charset="0"/>
              </a:rPr>
              <a:t>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r"/>
            <a:r>
              <a:rPr lang="en-US" sz="2000" i="1" dirty="0">
                <a:solidFill>
                  <a:srgbClr val="00B050"/>
                </a:solidFill>
                <a:latin typeface="Cambria" panose="02040503050406030204" pitchFamily="18" charset="0"/>
                <a:ea typeface="Cambria" panose="02040503050406030204" pitchFamily="18" charset="0"/>
              </a:rPr>
              <a:t>(</a:t>
            </a:r>
            <a:r>
              <a:rPr lang="vi-VN" sz="2000" i="1" dirty="0">
                <a:solidFill>
                  <a:srgbClr val="00B050"/>
                </a:solidFill>
                <a:latin typeface="Cambria" panose="02040503050406030204" pitchFamily="18" charset="0"/>
                <a:ea typeface="Cambria" panose="02040503050406030204" pitchFamily="18" charset="0"/>
              </a:rPr>
              <a:t>Theo Ngô Quân Miện</a:t>
            </a:r>
            <a:r>
              <a:rPr lang="en-US" sz="2000" i="1" dirty="0">
                <a:solidFill>
                  <a:srgbClr val="00B050"/>
                </a:solidFill>
                <a:latin typeface="Cambria" panose="02040503050406030204" pitchFamily="18" charset="0"/>
                <a:ea typeface="Cambria" panose="02040503050406030204" pitchFamily="18" charset="0"/>
              </a:rPr>
              <a:t>)</a:t>
            </a:r>
            <a:endParaRPr lang="vi-VN" sz="2000" dirty="0">
              <a:solidFill>
                <a:srgbClr val="00B050"/>
              </a:solidFill>
              <a:latin typeface="Cambria" panose="02040503050406030204" pitchFamily="18" charset="0"/>
              <a:ea typeface="Cambria" panose="02040503050406030204" pitchFamily="18" charset="0"/>
            </a:endParaRPr>
          </a:p>
        </p:txBody>
      </p:sp>
      <p:pic>
        <p:nvPicPr>
          <p:cNvPr id="4" name="그림 18">
            <a:extLst>
              <a:ext uri="{FF2B5EF4-FFF2-40B4-BE49-F238E27FC236}">
                <a16:creationId xmlns:a16="http://schemas.microsoft.com/office/drawing/2014/main" id="{AFE9B697-0FB7-4119-AD43-479B38B089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312222" y="197793"/>
            <a:ext cx="1381937" cy="1630069"/>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121169" y="2621678"/>
            <a:ext cx="2449311" cy="3502765"/>
          </a:xfrm>
          <a:prstGeom prst="rect">
            <a:avLst/>
          </a:prstGeom>
        </p:spPr>
      </p:pic>
    </p:spTree>
    <p:extLst>
      <p:ext uri="{BB962C8B-B14F-4D97-AF65-F5344CB8AC3E}">
        <p14:creationId xmlns:p14="http://schemas.microsoft.com/office/powerpoint/2010/main" val="2807274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사각형: 둥근 모서리 5">
            <a:extLst>
              <a:ext uri="{FF2B5EF4-FFF2-40B4-BE49-F238E27FC236}">
                <a16:creationId xmlns:a16="http://schemas.microsoft.com/office/drawing/2014/main" id="{CFF45977-4888-4986-834F-43A3B5C62736}"/>
              </a:ext>
            </a:extLst>
          </p:cNvPr>
          <p:cNvSpPr/>
          <p:nvPr/>
        </p:nvSpPr>
        <p:spPr>
          <a:xfrm>
            <a:off x="2370450" y="930442"/>
            <a:ext cx="7451100" cy="4997116"/>
          </a:xfrm>
          <a:prstGeom prst="roundRect">
            <a:avLst>
              <a:gd name="adj" fmla="val 10652"/>
            </a:avLst>
          </a:prstGeom>
          <a:solidFill>
            <a:srgbClr val="1A59EA"/>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6000" b="0" i="0" u="none" strike="noStrike" kern="1200" cap="none" spc="0" normalizeH="0" baseline="0" noProof="0" dirty="0" err="1">
                <a:ln>
                  <a:noFill/>
                </a:ln>
                <a:solidFill>
                  <a:prstClr val="white"/>
                </a:solidFill>
                <a:effectLst/>
                <a:uLnTx/>
                <a:uFillTx/>
                <a:latin typeface="UVF Quattrocento" panose="02000502030000000004" pitchFamily="2" charset="0"/>
                <a:cs typeface="Arial" panose="020B0604020202020204" pitchFamily="34" charset="0"/>
              </a:rPr>
              <a:t>Cảm</a:t>
            </a:r>
            <a:r>
              <a:rPr kumimoji="0" lang="en-US" altLang="ko-KR" sz="6000" b="0" i="0" u="none" strike="noStrike" kern="1200" cap="none" spc="0" normalizeH="0" baseline="0" noProof="0" dirty="0">
                <a:ln>
                  <a:noFill/>
                </a:ln>
                <a:solidFill>
                  <a:prstClr val="white"/>
                </a:solidFill>
                <a:effectLst/>
                <a:uLnTx/>
                <a:uFillTx/>
                <a:latin typeface="UVF Quattrocento" panose="02000502030000000004" pitchFamily="2" charset="0"/>
                <a:cs typeface="Arial" panose="020B0604020202020204" pitchFamily="34" charset="0"/>
              </a:rPr>
              <a:t> </a:t>
            </a:r>
            <a:r>
              <a:rPr kumimoji="0" lang="en-US" altLang="ko-KR" sz="6000" b="0" i="0" u="none" strike="noStrike" kern="1200" cap="none" spc="0" normalizeH="0" baseline="0" noProof="0" dirty="0" err="1">
                <a:ln>
                  <a:noFill/>
                </a:ln>
                <a:solidFill>
                  <a:prstClr val="white"/>
                </a:solidFill>
                <a:effectLst/>
                <a:uLnTx/>
                <a:uFillTx/>
                <a:latin typeface="UVF Quattrocento" panose="02000502030000000004" pitchFamily="2" charset="0"/>
                <a:cs typeface="Arial" panose="020B0604020202020204" pitchFamily="34" charset="0"/>
              </a:rPr>
              <a:t>ơn</a:t>
            </a:r>
            <a:r>
              <a:rPr kumimoji="0" lang="en-US" altLang="ko-KR" sz="6000" b="0" i="0" u="none" strike="noStrike" kern="1200" cap="none" spc="0" normalizeH="0" noProof="0" dirty="0">
                <a:ln>
                  <a:noFill/>
                </a:ln>
                <a:solidFill>
                  <a:prstClr val="white"/>
                </a:solidFill>
                <a:effectLst/>
                <a:uLnTx/>
                <a:uFillTx/>
                <a:latin typeface="UVF Quattrocento" panose="02000502030000000004" pitchFamily="2" charset="0"/>
                <a:cs typeface="Arial" panose="020B0604020202020204" pitchFamily="34" charset="0"/>
              </a:rPr>
              <a:t> </a:t>
            </a:r>
            <a:r>
              <a:rPr kumimoji="0" lang="en-US" altLang="ko-KR" sz="6000" b="0" i="0" u="none" strike="noStrike" kern="1200" cap="none" spc="0" normalizeH="0" noProof="0" dirty="0" err="1">
                <a:ln>
                  <a:noFill/>
                </a:ln>
                <a:solidFill>
                  <a:prstClr val="white"/>
                </a:solidFill>
                <a:effectLst/>
                <a:uLnTx/>
                <a:uFillTx/>
                <a:latin typeface="UVF Quattrocento" panose="02000502030000000004" pitchFamily="2" charset="0"/>
                <a:cs typeface="Arial" panose="020B0604020202020204" pitchFamily="34" charset="0"/>
              </a:rPr>
              <a:t>quý</a:t>
            </a:r>
            <a:r>
              <a:rPr kumimoji="0" lang="en-US" altLang="ko-KR" sz="6000" b="0" i="0" u="none" strike="noStrike" kern="1200" cap="none" spc="0" normalizeH="0" noProof="0" dirty="0">
                <a:ln>
                  <a:noFill/>
                </a:ln>
                <a:solidFill>
                  <a:prstClr val="white"/>
                </a:solidFill>
                <a:effectLst/>
                <a:uLnTx/>
                <a:uFillTx/>
                <a:latin typeface="UVF Quattrocento" panose="02000502030000000004" pitchFamily="2" charset="0"/>
                <a:cs typeface="Arial" panose="020B0604020202020204" pitchFamily="34" charset="0"/>
              </a:rPr>
              <a:t> </a:t>
            </a:r>
            <a:r>
              <a:rPr kumimoji="0" lang="en-US" altLang="ko-KR" sz="6000" b="0" i="0" u="none" strike="noStrike" kern="1200" cap="none" spc="0" normalizeH="0" noProof="0" dirty="0" err="1">
                <a:ln>
                  <a:noFill/>
                </a:ln>
                <a:solidFill>
                  <a:prstClr val="white"/>
                </a:solidFill>
                <a:effectLst/>
                <a:uLnTx/>
                <a:uFillTx/>
                <a:latin typeface="UVF Quattrocento" panose="02000502030000000004" pitchFamily="2" charset="0"/>
                <a:cs typeface="Arial" panose="020B0604020202020204" pitchFamily="34" charset="0"/>
              </a:rPr>
              <a:t>thầy</a:t>
            </a:r>
            <a:r>
              <a:rPr kumimoji="0" lang="en-US" altLang="ko-KR" sz="6000" b="0" i="0" u="none" strike="noStrike" kern="1200" cap="none" spc="0" normalizeH="0" noProof="0" dirty="0">
                <a:ln>
                  <a:noFill/>
                </a:ln>
                <a:solidFill>
                  <a:prstClr val="white"/>
                </a:solidFill>
                <a:effectLst/>
                <a:uLnTx/>
                <a:uFillTx/>
                <a:latin typeface="UVF Quattrocento" panose="02000502030000000004" pitchFamily="2" charset="0"/>
                <a:cs typeface="Arial" panose="020B0604020202020204" pitchFamily="34" charset="0"/>
              </a:rPr>
              <a:t> </a:t>
            </a:r>
            <a:r>
              <a:rPr kumimoji="0" lang="en-US" altLang="ko-KR" sz="6000" b="0" i="0" u="none" strike="noStrike" kern="1200" cap="none" spc="0" normalizeH="0" noProof="0" dirty="0" err="1">
                <a:ln>
                  <a:noFill/>
                </a:ln>
                <a:solidFill>
                  <a:prstClr val="white"/>
                </a:solidFill>
                <a:effectLst/>
                <a:uLnTx/>
                <a:uFillTx/>
                <a:latin typeface="UVF Quattrocento" panose="02000502030000000004" pitchFamily="2" charset="0"/>
                <a:cs typeface="Arial" panose="020B0604020202020204" pitchFamily="34" charset="0"/>
              </a:rPr>
              <a:t>cô</a:t>
            </a:r>
            <a:r>
              <a:rPr kumimoji="0" lang="en-US" altLang="ko-KR" sz="6000" b="0" i="0" u="none" strike="noStrike" kern="1200" cap="none" spc="0" normalizeH="0" noProof="0" dirty="0">
                <a:ln>
                  <a:noFill/>
                </a:ln>
                <a:solidFill>
                  <a:prstClr val="white"/>
                </a:solidFill>
                <a:effectLst/>
                <a:uLnTx/>
                <a:uFillTx/>
                <a:latin typeface="UVF Quattrocento" panose="02000502030000000004" pitchFamily="2" charset="0"/>
                <a:cs typeface="Arial" panose="020B0604020202020204" pitchFamily="34" charset="0"/>
              </a:rPr>
              <a:t> </a:t>
            </a:r>
            <a:r>
              <a:rPr kumimoji="0" lang="en-US" altLang="ko-KR" sz="6000" b="0" i="0" u="none" strike="noStrike" kern="1200" cap="none" spc="0" normalizeH="0" noProof="0" dirty="0" err="1">
                <a:ln>
                  <a:noFill/>
                </a:ln>
                <a:solidFill>
                  <a:prstClr val="white"/>
                </a:solidFill>
                <a:effectLst/>
                <a:uLnTx/>
                <a:uFillTx/>
                <a:latin typeface="UVF Quattrocento" panose="02000502030000000004" pitchFamily="2" charset="0"/>
                <a:cs typeface="Arial" panose="020B0604020202020204" pitchFamily="34" charset="0"/>
              </a:rPr>
              <a:t>và</a:t>
            </a:r>
            <a:r>
              <a:rPr kumimoji="0" lang="en-US" altLang="ko-KR" sz="6000" b="0" i="0" u="none" strike="noStrike" kern="1200" cap="none" spc="0" normalizeH="0" noProof="0" dirty="0">
                <a:ln>
                  <a:noFill/>
                </a:ln>
                <a:solidFill>
                  <a:prstClr val="white"/>
                </a:solidFill>
                <a:effectLst/>
                <a:uLnTx/>
                <a:uFillTx/>
                <a:latin typeface="UVF Quattrocento" panose="02000502030000000004" pitchFamily="2" charset="0"/>
                <a:cs typeface="Arial" panose="020B0604020202020204" pitchFamily="34" charset="0"/>
              </a:rPr>
              <a:t> </a:t>
            </a:r>
            <a:r>
              <a:rPr kumimoji="0" lang="en-US" altLang="ko-KR" sz="6000" b="0" i="0" u="none" strike="noStrike" kern="1200" cap="none" spc="0" normalizeH="0" noProof="0" dirty="0" err="1">
                <a:ln>
                  <a:noFill/>
                </a:ln>
                <a:solidFill>
                  <a:prstClr val="white"/>
                </a:solidFill>
                <a:effectLst/>
                <a:uLnTx/>
                <a:uFillTx/>
                <a:latin typeface="UVF Quattrocento" panose="02000502030000000004" pitchFamily="2" charset="0"/>
                <a:cs typeface="Arial" panose="020B0604020202020204" pitchFamily="34" charset="0"/>
              </a:rPr>
              <a:t>các</a:t>
            </a:r>
            <a:r>
              <a:rPr kumimoji="0" lang="en-US" altLang="ko-KR" sz="6000" b="0" i="0" u="none" strike="noStrike" kern="1200" cap="none" spc="0" normalizeH="0" noProof="0" dirty="0">
                <a:ln>
                  <a:noFill/>
                </a:ln>
                <a:solidFill>
                  <a:prstClr val="white"/>
                </a:solidFill>
                <a:effectLst/>
                <a:uLnTx/>
                <a:uFillTx/>
                <a:latin typeface="UVF Quattrocento" panose="02000502030000000004" pitchFamily="2" charset="0"/>
                <a:cs typeface="Arial" panose="020B0604020202020204" pitchFamily="34" charset="0"/>
              </a:rPr>
              <a:t> </a:t>
            </a:r>
            <a:r>
              <a:rPr kumimoji="0" lang="en-US" altLang="ko-KR" sz="6000" b="0" i="0" u="none" strike="noStrike" kern="1200" cap="none" spc="0" normalizeH="0" noProof="0" dirty="0" err="1">
                <a:ln>
                  <a:noFill/>
                </a:ln>
                <a:solidFill>
                  <a:prstClr val="white"/>
                </a:solidFill>
                <a:effectLst/>
                <a:uLnTx/>
                <a:uFillTx/>
                <a:latin typeface="UVF Quattrocento" panose="02000502030000000004" pitchFamily="2" charset="0"/>
                <a:cs typeface="Arial" panose="020B0604020202020204" pitchFamily="34" charset="0"/>
              </a:rPr>
              <a:t>bạn</a:t>
            </a:r>
            <a:r>
              <a:rPr kumimoji="0" lang="en-US" altLang="ko-KR" sz="6000" b="0" i="0" u="none" strike="noStrike" kern="1200" cap="none" spc="0" normalizeH="0" noProof="0" dirty="0">
                <a:ln>
                  <a:noFill/>
                </a:ln>
                <a:solidFill>
                  <a:prstClr val="white"/>
                </a:solidFill>
                <a:effectLst/>
                <a:uLnTx/>
                <a:uFillTx/>
                <a:latin typeface="UVF Quattrocento" panose="02000502030000000004" pitchFamily="2" charset="0"/>
                <a:cs typeface="Arial" panose="020B0604020202020204" pitchFamily="34" charset="0"/>
              </a:rPr>
              <a:t> </a:t>
            </a:r>
            <a:r>
              <a:rPr kumimoji="0" lang="en-US" altLang="ko-KR" sz="6000" b="0" i="0" u="none" strike="noStrike" kern="1200" cap="none" spc="0" normalizeH="0" noProof="0" dirty="0" err="1">
                <a:ln>
                  <a:noFill/>
                </a:ln>
                <a:solidFill>
                  <a:prstClr val="white"/>
                </a:solidFill>
                <a:effectLst/>
                <a:uLnTx/>
                <a:uFillTx/>
                <a:latin typeface="UVF Quattrocento" panose="02000502030000000004" pitchFamily="2" charset="0"/>
                <a:cs typeface="Arial" panose="020B0604020202020204" pitchFamily="34" charset="0"/>
              </a:rPr>
              <a:t>học</a:t>
            </a:r>
            <a:r>
              <a:rPr kumimoji="0" lang="en-US" altLang="ko-KR" sz="6000" b="0" i="0" u="none" strike="noStrike" kern="1200" cap="none" spc="0" normalizeH="0" noProof="0" dirty="0">
                <a:ln>
                  <a:noFill/>
                </a:ln>
                <a:solidFill>
                  <a:prstClr val="white"/>
                </a:solidFill>
                <a:effectLst/>
                <a:uLnTx/>
                <a:uFillTx/>
                <a:latin typeface="UVF Quattrocento" panose="02000502030000000004" pitchFamily="2" charset="0"/>
                <a:cs typeface="Arial" panose="020B0604020202020204" pitchFamily="34" charset="0"/>
              </a:rPr>
              <a:t> </a:t>
            </a:r>
            <a:r>
              <a:rPr kumimoji="0" lang="en-US" altLang="ko-KR" sz="6000" b="0" i="0" u="none" strike="noStrike" kern="1200" cap="none" spc="0" normalizeH="0" noProof="0" dirty="0" err="1">
                <a:ln>
                  <a:noFill/>
                </a:ln>
                <a:solidFill>
                  <a:prstClr val="white"/>
                </a:solidFill>
                <a:effectLst/>
                <a:uLnTx/>
                <a:uFillTx/>
                <a:latin typeface="UVF Quattrocento" panose="02000502030000000004" pitchFamily="2" charset="0"/>
                <a:cs typeface="Arial" panose="020B0604020202020204" pitchFamily="34" charset="0"/>
              </a:rPr>
              <a:t>sinh</a:t>
            </a:r>
            <a:r>
              <a:rPr kumimoji="0" lang="en-US" altLang="ko-KR" sz="6000" b="0" i="0" u="none" strike="noStrike" kern="1200" cap="none" spc="0" normalizeH="0" noProof="0" dirty="0">
                <a:ln>
                  <a:noFill/>
                </a:ln>
                <a:solidFill>
                  <a:prstClr val="white"/>
                </a:solidFill>
                <a:effectLst/>
                <a:uLnTx/>
                <a:uFillTx/>
                <a:latin typeface="UVF Quattrocento" panose="02000502030000000004" pitchFamily="2" charset="0"/>
                <a:cs typeface="Arial" panose="020B0604020202020204" pitchFamily="34" charset="0"/>
              </a:rPr>
              <a:t> </a:t>
            </a:r>
            <a:r>
              <a:rPr kumimoji="0" lang="en-US" altLang="ko-KR" sz="6000" b="0" i="0" u="none" strike="noStrike" kern="1200" cap="none" spc="0" normalizeH="0" noProof="0" dirty="0" err="1">
                <a:ln>
                  <a:noFill/>
                </a:ln>
                <a:solidFill>
                  <a:prstClr val="white"/>
                </a:solidFill>
                <a:effectLst/>
                <a:uLnTx/>
                <a:uFillTx/>
                <a:latin typeface="UVF Quattrocento" panose="02000502030000000004" pitchFamily="2" charset="0"/>
                <a:cs typeface="Arial" panose="020B0604020202020204" pitchFamily="34" charset="0"/>
              </a:rPr>
              <a:t>đã</a:t>
            </a:r>
            <a:r>
              <a:rPr kumimoji="0" lang="en-US" altLang="ko-KR" sz="6000" b="0" i="0" u="none" strike="noStrike" kern="1200" cap="none" spc="0" normalizeH="0" noProof="0" dirty="0">
                <a:ln>
                  <a:noFill/>
                </a:ln>
                <a:solidFill>
                  <a:prstClr val="white"/>
                </a:solidFill>
                <a:effectLst/>
                <a:uLnTx/>
                <a:uFillTx/>
                <a:latin typeface="UVF Quattrocento" panose="02000502030000000004" pitchFamily="2" charset="0"/>
                <a:cs typeface="Arial" panose="020B0604020202020204" pitchFamily="34" charset="0"/>
              </a:rPr>
              <a:t> </a:t>
            </a:r>
            <a:r>
              <a:rPr kumimoji="0" lang="en-US" altLang="ko-KR" sz="6000" b="0" i="0" u="none" strike="noStrike" kern="1200" cap="none" spc="0" normalizeH="0" noProof="0" dirty="0" err="1">
                <a:ln>
                  <a:noFill/>
                </a:ln>
                <a:solidFill>
                  <a:prstClr val="white"/>
                </a:solidFill>
                <a:effectLst/>
                <a:uLnTx/>
                <a:uFillTx/>
                <a:latin typeface="UVF Quattrocento" panose="02000502030000000004" pitchFamily="2" charset="0"/>
                <a:cs typeface="Arial" panose="020B0604020202020204" pitchFamily="34" charset="0"/>
              </a:rPr>
              <a:t>theo</a:t>
            </a:r>
            <a:r>
              <a:rPr kumimoji="0" lang="en-US" altLang="ko-KR" sz="6000" b="0" i="0" u="none" strike="noStrike" kern="1200" cap="none" spc="0" normalizeH="0" noProof="0" dirty="0">
                <a:ln>
                  <a:noFill/>
                </a:ln>
                <a:solidFill>
                  <a:prstClr val="white"/>
                </a:solidFill>
                <a:effectLst/>
                <a:uLnTx/>
                <a:uFillTx/>
                <a:latin typeface="UVF Quattrocento" panose="02000502030000000004" pitchFamily="2" charset="0"/>
                <a:cs typeface="Arial" panose="020B0604020202020204" pitchFamily="34" charset="0"/>
              </a:rPr>
              <a:t> </a:t>
            </a:r>
            <a:r>
              <a:rPr kumimoji="0" lang="en-US" altLang="ko-KR" sz="6000" b="0" i="0" u="none" strike="noStrike" kern="1200" cap="none" spc="0" normalizeH="0" noProof="0" dirty="0" err="1">
                <a:ln>
                  <a:noFill/>
                </a:ln>
                <a:solidFill>
                  <a:prstClr val="white"/>
                </a:solidFill>
                <a:effectLst/>
                <a:uLnTx/>
                <a:uFillTx/>
                <a:latin typeface="UVF Quattrocento" panose="02000502030000000004" pitchFamily="2" charset="0"/>
                <a:cs typeface="Arial" panose="020B0604020202020204" pitchFamily="34" charset="0"/>
              </a:rPr>
              <a:t>dõi</a:t>
            </a:r>
            <a:endParaRPr kumimoji="0" lang="ko-KR" altLang="en-US" sz="6000" b="0" i="0" u="none" strike="noStrike" kern="1200" cap="none" spc="0" normalizeH="0" baseline="0" noProof="0" dirty="0">
              <a:ln>
                <a:noFill/>
              </a:ln>
              <a:solidFill>
                <a:prstClr val="white"/>
              </a:solidFill>
              <a:effectLst/>
              <a:uLnTx/>
              <a:uFillTx/>
              <a:latin typeface="UVF Quattrocento" panose="02000502030000000004" pitchFamily="2" charset="0"/>
              <a:cs typeface="Arial" panose="020B0604020202020204" pitchFamily="34" charset="0"/>
            </a:endParaRPr>
          </a:p>
        </p:txBody>
      </p:sp>
    </p:spTree>
    <p:extLst>
      <p:ext uri="{BB962C8B-B14F-4D97-AF65-F5344CB8AC3E}">
        <p14:creationId xmlns:p14="http://schemas.microsoft.com/office/powerpoint/2010/main" val="2127055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5000"/>
          </a:stretch>
        </a:blipFill>
        <a:effectLst/>
      </p:bgPr>
    </p:bg>
    <p:spTree>
      <p:nvGrpSpPr>
        <p:cNvPr id="1" name=""/>
        <p:cNvGrpSpPr/>
        <p:nvPr/>
      </p:nvGrpSpPr>
      <p:grpSpPr>
        <a:xfrm>
          <a:off x="0" y="0"/>
          <a:ext cx="0" cy="0"/>
          <a:chOff x="0" y="0"/>
          <a:chExt cx="0" cy="0"/>
        </a:xfrm>
      </p:grpSpPr>
      <p:sp>
        <p:nvSpPr>
          <p:cNvPr id="4" name="矩形: 圆角 3"/>
          <p:cNvSpPr/>
          <p:nvPr/>
        </p:nvSpPr>
        <p:spPr>
          <a:xfrm>
            <a:off x="1319513" y="1763353"/>
            <a:ext cx="9583839" cy="3808074"/>
          </a:xfrm>
          <a:custGeom>
            <a:avLst/>
            <a:gdLst>
              <a:gd name="connsiteX0" fmla="*/ 0 w 5538087"/>
              <a:gd name="connsiteY0" fmla="*/ 526811 h 1488166"/>
              <a:gd name="connsiteX1" fmla="*/ 526811 w 5538087"/>
              <a:gd name="connsiteY1" fmla="*/ 0 h 1488166"/>
              <a:gd name="connsiteX2" fmla="*/ 1167449 w 5538087"/>
              <a:gd name="connsiteY2" fmla="*/ 0 h 1488166"/>
              <a:gd name="connsiteX3" fmla="*/ 1808087 w 5538087"/>
              <a:gd name="connsiteY3" fmla="*/ 0 h 1488166"/>
              <a:gd name="connsiteX4" fmla="*/ 2448725 w 5538087"/>
              <a:gd name="connsiteY4" fmla="*/ 0 h 1488166"/>
              <a:gd name="connsiteX5" fmla="*/ 3044518 w 5538087"/>
              <a:gd name="connsiteY5" fmla="*/ 0 h 1488166"/>
              <a:gd name="connsiteX6" fmla="*/ 3774845 w 5538087"/>
              <a:gd name="connsiteY6" fmla="*/ 0 h 1488166"/>
              <a:gd name="connsiteX7" fmla="*/ 4325793 w 5538087"/>
              <a:gd name="connsiteY7" fmla="*/ 0 h 1488166"/>
              <a:gd name="connsiteX8" fmla="*/ 5011276 w 5538087"/>
              <a:gd name="connsiteY8" fmla="*/ 0 h 1488166"/>
              <a:gd name="connsiteX9" fmla="*/ 5538087 w 5538087"/>
              <a:gd name="connsiteY9" fmla="*/ 526811 h 1488166"/>
              <a:gd name="connsiteX10" fmla="*/ 5538087 w 5538087"/>
              <a:gd name="connsiteY10" fmla="*/ 961355 h 1488166"/>
              <a:gd name="connsiteX11" fmla="*/ 5011276 w 5538087"/>
              <a:gd name="connsiteY11" fmla="*/ 1488166 h 1488166"/>
              <a:gd name="connsiteX12" fmla="*/ 4460327 w 5538087"/>
              <a:gd name="connsiteY12" fmla="*/ 1488166 h 1488166"/>
              <a:gd name="connsiteX13" fmla="*/ 3819690 w 5538087"/>
              <a:gd name="connsiteY13" fmla="*/ 1488166 h 1488166"/>
              <a:gd name="connsiteX14" fmla="*/ 3313586 w 5538087"/>
              <a:gd name="connsiteY14" fmla="*/ 1488166 h 1488166"/>
              <a:gd name="connsiteX15" fmla="*/ 2672948 w 5538087"/>
              <a:gd name="connsiteY15" fmla="*/ 1488166 h 1488166"/>
              <a:gd name="connsiteX16" fmla="*/ 1987465 w 5538087"/>
              <a:gd name="connsiteY16" fmla="*/ 1488166 h 1488166"/>
              <a:gd name="connsiteX17" fmla="*/ 1301983 w 5538087"/>
              <a:gd name="connsiteY17" fmla="*/ 1488166 h 1488166"/>
              <a:gd name="connsiteX18" fmla="*/ 526811 w 5538087"/>
              <a:gd name="connsiteY18" fmla="*/ 1488166 h 1488166"/>
              <a:gd name="connsiteX19" fmla="*/ 0 w 5538087"/>
              <a:gd name="connsiteY19" fmla="*/ 961355 h 1488166"/>
              <a:gd name="connsiteX20" fmla="*/ 0 w 5538087"/>
              <a:gd name="connsiteY20" fmla="*/ 526811 h 148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38087" h="1488166" fill="none" extrusionOk="0">
                <a:moveTo>
                  <a:pt x="0" y="526811"/>
                </a:moveTo>
                <a:cubicBezTo>
                  <a:pt x="25961" y="223717"/>
                  <a:pt x="225585" y="-30731"/>
                  <a:pt x="526811" y="0"/>
                </a:cubicBezTo>
                <a:cubicBezTo>
                  <a:pt x="846848" y="15387"/>
                  <a:pt x="1009412" y="26790"/>
                  <a:pt x="1167449" y="0"/>
                </a:cubicBezTo>
                <a:cubicBezTo>
                  <a:pt x="1325486" y="-26790"/>
                  <a:pt x="1639624" y="-12226"/>
                  <a:pt x="1808087" y="0"/>
                </a:cubicBezTo>
                <a:cubicBezTo>
                  <a:pt x="1976550" y="12226"/>
                  <a:pt x="2209993" y="-3999"/>
                  <a:pt x="2448725" y="0"/>
                </a:cubicBezTo>
                <a:cubicBezTo>
                  <a:pt x="2687457" y="3999"/>
                  <a:pt x="2887074" y="16047"/>
                  <a:pt x="3044518" y="0"/>
                </a:cubicBezTo>
                <a:cubicBezTo>
                  <a:pt x="3201962" y="-16047"/>
                  <a:pt x="3508713" y="47"/>
                  <a:pt x="3774845" y="0"/>
                </a:cubicBezTo>
                <a:cubicBezTo>
                  <a:pt x="4040977" y="-47"/>
                  <a:pt x="4175704" y="-23876"/>
                  <a:pt x="4325793" y="0"/>
                </a:cubicBezTo>
                <a:cubicBezTo>
                  <a:pt x="4475882" y="23876"/>
                  <a:pt x="4737957" y="11821"/>
                  <a:pt x="5011276" y="0"/>
                </a:cubicBezTo>
                <a:cubicBezTo>
                  <a:pt x="5318727" y="-16935"/>
                  <a:pt x="5522707" y="229204"/>
                  <a:pt x="5538087" y="526811"/>
                </a:cubicBezTo>
                <a:cubicBezTo>
                  <a:pt x="5545074" y="700027"/>
                  <a:pt x="5548538" y="782965"/>
                  <a:pt x="5538087" y="961355"/>
                </a:cubicBezTo>
                <a:cubicBezTo>
                  <a:pt x="5598159" y="1262498"/>
                  <a:pt x="5262143" y="1532519"/>
                  <a:pt x="5011276" y="1488166"/>
                </a:cubicBezTo>
                <a:cubicBezTo>
                  <a:pt x="4846267" y="1506415"/>
                  <a:pt x="4603005" y="1484651"/>
                  <a:pt x="4460327" y="1488166"/>
                </a:cubicBezTo>
                <a:cubicBezTo>
                  <a:pt x="4317649" y="1491681"/>
                  <a:pt x="4099852" y="1456792"/>
                  <a:pt x="3819690" y="1488166"/>
                </a:cubicBezTo>
                <a:cubicBezTo>
                  <a:pt x="3539528" y="1519540"/>
                  <a:pt x="3564210" y="1482021"/>
                  <a:pt x="3313586" y="1488166"/>
                </a:cubicBezTo>
                <a:cubicBezTo>
                  <a:pt x="3062962" y="1494311"/>
                  <a:pt x="2851720" y="1458861"/>
                  <a:pt x="2672948" y="1488166"/>
                </a:cubicBezTo>
                <a:cubicBezTo>
                  <a:pt x="2494176" y="1517471"/>
                  <a:pt x="2249310" y="1484301"/>
                  <a:pt x="1987465" y="1488166"/>
                </a:cubicBezTo>
                <a:cubicBezTo>
                  <a:pt x="1725620" y="1492031"/>
                  <a:pt x="1621880" y="1497999"/>
                  <a:pt x="1301983" y="1488166"/>
                </a:cubicBezTo>
                <a:cubicBezTo>
                  <a:pt x="982086" y="1478333"/>
                  <a:pt x="824912" y="1520359"/>
                  <a:pt x="526811" y="1488166"/>
                </a:cubicBezTo>
                <a:cubicBezTo>
                  <a:pt x="244573" y="1472292"/>
                  <a:pt x="-11026" y="1321313"/>
                  <a:pt x="0" y="961355"/>
                </a:cubicBezTo>
                <a:cubicBezTo>
                  <a:pt x="14192" y="835032"/>
                  <a:pt x="-15120" y="698968"/>
                  <a:pt x="0" y="526811"/>
                </a:cubicBezTo>
                <a:close/>
              </a:path>
              <a:path w="5538087" h="1488166" stroke="0" extrusionOk="0">
                <a:moveTo>
                  <a:pt x="0" y="526811"/>
                </a:moveTo>
                <a:cubicBezTo>
                  <a:pt x="-14809" y="218442"/>
                  <a:pt x="211554" y="-31951"/>
                  <a:pt x="526811" y="0"/>
                </a:cubicBezTo>
                <a:cubicBezTo>
                  <a:pt x="770076" y="25946"/>
                  <a:pt x="920332" y="27117"/>
                  <a:pt x="1077760" y="0"/>
                </a:cubicBezTo>
                <a:cubicBezTo>
                  <a:pt x="1235188" y="-27117"/>
                  <a:pt x="1473325" y="10319"/>
                  <a:pt x="1763242" y="0"/>
                </a:cubicBezTo>
                <a:cubicBezTo>
                  <a:pt x="2053159" y="-10319"/>
                  <a:pt x="2161335" y="-8128"/>
                  <a:pt x="2269346" y="0"/>
                </a:cubicBezTo>
                <a:cubicBezTo>
                  <a:pt x="2377357" y="8128"/>
                  <a:pt x="2672881" y="-10373"/>
                  <a:pt x="2909984" y="0"/>
                </a:cubicBezTo>
                <a:cubicBezTo>
                  <a:pt x="3147087" y="10373"/>
                  <a:pt x="3189552" y="-229"/>
                  <a:pt x="3460932" y="0"/>
                </a:cubicBezTo>
                <a:cubicBezTo>
                  <a:pt x="3732312" y="229"/>
                  <a:pt x="3985047" y="-26615"/>
                  <a:pt x="4191260" y="0"/>
                </a:cubicBezTo>
                <a:cubicBezTo>
                  <a:pt x="4397473" y="26615"/>
                  <a:pt x="4830427" y="32988"/>
                  <a:pt x="5011276" y="0"/>
                </a:cubicBezTo>
                <a:cubicBezTo>
                  <a:pt x="5265588" y="-15896"/>
                  <a:pt x="5550715" y="238401"/>
                  <a:pt x="5538087" y="526811"/>
                </a:cubicBezTo>
                <a:cubicBezTo>
                  <a:pt x="5534211" y="721273"/>
                  <a:pt x="5540309" y="830123"/>
                  <a:pt x="5538087" y="961355"/>
                </a:cubicBezTo>
                <a:cubicBezTo>
                  <a:pt x="5532618" y="1185524"/>
                  <a:pt x="5287590" y="1493284"/>
                  <a:pt x="5011276" y="1488166"/>
                </a:cubicBezTo>
                <a:cubicBezTo>
                  <a:pt x="4778352" y="1501087"/>
                  <a:pt x="4698793" y="1473664"/>
                  <a:pt x="4460327" y="1488166"/>
                </a:cubicBezTo>
                <a:cubicBezTo>
                  <a:pt x="4221861" y="1502668"/>
                  <a:pt x="4109904" y="1512301"/>
                  <a:pt x="3864534" y="1488166"/>
                </a:cubicBezTo>
                <a:cubicBezTo>
                  <a:pt x="3619164" y="1464031"/>
                  <a:pt x="3535327" y="1475228"/>
                  <a:pt x="3268741" y="1488166"/>
                </a:cubicBezTo>
                <a:cubicBezTo>
                  <a:pt x="3002155" y="1501104"/>
                  <a:pt x="2864284" y="1501304"/>
                  <a:pt x="2628103" y="1488166"/>
                </a:cubicBezTo>
                <a:cubicBezTo>
                  <a:pt x="2391922" y="1475028"/>
                  <a:pt x="2367678" y="1485128"/>
                  <a:pt x="2121999" y="1488166"/>
                </a:cubicBezTo>
                <a:cubicBezTo>
                  <a:pt x="1876320" y="1491204"/>
                  <a:pt x="1727052" y="1459528"/>
                  <a:pt x="1481361" y="1488166"/>
                </a:cubicBezTo>
                <a:cubicBezTo>
                  <a:pt x="1235670" y="1516804"/>
                  <a:pt x="961382" y="1528263"/>
                  <a:pt x="526811" y="1488166"/>
                </a:cubicBezTo>
                <a:cubicBezTo>
                  <a:pt x="210050" y="1453487"/>
                  <a:pt x="9933" y="1239955"/>
                  <a:pt x="0" y="961355"/>
                </a:cubicBezTo>
                <a:cubicBezTo>
                  <a:pt x="-8318" y="749823"/>
                  <a:pt x="8943" y="694689"/>
                  <a:pt x="0" y="526811"/>
                </a:cubicBezTo>
                <a:close/>
              </a:path>
            </a:pathLst>
          </a:custGeom>
          <a:solidFill>
            <a:schemeClr val="bg1">
              <a:alpha val="87000"/>
            </a:schemeClr>
          </a:solidFill>
          <a:ln>
            <a:solidFill>
              <a:schemeClr val="accent6">
                <a:lumMod val="20000"/>
                <a:lumOff val="80000"/>
                <a:alpha val="50000"/>
              </a:schemeClr>
            </a:solidFill>
          </a:ln>
          <a:effectLst>
            <a:innerShdw blurRad="101600">
              <a:schemeClr val="bg1"/>
            </a:inn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chemeClr val="bg1"/>
              </a:solidFill>
              <a:effectLst>
                <a:outerShdw blurRad="50800" dist="50800" dir="5400000" algn="ctr" rotWithShape="0">
                  <a:srgbClr val="FFFF00"/>
                </a:outerShdw>
              </a:effectLst>
              <a:uLnTx/>
              <a:uFillTx/>
              <a:latin typeface="字魂70号-灵悦黑体" panose="00000500000000000000" pitchFamily="2" charset="-122"/>
              <a:ea typeface="字魂70号-灵悦黑体" panose="00000500000000000000" pitchFamily="2" charset="-122"/>
              <a:cs typeface="+mn-ea"/>
              <a:sym typeface="字魂70号-灵悦黑体" panose="00000500000000000000" pitchFamily="2" charset="-122"/>
            </a:endParaRPr>
          </a:p>
        </p:txBody>
      </p:sp>
      <p:sp>
        <p:nvSpPr>
          <p:cNvPr id="8" name="TextBox 7"/>
          <p:cNvSpPr txBox="1"/>
          <p:nvPr/>
        </p:nvSpPr>
        <p:spPr>
          <a:xfrm>
            <a:off x="739564" y="1099365"/>
            <a:ext cx="4540148" cy="914627"/>
          </a:xfrm>
          <a:prstGeom prst="rect">
            <a:avLst/>
          </a:prstGeom>
          <a:noFill/>
        </p:spPr>
        <p:txBody>
          <a:bodyPr wrap="square" rtlCol="0">
            <a:prstTxWarp prst="textPlain">
              <a:avLst/>
            </a:prstTxWarp>
            <a:spAutoFit/>
          </a:bodyPr>
          <a:lstStyle/>
          <a:p>
            <a:pPr algn="ctr"/>
            <a:r>
              <a:rPr lang="en-US" sz="4800" b="1" u="sng" dirty="0" err="1">
                <a:ln w="9525">
                  <a:solidFill>
                    <a:schemeClr val="bg1"/>
                  </a:solidFill>
                </a:ln>
                <a:solidFill>
                  <a:srgbClr val="00B050"/>
                </a:solidFill>
                <a:effectLst>
                  <a:outerShdw blurRad="38100" dist="38100" dir="2700000" algn="tl">
                    <a:srgbClr val="000000">
                      <a:alpha val="43137"/>
                    </a:srgbClr>
                  </a:outerShdw>
                </a:effectLst>
                <a:latin typeface="#9Slide07 Pangolin" panose="00000500000000000000" pitchFamily="2" charset="0"/>
              </a:rPr>
              <a:t>Luyện</a:t>
            </a:r>
            <a:r>
              <a:rPr lang="en-US" sz="4800" b="1" u="sng" dirty="0">
                <a:ln w="9525">
                  <a:solidFill>
                    <a:schemeClr val="bg1"/>
                  </a:solidFill>
                </a:ln>
                <a:solidFill>
                  <a:srgbClr val="00B050"/>
                </a:solidFill>
                <a:effectLst>
                  <a:outerShdw blurRad="38100" dist="38100" dir="2700000" algn="tl">
                    <a:srgbClr val="000000">
                      <a:alpha val="43137"/>
                    </a:srgbClr>
                  </a:outerShdw>
                </a:effectLst>
                <a:latin typeface="#9Slide07 Pangolin" panose="00000500000000000000" pitchFamily="2" charset="0"/>
              </a:rPr>
              <a:t> </a:t>
            </a:r>
            <a:r>
              <a:rPr lang="en-US" sz="4800" b="1" u="sng" dirty="0" err="1">
                <a:ln w="9525">
                  <a:solidFill>
                    <a:schemeClr val="bg1"/>
                  </a:solidFill>
                </a:ln>
                <a:solidFill>
                  <a:srgbClr val="00B050"/>
                </a:solidFill>
                <a:effectLst>
                  <a:outerShdw blurRad="38100" dist="38100" dir="2700000" algn="tl">
                    <a:srgbClr val="000000">
                      <a:alpha val="43137"/>
                    </a:srgbClr>
                  </a:outerShdw>
                </a:effectLst>
                <a:latin typeface="#9Slide07 Pangolin" panose="00000500000000000000" pitchFamily="2" charset="0"/>
              </a:rPr>
              <a:t>tập</a:t>
            </a:r>
            <a:r>
              <a:rPr lang="en-US" sz="4800" b="1" dirty="0">
                <a:ln w="9525">
                  <a:solidFill>
                    <a:schemeClr val="bg1"/>
                  </a:solidFill>
                </a:ln>
                <a:solidFill>
                  <a:srgbClr val="00B050"/>
                </a:solidFill>
                <a:effectLst>
                  <a:outerShdw blurRad="38100" dist="38100" dir="2700000" algn="tl">
                    <a:srgbClr val="000000">
                      <a:alpha val="43137"/>
                    </a:srgbClr>
                  </a:outerShdw>
                </a:effectLst>
                <a:latin typeface="#9Slide07 Pangolin" panose="00000500000000000000" pitchFamily="2" charset="0"/>
              </a:rPr>
              <a:t>:</a:t>
            </a:r>
          </a:p>
        </p:txBody>
      </p:sp>
      <p:pic>
        <p:nvPicPr>
          <p:cNvPr id="13" name="Picture 12"/>
          <p:cNvPicPr>
            <a:picLocks noChangeAspect="1"/>
          </p:cNvPicPr>
          <p:nvPr/>
        </p:nvPicPr>
        <p:blipFill>
          <a:blip r:embed="rId3"/>
          <a:stretch>
            <a:fillRect/>
          </a:stretch>
        </p:blipFill>
        <p:spPr>
          <a:xfrm>
            <a:off x="33003" y="1556678"/>
            <a:ext cx="12125995" cy="5584420"/>
          </a:xfrm>
          <a:prstGeom prst="rect">
            <a:avLst/>
          </a:prstGeom>
        </p:spPr>
      </p:pic>
    </p:spTree>
    <p:extLst>
      <p:ext uri="{BB962C8B-B14F-4D97-AF65-F5344CB8AC3E}">
        <p14:creationId xmlns:p14="http://schemas.microsoft.com/office/powerpoint/2010/main" val="3147619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6" presetClass="emph" presetSubtype="0" fill="hold" grpId="0" nodeType="withEffect">
                                  <p:stCondLst>
                                    <p:cond delay="0"/>
                                  </p:stCondLst>
                                  <p:childTnLst>
                                    <p:animScale>
                                      <p:cBhvr>
                                        <p:cTn id="9" dur="2000" fill="hold"/>
                                        <p:tgtEl>
                                          <p:spTgt spid="4"/>
                                        </p:tgtEl>
                                      </p:cBhvr>
                                      <p:by x="150000" y="150000"/>
                                    </p:animScale>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자유형: 도형 2">
            <a:extLst>
              <a:ext uri="{FF2B5EF4-FFF2-40B4-BE49-F238E27FC236}">
                <a16:creationId xmlns:a16="http://schemas.microsoft.com/office/drawing/2014/main" id="{E0D4BB6A-8ADB-4C18-AA67-2232D6D637B7}"/>
              </a:ext>
            </a:extLst>
          </p:cNvPr>
          <p:cNvSpPr/>
          <p:nvPr/>
        </p:nvSpPr>
        <p:spPr>
          <a:xfrm>
            <a:off x="1434093" y="3617178"/>
            <a:ext cx="3390046" cy="832757"/>
          </a:xfrm>
          <a:custGeom>
            <a:avLst/>
            <a:gdLst>
              <a:gd name="connsiteX0" fmla="*/ 0 w 2612573"/>
              <a:gd name="connsiteY0" fmla="*/ 555170 h 832757"/>
              <a:gd name="connsiteX1" fmla="*/ 0 w 2612573"/>
              <a:gd name="connsiteY1" fmla="*/ 555171 h 832757"/>
              <a:gd name="connsiteX2" fmla="*/ 0 w 2612573"/>
              <a:gd name="connsiteY2" fmla="*/ 555171 h 832757"/>
              <a:gd name="connsiteX3" fmla="*/ 522674 w 2612573"/>
              <a:gd name="connsiteY3" fmla="*/ 0 h 832757"/>
              <a:gd name="connsiteX4" fmla="*/ 683673 w 2612573"/>
              <a:gd name="connsiteY4" fmla="*/ 277585 h 832757"/>
              <a:gd name="connsiteX5" fmla="*/ 2334987 w 2612573"/>
              <a:gd name="connsiteY5" fmla="*/ 277585 h 832757"/>
              <a:gd name="connsiteX6" fmla="*/ 2612573 w 2612573"/>
              <a:gd name="connsiteY6" fmla="*/ 555171 h 832757"/>
              <a:gd name="connsiteX7" fmla="*/ 2612572 w 2612573"/>
              <a:gd name="connsiteY7" fmla="*/ 555171 h 832757"/>
              <a:gd name="connsiteX8" fmla="*/ 2334986 w 2612573"/>
              <a:gd name="connsiteY8" fmla="*/ 832757 h 832757"/>
              <a:gd name="connsiteX9" fmla="*/ 277586 w 2612573"/>
              <a:gd name="connsiteY9" fmla="*/ 832756 h 832757"/>
              <a:gd name="connsiteX10" fmla="*/ 21814 w 2612573"/>
              <a:gd name="connsiteY10" fmla="*/ 663219 h 832757"/>
              <a:gd name="connsiteX11" fmla="*/ 0 w 2612573"/>
              <a:gd name="connsiteY11" fmla="*/ 555171 h 832757"/>
              <a:gd name="connsiteX12" fmla="*/ 21814 w 2612573"/>
              <a:gd name="connsiteY12" fmla="*/ 447122 h 832757"/>
              <a:gd name="connsiteX13" fmla="*/ 277586 w 2612573"/>
              <a:gd name="connsiteY13" fmla="*/ 277585 h 832757"/>
              <a:gd name="connsiteX14" fmla="*/ 361674 w 2612573"/>
              <a:gd name="connsiteY14" fmla="*/ 277585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2573" h="832757">
                <a:moveTo>
                  <a:pt x="0" y="555170"/>
                </a:moveTo>
                <a:lnTo>
                  <a:pt x="0" y="555171"/>
                </a:lnTo>
                <a:lnTo>
                  <a:pt x="0" y="555171"/>
                </a:lnTo>
                <a:close/>
                <a:moveTo>
                  <a:pt x="522674" y="0"/>
                </a:moveTo>
                <a:lnTo>
                  <a:pt x="683673" y="277585"/>
                </a:lnTo>
                <a:lnTo>
                  <a:pt x="2334987" y="277585"/>
                </a:lnTo>
                <a:cubicBezTo>
                  <a:pt x="2488294" y="277585"/>
                  <a:pt x="2612573" y="401864"/>
                  <a:pt x="2612573" y="555171"/>
                </a:cubicBezTo>
                <a:lnTo>
                  <a:pt x="2612572" y="555171"/>
                </a:lnTo>
                <a:cubicBezTo>
                  <a:pt x="2612572" y="708478"/>
                  <a:pt x="2488293" y="832757"/>
                  <a:pt x="2334986" y="832757"/>
                </a:cubicBezTo>
                <a:lnTo>
                  <a:pt x="277586" y="832756"/>
                </a:lnTo>
                <a:cubicBezTo>
                  <a:pt x="162606" y="832756"/>
                  <a:pt x="63954" y="762849"/>
                  <a:pt x="21814" y="663219"/>
                </a:cubicBezTo>
                <a:lnTo>
                  <a:pt x="0" y="555171"/>
                </a:lnTo>
                <a:lnTo>
                  <a:pt x="21814" y="447122"/>
                </a:lnTo>
                <a:cubicBezTo>
                  <a:pt x="63954" y="347492"/>
                  <a:pt x="162606" y="277585"/>
                  <a:pt x="277586" y="277585"/>
                </a:cubicBezTo>
                <a:lnTo>
                  <a:pt x="361674" y="277585"/>
                </a:lnTo>
                <a:close/>
              </a:path>
            </a:pathLst>
          </a:cu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bIns="144000" rtlCol="0" anchor="b" anchorCtr="0"/>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dirty="0" err="1">
                <a:ln>
                  <a:noFill/>
                </a:ln>
                <a:solidFill>
                  <a:srgbClr val="F4F4ED"/>
                </a:solidFill>
                <a:effectLst/>
                <a:uLnTx/>
                <a:uFillTx/>
                <a:latin typeface="Cambria" panose="02040503050406030204" pitchFamily="18" charset="0"/>
                <a:ea typeface="Cambria" panose="02040503050406030204" pitchFamily="18" charset="0"/>
              </a:rPr>
              <a:t>Gợi</a:t>
            </a:r>
            <a:r>
              <a:rPr kumimoji="0" lang="en-US" altLang="ko-KR" sz="2400" b="1" i="0" u="none" strike="noStrike" kern="1200" cap="none" spc="0" normalizeH="0" noProof="0" dirty="0">
                <a:ln>
                  <a:noFill/>
                </a:ln>
                <a:solidFill>
                  <a:srgbClr val="F4F4ED"/>
                </a:solidFill>
                <a:effectLst/>
                <a:uLnTx/>
                <a:uFillTx/>
                <a:latin typeface="Cambria" panose="02040503050406030204" pitchFamily="18" charset="0"/>
                <a:ea typeface="Cambria" panose="02040503050406030204" pitchFamily="18" charset="0"/>
              </a:rPr>
              <a:t> ý 1</a:t>
            </a:r>
            <a:endParaRPr kumimoji="0" lang="ko-KR" altLang="en-US" sz="2400" b="1" i="0" u="none" strike="noStrike" kern="1200" cap="none" spc="0" normalizeH="0" baseline="0" noProof="0" dirty="0">
              <a:ln>
                <a:noFill/>
              </a:ln>
              <a:solidFill>
                <a:srgbClr val="F4F4ED"/>
              </a:solidFill>
              <a:effectLst/>
              <a:uLnTx/>
              <a:uFillTx/>
              <a:latin typeface="Cambria" panose="02040503050406030204" pitchFamily="18" charset="0"/>
            </a:endParaRPr>
          </a:p>
        </p:txBody>
      </p:sp>
      <p:sp>
        <p:nvSpPr>
          <p:cNvPr id="4" name="자유형: 도형 3">
            <a:extLst>
              <a:ext uri="{FF2B5EF4-FFF2-40B4-BE49-F238E27FC236}">
                <a16:creationId xmlns:a16="http://schemas.microsoft.com/office/drawing/2014/main" id="{7A02B737-64A2-4835-8FFA-F822FBD5A739}"/>
              </a:ext>
            </a:extLst>
          </p:cNvPr>
          <p:cNvSpPr/>
          <p:nvPr/>
        </p:nvSpPr>
        <p:spPr>
          <a:xfrm>
            <a:off x="4213267" y="3894762"/>
            <a:ext cx="3765466" cy="832756"/>
          </a:xfrm>
          <a:custGeom>
            <a:avLst/>
            <a:gdLst>
              <a:gd name="connsiteX0" fmla="*/ 0 w 2901894"/>
              <a:gd name="connsiteY0" fmla="*/ 277585 h 832756"/>
              <a:gd name="connsiteX1" fmla="*/ 0 w 2901894"/>
              <a:gd name="connsiteY1" fmla="*/ 277586 h 832756"/>
              <a:gd name="connsiteX2" fmla="*/ 0 w 2901894"/>
              <a:gd name="connsiteY2" fmla="*/ 277586 h 832756"/>
              <a:gd name="connsiteX3" fmla="*/ 277586 w 2901894"/>
              <a:gd name="connsiteY3" fmla="*/ 0 h 832756"/>
              <a:gd name="connsiteX4" fmla="*/ 2624308 w 2901894"/>
              <a:gd name="connsiteY4" fmla="*/ 0 h 832756"/>
              <a:gd name="connsiteX5" fmla="*/ 2901894 w 2901894"/>
              <a:gd name="connsiteY5" fmla="*/ 277586 h 832756"/>
              <a:gd name="connsiteX6" fmla="*/ 2901893 w 2901894"/>
              <a:gd name="connsiteY6" fmla="*/ 277586 h 832756"/>
              <a:gd name="connsiteX7" fmla="*/ 2624307 w 2901894"/>
              <a:gd name="connsiteY7" fmla="*/ 555172 h 832756"/>
              <a:gd name="connsiteX8" fmla="*/ 683673 w 2901894"/>
              <a:gd name="connsiteY8" fmla="*/ 555171 h 832756"/>
              <a:gd name="connsiteX9" fmla="*/ 522674 w 2901894"/>
              <a:gd name="connsiteY9" fmla="*/ 832756 h 832756"/>
              <a:gd name="connsiteX10" fmla="*/ 361674 w 2901894"/>
              <a:gd name="connsiteY10" fmla="*/ 555171 h 832756"/>
              <a:gd name="connsiteX11" fmla="*/ 277586 w 2901894"/>
              <a:gd name="connsiteY11" fmla="*/ 555171 h 832756"/>
              <a:gd name="connsiteX12" fmla="*/ 21814 w 2901894"/>
              <a:gd name="connsiteY12" fmla="*/ 385634 h 832756"/>
              <a:gd name="connsiteX13" fmla="*/ 0 w 2901894"/>
              <a:gd name="connsiteY13" fmla="*/ 277586 h 832756"/>
              <a:gd name="connsiteX14" fmla="*/ 21814 w 2901894"/>
              <a:gd name="connsiteY14" fmla="*/ 169537 h 832756"/>
              <a:gd name="connsiteX15" fmla="*/ 277586 w 2901894"/>
              <a:gd name="connsiteY15" fmla="*/ 0 h 83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01894" h="832756">
                <a:moveTo>
                  <a:pt x="0" y="277585"/>
                </a:moveTo>
                <a:lnTo>
                  <a:pt x="0" y="277586"/>
                </a:lnTo>
                <a:lnTo>
                  <a:pt x="0" y="277586"/>
                </a:lnTo>
                <a:close/>
                <a:moveTo>
                  <a:pt x="277586" y="0"/>
                </a:moveTo>
                <a:lnTo>
                  <a:pt x="2624308" y="0"/>
                </a:lnTo>
                <a:cubicBezTo>
                  <a:pt x="2777615" y="0"/>
                  <a:pt x="2901894" y="124279"/>
                  <a:pt x="2901894" y="277586"/>
                </a:cubicBezTo>
                <a:lnTo>
                  <a:pt x="2901893" y="277586"/>
                </a:lnTo>
                <a:cubicBezTo>
                  <a:pt x="2901893" y="430893"/>
                  <a:pt x="2777614" y="555172"/>
                  <a:pt x="2624307" y="555172"/>
                </a:cubicBezTo>
                <a:lnTo>
                  <a:pt x="683673" y="555171"/>
                </a:lnTo>
                <a:lnTo>
                  <a:pt x="522674" y="832756"/>
                </a:lnTo>
                <a:lnTo>
                  <a:pt x="361674" y="555171"/>
                </a:lnTo>
                <a:lnTo>
                  <a:pt x="277586" y="555171"/>
                </a:lnTo>
                <a:cubicBezTo>
                  <a:pt x="162606" y="555171"/>
                  <a:pt x="63954" y="485264"/>
                  <a:pt x="21814" y="385634"/>
                </a:cubicBezTo>
                <a:lnTo>
                  <a:pt x="0" y="277586"/>
                </a:lnTo>
                <a:lnTo>
                  <a:pt x="21814" y="169537"/>
                </a:lnTo>
                <a:cubicBezTo>
                  <a:pt x="63954" y="69907"/>
                  <a:pt x="162606" y="0"/>
                  <a:pt x="27758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91440" rtlCol="0" anchor="t" anchorCtr="0"/>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2400" b="1" dirty="0" err="1">
                <a:solidFill>
                  <a:srgbClr val="F4F4ED"/>
                </a:solidFill>
                <a:latin typeface="Cambria" panose="02040503050406030204" pitchFamily="18" charset="0"/>
                <a:ea typeface="Cambria" panose="02040503050406030204" pitchFamily="18" charset="0"/>
              </a:rPr>
              <a:t>Gợi</a:t>
            </a:r>
            <a:r>
              <a:rPr lang="en-US" altLang="ko-KR" sz="2400" b="1" dirty="0">
                <a:solidFill>
                  <a:srgbClr val="F4F4ED"/>
                </a:solidFill>
                <a:latin typeface="Cambria" panose="02040503050406030204" pitchFamily="18" charset="0"/>
                <a:ea typeface="Cambria" panose="02040503050406030204" pitchFamily="18" charset="0"/>
              </a:rPr>
              <a:t> ý 2</a:t>
            </a:r>
            <a:endParaRPr kumimoji="0" lang="ko-KR" altLang="en-US" sz="2400" b="1" i="0" u="none" strike="noStrike" kern="1200" cap="none" spc="0" normalizeH="0" baseline="0" noProof="0" dirty="0">
              <a:ln>
                <a:noFill/>
              </a:ln>
              <a:solidFill>
                <a:srgbClr val="F4F4ED"/>
              </a:solidFill>
              <a:effectLst/>
              <a:uLnTx/>
              <a:uFillTx/>
              <a:latin typeface="Cambria" panose="02040503050406030204" pitchFamily="18" charset="0"/>
            </a:endParaRPr>
          </a:p>
        </p:txBody>
      </p:sp>
      <p:sp>
        <p:nvSpPr>
          <p:cNvPr id="5" name="자유형: 도형 4">
            <a:extLst>
              <a:ext uri="{FF2B5EF4-FFF2-40B4-BE49-F238E27FC236}">
                <a16:creationId xmlns:a16="http://schemas.microsoft.com/office/drawing/2014/main" id="{5CED793B-C4E1-4BBA-9203-D3750F6191D8}"/>
              </a:ext>
            </a:extLst>
          </p:cNvPr>
          <p:cNvSpPr/>
          <p:nvPr/>
        </p:nvSpPr>
        <p:spPr>
          <a:xfrm>
            <a:off x="7092490" y="3617178"/>
            <a:ext cx="3765466" cy="832757"/>
          </a:xfrm>
          <a:custGeom>
            <a:avLst/>
            <a:gdLst>
              <a:gd name="connsiteX0" fmla="*/ 0 w 2901894"/>
              <a:gd name="connsiteY0" fmla="*/ 555170 h 832757"/>
              <a:gd name="connsiteX1" fmla="*/ 0 w 2901894"/>
              <a:gd name="connsiteY1" fmla="*/ 555171 h 832757"/>
              <a:gd name="connsiteX2" fmla="*/ 0 w 2901894"/>
              <a:gd name="connsiteY2" fmla="*/ 555171 h 832757"/>
              <a:gd name="connsiteX3" fmla="*/ 558970 w 2901894"/>
              <a:gd name="connsiteY3" fmla="*/ 0 h 832757"/>
              <a:gd name="connsiteX4" fmla="*/ 719969 w 2901894"/>
              <a:gd name="connsiteY4" fmla="*/ 277585 h 832757"/>
              <a:gd name="connsiteX5" fmla="*/ 2624308 w 2901894"/>
              <a:gd name="connsiteY5" fmla="*/ 277585 h 832757"/>
              <a:gd name="connsiteX6" fmla="*/ 2901894 w 2901894"/>
              <a:gd name="connsiteY6" fmla="*/ 555171 h 832757"/>
              <a:gd name="connsiteX7" fmla="*/ 2901893 w 2901894"/>
              <a:gd name="connsiteY7" fmla="*/ 555171 h 832757"/>
              <a:gd name="connsiteX8" fmla="*/ 2624307 w 2901894"/>
              <a:gd name="connsiteY8" fmla="*/ 832757 h 832757"/>
              <a:gd name="connsiteX9" fmla="*/ 277586 w 2901894"/>
              <a:gd name="connsiteY9" fmla="*/ 832756 h 832757"/>
              <a:gd name="connsiteX10" fmla="*/ 21814 w 2901894"/>
              <a:gd name="connsiteY10" fmla="*/ 663219 h 832757"/>
              <a:gd name="connsiteX11" fmla="*/ 0 w 2901894"/>
              <a:gd name="connsiteY11" fmla="*/ 555171 h 832757"/>
              <a:gd name="connsiteX12" fmla="*/ 21814 w 2901894"/>
              <a:gd name="connsiteY12" fmla="*/ 447122 h 832757"/>
              <a:gd name="connsiteX13" fmla="*/ 277586 w 2901894"/>
              <a:gd name="connsiteY13" fmla="*/ 277585 h 832757"/>
              <a:gd name="connsiteX14" fmla="*/ 397970 w 2901894"/>
              <a:gd name="connsiteY14" fmla="*/ 277585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1894" h="832757">
                <a:moveTo>
                  <a:pt x="0" y="555170"/>
                </a:moveTo>
                <a:lnTo>
                  <a:pt x="0" y="555171"/>
                </a:lnTo>
                <a:lnTo>
                  <a:pt x="0" y="555171"/>
                </a:lnTo>
                <a:close/>
                <a:moveTo>
                  <a:pt x="558970" y="0"/>
                </a:moveTo>
                <a:lnTo>
                  <a:pt x="719969" y="277585"/>
                </a:lnTo>
                <a:lnTo>
                  <a:pt x="2624308" y="277585"/>
                </a:lnTo>
                <a:cubicBezTo>
                  <a:pt x="2777615" y="277585"/>
                  <a:pt x="2901894" y="401864"/>
                  <a:pt x="2901894" y="555171"/>
                </a:cubicBezTo>
                <a:lnTo>
                  <a:pt x="2901893" y="555171"/>
                </a:lnTo>
                <a:cubicBezTo>
                  <a:pt x="2901893" y="708478"/>
                  <a:pt x="2777614" y="832757"/>
                  <a:pt x="2624307" y="832757"/>
                </a:cubicBezTo>
                <a:lnTo>
                  <a:pt x="277586" y="832756"/>
                </a:lnTo>
                <a:cubicBezTo>
                  <a:pt x="162606" y="832756"/>
                  <a:pt x="63954" y="762849"/>
                  <a:pt x="21814" y="663219"/>
                </a:cubicBezTo>
                <a:lnTo>
                  <a:pt x="0" y="555171"/>
                </a:lnTo>
                <a:lnTo>
                  <a:pt x="21814" y="447122"/>
                </a:lnTo>
                <a:cubicBezTo>
                  <a:pt x="63954" y="347492"/>
                  <a:pt x="162606" y="277585"/>
                  <a:pt x="277586" y="277585"/>
                </a:cubicBezTo>
                <a:lnTo>
                  <a:pt x="397970" y="277585"/>
                </a:lnTo>
                <a:close/>
              </a:path>
            </a:pathLst>
          </a:cu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bIns="144000" rtlCol="0" anchor="b" anchorCtr="0"/>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dirty="0" err="1">
                <a:ln>
                  <a:noFill/>
                </a:ln>
                <a:solidFill>
                  <a:srgbClr val="F4F4ED"/>
                </a:solidFill>
                <a:effectLst/>
                <a:uLnTx/>
                <a:uFillTx/>
                <a:latin typeface="Cambria" panose="02040503050406030204" pitchFamily="18" charset="0"/>
                <a:ea typeface="Cambria" panose="02040503050406030204" pitchFamily="18" charset="0"/>
              </a:rPr>
              <a:t>Gợi</a:t>
            </a:r>
            <a:r>
              <a:rPr kumimoji="0" lang="en-US" altLang="ko-KR" sz="2400" b="1" i="0" u="none" strike="noStrike" kern="1200" cap="none" spc="0" normalizeH="0" noProof="0" dirty="0">
                <a:ln>
                  <a:noFill/>
                </a:ln>
                <a:solidFill>
                  <a:srgbClr val="F4F4ED"/>
                </a:solidFill>
                <a:effectLst/>
                <a:uLnTx/>
                <a:uFillTx/>
                <a:latin typeface="Cambria" panose="02040503050406030204" pitchFamily="18" charset="0"/>
                <a:ea typeface="Cambria" panose="02040503050406030204" pitchFamily="18" charset="0"/>
              </a:rPr>
              <a:t> ý 3</a:t>
            </a:r>
            <a:endParaRPr kumimoji="0" lang="ko-KR" altLang="en-US" sz="2400" b="1" i="0" u="none" strike="noStrike" kern="1200" cap="none" spc="0" normalizeH="0" baseline="0" noProof="0" dirty="0">
              <a:ln>
                <a:noFill/>
              </a:ln>
              <a:solidFill>
                <a:srgbClr val="F4F4ED"/>
              </a:solidFill>
              <a:effectLst/>
              <a:uLnTx/>
              <a:uFillTx/>
              <a:latin typeface="Cambria" panose="02040503050406030204" pitchFamily="18" charset="0"/>
            </a:endParaRPr>
          </a:p>
        </p:txBody>
      </p:sp>
      <p:sp>
        <p:nvSpPr>
          <p:cNvPr id="7" name="직사각형 6">
            <a:extLst>
              <a:ext uri="{FF2B5EF4-FFF2-40B4-BE49-F238E27FC236}">
                <a16:creationId xmlns:a16="http://schemas.microsoft.com/office/drawing/2014/main" id="{0BDA4FC2-1474-473D-B835-52E2DE58231F}"/>
              </a:ext>
            </a:extLst>
          </p:cNvPr>
          <p:cNvSpPr/>
          <p:nvPr/>
        </p:nvSpPr>
        <p:spPr>
          <a:xfrm>
            <a:off x="2734749" y="2437575"/>
            <a:ext cx="3111598" cy="954107"/>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Giới</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thiệu</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về</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người</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mà</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em</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yêu</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quý</a:t>
            </a:r>
            <a:endParaRPr kumimoji="0" lang="ko-KR" altLang="en-US" sz="2800" b="0" i="0" u="none" strike="noStrike" kern="1200" cap="none" spc="0" normalizeH="0" baseline="0" noProof="0" dirty="0">
              <a:ln>
                <a:noFill/>
              </a:ln>
              <a:solidFill>
                <a:srgbClr val="002060"/>
              </a:solidFill>
              <a:effectLst/>
              <a:uLnTx/>
              <a:uFillTx/>
              <a:latin typeface="Cambria" panose="02040503050406030204" pitchFamily="18" charset="0"/>
            </a:endParaRPr>
          </a:p>
        </p:txBody>
      </p:sp>
      <p:grpSp>
        <p:nvGrpSpPr>
          <p:cNvPr id="43" name="Group 42"/>
          <p:cNvGrpSpPr/>
          <p:nvPr/>
        </p:nvGrpSpPr>
        <p:grpSpPr>
          <a:xfrm>
            <a:off x="1678581" y="2423576"/>
            <a:ext cx="931780" cy="931777"/>
            <a:chOff x="1252052" y="2334222"/>
            <a:chExt cx="931780" cy="931777"/>
          </a:xfrm>
        </p:grpSpPr>
        <p:sp>
          <p:nvSpPr>
            <p:cNvPr id="9" name="타원 8">
              <a:extLst>
                <a:ext uri="{FF2B5EF4-FFF2-40B4-BE49-F238E27FC236}">
                  <a16:creationId xmlns:a16="http://schemas.microsoft.com/office/drawing/2014/main" id="{D74BFDF5-F716-4377-9D46-407CC7A8A02E}"/>
                </a:ext>
              </a:extLst>
            </p:cNvPr>
            <p:cNvSpPr/>
            <p:nvPr/>
          </p:nvSpPr>
          <p:spPr>
            <a:xfrm>
              <a:off x="1252052" y="2334222"/>
              <a:ext cx="931780" cy="931777"/>
            </a:xfrm>
            <a:prstGeom prst="ellipse">
              <a:avLst/>
            </a:prstGeom>
            <a:solidFill>
              <a:srgbClr val="F3123C"/>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mbria" panose="02040503050406030204" pitchFamily="18" charset="0"/>
              </a:endParaRPr>
            </a:p>
          </p:txBody>
        </p:sp>
        <p:grpSp>
          <p:nvGrpSpPr>
            <p:cNvPr id="10" name="그룹 9">
              <a:extLst>
                <a:ext uri="{FF2B5EF4-FFF2-40B4-BE49-F238E27FC236}">
                  <a16:creationId xmlns:a16="http://schemas.microsoft.com/office/drawing/2014/main" id="{8E269A96-79BE-48AC-B7AE-F10C63064BD1}"/>
                </a:ext>
              </a:extLst>
            </p:cNvPr>
            <p:cNvGrpSpPr/>
            <p:nvPr/>
          </p:nvGrpSpPr>
          <p:grpSpPr>
            <a:xfrm>
              <a:off x="1492708" y="2608638"/>
              <a:ext cx="446552" cy="345696"/>
              <a:chOff x="4105742" y="3611499"/>
              <a:chExt cx="390525" cy="302323"/>
            </a:xfrm>
            <a:solidFill>
              <a:schemeClr val="bg1"/>
            </a:solidFill>
          </p:grpSpPr>
          <p:sp>
            <p:nvSpPr>
              <p:cNvPr id="11" name="자유형: 도형 10">
                <a:extLst>
                  <a:ext uri="{FF2B5EF4-FFF2-40B4-BE49-F238E27FC236}">
                    <a16:creationId xmlns:a16="http://schemas.microsoft.com/office/drawing/2014/main" id="{D559291C-120D-44FA-BE74-8D7A544F862D}"/>
                  </a:ext>
                </a:extLst>
              </p:cNvPr>
              <p:cNvSpPr/>
              <p:nvPr/>
            </p:nvSpPr>
            <p:spPr>
              <a:xfrm>
                <a:off x="4217947" y="3700272"/>
                <a:ext cx="161925" cy="161925"/>
              </a:xfrm>
              <a:custGeom>
                <a:avLst/>
                <a:gdLst>
                  <a:gd name="connsiteX0" fmla="*/ 85154 w 161925"/>
                  <a:gd name="connsiteY0" fmla="*/ 163163 h 161925"/>
                  <a:gd name="connsiteX1" fmla="*/ 163163 w 161925"/>
                  <a:gd name="connsiteY1" fmla="*/ 85154 h 161925"/>
                  <a:gd name="connsiteX2" fmla="*/ 85154 w 161925"/>
                  <a:gd name="connsiteY2" fmla="*/ 7144 h 161925"/>
                  <a:gd name="connsiteX3" fmla="*/ 7144 w 161925"/>
                  <a:gd name="connsiteY3" fmla="*/ 85154 h 161925"/>
                  <a:gd name="connsiteX4" fmla="*/ 85154 w 161925"/>
                  <a:gd name="connsiteY4" fmla="*/ 163163 h 161925"/>
                  <a:gd name="connsiteX5" fmla="*/ 85154 w 161925"/>
                  <a:gd name="connsiteY5" fmla="*/ 29432 h 161925"/>
                  <a:gd name="connsiteX6" fmla="*/ 140875 w 161925"/>
                  <a:gd name="connsiteY6" fmla="*/ 85154 h 161925"/>
                  <a:gd name="connsiteX7" fmla="*/ 85154 w 161925"/>
                  <a:gd name="connsiteY7" fmla="*/ 140875 h 161925"/>
                  <a:gd name="connsiteX8" fmla="*/ 29432 w 161925"/>
                  <a:gd name="connsiteY8" fmla="*/ 85154 h 161925"/>
                  <a:gd name="connsiteX9" fmla="*/ 85154 w 161925"/>
                  <a:gd name="connsiteY9" fmla="*/ 29432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85154" y="163163"/>
                    </a:moveTo>
                    <a:cubicBezTo>
                      <a:pt x="128207" y="163163"/>
                      <a:pt x="163163" y="128206"/>
                      <a:pt x="163163" y="85154"/>
                    </a:cubicBezTo>
                    <a:cubicBezTo>
                      <a:pt x="163163" y="42100"/>
                      <a:pt x="128207" y="7144"/>
                      <a:pt x="85154" y="7144"/>
                    </a:cubicBezTo>
                    <a:cubicBezTo>
                      <a:pt x="42101" y="7144"/>
                      <a:pt x="7144" y="42100"/>
                      <a:pt x="7144" y="85154"/>
                    </a:cubicBezTo>
                    <a:cubicBezTo>
                      <a:pt x="7144" y="128206"/>
                      <a:pt x="42101" y="163163"/>
                      <a:pt x="85154" y="163163"/>
                    </a:cubicBezTo>
                    <a:close/>
                    <a:moveTo>
                      <a:pt x="85154" y="29432"/>
                    </a:moveTo>
                    <a:cubicBezTo>
                      <a:pt x="115919" y="29432"/>
                      <a:pt x="140875" y="54388"/>
                      <a:pt x="140875" y="85154"/>
                    </a:cubicBezTo>
                    <a:cubicBezTo>
                      <a:pt x="140875" y="115919"/>
                      <a:pt x="115919" y="140875"/>
                      <a:pt x="85154" y="140875"/>
                    </a:cubicBezTo>
                    <a:cubicBezTo>
                      <a:pt x="54388" y="140875"/>
                      <a:pt x="29432" y="115919"/>
                      <a:pt x="29432" y="85154"/>
                    </a:cubicBezTo>
                    <a:cubicBezTo>
                      <a:pt x="29432" y="54388"/>
                      <a:pt x="54388" y="29432"/>
                      <a:pt x="85154" y="29432"/>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mbria" panose="02040503050406030204" pitchFamily="18" charset="0"/>
                </a:endParaRPr>
              </a:p>
            </p:txBody>
          </p:sp>
          <p:sp>
            <p:nvSpPr>
              <p:cNvPr id="12" name="자유형: 도형 11">
                <a:extLst>
                  <a:ext uri="{FF2B5EF4-FFF2-40B4-BE49-F238E27FC236}">
                    <a16:creationId xmlns:a16="http://schemas.microsoft.com/office/drawing/2014/main" id="{0CF0918D-631B-4822-99D3-B8C1CA25AF78}"/>
                  </a:ext>
                </a:extLst>
              </p:cNvPr>
              <p:cNvSpPr/>
              <p:nvPr/>
            </p:nvSpPr>
            <p:spPr>
              <a:xfrm>
                <a:off x="4262524" y="3744849"/>
                <a:ext cx="76200" cy="76200"/>
              </a:xfrm>
              <a:custGeom>
                <a:avLst/>
                <a:gdLst>
                  <a:gd name="connsiteX0" fmla="*/ 40576 w 76200"/>
                  <a:gd name="connsiteY0" fmla="*/ 74009 h 76200"/>
                  <a:gd name="connsiteX1" fmla="*/ 74009 w 76200"/>
                  <a:gd name="connsiteY1" fmla="*/ 40577 h 76200"/>
                  <a:gd name="connsiteX2" fmla="*/ 40576 w 76200"/>
                  <a:gd name="connsiteY2" fmla="*/ 7144 h 76200"/>
                  <a:gd name="connsiteX3" fmla="*/ 7144 w 76200"/>
                  <a:gd name="connsiteY3" fmla="*/ 40577 h 76200"/>
                  <a:gd name="connsiteX4" fmla="*/ 40576 w 76200"/>
                  <a:gd name="connsiteY4" fmla="*/ 7400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576" y="74009"/>
                    </a:moveTo>
                    <a:cubicBezTo>
                      <a:pt x="59055" y="74009"/>
                      <a:pt x="74009" y="59055"/>
                      <a:pt x="74009" y="40577"/>
                    </a:cubicBezTo>
                    <a:cubicBezTo>
                      <a:pt x="74009" y="22098"/>
                      <a:pt x="59055" y="7144"/>
                      <a:pt x="40576" y="7144"/>
                    </a:cubicBezTo>
                    <a:cubicBezTo>
                      <a:pt x="22098" y="7144"/>
                      <a:pt x="7144" y="22098"/>
                      <a:pt x="7144" y="40577"/>
                    </a:cubicBezTo>
                    <a:cubicBezTo>
                      <a:pt x="7144" y="59055"/>
                      <a:pt x="22098" y="74009"/>
                      <a:pt x="40576" y="74009"/>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mbria" panose="02040503050406030204" pitchFamily="18" charset="0"/>
                </a:endParaRPr>
              </a:p>
            </p:txBody>
          </p:sp>
          <p:sp>
            <p:nvSpPr>
              <p:cNvPr id="13" name="자유형: 도형 12">
                <a:extLst>
                  <a:ext uri="{FF2B5EF4-FFF2-40B4-BE49-F238E27FC236}">
                    <a16:creationId xmlns:a16="http://schemas.microsoft.com/office/drawing/2014/main" id="{BE33E66E-764F-4ABF-97D9-034357888017}"/>
                  </a:ext>
                </a:extLst>
              </p:cNvPr>
              <p:cNvSpPr/>
              <p:nvPr/>
            </p:nvSpPr>
            <p:spPr>
              <a:xfrm>
                <a:off x="4105742" y="3722941"/>
                <a:ext cx="114300" cy="123825"/>
              </a:xfrm>
              <a:custGeom>
                <a:avLst/>
                <a:gdLst>
                  <a:gd name="connsiteX0" fmla="*/ 97060 w 114300"/>
                  <a:gd name="connsiteY0" fmla="*/ 62865 h 123825"/>
                  <a:gd name="connsiteX1" fmla="*/ 114014 w 114300"/>
                  <a:gd name="connsiteY1" fmla="*/ 7144 h 123825"/>
                  <a:gd name="connsiteX2" fmla="*/ 7144 w 114300"/>
                  <a:gd name="connsiteY2" fmla="*/ 7144 h 123825"/>
                  <a:gd name="connsiteX3" fmla="*/ 7144 w 114300"/>
                  <a:gd name="connsiteY3" fmla="*/ 118586 h 123825"/>
                  <a:gd name="connsiteX4" fmla="*/ 114014 w 114300"/>
                  <a:gd name="connsiteY4" fmla="*/ 118586 h 123825"/>
                  <a:gd name="connsiteX5" fmla="*/ 97060 w 114300"/>
                  <a:gd name="connsiteY5" fmla="*/ 6286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23825">
                    <a:moveTo>
                      <a:pt x="97060" y="62865"/>
                    </a:moveTo>
                    <a:cubicBezTo>
                      <a:pt x="97060" y="42291"/>
                      <a:pt x="103346" y="23051"/>
                      <a:pt x="114014" y="7144"/>
                    </a:cubicBezTo>
                    <a:lnTo>
                      <a:pt x="7144" y="7144"/>
                    </a:lnTo>
                    <a:lnTo>
                      <a:pt x="7144" y="118586"/>
                    </a:lnTo>
                    <a:lnTo>
                      <a:pt x="114014" y="118586"/>
                    </a:lnTo>
                    <a:cubicBezTo>
                      <a:pt x="103346" y="102584"/>
                      <a:pt x="97060" y="83439"/>
                      <a:pt x="97060" y="62865"/>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mbria" panose="02040503050406030204" pitchFamily="18" charset="0"/>
                </a:endParaRPr>
              </a:p>
            </p:txBody>
          </p:sp>
          <p:sp>
            <p:nvSpPr>
              <p:cNvPr id="14" name="자유형: 도형 13">
                <a:extLst>
                  <a:ext uri="{FF2B5EF4-FFF2-40B4-BE49-F238E27FC236}">
                    <a16:creationId xmlns:a16="http://schemas.microsoft.com/office/drawing/2014/main" id="{B150E6BD-1F8E-4941-AF32-3EDC121DD993}"/>
                  </a:ext>
                </a:extLst>
              </p:cNvPr>
              <p:cNvSpPr/>
              <p:nvPr/>
            </p:nvSpPr>
            <p:spPr>
              <a:xfrm>
                <a:off x="4105742" y="3856672"/>
                <a:ext cx="390525" cy="57150"/>
              </a:xfrm>
              <a:custGeom>
                <a:avLst/>
                <a:gdLst>
                  <a:gd name="connsiteX0" fmla="*/ 197358 w 390525"/>
                  <a:gd name="connsiteY0" fmla="*/ 29432 h 57150"/>
                  <a:gd name="connsiteX1" fmla="*/ 135064 w 390525"/>
                  <a:gd name="connsiteY1" fmla="*/ 7144 h 57150"/>
                  <a:gd name="connsiteX2" fmla="*/ 7144 w 390525"/>
                  <a:gd name="connsiteY2" fmla="*/ 7144 h 57150"/>
                  <a:gd name="connsiteX3" fmla="*/ 7144 w 390525"/>
                  <a:gd name="connsiteY3" fmla="*/ 40577 h 57150"/>
                  <a:gd name="connsiteX4" fmla="*/ 18288 w 390525"/>
                  <a:gd name="connsiteY4" fmla="*/ 51721 h 57150"/>
                  <a:gd name="connsiteX5" fmla="*/ 376428 w 390525"/>
                  <a:gd name="connsiteY5" fmla="*/ 51721 h 57150"/>
                  <a:gd name="connsiteX6" fmla="*/ 387572 w 390525"/>
                  <a:gd name="connsiteY6" fmla="*/ 40577 h 57150"/>
                  <a:gd name="connsiteX7" fmla="*/ 387572 w 390525"/>
                  <a:gd name="connsiteY7" fmla="*/ 7144 h 57150"/>
                  <a:gd name="connsiteX8" fmla="*/ 259652 w 390525"/>
                  <a:gd name="connsiteY8" fmla="*/ 7144 h 57150"/>
                  <a:gd name="connsiteX9" fmla="*/ 197358 w 390525"/>
                  <a:gd name="connsiteY9" fmla="*/ 2943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57150">
                    <a:moveTo>
                      <a:pt x="197358" y="29432"/>
                    </a:moveTo>
                    <a:cubicBezTo>
                      <a:pt x="173736" y="29432"/>
                      <a:pt x="152210" y="20860"/>
                      <a:pt x="135064" y="7144"/>
                    </a:cubicBezTo>
                    <a:lnTo>
                      <a:pt x="7144" y="7144"/>
                    </a:lnTo>
                    <a:lnTo>
                      <a:pt x="7144" y="40577"/>
                    </a:lnTo>
                    <a:cubicBezTo>
                      <a:pt x="7144" y="46768"/>
                      <a:pt x="12097" y="51721"/>
                      <a:pt x="18288" y="51721"/>
                    </a:cubicBezTo>
                    <a:lnTo>
                      <a:pt x="376428" y="51721"/>
                    </a:lnTo>
                    <a:cubicBezTo>
                      <a:pt x="382619" y="51721"/>
                      <a:pt x="387572" y="46768"/>
                      <a:pt x="387572" y="40577"/>
                    </a:cubicBezTo>
                    <a:lnTo>
                      <a:pt x="387572" y="7144"/>
                    </a:lnTo>
                    <a:lnTo>
                      <a:pt x="259652" y="7144"/>
                    </a:lnTo>
                    <a:cubicBezTo>
                      <a:pt x="242411" y="20860"/>
                      <a:pt x="220980" y="29432"/>
                      <a:pt x="197358" y="29432"/>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mbria" panose="02040503050406030204" pitchFamily="18" charset="0"/>
                </a:endParaRPr>
              </a:p>
            </p:txBody>
          </p:sp>
          <p:sp>
            <p:nvSpPr>
              <p:cNvPr id="15" name="자유형: 도형 14">
                <a:extLst>
                  <a:ext uri="{FF2B5EF4-FFF2-40B4-BE49-F238E27FC236}">
                    <a16:creationId xmlns:a16="http://schemas.microsoft.com/office/drawing/2014/main" id="{0CD87986-AF2B-4678-9F98-6B5594FDA51F}"/>
                  </a:ext>
                </a:extLst>
              </p:cNvPr>
              <p:cNvSpPr/>
              <p:nvPr/>
            </p:nvSpPr>
            <p:spPr>
              <a:xfrm>
                <a:off x="4105742" y="3611499"/>
                <a:ext cx="390525" cy="95250"/>
              </a:xfrm>
              <a:custGeom>
                <a:avLst/>
                <a:gdLst>
                  <a:gd name="connsiteX0" fmla="*/ 376428 w 390525"/>
                  <a:gd name="connsiteY0" fmla="*/ 51721 h 95250"/>
                  <a:gd name="connsiteX1" fmla="*/ 271177 w 390525"/>
                  <a:gd name="connsiteY1" fmla="*/ 51721 h 95250"/>
                  <a:gd name="connsiteX2" fmla="*/ 251936 w 390525"/>
                  <a:gd name="connsiteY2" fmla="*/ 13335 h 95250"/>
                  <a:gd name="connsiteX3" fmla="*/ 241935 w 390525"/>
                  <a:gd name="connsiteY3" fmla="*/ 7144 h 95250"/>
                  <a:gd name="connsiteX4" fmla="*/ 152781 w 390525"/>
                  <a:gd name="connsiteY4" fmla="*/ 7144 h 95250"/>
                  <a:gd name="connsiteX5" fmla="*/ 142780 w 390525"/>
                  <a:gd name="connsiteY5" fmla="*/ 13335 h 95250"/>
                  <a:gd name="connsiteX6" fmla="*/ 123539 w 390525"/>
                  <a:gd name="connsiteY6" fmla="*/ 51721 h 95250"/>
                  <a:gd name="connsiteX7" fmla="*/ 18288 w 390525"/>
                  <a:gd name="connsiteY7" fmla="*/ 51721 h 95250"/>
                  <a:gd name="connsiteX8" fmla="*/ 7144 w 390525"/>
                  <a:gd name="connsiteY8" fmla="*/ 62865 h 95250"/>
                  <a:gd name="connsiteX9" fmla="*/ 7144 w 390525"/>
                  <a:gd name="connsiteY9" fmla="*/ 96298 h 95250"/>
                  <a:gd name="connsiteX10" fmla="*/ 135064 w 390525"/>
                  <a:gd name="connsiteY10" fmla="*/ 96298 h 95250"/>
                  <a:gd name="connsiteX11" fmla="*/ 197358 w 390525"/>
                  <a:gd name="connsiteY11" fmla="*/ 74009 h 95250"/>
                  <a:gd name="connsiteX12" fmla="*/ 259652 w 390525"/>
                  <a:gd name="connsiteY12" fmla="*/ 96298 h 95250"/>
                  <a:gd name="connsiteX13" fmla="*/ 387572 w 390525"/>
                  <a:gd name="connsiteY13" fmla="*/ 96298 h 95250"/>
                  <a:gd name="connsiteX14" fmla="*/ 387572 w 390525"/>
                  <a:gd name="connsiteY14" fmla="*/ 62865 h 95250"/>
                  <a:gd name="connsiteX15" fmla="*/ 376428 w 390525"/>
                  <a:gd name="connsiteY15" fmla="*/ 5172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0525" h="95250">
                    <a:moveTo>
                      <a:pt x="376428" y="51721"/>
                    </a:moveTo>
                    <a:lnTo>
                      <a:pt x="271177" y="51721"/>
                    </a:lnTo>
                    <a:lnTo>
                      <a:pt x="251936" y="13335"/>
                    </a:lnTo>
                    <a:cubicBezTo>
                      <a:pt x="250031" y="9525"/>
                      <a:pt x="246221" y="7144"/>
                      <a:pt x="241935" y="7144"/>
                    </a:cubicBezTo>
                    <a:lnTo>
                      <a:pt x="152781" y="7144"/>
                    </a:lnTo>
                    <a:cubicBezTo>
                      <a:pt x="148590" y="7144"/>
                      <a:pt x="144685" y="9525"/>
                      <a:pt x="142780" y="13335"/>
                    </a:cubicBezTo>
                    <a:lnTo>
                      <a:pt x="123539" y="51721"/>
                    </a:lnTo>
                    <a:lnTo>
                      <a:pt x="18288" y="51721"/>
                    </a:lnTo>
                    <a:cubicBezTo>
                      <a:pt x="12097" y="51721"/>
                      <a:pt x="7144" y="56674"/>
                      <a:pt x="7144" y="62865"/>
                    </a:cubicBezTo>
                    <a:lnTo>
                      <a:pt x="7144" y="96298"/>
                    </a:lnTo>
                    <a:lnTo>
                      <a:pt x="135064" y="96298"/>
                    </a:lnTo>
                    <a:cubicBezTo>
                      <a:pt x="152210" y="82582"/>
                      <a:pt x="173736" y="74009"/>
                      <a:pt x="197358" y="74009"/>
                    </a:cubicBezTo>
                    <a:cubicBezTo>
                      <a:pt x="220980" y="74009"/>
                      <a:pt x="242507" y="82582"/>
                      <a:pt x="259652" y="96298"/>
                    </a:cubicBezTo>
                    <a:lnTo>
                      <a:pt x="387572" y="96298"/>
                    </a:lnTo>
                    <a:lnTo>
                      <a:pt x="387572" y="62865"/>
                    </a:lnTo>
                    <a:cubicBezTo>
                      <a:pt x="387572" y="56674"/>
                      <a:pt x="382524" y="51721"/>
                      <a:pt x="376428" y="51721"/>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mbria" panose="02040503050406030204" pitchFamily="18" charset="0"/>
                </a:endParaRPr>
              </a:p>
            </p:txBody>
          </p:sp>
          <p:sp>
            <p:nvSpPr>
              <p:cNvPr id="16" name="자유형: 도형 15">
                <a:extLst>
                  <a:ext uri="{FF2B5EF4-FFF2-40B4-BE49-F238E27FC236}">
                    <a16:creationId xmlns:a16="http://schemas.microsoft.com/office/drawing/2014/main" id="{E9965FCB-FD73-42E3-BBFC-8F2F30CEDDA6}"/>
                  </a:ext>
                </a:extLst>
              </p:cNvPr>
              <p:cNvSpPr/>
              <p:nvPr/>
            </p:nvSpPr>
            <p:spPr>
              <a:xfrm>
                <a:off x="4379300" y="3722941"/>
                <a:ext cx="114300" cy="123825"/>
              </a:xfrm>
              <a:custGeom>
                <a:avLst/>
                <a:gdLst>
                  <a:gd name="connsiteX0" fmla="*/ 24098 w 114300"/>
                  <a:gd name="connsiteY0" fmla="*/ 62865 h 123825"/>
                  <a:gd name="connsiteX1" fmla="*/ 7144 w 114300"/>
                  <a:gd name="connsiteY1" fmla="*/ 118586 h 123825"/>
                  <a:gd name="connsiteX2" fmla="*/ 114014 w 114300"/>
                  <a:gd name="connsiteY2" fmla="*/ 118586 h 123825"/>
                  <a:gd name="connsiteX3" fmla="*/ 114014 w 114300"/>
                  <a:gd name="connsiteY3" fmla="*/ 7144 h 123825"/>
                  <a:gd name="connsiteX4" fmla="*/ 7144 w 114300"/>
                  <a:gd name="connsiteY4" fmla="*/ 7144 h 123825"/>
                  <a:gd name="connsiteX5" fmla="*/ 24098 w 114300"/>
                  <a:gd name="connsiteY5" fmla="*/ 62865 h 123825"/>
                  <a:gd name="connsiteX6" fmla="*/ 46387 w 114300"/>
                  <a:gd name="connsiteY6" fmla="*/ 29051 h 123825"/>
                  <a:gd name="connsiteX7" fmla="*/ 57531 w 114300"/>
                  <a:gd name="connsiteY7" fmla="*/ 17907 h 123825"/>
                  <a:gd name="connsiteX8" fmla="*/ 68675 w 114300"/>
                  <a:gd name="connsiteY8" fmla="*/ 29051 h 123825"/>
                  <a:gd name="connsiteX9" fmla="*/ 68675 w 114300"/>
                  <a:gd name="connsiteY9" fmla="*/ 51340 h 123825"/>
                  <a:gd name="connsiteX10" fmla="*/ 57531 w 114300"/>
                  <a:gd name="connsiteY10" fmla="*/ 62484 h 123825"/>
                  <a:gd name="connsiteX11" fmla="*/ 46387 w 114300"/>
                  <a:gd name="connsiteY11" fmla="*/ 51340 h 123825"/>
                  <a:gd name="connsiteX12" fmla="*/ 46387 w 114300"/>
                  <a:gd name="connsiteY12" fmla="*/ 2905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123825">
                    <a:moveTo>
                      <a:pt x="24098" y="62865"/>
                    </a:moveTo>
                    <a:cubicBezTo>
                      <a:pt x="24098" y="83439"/>
                      <a:pt x="17812" y="102680"/>
                      <a:pt x="7144" y="118586"/>
                    </a:cubicBezTo>
                    <a:lnTo>
                      <a:pt x="114014" y="118586"/>
                    </a:lnTo>
                    <a:lnTo>
                      <a:pt x="114014" y="7144"/>
                    </a:lnTo>
                    <a:lnTo>
                      <a:pt x="7144" y="7144"/>
                    </a:lnTo>
                    <a:cubicBezTo>
                      <a:pt x="17812" y="23051"/>
                      <a:pt x="24098" y="42196"/>
                      <a:pt x="24098" y="62865"/>
                    </a:cubicBezTo>
                    <a:close/>
                    <a:moveTo>
                      <a:pt x="46387" y="29051"/>
                    </a:moveTo>
                    <a:cubicBezTo>
                      <a:pt x="46387" y="22860"/>
                      <a:pt x="51340" y="17907"/>
                      <a:pt x="57531" y="17907"/>
                    </a:cubicBezTo>
                    <a:cubicBezTo>
                      <a:pt x="63722" y="17907"/>
                      <a:pt x="68675" y="22860"/>
                      <a:pt x="68675" y="29051"/>
                    </a:cubicBezTo>
                    <a:lnTo>
                      <a:pt x="68675" y="51340"/>
                    </a:lnTo>
                    <a:cubicBezTo>
                      <a:pt x="68675" y="57531"/>
                      <a:pt x="63722" y="62484"/>
                      <a:pt x="57531" y="62484"/>
                    </a:cubicBezTo>
                    <a:cubicBezTo>
                      <a:pt x="51340" y="62484"/>
                      <a:pt x="46387" y="57531"/>
                      <a:pt x="46387" y="51340"/>
                    </a:cubicBezTo>
                    <a:lnTo>
                      <a:pt x="46387" y="29051"/>
                    </a:ln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mbria" panose="02040503050406030204" pitchFamily="18" charset="0"/>
                </a:endParaRPr>
              </a:p>
            </p:txBody>
          </p:sp>
          <p:sp>
            <p:nvSpPr>
              <p:cNvPr id="17" name="자유형: 도형 16">
                <a:extLst>
                  <a:ext uri="{FF2B5EF4-FFF2-40B4-BE49-F238E27FC236}">
                    <a16:creationId xmlns:a16="http://schemas.microsoft.com/office/drawing/2014/main" id="{21DEC5D7-0831-427D-A401-262CF1307962}"/>
                  </a:ext>
                </a:extLst>
              </p:cNvPr>
              <p:cNvSpPr/>
              <p:nvPr/>
            </p:nvSpPr>
            <p:spPr>
              <a:xfrm>
                <a:off x="4128031" y="3611499"/>
                <a:ext cx="76200" cy="28575"/>
              </a:xfrm>
              <a:custGeom>
                <a:avLst/>
                <a:gdLst>
                  <a:gd name="connsiteX0" fmla="*/ 7144 w 76200"/>
                  <a:gd name="connsiteY0" fmla="*/ 18288 h 28575"/>
                  <a:gd name="connsiteX1" fmla="*/ 7144 w 76200"/>
                  <a:gd name="connsiteY1" fmla="*/ 29432 h 28575"/>
                  <a:gd name="connsiteX2" fmla="*/ 74771 w 76200"/>
                  <a:gd name="connsiteY2" fmla="*/ 29432 h 28575"/>
                  <a:gd name="connsiteX3" fmla="*/ 74771 w 76200"/>
                  <a:gd name="connsiteY3" fmla="*/ 18288 h 28575"/>
                  <a:gd name="connsiteX4" fmla="*/ 63627 w 76200"/>
                  <a:gd name="connsiteY4" fmla="*/ 7144 h 28575"/>
                  <a:gd name="connsiteX5" fmla="*/ 18288 w 76200"/>
                  <a:gd name="connsiteY5" fmla="*/ 7144 h 28575"/>
                  <a:gd name="connsiteX6" fmla="*/ 7144 w 76200"/>
                  <a:gd name="connsiteY6" fmla="*/ 1828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28575">
                    <a:moveTo>
                      <a:pt x="7144" y="18288"/>
                    </a:moveTo>
                    <a:lnTo>
                      <a:pt x="7144" y="29432"/>
                    </a:lnTo>
                    <a:lnTo>
                      <a:pt x="74771" y="29432"/>
                    </a:lnTo>
                    <a:lnTo>
                      <a:pt x="74771" y="18288"/>
                    </a:lnTo>
                    <a:cubicBezTo>
                      <a:pt x="74771" y="12097"/>
                      <a:pt x="69818" y="7144"/>
                      <a:pt x="63627" y="7144"/>
                    </a:cubicBezTo>
                    <a:lnTo>
                      <a:pt x="18288" y="7144"/>
                    </a:lnTo>
                    <a:cubicBezTo>
                      <a:pt x="12097" y="7144"/>
                      <a:pt x="7144" y="12097"/>
                      <a:pt x="7144" y="18288"/>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mbria" panose="02040503050406030204" pitchFamily="18" charset="0"/>
                </a:endParaRPr>
              </a:p>
            </p:txBody>
          </p:sp>
        </p:grpSp>
      </p:grpSp>
      <p:sp>
        <p:nvSpPr>
          <p:cNvPr id="18" name="직사각형 17">
            <a:extLst>
              <a:ext uri="{FF2B5EF4-FFF2-40B4-BE49-F238E27FC236}">
                <a16:creationId xmlns:a16="http://schemas.microsoft.com/office/drawing/2014/main" id="{13039C4E-F47B-4346-A9F6-74D31210C1A6}"/>
              </a:ext>
            </a:extLst>
          </p:cNvPr>
          <p:cNvSpPr/>
          <p:nvPr/>
        </p:nvSpPr>
        <p:spPr>
          <a:xfrm>
            <a:off x="5513828" y="5096975"/>
            <a:ext cx="4407522" cy="954107"/>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Nêu</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những</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đặc</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điểm</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mà</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em</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thấy</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ấn</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tượng</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về</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người</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đó</a:t>
            </a:r>
            <a:endParaRPr kumimoji="0" lang="ko-KR" altLang="en-US" sz="2800" b="0" i="0" u="none" strike="noStrike" kern="1200" cap="none" spc="0" normalizeH="0" baseline="0" noProof="0" dirty="0">
              <a:ln>
                <a:noFill/>
              </a:ln>
              <a:solidFill>
                <a:srgbClr val="002060"/>
              </a:solidFill>
              <a:effectLst/>
              <a:uLnTx/>
              <a:uFillTx/>
              <a:latin typeface="Cambria" panose="02040503050406030204" pitchFamily="18" charset="0"/>
            </a:endParaRPr>
          </a:p>
        </p:txBody>
      </p:sp>
      <p:grpSp>
        <p:nvGrpSpPr>
          <p:cNvPr id="24" name="Group 23"/>
          <p:cNvGrpSpPr/>
          <p:nvPr/>
        </p:nvGrpSpPr>
        <p:grpSpPr>
          <a:xfrm>
            <a:off x="4457662" y="5082976"/>
            <a:ext cx="931780" cy="931777"/>
            <a:chOff x="3305408" y="5140921"/>
            <a:chExt cx="931780" cy="931777"/>
          </a:xfrm>
        </p:grpSpPr>
        <p:sp>
          <p:nvSpPr>
            <p:cNvPr id="20" name="타원 19">
              <a:extLst>
                <a:ext uri="{FF2B5EF4-FFF2-40B4-BE49-F238E27FC236}">
                  <a16:creationId xmlns:a16="http://schemas.microsoft.com/office/drawing/2014/main" id="{CAA7A400-3B84-4E8E-A619-07D6C8FAE87A}"/>
                </a:ext>
              </a:extLst>
            </p:cNvPr>
            <p:cNvSpPr/>
            <p:nvPr/>
          </p:nvSpPr>
          <p:spPr>
            <a:xfrm>
              <a:off x="3305408" y="5140921"/>
              <a:ext cx="931780" cy="931777"/>
            </a:xfrm>
            <a:prstGeom prst="ellipse">
              <a:avLst/>
            </a:prstGeom>
            <a:solidFill>
              <a:srgbClr val="1A59EA"/>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mbria" panose="02040503050406030204" pitchFamily="18" charset="0"/>
              </a:endParaRPr>
            </a:p>
          </p:txBody>
        </p:sp>
        <p:grpSp>
          <p:nvGrpSpPr>
            <p:cNvPr id="21" name="그룹 20">
              <a:extLst>
                <a:ext uri="{FF2B5EF4-FFF2-40B4-BE49-F238E27FC236}">
                  <a16:creationId xmlns:a16="http://schemas.microsoft.com/office/drawing/2014/main" id="{5A9C090B-E745-433C-A569-103EF17E6A2E}"/>
                </a:ext>
              </a:extLst>
            </p:cNvPr>
            <p:cNvGrpSpPr/>
            <p:nvPr/>
          </p:nvGrpSpPr>
          <p:grpSpPr>
            <a:xfrm>
              <a:off x="3547965" y="5397583"/>
              <a:ext cx="446660" cy="381203"/>
              <a:chOff x="6126185" y="3592734"/>
              <a:chExt cx="390620" cy="333375"/>
            </a:xfrm>
            <a:solidFill>
              <a:schemeClr val="bg1"/>
            </a:solidFill>
          </p:grpSpPr>
          <p:sp>
            <p:nvSpPr>
              <p:cNvPr id="22" name="자유형: 도형 21">
                <a:extLst>
                  <a:ext uri="{FF2B5EF4-FFF2-40B4-BE49-F238E27FC236}">
                    <a16:creationId xmlns:a16="http://schemas.microsoft.com/office/drawing/2014/main" id="{7E2AB2B7-6E53-4DD1-9427-9FBDB8AADBFB}"/>
                  </a:ext>
                </a:extLst>
              </p:cNvPr>
              <p:cNvSpPr/>
              <p:nvPr/>
            </p:nvSpPr>
            <p:spPr>
              <a:xfrm>
                <a:off x="6126185" y="3592734"/>
                <a:ext cx="390525" cy="257175"/>
              </a:xfrm>
              <a:custGeom>
                <a:avLst/>
                <a:gdLst>
                  <a:gd name="connsiteX0" fmla="*/ 13716 w 390525"/>
                  <a:gd name="connsiteY0" fmla="*/ 257556 h 257175"/>
                  <a:gd name="connsiteX1" fmla="*/ 98965 w 390525"/>
                  <a:gd name="connsiteY1" fmla="*/ 172307 h 257175"/>
                  <a:gd name="connsiteX2" fmla="*/ 106394 w 390525"/>
                  <a:gd name="connsiteY2" fmla="*/ 168688 h 257175"/>
                  <a:gd name="connsiteX3" fmla="*/ 115729 w 390525"/>
                  <a:gd name="connsiteY3" fmla="*/ 172021 h 257175"/>
                  <a:gd name="connsiteX4" fmla="*/ 178784 w 390525"/>
                  <a:gd name="connsiteY4" fmla="*/ 235077 h 257175"/>
                  <a:gd name="connsiteX5" fmla="*/ 277463 w 390525"/>
                  <a:gd name="connsiteY5" fmla="*/ 136398 h 257175"/>
                  <a:gd name="connsiteX6" fmla="*/ 293941 w 390525"/>
                  <a:gd name="connsiteY6" fmla="*/ 136398 h 257175"/>
                  <a:gd name="connsiteX7" fmla="*/ 379476 w 390525"/>
                  <a:gd name="connsiteY7" fmla="*/ 221932 h 257175"/>
                  <a:gd name="connsiteX8" fmla="*/ 387572 w 390525"/>
                  <a:gd name="connsiteY8" fmla="*/ 221932 h 257175"/>
                  <a:gd name="connsiteX9" fmla="*/ 387572 w 390525"/>
                  <a:gd name="connsiteY9" fmla="*/ 21050 h 257175"/>
                  <a:gd name="connsiteX10" fmla="*/ 373666 w 390525"/>
                  <a:gd name="connsiteY10" fmla="*/ 7144 h 257175"/>
                  <a:gd name="connsiteX11" fmla="*/ 21050 w 390525"/>
                  <a:gd name="connsiteY11" fmla="*/ 7144 h 257175"/>
                  <a:gd name="connsiteX12" fmla="*/ 7144 w 390525"/>
                  <a:gd name="connsiteY12" fmla="*/ 21050 h 257175"/>
                  <a:gd name="connsiteX13" fmla="*/ 7144 w 390525"/>
                  <a:gd name="connsiteY13" fmla="*/ 257556 h 257175"/>
                  <a:gd name="connsiteX14" fmla="*/ 13716 w 390525"/>
                  <a:gd name="connsiteY14" fmla="*/ 257556 h 257175"/>
                  <a:gd name="connsiteX15" fmla="*/ 179547 w 390525"/>
                  <a:gd name="connsiteY15" fmla="*/ 78391 h 257175"/>
                  <a:gd name="connsiteX16" fmla="*/ 217551 w 390525"/>
                  <a:gd name="connsiteY16" fmla="*/ 116396 h 257175"/>
                  <a:gd name="connsiteX17" fmla="*/ 179547 w 390525"/>
                  <a:gd name="connsiteY17" fmla="*/ 154400 h 257175"/>
                  <a:gd name="connsiteX18" fmla="*/ 141541 w 390525"/>
                  <a:gd name="connsiteY18" fmla="*/ 116396 h 257175"/>
                  <a:gd name="connsiteX19" fmla="*/ 179547 w 390525"/>
                  <a:gd name="connsiteY19" fmla="*/ 78391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525" h="257175">
                    <a:moveTo>
                      <a:pt x="13716" y="257556"/>
                    </a:moveTo>
                    <a:lnTo>
                      <a:pt x="98965" y="172307"/>
                    </a:lnTo>
                    <a:cubicBezTo>
                      <a:pt x="100965" y="170307"/>
                      <a:pt x="103537" y="168973"/>
                      <a:pt x="106394" y="168688"/>
                    </a:cubicBezTo>
                    <a:cubicBezTo>
                      <a:pt x="109919" y="168402"/>
                      <a:pt x="113252" y="169640"/>
                      <a:pt x="115729" y="172021"/>
                    </a:cubicBezTo>
                    <a:lnTo>
                      <a:pt x="178784" y="235077"/>
                    </a:lnTo>
                    <a:lnTo>
                      <a:pt x="277463" y="136398"/>
                    </a:lnTo>
                    <a:cubicBezTo>
                      <a:pt x="282035" y="131826"/>
                      <a:pt x="289370" y="131826"/>
                      <a:pt x="293941" y="136398"/>
                    </a:cubicBezTo>
                    <a:lnTo>
                      <a:pt x="379476" y="221932"/>
                    </a:lnTo>
                    <a:lnTo>
                      <a:pt x="387572" y="221932"/>
                    </a:lnTo>
                    <a:lnTo>
                      <a:pt x="387572" y="21050"/>
                    </a:lnTo>
                    <a:cubicBezTo>
                      <a:pt x="387572" y="13335"/>
                      <a:pt x="381381" y="7144"/>
                      <a:pt x="373666" y="7144"/>
                    </a:cubicBezTo>
                    <a:lnTo>
                      <a:pt x="21050" y="7144"/>
                    </a:lnTo>
                    <a:cubicBezTo>
                      <a:pt x="13335" y="7144"/>
                      <a:pt x="7144" y="13335"/>
                      <a:pt x="7144" y="21050"/>
                    </a:cubicBezTo>
                    <a:lnTo>
                      <a:pt x="7144" y="257556"/>
                    </a:lnTo>
                    <a:lnTo>
                      <a:pt x="13716" y="257556"/>
                    </a:lnTo>
                    <a:close/>
                    <a:moveTo>
                      <a:pt x="179547" y="78391"/>
                    </a:moveTo>
                    <a:cubicBezTo>
                      <a:pt x="200501" y="78391"/>
                      <a:pt x="217551" y="95440"/>
                      <a:pt x="217551" y="116396"/>
                    </a:cubicBezTo>
                    <a:cubicBezTo>
                      <a:pt x="217551" y="137350"/>
                      <a:pt x="200501" y="154400"/>
                      <a:pt x="179547" y="154400"/>
                    </a:cubicBezTo>
                    <a:cubicBezTo>
                      <a:pt x="158591" y="154400"/>
                      <a:pt x="141541" y="137350"/>
                      <a:pt x="141541" y="116396"/>
                    </a:cubicBezTo>
                    <a:cubicBezTo>
                      <a:pt x="141541" y="95440"/>
                      <a:pt x="158591" y="78391"/>
                      <a:pt x="179547" y="78391"/>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mbria" panose="02040503050406030204" pitchFamily="18" charset="0"/>
                </a:endParaRPr>
              </a:p>
            </p:txBody>
          </p:sp>
          <p:sp>
            <p:nvSpPr>
              <p:cNvPr id="23" name="자유형: 도형 22">
                <a:extLst>
                  <a:ext uri="{FF2B5EF4-FFF2-40B4-BE49-F238E27FC236}">
                    <a16:creationId xmlns:a16="http://schemas.microsoft.com/office/drawing/2014/main" id="{10936596-9F42-456A-9906-F80A78A1E6DC}"/>
                  </a:ext>
                </a:extLst>
              </p:cNvPr>
              <p:cNvSpPr/>
              <p:nvPr/>
            </p:nvSpPr>
            <p:spPr>
              <a:xfrm>
                <a:off x="6282872" y="3686175"/>
                <a:ext cx="38100" cy="38100"/>
              </a:xfrm>
              <a:custGeom>
                <a:avLst/>
                <a:gdLst>
                  <a:gd name="connsiteX0" fmla="*/ 22860 w 38100"/>
                  <a:gd name="connsiteY0" fmla="*/ 38576 h 38100"/>
                  <a:gd name="connsiteX1" fmla="*/ 38576 w 38100"/>
                  <a:gd name="connsiteY1" fmla="*/ 22860 h 38100"/>
                  <a:gd name="connsiteX2" fmla="*/ 22860 w 38100"/>
                  <a:gd name="connsiteY2" fmla="*/ 7144 h 38100"/>
                  <a:gd name="connsiteX3" fmla="*/ 7144 w 38100"/>
                  <a:gd name="connsiteY3" fmla="*/ 22860 h 38100"/>
                  <a:gd name="connsiteX4" fmla="*/ 22860 w 38100"/>
                  <a:gd name="connsiteY4" fmla="*/ 3857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2860" y="38576"/>
                    </a:moveTo>
                    <a:cubicBezTo>
                      <a:pt x="31528" y="38576"/>
                      <a:pt x="38576" y="31528"/>
                      <a:pt x="38576" y="22860"/>
                    </a:cubicBezTo>
                    <a:cubicBezTo>
                      <a:pt x="38576" y="14192"/>
                      <a:pt x="31528" y="7144"/>
                      <a:pt x="22860" y="7144"/>
                    </a:cubicBezTo>
                    <a:cubicBezTo>
                      <a:pt x="14192" y="7144"/>
                      <a:pt x="7144" y="14192"/>
                      <a:pt x="7144" y="22860"/>
                    </a:cubicBezTo>
                    <a:cubicBezTo>
                      <a:pt x="7144" y="31528"/>
                      <a:pt x="14192" y="38576"/>
                      <a:pt x="22860" y="38576"/>
                    </a:cubicBez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mbria" panose="02040503050406030204" pitchFamily="18" charset="0"/>
                </a:endParaRPr>
              </a:p>
            </p:txBody>
          </p:sp>
          <p:sp>
            <p:nvSpPr>
              <p:cNvPr id="25" name="자유형: 도형 24">
                <a:extLst>
                  <a:ext uri="{FF2B5EF4-FFF2-40B4-BE49-F238E27FC236}">
                    <a16:creationId xmlns:a16="http://schemas.microsoft.com/office/drawing/2014/main" id="{EBAA0A36-33CE-4AFC-A9C0-1BC4B5DEBFF1}"/>
                  </a:ext>
                </a:extLst>
              </p:cNvPr>
              <p:cNvSpPr/>
              <p:nvPr/>
            </p:nvSpPr>
            <p:spPr>
              <a:xfrm>
                <a:off x="6126280" y="3745134"/>
                <a:ext cx="390525" cy="180975"/>
              </a:xfrm>
              <a:custGeom>
                <a:avLst/>
                <a:gdLst>
                  <a:gd name="connsiteX0" fmla="*/ 376428 w 390525"/>
                  <a:gd name="connsiteY0" fmla="*/ 91726 h 180975"/>
                  <a:gd name="connsiteX1" fmla="*/ 368618 w 390525"/>
                  <a:gd name="connsiteY1" fmla="*/ 88487 h 180975"/>
                  <a:gd name="connsiteX2" fmla="*/ 287274 w 390525"/>
                  <a:gd name="connsiteY2" fmla="*/ 7144 h 180975"/>
                  <a:gd name="connsiteX3" fmla="*/ 188786 w 390525"/>
                  <a:gd name="connsiteY3" fmla="*/ 105632 h 180975"/>
                  <a:gd name="connsiteX4" fmla="*/ 181356 w 390525"/>
                  <a:gd name="connsiteY4" fmla="*/ 109252 h 180975"/>
                  <a:gd name="connsiteX5" fmla="*/ 172021 w 390525"/>
                  <a:gd name="connsiteY5" fmla="*/ 105918 h 180975"/>
                  <a:gd name="connsiteX6" fmla="*/ 108966 w 390525"/>
                  <a:gd name="connsiteY6" fmla="*/ 42863 h 180975"/>
                  <a:gd name="connsiteX7" fmla="*/ 27623 w 390525"/>
                  <a:gd name="connsiteY7" fmla="*/ 124206 h 180975"/>
                  <a:gd name="connsiteX8" fmla="*/ 19812 w 390525"/>
                  <a:gd name="connsiteY8" fmla="*/ 127445 h 180975"/>
                  <a:gd name="connsiteX9" fmla="*/ 7144 w 390525"/>
                  <a:gd name="connsiteY9" fmla="*/ 127445 h 180975"/>
                  <a:gd name="connsiteX10" fmla="*/ 7144 w 390525"/>
                  <a:gd name="connsiteY10" fmla="*/ 167069 h 180975"/>
                  <a:gd name="connsiteX11" fmla="*/ 21050 w 390525"/>
                  <a:gd name="connsiteY11" fmla="*/ 180975 h 180975"/>
                  <a:gd name="connsiteX12" fmla="*/ 373666 w 390525"/>
                  <a:gd name="connsiteY12" fmla="*/ 180975 h 180975"/>
                  <a:gd name="connsiteX13" fmla="*/ 387572 w 390525"/>
                  <a:gd name="connsiteY13" fmla="*/ 167069 h 180975"/>
                  <a:gd name="connsiteX14" fmla="*/ 387572 w 390525"/>
                  <a:gd name="connsiteY14" fmla="*/ 91821 h 180975"/>
                  <a:gd name="connsiteX15" fmla="*/ 376428 w 390525"/>
                  <a:gd name="connsiteY15" fmla="*/ 9182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0525" h="180975">
                    <a:moveTo>
                      <a:pt x="376428" y="91726"/>
                    </a:moveTo>
                    <a:cubicBezTo>
                      <a:pt x="373380" y="91726"/>
                      <a:pt x="370618" y="90488"/>
                      <a:pt x="368618" y="88487"/>
                    </a:cubicBezTo>
                    <a:lnTo>
                      <a:pt x="287274" y="7144"/>
                    </a:lnTo>
                    <a:lnTo>
                      <a:pt x="188786" y="105632"/>
                    </a:lnTo>
                    <a:cubicBezTo>
                      <a:pt x="186785" y="107632"/>
                      <a:pt x="184214" y="108966"/>
                      <a:pt x="181356" y="109252"/>
                    </a:cubicBezTo>
                    <a:cubicBezTo>
                      <a:pt x="177832" y="109538"/>
                      <a:pt x="174498" y="108299"/>
                      <a:pt x="172021" y="105918"/>
                    </a:cubicBezTo>
                    <a:lnTo>
                      <a:pt x="108966" y="42863"/>
                    </a:lnTo>
                    <a:lnTo>
                      <a:pt x="27623" y="124206"/>
                    </a:lnTo>
                    <a:cubicBezTo>
                      <a:pt x="25622" y="126206"/>
                      <a:pt x="22860" y="127445"/>
                      <a:pt x="19812" y="127445"/>
                    </a:cubicBezTo>
                    <a:lnTo>
                      <a:pt x="7144" y="127445"/>
                    </a:lnTo>
                    <a:lnTo>
                      <a:pt x="7144" y="167069"/>
                    </a:lnTo>
                    <a:cubicBezTo>
                      <a:pt x="7144" y="174784"/>
                      <a:pt x="13335" y="180975"/>
                      <a:pt x="21050" y="180975"/>
                    </a:cubicBezTo>
                    <a:lnTo>
                      <a:pt x="373666" y="180975"/>
                    </a:lnTo>
                    <a:cubicBezTo>
                      <a:pt x="381381" y="180975"/>
                      <a:pt x="387572" y="174784"/>
                      <a:pt x="387572" y="167069"/>
                    </a:cubicBezTo>
                    <a:lnTo>
                      <a:pt x="387572" y="91821"/>
                    </a:lnTo>
                    <a:lnTo>
                      <a:pt x="376428" y="91821"/>
                    </a:lnTo>
                    <a:close/>
                  </a:path>
                </a:pathLst>
              </a:custGeom>
              <a:grp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mbria" panose="02040503050406030204" pitchFamily="18" charset="0"/>
                </a:endParaRPr>
              </a:p>
            </p:txBody>
          </p:sp>
        </p:grpSp>
      </p:grpSp>
      <p:sp>
        <p:nvSpPr>
          <p:cNvPr id="26" name="직사각형 25">
            <a:extLst>
              <a:ext uri="{FF2B5EF4-FFF2-40B4-BE49-F238E27FC236}">
                <a16:creationId xmlns:a16="http://schemas.microsoft.com/office/drawing/2014/main" id="{3341821E-17FC-455B-9E2F-E3A264DFE1BA}"/>
              </a:ext>
            </a:extLst>
          </p:cNvPr>
          <p:cNvSpPr/>
          <p:nvPr/>
        </p:nvSpPr>
        <p:spPr>
          <a:xfrm>
            <a:off x="8403879" y="2311892"/>
            <a:ext cx="3788121" cy="954107"/>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Nêu</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cảm</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xúc</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em</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khi</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nghĩ</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đến</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người</a:t>
            </a:r>
            <a:r>
              <a:rPr kumimoji="0" lang="en-US" altLang="ko-KR" sz="2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đó</a:t>
            </a:r>
            <a:endParaRPr kumimoji="0" lang="ko-KR" altLang="en-US" sz="2800" b="0" i="0" u="none" strike="noStrike" kern="1200" cap="none" spc="0" normalizeH="0" baseline="0" noProof="0" dirty="0">
              <a:ln>
                <a:noFill/>
              </a:ln>
              <a:solidFill>
                <a:srgbClr val="002060"/>
              </a:solidFill>
              <a:effectLst/>
              <a:uLnTx/>
              <a:uFillTx/>
              <a:latin typeface="Cambria" panose="02040503050406030204" pitchFamily="18" charset="0"/>
            </a:endParaRPr>
          </a:p>
        </p:txBody>
      </p:sp>
      <p:sp>
        <p:nvSpPr>
          <p:cNvPr id="40" name="사각형: 둥근 모서리 39">
            <a:extLst>
              <a:ext uri="{FF2B5EF4-FFF2-40B4-BE49-F238E27FC236}">
                <a16:creationId xmlns:a16="http://schemas.microsoft.com/office/drawing/2014/main" id="{0B7F531D-70C5-47B3-853C-02A3A9E9E3E2}"/>
              </a:ext>
            </a:extLst>
          </p:cNvPr>
          <p:cNvSpPr/>
          <p:nvPr/>
        </p:nvSpPr>
        <p:spPr>
          <a:xfrm>
            <a:off x="2084353" y="497671"/>
            <a:ext cx="8023294" cy="1304765"/>
          </a:xfrm>
          <a:prstGeom prst="roundRect">
            <a:avLst>
              <a:gd name="adj" fmla="val 50000"/>
            </a:avLst>
          </a:prstGeom>
          <a:solidFill>
            <a:srgbClr val="0070C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Viết</a:t>
            </a:r>
            <a:r>
              <a:rPr kumimoji="0" lang="en-US" altLang="ko-KR" sz="36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đoạn</a:t>
            </a:r>
            <a:r>
              <a:rPr kumimoji="0" lang="en-US" altLang="ko-KR" sz="36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văn</a:t>
            </a:r>
            <a:r>
              <a:rPr kumimoji="0" lang="en-US" altLang="ko-KR" sz="36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nêu</a:t>
            </a:r>
            <a:r>
              <a:rPr kumimoji="0" lang="en-US" altLang="ko-KR" sz="36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tình</a:t>
            </a:r>
            <a:r>
              <a:rPr kumimoji="0" lang="en-US" altLang="ko-KR" sz="36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cảm</a:t>
            </a:r>
            <a:r>
              <a:rPr kumimoji="0" lang="en-US" altLang="ko-KR" sz="36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cảm</a:t>
            </a:r>
            <a:r>
              <a:rPr kumimoji="0" lang="en-US" altLang="ko-KR" sz="36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xúc</a:t>
            </a:r>
            <a:r>
              <a:rPr kumimoji="0" lang="en-US" altLang="ko-KR" sz="36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đối</a:t>
            </a:r>
            <a:r>
              <a:rPr kumimoji="0" lang="en-US" altLang="ko-KR" sz="36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với</a:t>
            </a:r>
            <a:r>
              <a:rPr kumimoji="0" lang="en-US" altLang="ko-KR" sz="36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một</a:t>
            </a:r>
            <a:r>
              <a:rPr kumimoji="0" lang="en-US" altLang="ko-KR" sz="36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người</a:t>
            </a:r>
            <a:r>
              <a:rPr kumimoji="0" lang="en-US" altLang="ko-KR" sz="36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mà</a:t>
            </a:r>
            <a:r>
              <a:rPr kumimoji="0" lang="en-US" altLang="ko-KR" sz="36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em</a:t>
            </a:r>
            <a:r>
              <a:rPr kumimoji="0" lang="en-US" altLang="ko-KR" sz="36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yê</a:t>
            </a:r>
            <a:r>
              <a:rPr lang="en-US" altLang="ko-KR" sz="3600" dirty="0">
                <a:solidFill>
                  <a:prstClr val="white"/>
                </a:solidFill>
                <a:latin typeface="Cambria" panose="02040503050406030204" pitchFamily="18" charset="0"/>
                <a:ea typeface="Cambria" panose="02040503050406030204" pitchFamily="18" charset="0"/>
              </a:rPr>
              <a:t>u </a:t>
            </a:r>
            <a:r>
              <a:rPr lang="en-US" altLang="ko-KR" sz="3600" dirty="0" err="1">
                <a:solidFill>
                  <a:prstClr val="white"/>
                </a:solidFill>
                <a:latin typeface="Cambria" panose="02040503050406030204" pitchFamily="18" charset="0"/>
                <a:ea typeface="Cambria" panose="02040503050406030204" pitchFamily="18" charset="0"/>
              </a:rPr>
              <a:t>quý</a:t>
            </a:r>
            <a:endParaRPr kumimoji="0" lang="ko-KR" altLang="en-US" sz="3600" b="0" i="0" u="none" strike="noStrike" kern="1200" cap="none" spc="0" normalizeH="0" baseline="0" noProof="0" dirty="0">
              <a:ln>
                <a:noFill/>
              </a:ln>
              <a:solidFill>
                <a:prstClr val="white"/>
              </a:solidFill>
              <a:effectLst/>
              <a:uLnTx/>
              <a:uFillTx/>
              <a:latin typeface="Cambria" panose="02040503050406030204" pitchFamily="18" charset="0"/>
            </a:endParaRPr>
          </a:p>
        </p:txBody>
      </p:sp>
      <p:sp>
        <p:nvSpPr>
          <p:cNvPr id="41" name="타원 36">
            <a:extLst>
              <a:ext uri="{FF2B5EF4-FFF2-40B4-BE49-F238E27FC236}">
                <a16:creationId xmlns:a16="http://schemas.microsoft.com/office/drawing/2014/main" id="{7D71F678-AA6D-4106-9779-523F298628FE}"/>
              </a:ext>
            </a:extLst>
          </p:cNvPr>
          <p:cNvSpPr/>
          <p:nvPr/>
        </p:nvSpPr>
        <p:spPr>
          <a:xfrm>
            <a:off x="1482010" y="699216"/>
            <a:ext cx="931780" cy="931777"/>
          </a:xfrm>
          <a:prstGeom prst="ellipse">
            <a:avLst/>
          </a:prstGeom>
          <a:solidFill>
            <a:schemeClr val="bg1"/>
          </a:solidFill>
          <a:ln w="19050" cap="flat">
            <a:solidFill>
              <a:schemeClr val="accent1"/>
            </a:solidFill>
            <a:prstDash val="dashDot"/>
            <a:miter/>
          </a:ln>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4000" b="0" i="0" u="none" strike="noStrike" kern="1200" cap="none" spc="0" normalizeH="0" baseline="0" noProof="0" dirty="0">
                <a:ln>
                  <a:solidFill>
                    <a:schemeClr val="tx1"/>
                  </a:solidFill>
                </a:ln>
                <a:solidFill>
                  <a:schemeClr val="accent1"/>
                </a:solidFill>
                <a:effectLst/>
                <a:uLnTx/>
                <a:uFillTx/>
                <a:latin typeface="#9Slide07 SVNZiclets" panose="02000603000000000000" pitchFamily="2" charset="0"/>
              </a:rPr>
              <a:t>1</a:t>
            </a:r>
            <a:endParaRPr kumimoji="0" lang="ko-KR" altLang="en-US" sz="4000" b="0" i="0" u="none" strike="noStrike" kern="1200" cap="none" spc="0" normalizeH="0" baseline="0" noProof="0" dirty="0">
              <a:ln>
                <a:solidFill>
                  <a:schemeClr val="tx1"/>
                </a:solidFill>
              </a:ln>
              <a:solidFill>
                <a:schemeClr val="accent1"/>
              </a:solidFill>
              <a:effectLst/>
              <a:uLnTx/>
              <a:uFillTx/>
              <a:latin typeface="#9Slide07 SVNZiclets" panose="02000603000000000000" pitchFamily="2" charset="0"/>
            </a:endParaRPr>
          </a:p>
        </p:txBody>
      </p:sp>
      <p:grpSp>
        <p:nvGrpSpPr>
          <p:cNvPr id="46" name="Group 45"/>
          <p:cNvGrpSpPr/>
          <p:nvPr/>
        </p:nvGrpSpPr>
        <p:grpSpPr>
          <a:xfrm>
            <a:off x="7347712" y="2297893"/>
            <a:ext cx="931780" cy="931777"/>
            <a:chOff x="7347712" y="2297893"/>
            <a:chExt cx="931780" cy="931777"/>
          </a:xfrm>
        </p:grpSpPr>
        <p:sp>
          <p:nvSpPr>
            <p:cNvPr id="28" name="타원 27">
              <a:extLst>
                <a:ext uri="{FF2B5EF4-FFF2-40B4-BE49-F238E27FC236}">
                  <a16:creationId xmlns:a16="http://schemas.microsoft.com/office/drawing/2014/main" id="{7C7A09B1-8428-4EC3-9FC6-5EA9C1DE986F}"/>
                </a:ext>
              </a:extLst>
            </p:cNvPr>
            <p:cNvSpPr/>
            <p:nvPr/>
          </p:nvSpPr>
          <p:spPr>
            <a:xfrm>
              <a:off x="7347712" y="2297893"/>
              <a:ext cx="931780" cy="931777"/>
            </a:xfrm>
            <a:prstGeom prst="ellipse">
              <a:avLst/>
            </a:prstGeom>
            <a:solidFill>
              <a:srgbClr val="F3123C"/>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mbria" panose="02040503050406030204" pitchFamily="18" charset="0"/>
              </a:endParaRPr>
            </a:p>
          </p:txBody>
        </p:sp>
        <p:pic>
          <p:nvPicPr>
            <p:cNvPr id="45" name="그래픽 506">
              <a:extLst>
                <a:ext uri="{FF2B5EF4-FFF2-40B4-BE49-F238E27FC236}">
                  <a16:creationId xmlns:a16="http://schemas.microsoft.com/office/drawing/2014/main" id="{54079777-BA6E-409C-A709-015D8D5DFA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2380" y="2552346"/>
              <a:ext cx="542444" cy="491268"/>
            </a:xfrm>
            <a:prstGeom prst="rect">
              <a:avLst/>
            </a:prstGeom>
          </p:spPr>
        </p:pic>
      </p:grpSp>
    </p:spTree>
    <p:extLst>
      <p:ext uri="{BB962C8B-B14F-4D97-AF65-F5344CB8AC3E}">
        <p14:creationId xmlns:p14="http://schemas.microsoft.com/office/powerpoint/2010/main" val="321539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circle(in)">
                                      <p:cBhvr>
                                        <p:cTn id="10" dur="20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par>
                          <p:cTn id="16" fill="hold">
                            <p:stCondLst>
                              <p:cond delay="500"/>
                            </p:stCondLst>
                            <p:childTnLst>
                              <p:par>
                                <p:cTn id="17" presetID="16" presetClass="entr" presetSubtype="37"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outVertical)">
                                      <p:cBhvr>
                                        <p:cTn id="19" dur="500"/>
                                        <p:tgtEl>
                                          <p:spTgt spid="43"/>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500"/>
                            </p:stCondLst>
                            <p:childTnLst>
                              <p:par>
                                <p:cTn id="29" presetID="16" presetClass="entr" presetSubtype="42"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arn(outHorizontal)">
                                      <p:cBhvr>
                                        <p:cTn id="31" dur="500"/>
                                        <p:tgtEl>
                                          <p:spTgt spid="24"/>
                                        </p:tgtEl>
                                      </p:cBhvr>
                                    </p:animEffect>
                                  </p:childTnLst>
                                </p:cTn>
                              </p:par>
                              <p:par>
                                <p:cTn id="32" presetID="16" presetClass="entr" presetSubtype="42"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out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cTn>
                              </p:par>
                            </p:childTnLst>
                          </p:cTn>
                        </p:par>
                        <p:par>
                          <p:cTn id="40" fill="hold">
                            <p:stCondLst>
                              <p:cond delay="500"/>
                            </p:stCondLst>
                            <p:childTnLst>
                              <p:par>
                                <p:cTn id="41" presetID="16" presetClass="entr" presetSubtype="42"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barn(outHorizontal)">
                                      <p:cBhvr>
                                        <p:cTn id="43" dur="500"/>
                                        <p:tgtEl>
                                          <p:spTgt spid="46"/>
                                        </p:tgtEl>
                                      </p:cBhvr>
                                    </p:animEffect>
                                  </p:childTnLst>
                                </p:cTn>
                              </p:par>
                              <p:par>
                                <p:cTn id="44" presetID="16" presetClass="entr" presetSubtype="42"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outHorizontal)">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P spid="18" grpId="0"/>
      <p:bldP spid="26" grpId="0"/>
      <p:bldP spid="40" grpId="0" animBg="1"/>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그래픽 28">
            <a:extLst>
              <a:ext uri="{FF2B5EF4-FFF2-40B4-BE49-F238E27FC236}">
                <a16:creationId xmlns:a16="http://schemas.microsoft.com/office/drawing/2014/main" id="{4C58E929-4EF6-4ADE-855B-F67D97E638A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17945"/>
          <a:stretch/>
        </p:blipFill>
        <p:spPr>
          <a:xfrm>
            <a:off x="6278941" y="725041"/>
            <a:ext cx="4674575" cy="5120639"/>
          </a:xfrm>
          <a:prstGeom prst="rect">
            <a:avLst/>
          </a:prstGeom>
          <a:effectLst>
            <a:outerShdw blurRad="127000" dist="38100" dir="2700000" algn="tl" rotWithShape="0">
              <a:prstClr val="black">
                <a:alpha val="15000"/>
              </a:prstClr>
            </a:outerShdw>
          </a:effectLst>
        </p:spPr>
      </p:pic>
      <p:sp>
        <p:nvSpPr>
          <p:cNvPr id="30" name="TextBox 29">
            <a:extLst>
              <a:ext uri="{FF2B5EF4-FFF2-40B4-BE49-F238E27FC236}">
                <a16:creationId xmlns:a16="http://schemas.microsoft.com/office/drawing/2014/main" id="{E61EFDAF-577F-4CC9-AE8A-AB3189D384A0}"/>
              </a:ext>
            </a:extLst>
          </p:cNvPr>
          <p:cNvSpPr txBox="1"/>
          <p:nvPr/>
        </p:nvSpPr>
        <p:spPr>
          <a:xfrm>
            <a:off x="6607129" y="775897"/>
            <a:ext cx="4265086" cy="400110"/>
          </a:xfrm>
          <a:prstGeom prst="rect">
            <a:avLst/>
          </a:prstGeom>
          <a:noFill/>
        </p:spPr>
        <p:txBody>
          <a:bodyPr wrap="square" rtlCol="0">
            <a:spAutoFit/>
          </a:bodyPr>
          <a:lstStyle/>
          <a:p>
            <a:pPr lvl="0" algn="ctr" latinLnBrk="1">
              <a:defRPr/>
            </a:pPr>
            <a:r>
              <a:rPr lang="en-US" altLang="ko-KR" sz="2000" dirty="0" err="1">
                <a:solidFill>
                  <a:srgbClr val="002060"/>
                </a:solidFill>
                <a:latin typeface="Cambria" panose="02040503050406030204" pitchFamily="18" charset="0"/>
                <a:ea typeface="Cambria" panose="02040503050406030204" pitchFamily="18" charset="0"/>
              </a:rPr>
              <a:t>Giới</a:t>
            </a:r>
            <a:r>
              <a:rPr lang="en-US" altLang="ko-KR" sz="2000" dirty="0">
                <a:solidFill>
                  <a:srgbClr val="002060"/>
                </a:solidFill>
                <a:latin typeface="Cambria" panose="02040503050406030204" pitchFamily="18" charset="0"/>
                <a:ea typeface="Cambria" panose="02040503050406030204" pitchFamily="18" charset="0"/>
              </a:rPr>
              <a:t> </a:t>
            </a:r>
            <a:r>
              <a:rPr lang="en-US" altLang="ko-KR" sz="2000" dirty="0" err="1">
                <a:solidFill>
                  <a:srgbClr val="002060"/>
                </a:solidFill>
                <a:latin typeface="Cambria" panose="02040503050406030204" pitchFamily="18" charset="0"/>
                <a:ea typeface="Cambria" panose="02040503050406030204" pitchFamily="18" charset="0"/>
              </a:rPr>
              <a:t>thiệu</a:t>
            </a:r>
            <a:r>
              <a:rPr lang="en-US" altLang="ko-KR" sz="2000" dirty="0">
                <a:solidFill>
                  <a:srgbClr val="002060"/>
                </a:solidFill>
                <a:latin typeface="Cambria" panose="02040503050406030204" pitchFamily="18" charset="0"/>
                <a:ea typeface="Cambria" panose="02040503050406030204" pitchFamily="18" charset="0"/>
              </a:rPr>
              <a:t> </a:t>
            </a:r>
            <a:r>
              <a:rPr lang="en-US" altLang="ko-KR" sz="2000" dirty="0" err="1">
                <a:solidFill>
                  <a:srgbClr val="002060"/>
                </a:solidFill>
                <a:latin typeface="Cambria" panose="02040503050406030204" pitchFamily="18" charset="0"/>
                <a:ea typeface="Cambria" panose="02040503050406030204" pitchFamily="18" charset="0"/>
              </a:rPr>
              <a:t>về</a:t>
            </a:r>
            <a:r>
              <a:rPr lang="en-US" altLang="ko-KR" sz="2000" dirty="0">
                <a:solidFill>
                  <a:srgbClr val="002060"/>
                </a:solidFill>
                <a:latin typeface="Cambria" panose="02040503050406030204" pitchFamily="18" charset="0"/>
                <a:ea typeface="Cambria" panose="02040503050406030204" pitchFamily="18" charset="0"/>
              </a:rPr>
              <a:t> </a:t>
            </a:r>
            <a:r>
              <a:rPr lang="en-US" altLang="ko-KR" sz="2000" dirty="0" err="1">
                <a:solidFill>
                  <a:srgbClr val="002060"/>
                </a:solidFill>
                <a:latin typeface="Cambria" panose="02040503050406030204" pitchFamily="18" charset="0"/>
                <a:ea typeface="Cambria" panose="02040503050406030204" pitchFamily="18" charset="0"/>
              </a:rPr>
              <a:t>người</a:t>
            </a:r>
            <a:r>
              <a:rPr lang="en-US" altLang="ko-KR" sz="2000" dirty="0">
                <a:solidFill>
                  <a:srgbClr val="002060"/>
                </a:solidFill>
                <a:latin typeface="Cambria" panose="02040503050406030204" pitchFamily="18" charset="0"/>
                <a:ea typeface="Cambria" panose="02040503050406030204" pitchFamily="18" charset="0"/>
              </a:rPr>
              <a:t> </a:t>
            </a:r>
            <a:r>
              <a:rPr lang="en-US" altLang="ko-KR" sz="2000" dirty="0" err="1">
                <a:solidFill>
                  <a:srgbClr val="002060"/>
                </a:solidFill>
                <a:latin typeface="Cambria" panose="02040503050406030204" pitchFamily="18" charset="0"/>
                <a:ea typeface="Cambria" panose="02040503050406030204" pitchFamily="18" charset="0"/>
              </a:rPr>
              <a:t>mà</a:t>
            </a:r>
            <a:r>
              <a:rPr lang="en-US" altLang="ko-KR" sz="2000" dirty="0">
                <a:solidFill>
                  <a:srgbClr val="002060"/>
                </a:solidFill>
                <a:latin typeface="Cambria" panose="02040503050406030204" pitchFamily="18" charset="0"/>
                <a:ea typeface="Cambria" panose="02040503050406030204" pitchFamily="18" charset="0"/>
              </a:rPr>
              <a:t> </a:t>
            </a:r>
            <a:r>
              <a:rPr lang="en-US" altLang="ko-KR" sz="2000" dirty="0" err="1">
                <a:solidFill>
                  <a:srgbClr val="002060"/>
                </a:solidFill>
                <a:latin typeface="Cambria" panose="02040503050406030204" pitchFamily="18" charset="0"/>
                <a:ea typeface="Cambria" panose="02040503050406030204" pitchFamily="18" charset="0"/>
              </a:rPr>
              <a:t>em</a:t>
            </a:r>
            <a:r>
              <a:rPr lang="en-US" altLang="ko-KR" sz="2000" dirty="0">
                <a:solidFill>
                  <a:srgbClr val="002060"/>
                </a:solidFill>
                <a:latin typeface="Cambria" panose="02040503050406030204" pitchFamily="18" charset="0"/>
                <a:ea typeface="Cambria" panose="02040503050406030204" pitchFamily="18" charset="0"/>
              </a:rPr>
              <a:t> </a:t>
            </a:r>
            <a:r>
              <a:rPr lang="en-US" altLang="ko-KR" sz="2000" dirty="0" err="1">
                <a:solidFill>
                  <a:srgbClr val="002060"/>
                </a:solidFill>
                <a:latin typeface="Cambria" panose="02040503050406030204" pitchFamily="18" charset="0"/>
                <a:ea typeface="Cambria" panose="02040503050406030204" pitchFamily="18" charset="0"/>
              </a:rPr>
              <a:t>yêu</a:t>
            </a:r>
            <a:r>
              <a:rPr lang="en-US" altLang="ko-KR" sz="2000" dirty="0">
                <a:solidFill>
                  <a:srgbClr val="002060"/>
                </a:solidFill>
                <a:latin typeface="Cambria" panose="02040503050406030204" pitchFamily="18" charset="0"/>
                <a:ea typeface="Cambria" panose="02040503050406030204" pitchFamily="18" charset="0"/>
              </a:rPr>
              <a:t> </a:t>
            </a:r>
            <a:r>
              <a:rPr lang="en-US" altLang="ko-KR" sz="2000" dirty="0" err="1">
                <a:solidFill>
                  <a:srgbClr val="002060"/>
                </a:solidFill>
                <a:latin typeface="Cambria" panose="02040503050406030204" pitchFamily="18" charset="0"/>
                <a:ea typeface="Cambria" panose="02040503050406030204" pitchFamily="18" charset="0"/>
              </a:rPr>
              <a:t>quý</a:t>
            </a:r>
            <a:endParaRPr lang="ko-KR" altLang="en-US" sz="2000" dirty="0">
              <a:solidFill>
                <a:srgbClr val="002060"/>
              </a:solidFill>
              <a:latin typeface="Cambria" panose="02040503050406030204" pitchFamily="18" charset="0"/>
            </a:endParaRPr>
          </a:p>
        </p:txBody>
      </p:sp>
      <p:sp>
        <p:nvSpPr>
          <p:cNvPr id="55" name="직사각형 54">
            <a:extLst>
              <a:ext uri="{FF2B5EF4-FFF2-40B4-BE49-F238E27FC236}">
                <a16:creationId xmlns:a16="http://schemas.microsoft.com/office/drawing/2014/main" id="{5F02E4AC-9D50-4C46-B329-AE504140E4D0}"/>
              </a:ext>
            </a:extLst>
          </p:cNvPr>
          <p:cNvSpPr/>
          <p:nvPr/>
        </p:nvSpPr>
        <p:spPr>
          <a:xfrm>
            <a:off x="347546" y="1859268"/>
            <a:ext cx="5915284" cy="1200329"/>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Đó</a:t>
            </a:r>
            <a:r>
              <a:rPr kumimoji="0" lang="en-US" altLang="ko-KR"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là</a:t>
            </a:r>
            <a:r>
              <a:rPr kumimoji="0" lang="en-US" altLang="ko-KR"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người</a:t>
            </a:r>
            <a:r>
              <a:rPr kumimoji="0" lang="en-US" altLang="ko-KR"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thân</a:t>
            </a:r>
            <a:r>
              <a:rPr kumimoji="0" lang="en-US" altLang="ko-KR"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altLang="ko-KR"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em</a:t>
            </a:r>
            <a:r>
              <a:rPr kumimoji="0" lang="en-US" altLang="ko-KR"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ông</a:t>
            </a:r>
            <a:r>
              <a:rPr kumimoji="0" lang="en-US" altLang="ko-KR"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bà</a:t>
            </a:r>
            <a:r>
              <a:rPr kumimoji="0" lang="en-US" altLang="ko-KR"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bố</a:t>
            </a:r>
            <a:r>
              <a:rPr kumimoji="0" lang="en-US" altLang="ko-KR"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mẹ</a:t>
            </a:r>
            <a:r>
              <a:rPr kumimoji="0" lang="en-US" altLang="ko-KR"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anh</a:t>
            </a:r>
            <a:r>
              <a:rPr kumimoji="0" lang="en-US" altLang="ko-KR"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chị</a:t>
            </a:r>
            <a:r>
              <a:rPr kumimoji="0" lang="en-US" altLang="ko-KR"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em</a:t>
            </a:r>
            <a:r>
              <a:rPr kumimoji="0" lang="en-US" altLang="ko-KR"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endParaRPr kumimoji="0" lang="en-US" altLang="ko-KR"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Placeholder 2"/>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11323" r="11323"/>
          <a:stretch>
            <a:fillRect/>
          </a:stretch>
        </p:blipFill>
        <p:spPr>
          <a:xfrm>
            <a:off x="6360241" y="1291022"/>
            <a:ext cx="4511974" cy="3985065"/>
          </a:xfrm>
        </p:spPr>
      </p:pic>
      <p:sp>
        <p:nvSpPr>
          <p:cNvPr id="36" name="사각형: 둥근 모서리 35">
            <a:extLst>
              <a:ext uri="{FF2B5EF4-FFF2-40B4-BE49-F238E27FC236}">
                <a16:creationId xmlns:a16="http://schemas.microsoft.com/office/drawing/2014/main" id="{D8D9589E-1DA2-4272-9256-2FBF1C61DACE}"/>
              </a:ext>
            </a:extLst>
          </p:cNvPr>
          <p:cNvSpPr/>
          <p:nvPr/>
        </p:nvSpPr>
        <p:spPr>
          <a:xfrm>
            <a:off x="691845" y="725041"/>
            <a:ext cx="5274644" cy="646331"/>
          </a:xfrm>
          <a:prstGeom prst="roundRect">
            <a:avLst>
              <a:gd name="adj" fmla="val 50000"/>
            </a:avLst>
          </a:prstGeom>
          <a:solidFill>
            <a:srgbClr val="F3123C"/>
          </a:solidFill>
          <a:ln w="15875" cap="flat">
            <a:noFill/>
            <a:prstDash val="solid"/>
            <a:miter/>
          </a:ln>
        </p:spPr>
        <p:txBody>
          <a:bodyPr lIns="288000" rIns="288000"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Gợi</a:t>
            </a:r>
            <a:r>
              <a:rPr kumimoji="0" lang="en-US" altLang="ko-KR"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ý 1</a:t>
            </a:r>
            <a:endParaRPr kumimoji="0" lang="ko-KR" altLang="en-US" sz="3600" b="1" i="0" u="none" strike="noStrike" kern="1200" cap="none" spc="0" normalizeH="0" baseline="0" noProof="0" dirty="0">
              <a:ln>
                <a:noFill/>
              </a:ln>
              <a:solidFill>
                <a:prstClr val="white"/>
              </a:solidFill>
              <a:effectLst/>
              <a:uLnTx/>
              <a:uFillTx/>
              <a:latin typeface="Cambria" panose="02040503050406030204" pitchFamily="18" charset="0"/>
            </a:endParaRPr>
          </a:p>
        </p:txBody>
      </p:sp>
      <p:sp>
        <p:nvSpPr>
          <p:cNvPr id="35" name="직사각형 54">
            <a:extLst>
              <a:ext uri="{FF2B5EF4-FFF2-40B4-BE49-F238E27FC236}">
                <a16:creationId xmlns:a16="http://schemas.microsoft.com/office/drawing/2014/main" id="{5F02E4AC-9D50-4C46-B329-AE504140E4D0}"/>
              </a:ext>
            </a:extLst>
          </p:cNvPr>
          <p:cNvSpPr/>
          <p:nvPr/>
        </p:nvSpPr>
        <p:spPr>
          <a:xfrm>
            <a:off x="216249" y="3562363"/>
            <a:ext cx="6046581" cy="1200329"/>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Thầy</a:t>
            </a:r>
            <a:r>
              <a:rPr kumimoji="0" lang="en-US" altLang="ko-KR"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r>
              <a:rPr kumimoji="0" lang="en-US" altLang="ko-KR"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cô</a:t>
            </a:r>
            <a:r>
              <a:rPr kumimoji="0" lang="en-US" altLang="ko-KR"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giáo</a:t>
            </a:r>
            <a:r>
              <a:rPr lang="en-US" altLang="ko-KR" sz="3600" dirty="0">
                <a:solidFill>
                  <a:prstClr val="black"/>
                </a:solidFill>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bạn</a:t>
            </a:r>
            <a:r>
              <a:rPr kumimoji="0" lang="en-US" altLang="ko-KR"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bè</a:t>
            </a:r>
            <a:r>
              <a:rPr kumimoji="0" lang="en-US" altLang="ko-KR"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hoặc</a:t>
            </a:r>
            <a:r>
              <a:rPr kumimoji="0" lang="en-US" altLang="ko-KR"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những</a:t>
            </a:r>
            <a:r>
              <a:rPr kumimoji="0" lang="en-US" altLang="ko-KR"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người</a:t>
            </a:r>
            <a:r>
              <a:rPr kumimoji="0" lang="en-US" altLang="ko-KR"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xung</a:t>
            </a:r>
            <a:r>
              <a:rPr kumimoji="0" lang="en-US" altLang="ko-KR"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quanh</a:t>
            </a:r>
            <a:r>
              <a:rPr kumimoji="0" lang="en-US" altLang="ko-KR"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a:t>
            </a:r>
            <a:endParaRPr kumimoji="0" lang="en-US" altLang="ko-KR"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2186" y="1291022"/>
            <a:ext cx="4511974" cy="4015989"/>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0241" y="1547053"/>
            <a:ext cx="4520029" cy="3729034"/>
          </a:xfrm>
          <a:prstGeom prst="rect">
            <a:avLst/>
          </a:prstGeom>
        </p:spPr>
      </p:pic>
    </p:spTree>
    <p:extLst>
      <p:ext uri="{BB962C8B-B14F-4D97-AF65-F5344CB8AC3E}">
        <p14:creationId xmlns:p14="http://schemas.microsoft.com/office/powerpoint/2010/main" val="2457151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22" presetClass="entr" presetSubtype="8"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par>
                                <p:cTn id="19" presetID="47"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xit" presetSubtype="0" fill="hold" nodeType="afterEffect">
                                  <p:stCondLst>
                                    <p:cond delay="50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par>
                          <p:cTn id="28" fill="hold">
                            <p:stCondLst>
                              <p:cond delay="2000"/>
                            </p:stCondLst>
                            <p:childTnLst>
                              <p:par>
                                <p:cTn id="29" presetID="6" presetClass="entr" presetSubtype="32"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circle(out)">
                                      <p:cBhvr>
                                        <p:cTn id="3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5413" y="1798733"/>
            <a:ext cx="3774785" cy="4473115"/>
            <a:chOff x="245413" y="1798733"/>
            <a:chExt cx="3774785" cy="4473115"/>
          </a:xfrm>
        </p:grpSpPr>
        <p:sp>
          <p:nvSpPr>
            <p:cNvPr id="21" name="사각형: 둥근 모서리 1">
              <a:extLst>
                <a:ext uri="{FF2B5EF4-FFF2-40B4-BE49-F238E27FC236}">
                  <a16:creationId xmlns:a16="http://schemas.microsoft.com/office/drawing/2014/main" id="{14AACA18-D862-4D0B-BD36-20AE33C14E1D}"/>
                </a:ext>
              </a:extLst>
            </p:cNvPr>
            <p:cNvSpPr/>
            <p:nvPr/>
          </p:nvSpPr>
          <p:spPr>
            <a:xfrm>
              <a:off x="245413" y="2311567"/>
              <a:ext cx="3774785" cy="3960281"/>
            </a:xfrm>
            <a:prstGeom prst="roundRect">
              <a:avLst>
                <a:gd name="adj" fmla="val 10825"/>
              </a:avLst>
            </a:prstGeom>
            <a:solidFill>
              <a:schemeClr val="accent4">
                <a:lumMod val="7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24" name="그림 개체 틀 4">
              <a:extLst>
                <a:ext uri="{FF2B5EF4-FFF2-40B4-BE49-F238E27FC236}">
                  <a16:creationId xmlns:a16="http://schemas.microsoft.com/office/drawing/2014/main" id="{7441705B-FE43-4F99-9596-82B175F657F9}"/>
                </a:ext>
              </a:extLst>
            </p:cNvPr>
            <p:cNvSpPr txBox="1">
              <a:spLocks/>
            </p:cNvSpPr>
            <p:nvPr/>
          </p:nvSpPr>
          <p:spPr>
            <a:xfrm>
              <a:off x="245413" y="1798733"/>
              <a:ext cx="3774785" cy="1225824"/>
            </a:xfrm>
            <a:prstGeom prst="roundRect">
              <a:avLst/>
            </a:prstGeom>
            <a:pattFill prst="pct10">
              <a:fgClr>
                <a:srgbClr val="FFC000"/>
              </a:fgClr>
              <a:bgClr>
                <a:schemeClr val="bg1">
                  <a:lumMod val="95000"/>
                </a:schemeClr>
              </a:bgClr>
            </a:pattFill>
          </p:spPr>
          <p:txBody>
            <a:bodyPr tIns="91440" bIns="468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2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ko-KR" sz="3200" b="1" dirty="0" err="1">
                  <a:ln w="3175">
                    <a:solidFill>
                      <a:sysClr val="windowText" lastClr="000000"/>
                    </a:solidFill>
                  </a:ln>
                  <a:solidFill>
                    <a:schemeClr val="accent4">
                      <a:lumMod val="75000"/>
                    </a:schemeClr>
                  </a:solidFill>
                  <a:latin typeface="Cambria" panose="02040503050406030204" pitchFamily="18" charset="0"/>
                  <a:ea typeface="Cambria" panose="02040503050406030204" pitchFamily="18" charset="0"/>
                </a:rPr>
                <a:t>Tuổi</a:t>
              </a:r>
              <a:r>
                <a:rPr lang="en-US" altLang="ko-KR" sz="3200" b="1" dirty="0">
                  <a:ln w="3175">
                    <a:solidFill>
                      <a:sysClr val="windowText" lastClr="000000"/>
                    </a:solidFill>
                  </a:ln>
                  <a:solidFill>
                    <a:schemeClr val="accent4">
                      <a:lumMod val="75000"/>
                    </a:schemeClr>
                  </a:solidFill>
                  <a:latin typeface="Cambria" panose="02040503050406030204" pitchFamily="18" charset="0"/>
                  <a:ea typeface="Cambria" panose="02040503050406030204" pitchFamily="18" charset="0"/>
                </a:rPr>
                <a:t> </a:t>
              </a:r>
              <a:r>
                <a:rPr lang="en-US" altLang="ko-KR" sz="3200" b="1" dirty="0" err="1">
                  <a:ln w="3175">
                    <a:solidFill>
                      <a:sysClr val="windowText" lastClr="000000"/>
                    </a:solidFill>
                  </a:ln>
                  <a:solidFill>
                    <a:schemeClr val="accent4">
                      <a:lumMod val="75000"/>
                    </a:schemeClr>
                  </a:solidFill>
                  <a:latin typeface="Cambria" panose="02040503050406030204" pitchFamily="18" charset="0"/>
                  <a:ea typeface="Cambria" panose="02040503050406030204" pitchFamily="18" charset="0"/>
                </a:rPr>
                <a:t>tác</a:t>
              </a:r>
              <a:r>
                <a:rPr lang="en-US" altLang="ko-KR" sz="3200" b="1" dirty="0">
                  <a:ln w="3175">
                    <a:solidFill>
                      <a:sysClr val="windowText" lastClr="000000"/>
                    </a:solidFill>
                  </a:ln>
                  <a:solidFill>
                    <a:schemeClr val="accent4">
                      <a:lumMod val="75000"/>
                    </a:schemeClr>
                  </a:solidFill>
                  <a:latin typeface="Cambria" panose="02040503050406030204" pitchFamily="18" charset="0"/>
                  <a:ea typeface="Cambria" panose="02040503050406030204" pitchFamily="18" charset="0"/>
                </a:rPr>
                <a:t>, </a:t>
              </a:r>
            </a:p>
            <a:p>
              <a:pPr>
                <a:defRPr/>
              </a:pPr>
              <a:r>
                <a:rPr lang="en-US" altLang="ko-KR" sz="3200" b="1" dirty="0" err="1">
                  <a:ln w="3175">
                    <a:solidFill>
                      <a:sysClr val="windowText" lastClr="000000"/>
                    </a:solidFill>
                  </a:ln>
                  <a:solidFill>
                    <a:schemeClr val="accent4">
                      <a:lumMod val="75000"/>
                    </a:schemeClr>
                  </a:solidFill>
                  <a:latin typeface="Cambria" panose="02040503050406030204" pitchFamily="18" charset="0"/>
                  <a:ea typeface="Cambria" panose="02040503050406030204" pitchFamily="18" charset="0"/>
                </a:rPr>
                <a:t>nghề</a:t>
              </a:r>
              <a:r>
                <a:rPr lang="en-US" altLang="ko-KR" sz="3200" b="1" dirty="0">
                  <a:ln w="3175">
                    <a:solidFill>
                      <a:sysClr val="windowText" lastClr="000000"/>
                    </a:solidFill>
                  </a:ln>
                  <a:solidFill>
                    <a:schemeClr val="accent4">
                      <a:lumMod val="75000"/>
                    </a:schemeClr>
                  </a:solidFill>
                  <a:latin typeface="Cambria" panose="02040503050406030204" pitchFamily="18" charset="0"/>
                  <a:ea typeface="Cambria" panose="02040503050406030204" pitchFamily="18" charset="0"/>
                </a:rPr>
                <a:t> </a:t>
              </a:r>
              <a:r>
                <a:rPr lang="en-US" altLang="ko-KR" sz="3200" b="1" dirty="0" err="1">
                  <a:ln w="3175">
                    <a:solidFill>
                      <a:sysClr val="windowText" lastClr="000000"/>
                    </a:solidFill>
                  </a:ln>
                  <a:solidFill>
                    <a:schemeClr val="accent4">
                      <a:lumMod val="75000"/>
                    </a:schemeClr>
                  </a:solidFill>
                  <a:latin typeface="Cambria" panose="02040503050406030204" pitchFamily="18" charset="0"/>
                  <a:ea typeface="Cambria" panose="02040503050406030204" pitchFamily="18" charset="0"/>
                </a:rPr>
                <a:t>nghiệp</a:t>
              </a:r>
              <a:endParaRPr lang="ko-KR" altLang="en-US" sz="3200" b="1" dirty="0">
                <a:ln w="3175">
                  <a:solidFill>
                    <a:sysClr val="windowText" lastClr="000000"/>
                  </a:solidFill>
                </a:ln>
                <a:solidFill>
                  <a:schemeClr val="accent4">
                    <a:lumMod val="75000"/>
                  </a:schemeClr>
                </a:solidFill>
                <a:latin typeface="Cambria" panose="02040503050406030204" pitchFamily="18" charset="0"/>
              </a:endParaRPr>
            </a:p>
          </p:txBody>
        </p:sp>
      </p:grpSp>
      <p:pic>
        <p:nvPicPr>
          <p:cNvPr id="13" name="그림 12">
            <a:extLst>
              <a:ext uri="{FF2B5EF4-FFF2-40B4-BE49-F238E27FC236}">
                <a16:creationId xmlns:a16="http://schemas.microsoft.com/office/drawing/2014/main" id="{093810F4-CF76-46B4-AB22-6D7C981221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5451167"/>
            <a:ext cx="1283344" cy="1406833"/>
          </a:xfrm>
          <a:prstGeom prst="rect">
            <a:avLst/>
          </a:prstGeom>
        </p:spPr>
      </p:pic>
      <p:pic>
        <p:nvPicPr>
          <p:cNvPr id="20" name="그림 19">
            <a:extLst>
              <a:ext uri="{FF2B5EF4-FFF2-40B4-BE49-F238E27FC236}">
                <a16:creationId xmlns:a16="http://schemas.microsoft.com/office/drawing/2014/main" id="{E9E066AA-3FC0-42CC-90C2-8ADCD435FC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7672" y="5451167"/>
            <a:ext cx="1394328" cy="1406833"/>
          </a:xfrm>
          <a:prstGeom prst="rect">
            <a:avLst/>
          </a:prstGeom>
        </p:spPr>
      </p:pic>
      <p:sp>
        <p:nvSpPr>
          <p:cNvPr id="27" name="자유형: 도형 3">
            <a:extLst>
              <a:ext uri="{FF2B5EF4-FFF2-40B4-BE49-F238E27FC236}">
                <a16:creationId xmlns:a16="http://schemas.microsoft.com/office/drawing/2014/main" id="{7A02B737-64A2-4835-8FFA-F822FBD5A739}"/>
              </a:ext>
            </a:extLst>
          </p:cNvPr>
          <p:cNvSpPr/>
          <p:nvPr/>
        </p:nvSpPr>
        <p:spPr>
          <a:xfrm>
            <a:off x="641672" y="552377"/>
            <a:ext cx="3765466" cy="1134325"/>
          </a:xfrm>
          <a:custGeom>
            <a:avLst/>
            <a:gdLst>
              <a:gd name="connsiteX0" fmla="*/ 0 w 2901894"/>
              <a:gd name="connsiteY0" fmla="*/ 277585 h 832756"/>
              <a:gd name="connsiteX1" fmla="*/ 0 w 2901894"/>
              <a:gd name="connsiteY1" fmla="*/ 277586 h 832756"/>
              <a:gd name="connsiteX2" fmla="*/ 0 w 2901894"/>
              <a:gd name="connsiteY2" fmla="*/ 277586 h 832756"/>
              <a:gd name="connsiteX3" fmla="*/ 277586 w 2901894"/>
              <a:gd name="connsiteY3" fmla="*/ 0 h 832756"/>
              <a:gd name="connsiteX4" fmla="*/ 2624308 w 2901894"/>
              <a:gd name="connsiteY4" fmla="*/ 0 h 832756"/>
              <a:gd name="connsiteX5" fmla="*/ 2901894 w 2901894"/>
              <a:gd name="connsiteY5" fmla="*/ 277586 h 832756"/>
              <a:gd name="connsiteX6" fmla="*/ 2901893 w 2901894"/>
              <a:gd name="connsiteY6" fmla="*/ 277586 h 832756"/>
              <a:gd name="connsiteX7" fmla="*/ 2624307 w 2901894"/>
              <a:gd name="connsiteY7" fmla="*/ 555172 h 832756"/>
              <a:gd name="connsiteX8" fmla="*/ 683673 w 2901894"/>
              <a:gd name="connsiteY8" fmla="*/ 555171 h 832756"/>
              <a:gd name="connsiteX9" fmla="*/ 522674 w 2901894"/>
              <a:gd name="connsiteY9" fmla="*/ 832756 h 832756"/>
              <a:gd name="connsiteX10" fmla="*/ 361674 w 2901894"/>
              <a:gd name="connsiteY10" fmla="*/ 555171 h 832756"/>
              <a:gd name="connsiteX11" fmla="*/ 277586 w 2901894"/>
              <a:gd name="connsiteY11" fmla="*/ 555171 h 832756"/>
              <a:gd name="connsiteX12" fmla="*/ 21814 w 2901894"/>
              <a:gd name="connsiteY12" fmla="*/ 385634 h 832756"/>
              <a:gd name="connsiteX13" fmla="*/ 0 w 2901894"/>
              <a:gd name="connsiteY13" fmla="*/ 277586 h 832756"/>
              <a:gd name="connsiteX14" fmla="*/ 21814 w 2901894"/>
              <a:gd name="connsiteY14" fmla="*/ 169537 h 832756"/>
              <a:gd name="connsiteX15" fmla="*/ 277586 w 2901894"/>
              <a:gd name="connsiteY15" fmla="*/ 0 h 83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01894" h="832756">
                <a:moveTo>
                  <a:pt x="0" y="277585"/>
                </a:moveTo>
                <a:lnTo>
                  <a:pt x="0" y="277586"/>
                </a:lnTo>
                <a:lnTo>
                  <a:pt x="0" y="277586"/>
                </a:lnTo>
                <a:close/>
                <a:moveTo>
                  <a:pt x="277586" y="0"/>
                </a:moveTo>
                <a:lnTo>
                  <a:pt x="2624308" y="0"/>
                </a:lnTo>
                <a:cubicBezTo>
                  <a:pt x="2777615" y="0"/>
                  <a:pt x="2901894" y="124279"/>
                  <a:pt x="2901894" y="277586"/>
                </a:cubicBezTo>
                <a:lnTo>
                  <a:pt x="2901893" y="277586"/>
                </a:lnTo>
                <a:cubicBezTo>
                  <a:pt x="2901893" y="430893"/>
                  <a:pt x="2777614" y="555172"/>
                  <a:pt x="2624307" y="555172"/>
                </a:cubicBezTo>
                <a:lnTo>
                  <a:pt x="683673" y="555171"/>
                </a:lnTo>
                <a:lnTo>
                  <a:pt x="522674" y="832756"/>
                </a:lnTo>
                <a:lnTo>
                  <a:pt x="361674" y="555171"/>
                </a:lnTo>
                <a:lnTo>
                  <a:pt x="277586" y="555171"/>
                </a:lnTo>
                <a:cubicBezTo>
                  <a:pt x="162606" y="555171"/>
                  <a:pt x="63954" y="485264"/>
                  <a:pt x="21814" y="385634"/>
                </a:cubicBezTo>
                <a:lnTo>
                  <a:pt x="0" y="277586"/>
                </a:lnTo>
                <a:lnTo>
                  <a:pt x="21814" y="169537"/>
                </a:lnTo>
                <a:cubicBezTo>
                  <a:pt x="63954" y="69907"/>
                  <a:pt x="162606" y="0"/>
                  <a:pt x="27758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91440" rtlCol="0" anchor="t" anchorCtr="0"/>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3600" b="1" dirty="0" err="1">
                <a:solidFill>
                  <a:srgbClr val="F4F4ED"/>
                </a:solidFill>
                <a:latin typeface="Cambria" panose="02040503050406030204" pitchFamily="18" charset="0"/>
                <a:ea typeface="Cambria" panose="02040503050406030204" pitchFamily="18" charset="0"/>
              </a:rPr>
              <a:t>Gợi</a:t>
            </a:r>
            <a:r>
              <a:rPr lang="en-US" altLang="ko-KR" sz="3600" b="1" dirty="0">
                <a:solidFill>
                  <a:srgbClr val="F4F4ED"/>
                </a:solidFill>
                <a:latin typeface="Cambria" panose="02040503050406030204" pitchFamily="18" charset="0"/>
                <a:ea typeface="Cambria" panose="02040503050406030204" pitchFamily="18" charset="0"/>
              </a:rPr>
              <a:t> ý 2</a:t>
            </a:r>
            <a:endParaRPr kumimoji="0" lang="ko-KR" altLang="en-US" sz="3600" b="1" i="0" u="none" strike="noStrike" kern="1200" cap="none" spc="0" normalizeH="0" baseline="0" noProof="0" dirty="0">
              <a:ln>
                <a:noFill/>
              </a:ln>
              <a:solidFill>
                <a:srgbClr val="F4F4ED"/>
              </a:solidFill>
              <a:effectLst/>
              <a:uLnTx/>
              <a:uFillTx/>
              <a:latin typeface="Cambria" panose="02040503050406030204" pitchFamily="18" charset="0"/>
            </a:endParaRPr>
          </a:p>
        </p:txBody>
      </p:sp>
      <p:sp>
        <p:nvSpPr>
          <p:cNvPr id="28" name="직사각형 17">
            <a:extLst>
              <a:ext uri="{FF2B5EF4-FFF2-40B4-BE49-F238E27FC236}">
                <a16:creationId xmlns:a16="http://schemas.microsoft.com/office/drawing/2014/main" id="{13039C4E-F47B-4346-A9F6-74D31210C1A6}"/>
              </a:ext>
            </a:extLst>
          </p:cNvPr>
          <p:cNvSpPr/>
          <p:nvPr/>
        </p:nvSpPr>
        <p:spPr>
          <a:xfrm>
            <a:off x="4572178" y="407977"/>
            <a:ext cx="5134530" cy="1077218"/>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Nêu</a:t>
            </a:r>
            <a:r>
              <a:rPr kumimoji="0" lang="en-US" altLang="ko-KR"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những</a:t>
            </a:r>
            <a:r>
              <a:rPr kumimoji="0" lang="en-US" altLang="ko-KR"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đặc</a:t>
            </a:r>
            <a:r>
              <a:rPr kumimoji="0" lang="en-US" altLang="ko-KR"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điểm</a:t>
            </a:r>
            <a:r>
              <a:rPr kumimoji="0" lang="en-US" altLang="ko-KR"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mà</a:t>
            </a:r>
            <a:r>
              <a:rPr kumimoji="0" lang="en-US" altLang="ko-KR"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em</a:t>
            </a:r>
            <a:r>
              <a:rPr kumimoji="0" lang="en-US" altLang="ko-KR"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thấy</a:t>
            </a:r>
            <a:r>
              <a:rPr kumimoji="0" lang="en-US" altLang="ko-KR"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ấn</a:t>
            </a:r>
            <a:r>
              <a:rPr kumimoji="0" lang="en-US" altLang="ko-KR"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tượng</a:t>
            </a:r>
            <a:r>
              <a:rPr kumimoji="0" lang="en-US" altLang="ko-KR"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về</a:t>
            </a:r>
            <a:r>
              <a:rPr kumimoji="0" lang="en-US" altLang="ko-KR"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người</a:t>
            </a:r>
            <a:r>
              <a:rPr kumimoji="0" lang="en-US" altLang="ko-KR"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đó</a:t>
            </a:r>
            <a:endParaRPr kumimoji="0" lang="ko-KR" altLang="en-US" sz="3200" b="0" i="0" u="none" strike="noStrike" kern="1200" cap="none" spc="0" normalizeH="0" baseline="0" noProof="0" dirty="0">
              <a:ln>
                <a:noFill/>
              </a:ln>
              <a:solidFill>
                <a:srgbClr val="002060"/>
              </a:solidFill>
              <a:effectLst/>
              <a:uLnTx/>
              <a:uFillTx/>
              <a:latin typeface="Cambria" panose="02040503050406030204" pitchFamily="18" charset="0"/>
            </a:endParaRPr>
          </a:p>
        </p:txBody>
      </p:sp>
      <p:grpSp>
        <p:nvGrpSpPr>
          <p:cNvPr id="2" name="Group 1"/>
          <p:cNvGrpSpPr/>
          <p:nvPr/>
        </p:nvGrpSpPr>
        <p:grpSpPr>
          <a:xfrm>
            <a:off x="4208606" y="1795763"/>
            <a:ext cx="3774787" cy="4476085"/>
            <a:chOff x="4208606" y="1795763"/>
            <a:chExt cx="3774787" cy="4476085"/>
          </a:xfrm>
        </p:grpSpPr>
        <p:sp>
          <p:nvSpPr>
            <p:cNvPr id="22" name="사각형: 둥근 모서리 8">
              <a:extLst>
                <a:ext uri="{FF2B5EF4-FFF2-40B4-BE49-F238E27FC236}">
                  <a16:creationId xmlns:a16="http://schemas.microsoft.com/office/drawing/2014/main" id="{CD3838BC-B277-499D-ABC5-C6424B376BCE}"/>
                </a:ext>
              </a:extLst>
            </p:cNvPr>
            <p:cNvSpPr/>
            <p:nvPr/>
          </p:nvSpPr>
          <p:spPr>
            <a:xfrm>
              <a:off x="4208607" y="2251425"/>
              <a:ext cx="3774786" cy="4020423"/>
            </a:xfrm>
            <a:prstGeom prst="roundRect">
              <a:avLst>
                <a:gd name="adj" fmla="val 10825"/>
              </a:avLst>
            </a:prstGeom>
            <a:solidFill>
              <a:srgbClr val="C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35" name="그림 개체 틀 4">
              <a:extLst>
                <a:ext uri="{FF2B5EF4-FFF2-40B4-BE49-F238E27FC236}">
                  <a16:creationId xmlns:a16="http://schemas.microsoft.com/office/drawing/2014/main" id="{7441705B-FE43-4F99-9596-82B175F657F9}"/>
                </a:ext>
              </a:extLst>
            </p:cNvPr>
            <p:cNvSpPr txBox="1">
              <a:spLocks/>
            </p:cNvSpPr>
            <p:nvPr/>
          </p:nvSpPr>
          <p:spPr>
            <a:xfrm>
              <a:off x="4208606" y="1795763"/>
              <a:ext cx="3774787" cy="1228793"/>
            </a:xfrm>
            <a:prstGeom prst="roundRect">
              <a:avLst/>
            </a:prstGeom>
            <a:pattFill prst="pct5">
              <a:fgClr>
                <a:srgbClr val="C00000"/>
              </a:fgClr>
              <a:bgClr>
                <a:schemeClr val="bg1">
                  <a:lumMod val="95000"/>
                </a:schemeClr>
              </a:bgClr>
            </a:pattFill>
          </p:spPr>
          <p:txBody>
            <a:bodyPr tIns="91440" bIns="468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2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ko-KR" sz="3200" b="1" dirty="0" err="1">
                  <a:ln w="3175">
                    <a:solidFill>
                      <a:sysClr val="windowText" lastClr="000000"/>
                    </a:solidFill>
                  </a:ln>
                  <a:solidFill>
                    <a:srgbClr val="FF0000"/>
                  </a:solidFill>
                  <a:latin typeface="Cambria" panose="02040503050406030204" pitchFamily="18" charset="0"/>
                  <a:ea typeface="Cambria" panose="02040503050406030204" pitchFamily="18" charset="0"/>
                </a:rPr>
                <a:t>Ngoại</a:t>
              </a:r>
              <a:r>
                <a:rPr lang="en-US" altLang="ko-KR" sz="3200" b="1" dirty="0">
                  <a:ln w="3175">
                    <a:solidFill>
                      <a:sysClr val="windowText" lastClr="000000"/>
                    </a:solidFill>
                  </a:ln>
                  <a:solidFill>
                    <a:srgbClr val="FF0000"/>
                  </a:solidFill>
                  <a:latin typeface="Cambria" panose="02040503050406030204" pitchFamily="18" charset="0"/>
                  <a:ea typeface="Cambria" panose="02040503050406030204" pitchFamily="18" charset="0"/>
                </a:rPr>
                <a:t> </a:t>
              </a:r>
              <a:r>
                <a:rPr lang="en-US" altLang="ko-KR" sz="3200" b="1" dirty="0" err="1">
                  <a:ln w="3175">
                    <a:solidFill>
                      <a:sysClr val="windowText" lastClr="000000"/>
                    </a:solidFill>
                  </a:ln>
                  <a:solidFill>
                    <a:srgbClr val="FF0000"/>
                  </a:solidFill>
                  <a:latin typeface="Cambria" panose="02040503050406030204" pitchFamily="18" charset="0"/>
                  <a:ea typeface="Cambria" panose="02040503050406030204" pitchFamily="18" charset="0"/>
                </a:rPr>
                <a:t>hình</a:t>
              </a:r>
              <a:r>
                <a:rPr lang="en-US" altLang="ko-KR" sz="3200" b="1" dirty="0">
                  <a:ln w="3175">
                    <a:solidFill>
                      <a:sysClr val="windowText" lastClr="000000"/>
                    </a:solidFill>
                  </a:ln>
                  <a:solidFill>
                    <a:srgbClr val="FF0000"/>
                  </a:solidFill>
                  <a:latin typeface="Cambria" panose="02040503050406030204" pitchFamily="18" charset="0"/>
                  <a:ea typeface="Cambria" panose="02040503050406030204" pitchFamily="18" charset="0"/>
                </a:rPr>
                <a:t>, </a:t>
              </a:r>
            </a:p>
            <a:p>
              <a:pPr>
                <a:defRPr/>
              </a:pPr>
              <a:r>
                <a:rPr lang="en-US" altLang="ko-KR" sz="3200" b="1" dirty="0" err="1">
                  <a:ln w="3175">
                    <a:solidFill>
                      <a:sysClr val="windowText" lastClr="000000"/>
                    </a:solidFill>
                  </a:ln>
                  <a:solidFill>
                    <a:srgbClr val="FF0000"/>
                  </a:solidFill>
                  <a:latin typeface="Cambria" panose="02040503050406030204" pitchFamily="18" charset="0"/>
                  <a:ea typeface="Cambria" panose="02040503050406030204" pitchFamily="18" charset="0"/>
                </a:rPr>
                <a:t>tính</a:t>
              </a:r>
              <a:r>
                <a:rPr lang="en-US" altLang="ko-KR" sz="3200" b="1" dirty="0">
                  <a:ln w="3175">
                    <a:solidFill>
                      <a:sysClr val="windowText" lastClr="000000"/>
                    </a:solidFill>
                  </a:ln>
                  <a:solidFill>
                    <a:srgbClr val="FF0000"/>
                  </a:solidFill>
                  <a:latin typeface="Cambria" panose="02040503050406030204" pitchFamily="18" charset="0"/>
                  <a:ea typeface="Cambria" panose="02040503050406030204" pitchFamily="18" charset="0"/>
                </a:rPr>
                <a:t> </a:t>
              </a:r>
              <a:r>
                <a:rPr lang="en-US" altLang="ko-KR" sz="3200" b="1" dirty="0" err="1">
                  <a:ln w="3175">
                    <a:solidFill>
                      <a:sysClr val="windowText" lastClr="000000"/>
                    </a:solidFill>
                  </a:ln>
                  <a:solidFill>
                    <a:srgbClr val="FF0000"/>
                  </a:solidFill>
                  <a:latin typeface="Cambria" panose="02040503050406030204" pitchFamily="18" charset="0"/>
                  <a:ea typeface="Cambria" panose="02040503050406030204" pitchFamily="18" charset="0"/>
                </a:rPr>
                <a:t>tình</a:t>
              </a:r>
              <a:endParaRPr lang="ko-KR" altLang="en-US" sz="3200" b="1" dirty="0">
                <a:ln w="3175">
                  <a:solidFill>
                    <a:sysClr val="windowText" lastClr="000000"/>
                  </a:solidFill>
                </a:ln>
                <a:solidFill>
                  <a:srgbClr val="FF0000"/>
                </a:solidFill>
                <a:latin typeface="Cambria" panose="02040503050406030204" pitchFamily="18" charset="0"/>
              </a:endParaRPr>
            </a:p>
          </p:txBody>
        </p:sp>
      </p:grpSp>
      <p:grpSp>
        <p:nvGrpSpPr>
          <p:cNvPr id="4" name="Group 3"/>
          <p:cNvGrpSpPr/>
          <p:nvPr/>
        </p:nvGrpSpPr>
        <p:grpSpPr>
          <a:xfrm>
            <a:off x="8171800" y="1795764"/>
            <a:ext cx="3774788" cy="4476084"/>
            <a:chOff x="8171800" y="1795764"/>
            <a:chExt cx="3774788" cy="4476084"/>
          </a:xfrm>
        </p:grpSpPr>
        <p:sp>
          <p:nvSpPr>
            <p:cNvPr id="23" name="사각형: 둥근 모서리 9">
              <a:extLst>
                <a:ext uri="{FF2B5EF4-FFF2-40B4-BE49-F238E27FC236}">
                  <a16:creationId xmlns:a16="http://schemas.microsoft.com/office/drawing/2014/main" id="{36E03981-F9F1-4FBC-88A8-41E8080B6A82}"/>
                </a:ext>
              </a:extLst>
            </p:cNvPr>
            <p:cNvSpPr/>
            <p:nvPr/>
          </p:nvSpPr>
          <p:spPr>
            <a:xfrm>
              <a:off x="8171800" y="2254757"/>
              <a:ext cx="3774788" cy="4017091"/>
            </a:xfrm>
            <a:prstGeom prst="roundRect">
              <a:avLst>
                <a:gd name="adj" fmla="val 10825"/>
              </a:avLst>
            </a:prstGeom>
            <a:solidFill>
              <a:srgbClr val="92D05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36" name="그림 개체 틀 4">
              <a:extLst>
                <a:ext uri="{FF2B5EF4-FFF2-40B4-BE49-F238E27FC236}">
                  <a16:creationId xmlns:a16="http://schemas.microsoft.com/office/drawing/2014/main" id="{7441705B-FE43-4F99-9596-82B175F657F9}"/>
                </a:ext>
              </a:extLst>
            </p:cNvPr>
            <p:cNvSpPr txBox="1">
              <a:spLocks/>
            </p:cNvSpPr>
            <p:nvPr/>
          </p:nvSpPr>
          <p:spPr>
            <a:xfrm>
              <a:off x="8199614" y="1795764"/>
              <a:ext cx="3746974" cy="1228792"/>
            </a:xfrm>
            <a:prstGeom prst="roundRect">
              <a:avLst/>
            </a:prstGeom>
            <a:pattFill prst="pct10">
              <a:fgClr>
                <a:srgbClr val="92D050"/>
              </a:fgClr>
              <a:bgClr>
                <a:schemeClr val="bg1">
                  <a:lumMod val="95000"/>
                </a:schemeClr>
              </a:bgClr>
            </a:pattFill>
          </p:spPr>
          <p:txBody>
            <a:bodyPr tIns="91440" bIns="468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2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ko-KR" sz="3200" b="1" dirty="0" err="1">
                  <a:ln w="3175">
                    <a:solidFill>
                      <a:sysClr val="windowText" lastClr="000000"/>
                    </a:solidFill>
                  </a:ln>
                  <a:solidFill>
                    <a:srgbClr val="00B050"/>
                  </a:solidFill>
                  <a:latin typeface="Cambria" panose="02040503050406030204" pitchFamily="18" charset="0"/>
                  <a:ea typeface="Cambria" panose="02040503050406030204" pitchFamily="18" charset="0"/>
                </a:rPr>
                <a:t>Lý</a:t>
              </a:r>
              <a:r>
                <a:rPr lang="en-US" altLang="ko-KR" sz="3200" b="1" dirty="0">
                  <a:ln w="3175">
                    <a:solidFill>
                      <a:sysClr val="windowText" lastClr="000000"/>
                    </a:solidFill>
                  </a:ln>
                  <a:solidFill>
                    <a:srgbClr val="00B050"/>
                  </a:solidFill>
                  <a:latin typeface="Cambria" panose="02040503050406030204" pitchFamily="18" charset="0"/>
                  <a:ea typeface="Cambria" panose="02040503050406030204" pitchFamily="18" charset="0"/>
                </a:rPr>
                <a:t> do </a:t>
              </a:r>
              <a:r>
                <a:rPr lang="en-US" altLang="ko-KR" sz="3200" b="1" dirty="0" err="1">
                  <a:ln w="3175">
                    <a:solidFill>
                      <a:sysClr val="windowText" lastClr="000000"/>
                    </a:solidFill>
                  </a:ln>
                  <a:solidFill>
                    <a:srgbClr val="00B050"/>
                  </a:solidFill>
                  <a:latin typeface="Cambria" panose="02040503050406030204" pitchFamily="18" charset="0"/>
                  <a:ea typeface="Cambria" panose="02040503050406030204" pitchFamily="18" charset="0"/>
                </a:rPr>
                <a:t>mà</a:t>
              </a:r>
              <a:r>
                <a:rPr lang="en-US" altLang="ko-KR" sz="3200" b="1" dirty="0">
                  <a:ln w="3175">
                    <a:solidFill>
                      <a:sysClr val="windowText" lastClr="000000"/>
                    </a:solidFill>
                  </a:ln>
                  <a:solidFill>
                    <a:srgbClr val="00B050"/>
                  </a:solidFill>
                  <a:latin typeface="Cambria" panose="02040503050406030204" pitchFamily="18" charset="0"/>
                  <a:ea typeface="Cambria" panose="02040503050406030204" pitchFamily="18" charset="0"/>
                </a:rPr>
                <a:t> </a:t>
              </a:r>
              <a:r>
                <a:rPr lang="en-US" altLang="ko-KR" sz="3200" b="1" dirty="0" err="1">
                  <a:ln w="3175">
                    <a:solidFill>
                      <a:sysClr val="windowText" lastClr="000000"/>
                    </a:solidFill>
                  </a:ln>
                  <a:solidFill>
                    <a:srgbClr val="00B050"/>
                  </a:solidFill>
                  <a:latin typeface="Cambria" panose="02040503050406030204" pitchFamily="18" charset="0"/>
                  <a:ea typeface="Cambria" panose="02040503050406030204" pitchFamily="18" charset="0"/>
                </a:rPr>
                <a:t>em</a:t>
              </a:r>
              <a:r>
                <a:rPr lang="en-US" altLang="ko-KR" sz="3200" b="1" dirty="0">
                  <a:ln w="3175">
                    <a:solidFill>
                      <a:sysClr val="windowText" lastClr="000000"/>
                    </a:solidFill>
                  </a:ln>
                  <a:solidFill>
                    <a:srgbClr val="00B050"/>
                  </a:solidFill>
                  <a:latin typeface="Cambria" panose="02040503050406030204" pitchFamily="18" charset="0"/>
                  <a:ea typeface="Cambria" panose="02040503050406030204" pitchFamily="18" charset="0"/>
                </a:rPr>
                <a:t> </a:t>
              </a:r>
              <a:r>
                <a:rPr lang="en-US" altLang="ko-KR" sz="3200" b="1" dirty="0" err="1">
                  <a:ln w="3175">
                    <a:solidFill>
                      <a:sysClr val="windowText" lastClr="000000"/>
                    </a:solidFill>
                  </a:ln>
                  <a:solidFill>
                    <a:srgbClr val="00B050"/>
                  </a:solidFill>
                  <a:latin typeface="Cambria" panose="02040503050406030204" pitchFamily="18" charset="0"/>
                  <a:ea typeface="Cambria" panose="02040503050406030204" pitchFamily="18" charset="0"/>
                </a:rPr>
                <a:t>yêu</a:t>
              </a:r>
              <a:r>
                <a:rPr lang="en-US" altLang="ko-KR" sz="3200" b="1" dirty="0">
                  <a:ln w="3175">
                    <a:solidFill>
                      <a:sysClr val="windowText" lastClr="000000"/>
                    </a:solidFill>
                  </a:ln>
                  <a:solidFill>
                    <a:srgbClr val="00B050"/>
                  </a:solidFill>
                  <a:latin typeface="Cambria" panose="02040503050406030204" pitchFamily="18" charset="0"/>
                  <a:ea typeface="Cambria" panose="02040503050406030204" pitchFamily="18" charset="0"/>
                </a:rPr>
                <a:t> </a:t>
              </a:r>
              <a:r>
                <a:rPr lang="en-US" altLang="ko-KR" sz="3200" b="1" dirty="0" err="1">
                  <a:ln w="3175">
                    <a:solidFill>
                      <a:sysClr val="windowText" lastClr="000000"/>
                    </a:solidFill>
                  </a:ln>
                  <a:solidFill>
                    <a:srgbClr val="00B050"/>
                  </a:solidFill>
                  <a:latin typeface="Cambria" panose="02040503050406030204" pitchFamily="18" charset="0"/>
                  <a:ea typeface="Cambria" panose="02040503050406030204" pitchFamily="18" charset="0"/>
                </a:rPr>
                <a:t>quý</a:t>
              </a:r>
              <a:r>
                <a:rPr lang="en-US" altLang="ko-KR" sz="3200" b="1" dirty="0">
                  <a:ln w="3175">
                    <a:solidFill>
                      <a:sysClr val="windowText" lastClr="000000"/>
                    </a:solidFill>
                  </a:ln>
                  <a:solidFill>
                    <a:srgbClr val="00B050"/>
                  </a:solidFill>
                  <a:latin typeface="Cambria" panose="02040503050406030204" pitchFamily="18" charset="0"/>
                  <a:ea typeface="Cambria" panose="02040503050406030204" pitchFamily="18" charset="0"/>
                </a:rPr>
                <a:t> </a:t>
              </a:r>
              <a:r>
                <a:rPr lang="en-US" altLang="ko-KR" sz="3200" b="1" dirty="0" err="1">
                  <a:ln w="3175">
                    <a:solidFill>
                      <a:sysClr val="windowText" lastClr="000000"/>
                    </a:solidFill>
                  </a:ln>
                  <a:solidFill>
                    <a:srgbClr val="00B050"/>
                  </a:solidFill>
                  <a:latin typeface="Cambria" panose="02040503050406030204" pitchFamily="18" charset="0"/>
                  <a:ea typeface="Cambria" panose="02040503050406030204" pitchFamily="18" charset="0"/>
                </a:rPr>
                <a:t>người</a:t>
              </a:r>
              <a:r>
                <a:rPr lang="en-US" altLang="ko-KR" sz="3200" b="1" dirty="0">
                  <a:ln w="3175">
                    <a:solidFill>
                      <a:sysClr val="windowText" lastClr="000000"/>
                    </a:solidFill>
                  </a:ln>
                  <a:solidFill>
                    <a:srgbClr val="00B050"/>
                  </a:solidFill>
                  <a:latin typeface="Cambria" panose="02040503050406030204" pitchFamily="18" charset="0"/>
                  <a:ea typeface="Cambria" panose="02040503050406030204" pitchFamily="18" charset="0"/>
                </a:rPr>
                <a:t> </a:t>
              </a:r>
              <a:r>
                <a:rPr lang="en-US" altLang="ko-KR" sz="3200" b="1" dirty="0" err="1">
                  <a:ln w="3175">
                    <a:solidFill>
                      <a:sysClr val="windowText" lastClr="000000"/>
                    </a:solidFill>
                  </a:ln>
                  <a:solidFill>
                    <a:srgbClr val="00B050"/>
                  </a:solidFill>
                  <a:latin typeface="Cambria" panose="02040503050406030204" pitchFamily="18" charset="0"/>
                  <a:ea typeface="Cambria" panose="02040503050406030204" pitchFamily="18" charset="0"/>
                </a:rPr>
                <a:t>đó</a:t>
              </a:r>
              <a:endParaRPr lang="ko-KR" altLang="en-US" sz="3200" b="1" dirty="0">
                <a:ln w="3175">
                  <a:solidFill>
                    <a:sysClr val="windowText" lastClr="000000"/>
                  </a:solidFill>
                </a:ln>
                <a:solidFill>
                  <a:srgbClr val="00B050"/>
                </a:solidFill>
                <a:latin typeface="Cambria" panose="02040503050406030204" pitchFamily="18" charset="0"/>
              </a:endParaRPr>
            </a:p>
          </p:txBody>
        </p:sp>
      </p:grpSp>
      <p:sp>
        <p:nvSpPr>
          <p:cNvPr id="37" name="TextBox 36"/>
          <p:cNvSpPr txBox="1"/>
          <p:nvPr/>
        </p:nvSpPr>
        <p:spPr>
          <a:xfrm>
            <a:off x="245413" y="3205371"/>
            <a:ext cx="3746973" cy="1815882"/>
          </a:xfrm>
          <a:prstGeom prst="rect">
            <a:avLst/>
          </a:prstGeom>
          <a:noFill/>
        </p:spPr>
        <p:txBody>
          <a:bodyPr wrap="square" rtlCol="0">
            <a:spAutoFit/>
          </a:bodyPr>
          <a:lstStyle/>
          <a:p>
            <a:pPr algn="just"/>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Giới</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thiệu</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một</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chút</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về</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tuổi</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tác</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công</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việc</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hiện</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tại</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hoặc</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trước</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đây</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của</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người</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đó</a:t>
            </a:r>
            <a:r>
              <a:rPr lang="en-US" sz="2800" dirty="0">
                <a:solidFill>
                  <a:schemeClr val="bg1"/>
                </a:solidFill>
                <a:latin typeface="Cambria" panose="02040503050406030204" pitchFamily="18" charset="0"/>
                <a:ea typeface="Cambria" panose="02040503050406030204" pitchFamily="18" charset="0"/>
              </a:rPr>
              <a:t>.</a:t>
            </a:r>
          </a:p>
        </p:txBody>
      </p:sp>
      <p:sp>
        <p:nvSpPr>
          <p:cNvPr id="38" name="TextBox 37"/>
          <p:cNvSpPr txBox="1"/>
          <p:nvPr/>
        </p:nvSpPr>
        <p:spPr>
          <a:xfrm>
            <a:off x="4282024" y="3024556"/>
            <a:ext cx="3939314" cy="3108543"/>
          </a:xfrm>
          <a:prstGeom prst="rect">
            <a:avLst/>
          </a:prstGeom>
          <a:noFill/>
        </p:spPr>
        <p:txBody>
          <a:bodyPr wrap="square" rtlCol="0">
            <a:spAutoFit/>
          </a:bodyPr>
          <a:lstStyle/>
          <a:p>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Khuôn</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mặt</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phúc</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hậu</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trái</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xoan</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tròn</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đầy</a:t>
            </a:r>
            <a:r>
              <a:rPr lang="en-US" sz="2800" dirty="0">
                <a:solidFill>
                  <a:schemeClr val="bg1"/>
                </a:solidFill>
                <a:latin typeface="Cambria" panose="02040503050406030204" pitchFamily="18" charset="0"/>
                <a:ea typeface="Cambria" panose="02040503050406030204" pitchFamily="18" charset="0"/>
              </a:rPr>
              <a:t>,….</a:t>
            </a:r>
          </a:p>
          <a:p>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Dáng</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người</a:t>
            </a:r>
            <a:r>
              <a:rPr lang="en-US" sz="2800" dirty="0">
                <a:solidFill>
                  <a:schemeClr val="bg1"/>
                </a:solidFill>
                <a:latin typeface="Cambria" panose="02040503050406030204" pitchFamily="18" charset="0"/>
                <a:ea typeface="Cambria" panose="02040503050406030204" pitchFamily="18" charset="0"/>
              </a:rPr>
              <a:t> : </a:t>
            </a:r>
            <a:r>
              <a:rPr lang="en-US" sz="2800" dirty="0" err="1">
                <a:solidFill>
                  <a:schemeClr val="bg1"/>
                </a:solidFill>
                <a:latin typeface="Cambria" panose="02040503050406030204" pitchFamily="18" charset="0"/>
                <a:ea typeface="Cambria" panose="02040503050406030204" pitchFamily="18" charset="0"/>
              </a:rPr>
              <a:t>gầy</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cao</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vạm</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vỡ</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mũm</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mĩm</a:t>
            </a:r>
            <a:r>
              <a:rPr lang="en-US" sz="2800" dirty="0">
                <a:solidFill>
                  <a:schemeClr val="bg1"/>
                </a:solidFill>
                <a:latin typeface="Cambria" panose="02040503050406030204" pitchFamily="18" charset="0"/>
                <a:ea typeface="Cambria" panose="02040503050406030204" pitchFamily="18" charset="0"/>
              </a:rPr>
              <a:t>,…</a:t>
            </a:r>
          </a:p>
          <a:p>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Tính</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tình</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hòa</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đồng</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hiền</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hậu</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nghiêm</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khắc</a:t>
            </a:r>
            <a:r>
              <a:rPr lang="en-US" sz="2800" dirty="0">
                <a:solidFill>
                  <a:schemeClr val="bg1"/>
                </a:solidFill>
                <a:latin typeface="Cambria" panose="02040503050406030204" pitchFamily="18" charset="0"/>
                <a:ea typeface="Cambria" panose="02040503050406030204" pitchFamily="18" charset="0"/>
              </a:rPr>
              <a:t>,…..  </a:t>
            </a:r>
          </a:p>
        </p:txBody>
      </p:sp>
      <p:sp>
        <p:nvSpPr>
          <p:cNvPr id="40" name="TextBox 39"/>
          <p:cNvSpPr txBox="1"/>
          <p:nvPr/>
        </p:nvSpPr>
        <p:spPr>
          <a:xfrm>
            <a:off x="8164991" y="3136588"/>
            <a:ext cx="3781597" cy="2246769"/>
          </a:xfrm>
          <a:prstGeom prst="rect">
            <a:avLst/>
          </a:prstGeom>
          <a:noFill/>
        </p:spPr>
        <p:txBody>
          <a:bodyPr wrap="square" rtlCol="0">
            <a:spAutoFit/>
          </a:bodyPr>
          <a:lstStyle/>
          <a:p>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Kể</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những</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việc</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người</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đó</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đã</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từng</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làm</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cho</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em</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khiến</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em</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ấn</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tượng</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yêu</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quý</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và</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kính</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trọng</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người</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đó</a:t>
            </a:r>
            <a:r>
              <a:rPr lang="en-US" sz="2800" dirty="0">
                <a:solidFill>
                  <a:schemeClr val="bg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688914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ppt_x"/>
                                          </p:val>
                                        </p:tav>
                                        <p:tav tm="100000">
                                          <p:val>
                                            <p:strVal val="#ppt_x"/>
                                          </p:val>
                                        </p:tav>
                                      </p:tavLst>
                                    </p:anim>
                                    <p:anim calcmode="lin" valueType="num">
                                      <p:cBhvr additive="base">
                                        <p:cTn id="22"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000" fill="hold"/>
                                        <p:tgtEl>
                                          <p:spTgt spid="4"/>
                                        </p:tgtEl>
                                        <p:attrNameLst>
                                          <p:attrName>ppt_x</p:attrName>
                                        </p:attrNameLst>
                                      </p:cBhvr>
                                      <p:tavLst>
                                        <p:tav tm="0">
                                          <p:val>
                                            <p:strVal val="0-#ppt_w/2"/>
                                          </p:val>
                                        </p:tav>
                                        <p:tav tm="100000">
                                          <p:val>
                                            <p:strVal val="#ppt_x"/>
                                          </p:val>
                                        </p:tav>
                                      </p:tavLst>
                                    </p:anim>
                                    <p:anim calcmode="lin" valueType="num">
                                      <p:cBhvr additive="base">
                                        <p:cTn id="2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7" grpId="0"/>
      <p:bldP spid="38"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자유형: 도형 4">
            <a:extLst>
              <a:ext uri="{FF2B5EF4-FFF2-40B4-BE49-F238E27FC236}">
                <a16:creationId xmlns:a16="http://schemas.microsoft.com/office/drawing/2014/main" id="{5CED793B-C4E1-4BBA-9203-D3750F6191D8}"/>
              </a:ext>
            </a:extLst>
          </p:cNvPr>
          <p:cNvSpPr/>
          <p:nvPr/>
        </p:nvSpPr>
        <p:spPr>
          <a:xfrm>
            <a:off x="4213267" y="5599347"/>
            <a:ext cx="3765466" cy="1151868"/>
          </a:xfrm>
          <a:custGeom>
            <a:avLst/>
            <a:gdLst>
              <a:gd name="connsiteX0" fmla="*/ 0 w 2901894"/>
              <a:gd name="connsiteY0" fmla="*/ 555170 h 832757"/>
              <a:gd name="connsiteX1" fmla="*/ 0 w 2901894"/>
              <a:gd name="connsiteY1" fmla="*/ 555171 h 832757"/>
              <a:gd name="connsiteX2" fmla="*/ 0 w 2901894"/>
              <a:gd name="connsiteY2" fmla="*/ 555171 h 832757"/>
              <a:gd name="connsiteX3" fmla="*/ 558970 w 2901894"/>
              <a:gd name="connsiteY3" fmla="*/ 0 h 832757"/>
              <a:gd name="connsiteX4" fmla="*/ 719969 w 2901894"/>
              <a:gd name="connsiteY4" fmla="*/ 277585 h 832757"/>
              <a:gd name="connsiteX5" fmla="*/ 2624308 w 2901894"/>
              <a:gd name="connsiteY5" fmla="*/ 277585 h 832757"/>
              <a:gd name="connsiteX6" fmla="*/ 2901894 w 2901894"/>
              <a:gd name="connsiteY6" fmla="*/ 555171 h 832757"/>
              <a:gd name="connsiteX7" fmla="*/ 2901893 w 2901894"/>
              <a:gd name="connsiteY7" fmla="*/ 555171 h 832757"/>
              <a:gd name="connsiteX8" fmla="*/ 2624307 w 2901894"/>
              <a:gd name="connsiteY8" fmla="*/ 832757 h 832757"/>
              <a:gd name="connsiteX9" fmla="*/ 277586 w 2901894"/>
              <a:gd name="connsiteY9" fmla="*/ 832756 h 832757"/>
              <a:gd name="connsiteX10" fmla="*/ 21814 w 2901894"/>
              <a:gd name="connsiteY10" fmla="*/ 663219 h 832757"/>
              <a:gd name="connsiteX11" fmla="*/ 0 w 2901894"/>
              <a:gd name="connsiteY11" fmla="*/ 555171 h 832757"/>
              <a:gd name="connsiteX12" fmla="*/ 21814 w 2901894"/>
              <a:gd name="connsiteY12" fmla="*/ 447122 h 832757"/>
              <a:gd name="connsiteX13" fmla="*/ 277586 w 2901894"/>
              <a:gd name="connsiteY13" fmla="*/ 277585 h 832757"/>
              <a:gd name="connsiteX14" fmla="*/ 397970 w 2901894"/>
              <a:gd name="connsiteY14" fmla="*/ 277585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1894" h="832757">
                <a:moveTo>
                  <a:pt x="0" y="555170"/>
                </a:moveTo>
                <a:lnTo>
                  <a:pt x="0" y="555171"/>
                </a:lnTo>
                <a:lnTo>
                  <a:pt x="0" y="555171"/>
                </a:lnTo>
                <a:close/>
                <a:moveTo>
                  <a:pt x="558970" y="0"/>
                </a:moveTo>
                <a:lnTo>
                  <a:pt x="719969" y="277585"/>
                </a:lnTo>
                <a:lnTo>
                  <a:pt x="2624308" y="277585"/>
                </a:lnTo>
                <a:cubicBezTo>
                  <a:pt x="2777615" y="277585"/>
                  <a:pt x="2901894" y="401864"/>
                  <a:pt x="2901894" y="555171"/>
                </a:cubicBezTo>
                <a:lnTo>
                  <a:pt x="2901893" y="555171"/>
                </a:lnTo>
                <a:cubicBezTo>
                  <a:pt x="2901893" y="708478"/>
                  <a:pt x="2777614" y="832757"/>
                  <a:pt x="2624307" y="832757"/>
                </a:cubicBezTo>
                <a:lnTo>
                  <a:pt x="277586" y="832756"/>
                </a:lnTo>
                <a:cubicBezTo>
                  <a:pt x="162606" y="832756"/>
                  <a:pt x="63954" y="762849"/>
                  <a:pt x="21814" y="663219"/>
                </a:cubicBezTo>
                <a:lnTo>
                  <a:pt x="0" y="555171"/>
                </a:lnTo>
                <a:lnTo>
                  <a:pt x="21814" y="447122"/>
                </a:lnTo>
                <a:cubicBezTo>
                  <a:pt x="63954" y="347492"/>
                  <a:pt x="162606" y="277585"/>
                  <a:pt x="277586" y="277585"/>
                </a:cubicBezTo>
                <a:lnTo>
                  <a:pt x="397970" y="277585"/>
                </a:lnTo>
                <a:close/>
              </a:path>
            </a:pathLst>
          </a:cu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bIns="144000" rtlCol="0" anchor="b" anchorCtr="0"/>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err="1">
                <a:ln>
                  <a:noFill/>
                </a:ln>
                <a:solidFill>
                  <a:srgbClr val="F4F4ED"/>
                </a:solidFill>
                <a:effectLst/>
                <a:uLnTx/>
                <a:uFillTx/>
                <a:latin typeface="Cambria" panose="02040503050406030204" pitchFamily="18" charset="0"/>
                <a:ea typeface="Cambria" panose="02040503050406030204" pitchFamily="18" charset="0"/>
              </a:rPr>
              <a:t>Gợi</a:t>
            </a:r>
            <a:r>
              <a:rPr kumimoji="0" lang="en-US" altLang="ko-KR" sz="3200" b="1" i="0" u="none" strike="noStrike" kern="1200" cap="none" spc="0" normalizeH="0" noProof="0" dirty="0">
                <a:ln>
                  <a:noFill/>
                </a:ln>
                <a:solidFill>
                  <a:srgbClr val="F4F4ED"/>
                </a:solidFill>
                <a:effectLst/>
                <a:uLnTx/>
                <a:uFillTx/>
                <a:latin typeface="Cambria" panose="02040503050406030204" pitchFamily="18" charset="0"/>
                <a:ea typeface="Cambria" panose="02040503050406030204" pitchFamily="18" charset="0"/>
              </a:rPr>
              <a:t> ý 3</a:t>
            </a:r>
            <a:endParaRPr kumimoji="0" lang="ko-KR" altLang="en-US" sz="3200" b="1" i="0" u="none" strike="noStrike" kern="1200" cap="none" spc="0" normalizeH="0" baseline="0" noProof="0" dirty="0">
              <a:ln>
                <a:noFill/>
              </a:ln>
              <a:solidFill>
                <a:srgbClr val="F4F4ED"/>
              </a:solidFill>
              <a:effectLst/>
              <a:uLnTx/>
              <a:uFillTx/>
              <a:latin typeface="Cambria" panose="02040503050406030204" pitchFamily="18" charset="0"/>
            </a:endParaRPr>
          </a:p>
        </p:txBody>
      </p:sp>
      <p:sp>
        <p:nvSpPr>
          <p:cNvPr id="11" name="직사각형 25">
            <a:extLst>
              <a:ext uri="{FF2B5EF4-FFF2-40B4-BE49-F238E27FC236}">
                <a16:creationId xmlns:a16="http://schemas.microsoft.com/office/drawing/2014/main" id="{3341821E-17FC-455B-9E2F-E3A264DFE1BA}"/>
              </a:ext>
            </a:extLst>
          </p:cNvPr>
          <p:cNvSpPr/>
          <p:nvPr/>
        </p:nvSpPr>
        <p:spPr>
          <a:xfrm>
            <a:off x="4881299" y="4500055"/>
            <a:ext cx="4257044" cy="1077218"/>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Nêu</a:t>
            </a:r>
            <a:r>
              <a:rPr kumimoji="0" lang="en-US" altLang="ko-KR"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cảm</a:t>
            </a:r>
            <a:r>
              <a:rPr kumimoji="0" lang="en-US" altLang="ko-KR"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xúc</a:t>
            </a:r>
            <a:r>
              <a:rPr kumimoji="0" lang="en-US" altLang="ko-KR"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altLang="ko-KR"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em</a:t>
            </a:r>
            <a:r>
              <a:rPr kumimoji="0" lang="en-US" altLang="ko-KR"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khi</a:t>
            </a:r>
            <a:r>
              <a:rPr kumimoji="0" lang="en-US" altLang="ko-KR"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nghĩ</a:t>
            </a:r>
            <a:r>
              <a:rPr kumimoji="0" lang="en-US" altLang="ko-KR"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đến</a:t>
            </a:r>
            <a:r>
              <a:rPr kumimoji="0" lang="en-US" altLang="ko-KR"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người</a:t>
            </a:r>
            <a:r>
              <a:rPr kumimoji="0" lang="en-US" altLang="ko-KR"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đó</a:t>
            </a:r>
            <a:endParaRPr kumimoji="0" lang="ko-KR" altLang="en-US" sz="3200" b="0" i="0" u="none" strike="noStrike" kern="1200" cap="none" spc="0" normalizeH="0" baseline="0" noProof="0" dirty="0">
              <a:ln>
                <a:noFill/>
              </a:ln>
              <a:solidFill>
                <a:srgbClr val="002060"/>
              </a:solidFill>
              <a:effectLst/>
              <a:uLnTx/>
              <a:uFillTx/>
              <a:latin typeface="Cambria" panose="02040503050406030204" pitchFamily="18" charset="0"/>
            </a:endParaRPr>
          </a:p>
        </p:txBody>
      </p:sp>
      <p:grpSp>
        <p:nvGrpSpPr>
          <p:cNvPr id="12" name="Group 11"/>
          <p:cNvGrpSpPr/>
          <p:nvPr/>
        </p:nvGrpSpPr>
        <p:grpSpPr>
          <a:xfrm>
            <a:off x="3660634" y="4645496"/>
            <a:ext cx="931780" cy="931777"/>
            <a:chOff x="7347712" y="2297893"/>
            <a:chExt cx="931780" cy="931777"/>
          </a:xfrm>
        </p:grpSpPr>
        <p:sp>
          <p:nvSpPr>
            <p:cNvPr id="13" name="타원 27">
              <a:extLst>
                <a:ext uri="{FF2B5EF4-FFF2-40B4-BE49-F238E27FC236}">
                  <a16:creationId xmlns:a16="http://schemas.microsoft.com/office/drawing/2014/main" id="{7C7A09B1-8428-4EC3-9FC6-5EA9C1DE986F}"/>
                </a:ext>
              </a:extLst>
            </p:cNvPr>
            <p:cNvSpPr/>
            <p:nvPr/>
          </p:nvSpPr>
          <p:spPr>
            <a:xfrm>
              <a:off x="7347712" y="2297893"/>
              <a:ext cx="931780" cy="931777"/>
            </a:xfrm>
            <a:prstGeom prst="ellipse">
              <a:avLst/>
            </a:prstGeom>
            <a:solidFill>
              <a:srgbClr val="F3123C"/>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mbria" panose="02040503050406030204" pitchFamily="18" charset="0"/>
              </a:endParaRPr>
            </a:p>
          </p:txBody>
        </p:sp>
        <p:pic>
          <p:nvPicPr>
            <p:cNvPr id="14" name="그래픽 506">
              <a:extLst>
                <a:ext uri="{FF2B5EF4-FFF2-40B4-BE49-F238E27FC236}">
                  <a16:creationId xmlns:a16="http://schemas.microsoft.com/office/drawing/2014/main" id="{54079777-BA6E-409C-A709-015D8D5DFA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2380" y="2552346"/>
              <a:ext cx="542444" cy="491268"/>
            </a:xfrm>
            <a:prstGeom prst="rect">
              <a:avLst/>
            </a:prstGeom>
          </p:spPr>
        </p:pic>
      </p:grpSp>
      <p:grpSp>
        <p:nvGrpSpPr>
          <p:cNvPr id="21" name="Group 20"/>
          <p:cNvGrpSpPr/>
          <p:nvPr/>
        </p:nvGrpSpPr>
        <p:grpSpPr>
          <a:xfrm>
            <a:off x="117233" y="91996"/>
            <a:ext cx="3950675" cy="4046250"/>
            <a:chOff x="117233" y="91996"/>
            <a:chExt cx="3950675" cy="4046250"/>
          </a:xfrm>
        </p:grpSpPr>
        <p:pic>
          <p:nvPicPr>
            <p:cNvPr id="15" name="그래픽 28">
              <a:extLst>
                <a:ext uri="{FF2B5EF4-FFF2-40B4-BE49-F238E27FC236}">
                  <a16:creationId xmlns:a16="http://schemas.microsoft.com/office/drawing/2014/main" id="{4C58E929-4EF6-4ADE-855B-F67D97E638A4}"/>
                </a:ext>
              </a:extLst>
            </p:cNvPr>
            <p:cNvPicPr>
              <a:picLocks noChangeAspect="1"/>
            </p:cNvPicPr>
            <p:nvPr/>
          </p:nvPicPr>
          <p:blipFill rotWithShape="1">
            <a:blip r:embed="rId4">
              <a:duotone>
                <a:prstClr val="black"/>
                <a:schemeClr val="accent4">
                  <a:tint val="45000"/>
                  <a:satMod val="400000"/>
                </a:schemeClr>
              </a:duotone>
              <a:extLst>
                <a:ext uri="{96DAC541-7B7A-43D3-8B79-37D633B846F1}">
                  <asvg:svgBlip xmlns:asvg="http://schemas.microsoft.com/office/drawing/2016/SVG/main" r:embed="rId5"/>
                </a:ext>
              </a:extLst>
            </a:blip>
            <a:srcRect b="17945"/>
            <a:stretch/>
          </p:blipFill>
          <p:spPr>
            <a:xfrm>
              <a:off x="117233" y="91996"/>
              <a:ext cx="3950675" cy="4046250"/>
            </a:xfrm>
            <a:prstGeom prst="rect">
              <a:avLst/>
            </a:prstGeom>
            <a:effectLst>
              <a:outerShdw blurRad="127000" dist="38100" dir="2700000" algn="tl" rotWithShape="0">
                <a:prstClr val="black">
                  <a:alpha val="15000"/>
                </a:prstClr>
              </a:outerShdw>
            </a:effectLst>
          </p:spPr>
        </p:pic>
        <p:pic>
          <p:nvPicPr>
            <p:cNvPr id="16" name="Picture 15"/>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b="13162"/>
            <a:stretch/>
          </p:blipFill>
          <p:spPr>
            <a:xfrm>
              <a:off x="205156" y="197504"/>
              <a:ext cx="3774828" cy="3378035"/>
            </a:xfrm>
            <a:prstGeom prst="rect">
              <a:avLst/>
            </a:prstGeom>
          </p:spPr>
        </p:pic>
      </p:grpSp>
      <p:grpSp>
        <p:nvGrpSpPr>
          <p:cNvPr id="22" name="Group 21"/>
          <p:cNvGrpSpPr/>
          <p:nvPr/>
        </p:nvGrpSpPr>
        <p:grpSpPr>
          <a:xfrm>
            <a:off x="4126524" y="91996"/>
            <a:ext cx="3856894" cy="4046250"/>
            <a:chOff x="4126524" y="91996"/>
            <a:chExt cx="3856894" cy="4046250"/>
          </a:xfrm>
        </p:grpSpPr>
        <p:pic>
          <p:nvPicPr>
            <p:cNvPr id="17" name="그래픽 28">
              <a:extLst>
                <a:ext uri="{FF2B5EF4-FFF2-40B4-BE49-F238E27FC236}">
                  <a16:creationId xmlns:a16="http://schemas.microsoft.com/office/drawing/2014/main" id="{4C58E929-4EF6-4ADE-855B-F67D97E638A4}"/>
                </a:ext>
              </a:extLst>
            </p:cNvPr>
            <p:cNvPicPr>
              <a:picLocks noChangeAspect="1"/>
            </p:cNvPicPr>
            <p:nvPr/>
          </p:nvPicPr>
          <p:blipFill rotWithShape="1">
            <a:blip r:embed="rId4">
              <a:duotone>
                <a:prstClr val="black"/>
                <a:schemeClr val="accent6">
                  <a:tint val="45000"/>
                  <a:satMod val="400000"/>
                </a:schemeClr>
              </a:duotone>
              <a:extLst>
                <a:ext uri="{96DAC541-7B7A-43D3-8B79-37D633B846F1}">
                  <asvg:svgBlip xmlns:asvg="http://schemas.microsoft.com/office/drawing/2016/SVG/main" r:embed="rId5"/>
                </a:ext>
              </a:extLst>
            </a:blip>
            <a:srcRect b="17945"/>
            <a:stretch/>
          </p:blipFill>
          <p:spPr>
            <a:xfrm>
              <a:off x="4126524" y="91996"/>
              <a:ext cx="3856894" cy="4046250"/>
            </a:xfrm>
            <a:prstGeom prst="rect">
              <a:avLst/>
            </a:prstGeom>
            <a:effectLst>
              <a:outerShdw blurRad="127000" dist="38100" dir="2700000" algn="tl" rotWithShape="0">
                <a:prstClr val="black">
                  <a:alpha val="15000"/>
                </a:prstClr>
              </a:outerShdw>
            </a:effectLst>
          </p:spPr>
        </p:pic>
        <p:pic>
          <p:nvPicPr>
            <p:cNvPr id="19" name="Picture 18"/>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3978" t="11795" r="3722" b="12992"/>
            <a:stretch/>
          </p:blipFill>
          <p:spPr>
            <a:xfrm>
              <a:off x="4179278" y="180417"/>
              <a:ext cx="3745522" cy="3395122"/>
            </a:xfrm>
            <a:prstGeom prst="rect">
              <a:avLst/>
            </a:prstGeom>
          </p:spPr>
        </p:pic>
      </p:grpSp>
      <p:grpSp>
        <p:nvGrpSpPr>
          <p:cNvPr id="23" name="Group 22"/>
          <p:cNvGrpSpPr/>
          <p:nvPr/>
        </p:nvGrpSpPr>
        <p:grpSpPr>
          <a:xfrm>
            <a:off x="8042034" y="91996"/>
            <a:ext cx="4021014" cy="4046250"/>
            <a:chOff x="8042034" y="91996"/>
            <a:chExt cx="4021014" cy="4046250"/>
          </a:xfrm>
        </p:grpSpPr>
        <p:pic>
          <p:nvPicPr>
            <p:cNvPr id="18" name="그래픽 28">
              <a:extLst>
                <a:ext uri="{FF2B5EF4-FFF2-40B4-BE49-F238E27FC236}">
                  <a16:creationId xmlns:a16="http://schemas.microsoft.com/office/drawing/2014/main" id="{4C58E929-4EF6-4ADE-855B-F67D97E638A4}"/>
                </a:ext>
              </a:extLst>
            </p:cNvPr>
            <p:cNvPicPr>
              <a:picLocks noChangeAspect="1"/>
            </p:cNvPicPr>
            <p:nvPr/>
          </p:nvPicPr>
          <p:blipFill rotWithShape="1">
            <a:blip r:embed="rId4">
              <a:duotone>
                <a:prstClr val="black"/>
                <a:schemeClr val="accent2">
                  <a:tint val="45000"/>
                  <a:satMod val="400000"/>
                </a:schemeClr>
              </a:duotone>
              <a:extLst>
                <a:ext uri="{96DAC541-7B7A-43D3-8B79-37D633B846F1}">
                  <asvg:svgBlip xmlns:asvg="http://schemas.microsoft.com/office/drawing/2016/SVG/main" r:embed="rId5"/>
                </a:ext>
              </a:extLst>
            </a:blip>
            <a:srcRect b="17945"/>
            <a:stretch/>
          </p:blipFill>
          <p:spPr>
            <a:xfrm>
              <a:off x="8042034" y="91996"/>
              <a:ext cx="4021014" cy="4046250"/>
            </a:xfrm>
            <a:prstGeom prst="rect">
              <a:avLst/>
            </a:prstGeom>
            <a:effectLst>
              <a:outerShdw blurRad="127000" dist="38100" dir="2700000" algn="tl" rotWithShape="0">
                <a:prstClr val="black">
                  <a:alpha val="15000"/>
                </a:prstClr>
              </a:outerShdw>
            </a:effectLst>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rcRect l="3118" r="1895" b="8391"/>
            <a:stretch/>
          </p:blipFill>
          <p:spPr>
            <a:xfrm>
              <a:off x="8129956" y="180417"/>
              <a:ext cx="3845170" cy="3395122"/>
            </a:xfrm>
            <a:prstGeom prst="rect">
              <a:avLst/>
            </a:prstGeom>
          </p:spPr>
        </p:pic>
      </p:grpSp>
    </p:spTree>
    <p:extLst>
      <p:ext uri="{BB962C8B-B14F-4D97-AF65-F5344CB8AC3E}">
        <p14:creationId xmlns:p14="http://schemas.microsoft.com/office/powerpoint/2010/main" val="3803580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outHorizontal)">
                                      <p:cBhvr>
                                        <p:cTn id="11" dur="500"/>
                                        <p:tgtEl>
                                          <p:spTgt spid="12"/>
                                        </p:tgtEl>
                                      </p:cBhvr>
                                    </p:animEffect>
                                  </p:childTnLst>
                                </p:cTn>
                              </p:par>
                              <p:par>
                                <p:cTn id="12" presetID="16" presetClass="entr" presetSubtype="42"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Horizontal)">
                                      <p:cBhvr>
                                        <p:cTn id="14" dur="500"/>
                                        <p:tgtEl>
                                          <p:spTgt spid="11"/>
                                        </p:tgtEl>
                                      </p:cBhvr>
                                    </p:animEffect>
                                  </p:childTnLst>
                                </p:cTn>
                              </p:par>
                            </p:childTnLst>
                          </p:cTn>
                        </p:par>
                        <p:par>
                          <p:cTn id="15" fill="hold">
                            <p:stCondLst>
                              <p:cond delay="1000"/>
                            </p:stCondLst>
                            <p:childTnLst>
                              <p:par>
                                <p:cTn id="16" presetID="16" presetClass="entr" presetSubtype="42"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outHorizontal)">
                                      <p:cBhvr>
                                        <p:cTn id="18" dur="1000"/>
                                        <p:tgtEl>
                                          <p:spTgt spid="21"/>
                                        </p:tgtEl>
                                      </p:cBhvr>
                                    </p:animEffect>
                                  </p:childTnLst>
                                </p:cTn>
                              </p:par>
                            </p:childTnLst>
                          </p:cTn>
                        </p:par>
                        <p:par>
                          <p:cTn id="19" fill="hold">
                            <p:stCondLst>
                              <p:cond delay="2000"/>
                            </p:stCondLst>
                            <p:childTnLst>
                              <p:par>
                                <p:cTn id="20" presetID="16" presetClass="entr" presetSubtype="42"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outHorizontal)">
                                      <p:cBhvr>
                                        <p:cTn id="22" dur="1100"/>
                                        <p:tgtEl>
                                          <p:spTgt spid="22"/>
                                        </p:tgtEl>
                                      </p:cBhvr>
                                    </p:animEffect>
                                  </p:childTnLst>
                                </p:cTn>
                              </p:par>
                            </p:childTnLst>
                          </p:cTn>
                        </p:par>
                        <p:par>
                          <p:cTn id="23" fill="hold">
                            <p:stCondLst>
                              <p:cond delay="3100"/>
                            </p:stCondLst>
                            <p:childTnLst>
                              <p:par>
                                <p:cTn id="24" presetID="16" presetClass="entr" presetSubtype="42"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outHorizontal)">
                                      <p:cBhvr>
                                        <p:cTn id="26" dur="11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5843" y="2132817"/>
            <a:ext cx="7004911" cy="3078747"/>
          </a:xfrm>
          <a:prstGeom prst="rect">
            <a:avLst/>
          </a:prstGeom>
        </p:spPr>
      </p:pic>
    </p:spTree>
    <p:extLst>
      <p:ext uri="{BB962C8B-B14F-4D97-AF65-F5344CB8AC3E}">
        <p14:creationId xmlns:p14="http://schemas.microsoft.com/office/powerpoint/2010/main" val="40089767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사각형: 둥근 모서리 39">
            <a:extLst>
              <a:ext uri="{FF2B5EF4-FFF2-40B4-BE49-F238E27FC236}">
                <a16:creationId xmlns:a16="http://schemas.microsoft.com/office/drawing/2014/main" id="{0B7F531D-70C5-47B3-853C-02A3A9E9E3E2}"/>
              </a:ext>
            </a:extLst>
          </p:cNvPr>
          <p:cNvSpPr/>
          <p:nvPr/>
        </p:nvSpPr>
        <p:spPr>
          <a:xfrm>
            <a:off x="1947900" y="553041"/>
            <a:ext cx="8023294" cy="1224125"/>
          </a:xfrm>
          <a:prstGeom prst="roundRect">
            <a:avLst>
              <a:gd name="adj" fmla="val 50000"/>
            </a:avLst>
          </a:prstGeom>
          <a:solidFill>
            <a:srgbClr val="0070C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Trao</a:t>
            </a:r>
            <a:r>
              <a:rPr kumimoji="0" lang="en-US" altLang="ko-KR"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đổi</a:t>
            </a:r>
            <a:r>
              <a:rPr kumimoji="0" lang="en-US" altLang="ko-KR" sz="36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bài</a:t>
            </a:r>
            <a:r>
              <a:rPr kumimoji="0" lang="en-US" altLang="ko-KR" sz="36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lang="en-US" altLang="ko-KR" sz="3600" dirty="0" err="1">
                <a:solidFill>
                  <a:prstClr val="white"/>
                </a:solidFill>
                <a:latin typeface="Cambria" panose="02040503050406030204" pitchFamily="18" charset="0"/>
                <a:ea typeface="Cambria" panose="02040503050406030204" pitchFamily="18" charset="0"/>
              </a:rPr>
              <a:t>viết</a:t>
            </a:r>
            <a:r>
              <a:rPr lang="en-US" altLang="ko-KR" sz="3600" dirty="0">
                <a:solidFill>
                  <a:prstClr val="white"/>
                </a:solidFill>
                <a:latin typeface="Cambria" panose="02040503050406030204" pitchFamily="18" charset="0"/>
                <a:ea typeface="Cambria" panose="02040503050406030204" pitchFamily="18" charset="0"/>
              </a:rPr>
              <a:t> </a:t>
            </a:r>
            <a:r>
              <a:rPr lang="en-US" altLang="ko-KR" sz="3600" dirty="0" err="1">
                <a:solidFill>
                  <a:prstClr val="white"/>
                </a:solidFill>
                <a:latin typeface="Cambria" panose="02040503050406030204" pitchFamily="18" charset="0"/>
                <a:ea typeface="Cambria" panose="02040503050406030204" pitchFamily="18" charset="0"/>
              </a:rPr>
              <a:t>của</a:t>
            </a:r>
            <a:r>
              <a:rPr lang="en-US" altLang="ko-KR" sz="3600" dirty="0">
                <a:solidFill>
                  <a:prstClr val="white"/>
                </a:solidFill>
                <a:latin typeface="Cambria" panose="02040503050406030204" pitchFamily="18" charset="0"/>
                <a:ea typeface="Cambria" panose="02040503050406030204" pitchFamily="18" charset="0"/>
              </a:rPr>
              <a:t> </a:t>
            </a:r>
            <a:r>
              <a:rPr lang="en-US" altLang="ko-KR" sz="3600" dirty="0" err="1">
                <a:solidFill>
                  <a:prstClr val="white"/>
                </a:solidFill>
                <a:latin typeface="Cambria" panose="02040503050406030204" pitchFamily="18" charset="0"/>
                <a:ea typeface="Cambria" panose="02040503050406030204" pitchFamily="18" charset="0"/>
              </a:rPr>
              <a:t>em</a:t>
            </a:r>
            <a:r>
              <a:rPr lang="en-US" altLang="ko-KR" sz="3600" dirty="0">
                <a:solidFill>
                  <a:prstClr val="white"/>
                </a:solidFill>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với</a:t>
            </a:r>
            <a:r>
              <a:rPr kumimoji="0" lang="en-US" altLang="ko-KR" sz="36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bạn</a:t>
            </a:r>
            <a:r>
              <a:rPr lang="en-US" altLang="ko-KR" sz="3600" dirty="0">
                <a:solidFill>
                  <a:prstClr val="white"/>
                </a:solidFill>
                <a:latin typeface="Cambria" panose="02040503050406030204" pitchFamily="18" charset="0"/>
              </a:rPr>
              <a:t>.</a:t>
            </a:r>
            <a:endParaRPr kumimoji="0" lang="ko-KR" altLang="en-US" sz="3600" b="0" i="0" u="none" strike="noStrike" kern="1200" cap="none" spc="0" normalizeH="0" baseline="0" noProof="0" dirty="0">
              <a:ln>
                <a:noFill/>
              </a:ln>
              <a:solidFill>
                <a:prstClr val="white"/>
              </a:solidFill>
              <a:effectLst/>
              <a:uLnTx/>
              <a:uFillTx/>
              <a:latin typeface="Cambria" panose="02040503050406030204" pitchFamily="18" charset="0"/>
            </a:endParaRPr>
          </a:p>
        </p:txBody>
      </p:sp>
      <p:sp>
        <p:nvSpPr>
          <p:cNvPr id="10" name="타원 36">
            <a:extLst>
              <a:ext uri="{FF2B5EF4-FFF2-40B4-BE49-F238E27FC236}">
                <a16:creationId xmlns:a16="http://schemas.microsoft.com/office/drawing/2014/main" id="{7D71F678-AA6D-4106-9779-523F298628FE}"/>
              </a:ext>
            </a:extLst>
          </p:cNvPr>
          <p:cNvSpPr/>
          <p:nvPr/>
        </p:nvSpPr>
        <p:spPr>
          <a:xfrm>
            <a:off x="1482010" y="699216"/>
            <a:ext cx="931780" cy="931777"/>
          </a:xfrm>
          <a:prstGeom prst="ellipse">
            <a:avLst/>
          </a:prstGeom>
          <a:solidFill>
            <a:schemeClr val="bg1"/>
          </a:solidFill>
          <a:ln w="19050" cap="flat">
            <a:solidFill>
              <a:schemeClr val="accent1"/>
            </a:solidFill>
            <a:prstDash val="dashDot"/>
            <a:miter/>
          </a:ln>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4000" b="0" i="0" u="none" strike="noStrike" kern="1200" cap="none" spc="0" normalizeH="0" baseline="0" noProof="0" dirty="0">
                <a:ln>
                  <a:solidFill>
                    <a:schemeClr val="tx1"/>
                  </a:solidFill>
                </a:ln>
                <a:solidFill>
                  <a:schemeClr val="accent1"/>
                </a:solidFill>
                <a:effectLst/>
                <a:uLnTx/>
                <a:uFillTx/>
                <a:latin typeface="#9Slide07 SVNZiclets" panose="02000603000000000000" pitchFamily="2" charset="0"/>
              </a:rPr>
              <a:t>2</a:t>
            </a:r>
            <a:endParaRPr kumimoji="0" lang="ko-KR" altLang="en-US" sz="4000" b="0" i="0" u="none" strike="noStrike" kern="1200" cap="none" spc="0" normalizeH="0" baseline="0" noProof="0" dirty="0">
              <a:ln>
                <a:solidFill>
                  <a:schemeClr val="tx1"/>
                </a:solidFill>
              </a:ln>
              <a:solidFill>
                <a:schemeClr val="accent1"/>
              </a:solidFill>
              <a:effectLst/>
              <a:uLnTx/>
              <a:uFillTx/>
              <a:latin typeface="#9Slide07 SVNZiclets" panose="02000603000000000000" pitchFamily="2" charset="0"/>
            </a:endParaRPr>
          </a:p>
        </p:txBody>
      </p:sp>
      <p:grpSp>
        <p:nvGrpSpPr>
          <p:cNvPr id="2" name="Group 1"/>
          <p:cNvGrpSpPr/>
          <p:nvPr/>
        </p:nvGrpSpPr>
        <p:grpSpPr>
          <a:xfrm>
            <a:off x="8263772" y="4312457"/>
            <a:ext cx="3928228" cy="2496437"/>
            <a:chOff x="-1043172" y="2860960"/>
            <a:chExt cx="5226066" cy="3997040"/>
          </a:xfrm>
        </p:grpSpPr>
        <p:pic>
          <p:nvPicPr>
            <p:cNvPr id="3" name="그림 9">
              <a:extLst>
                <a:ext uri="{FF2B5EF4-FFF2-40B4-BE49-F238E27FC236}">
                  <a16:creationId xmlns:a16="http://schemas.microsoft.com/office/drawing/2014/main" id="{E86C317A-D894-4548-ABB3-D81A3FCABB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172" y="4349488"/>
              <a:ext cx="5226066" cy="2508512"/>
            </a:xfrm>
            <a:prstGeom prst="rect">
              <a:avLst/>
            </a:prstGeom>
          </p:spPr>
        </p:pic>
        <p:sp>
          <p:nvSpPr>
            <p:cNvPr id="4" name="TextBox 3"/>
            <p:cNvSpPr txBox="1"/>
            <p:nvPr/>
          </p:nvSpPr>
          <p:spPr>
            <a:xfrm>
              <a:off x="-1043172" y="2860960"/>
              <a:ext cx="4466150" cy="926847"/>
            </a:xfrm>
            <a:prstGeom prst="wedgeRoundRectCallout">
              <a:avLst>
                <a:gd name="adj1" fmla="val -10917"/>
                <a:gd name="adj2" fmla="val 117010"/>
                <a:gd name="adj3" fmla="val 16667"/>
              </a:avLst>
            </a:prstGeom>
            <a:solidFill>
              <a:schemeClr val="bg1"/>
            </a:solidFill>
            <a:ln>
              <a:solidFill>
                <a:schemeClr val="tx1"/>
              </a:solidFill>
              <a:prstDash val="dash"/>
            </a:ln>
          </p:spPr>
          <p:txBody>
            <a:bodyPr wrap="square" rtlCol="0">
              <a:spAutoFit/>
            </a:bodyPr>
            <a:lstStyle/>
            <a:p>
              <a:pPr algn="ctr"/>
              <a:r>
                <a:rPr lang="en-US" sz="2800" dirty="0" err="1">
                  <a:solidFill>
                    <a:srgbClr val="FF0000"/>
                  </a:solidFill>
                </a:rPr>
                <a:t>Thảo</a:t>
              </a:r>
              <a:r>
                <a:rPr lang="en-US" sz="2800" dirty="0">
                  <a:solidFill>
                    <a:srgbClr val="FF0000"/>
                  </a:solidFill>
                </a:rPr>
                <a:t> </a:t>
              </a:r>
              <a:r>
                <a:rPr lang="en-US" sz="2800" dirty="0" err="1">
                  <a:solidFill>
                    <a:srgbClr val="FF0000"/>
                  </a:solidFill>
                </a:rPr>
                <a:t>luận</a:t>
              </a:r>
              <a:r>
                <a:rPr lang="en-US" sz="2800" dirty="0">
                  <a:solidFill>
                    <a:srgbClr val="FF0000"/>
                  </a:solidFill>
                </a:rPr>
                <a:t> </a:t>
              </a:r>
              <a:r>
                <a:rPr lang="en-US" sz="2800" dirty="0" err="1">
                  <a:solidFill>
                    <a:srgbClr val="FF0000"/>
                  </a:solidFill>
                </a:rPr>
                <a:t>nhóm</a:t>
              </a:r>
              <a:r>
                <a:rPr lang="en-US" sz="2800" dirty="0">
                  <a:solidFill>
                    <a:srgbClr val="FF0000"/>
                  </a:solidFill>
                </a:rPr>
                <a:t> 2</a:t>
              </a:r>
            </a:p>
          </p:txBody>
        </p:sp>
      </p:grpSp>
      <p:grpSp>
        <p:nvGrpSpPr>
          <p:cNvPr id="13" name="Group 12"/>
          <p:cNvGrpSpPr/>
          <p:nvPr/>
        </p:nvGrpSpPr>
        <p:grpSpPr>
          <a:xfrm>
            <a:off x="1381223" y="1930322"/>
            <a:ext cx="9156648" cy="2177498"/>
            <a:chOff x="1482010" y="1839555"/>
            <a:chExt cx="9156648" cy="2177498"/>
          </a:xfrm>
        </p:grpSpPr>
        <p:sp>
          <p:nvSpPr>
            <p:cNvPr id="11" name="직사각형 25">
              <a:extLst>
                <a:ext uri="{FF2B5EF4-FFF2-40B4-BE49-F238E27FC236}">
                  <a16:creationId xmlns:a16="http://schemas.microsoft.com/office/drawing/2014/main" id="{3341821E-17FC-455B-9E2F-E3A264DFE1BA}"/>
                </a:ext>
              </a:extLst>
            </p:cNvPr>
            <p:cNvSpPr/>
            <p:nvPr/>
          </p:nvSpPr>
          <p:spPr>
            <a:xfrm>
              <a:off x="1482010" y="1985728"/>
              <a:ext cx="8989997" cy="2031325"/>
            </a:xfrm>
            <a:custGeom>
              <a:avLst/>
              <a:gdLst>
                <a:gd name="connsiteX0" fmla="*/ 0 w 8132324"/>
                <a:gd name="connsiteY0" fmla="*/ 0 h 1754326"/>
                <a:gd name="connsiteX1" fmla="*/ 8132324 w 8132324"/>
                <a:gd name="connsiteY1" fmla="*/ 0 h 1754326"/>
                <a:gd name="connsiteX2" fmla="*/ 8132324 w 8132324"/>
                <a:gd name="connsiteY2" fmla="*/ 1754326 h 1754326"/>
                <a:gd name="connsiteX3" fmla="*/ 0 w 8132324"/>
                <a:gd name="connsiteY3" fmla="*/ 1754326 h 1754326"/>
                <a:gd name="connsiteX4" fmla="*/ 0 w 8132324"/>
                <a:gd name="connsiteY4" fmla="*/ 0 h 1754326"/>
                <a:gd name="connsiteX0" fmla="*/ 0 w 8132324"/>
                <a:gd name="connsiteY0" fmla="*/ 136294 h 1890620"/>
                <a:gd name="connsiteX1" fmla="*/ 1656945 w 8132324"/>
                <a:gd name="connsiteY1" fmla="*/ 0 h 1890620"/>
                <a:gd name="connsiteX2" fmla="*/ 8132324 w 8132324"/>
                <a:gd name="connsiteY2" fmla="*/ 136294 h 1890620"/>
                <a:gd name="connsiteX3" fmla="*/ 8132324 w 8132324"/>
                <a:gd name="connsiteY3" fmla="*/ 1890620 h 1890620"/>
                <a:gd name="connsiteX4" fmla="*/ 0 w 8132324"/>
                <a:gd name="connsiteY4" fmla="*/ 1890620 h 1890620"/>
                <a:gd name="connsiteX5" fmla="*/ 0 w 8132324"/>
                <a:gd name="connsiteY5" fmla="*/ 136294 h 1890620"/>
                <a:gd name="connsiteX0" fmla="*/ 0 w 8132324"/>
                <a:gd name="connsiteY0" fmla="*/ 185143 h 1939469"/>
                <a:gd name="connsiteX1" fmla="*/ 353439 w 8132324"/>
                <a:gd name="connsiteY1" fmla="*/ 19666 h 1939469"/>
                <a:gd name="connsiteX2" fmla="*/ 1656945 w 8132324"/>
                <a:gd name="connsiteY2" fmla="*/ 48849 h 1939469"/>
                <a:gd name="connsiteX3" fmla="*/ 8132324 w 8132324"/>
                <a:gd name="connsiteY3" fmla="*/ 185143 h 1939469"/>
                <a:gd name="connsiteX4" fmla="*/ 8132324 w 8132324"/>
                <a:gd name="connsiteY4" fmla="*/ 1939469 h 1939469"/>
                <a:gd name="connsiteX5" fmla="*/ 0 w 8132324"/>
                <a:gd name="connsiteY5" fmla="*/ 1939469 h 1939469"/>
                <a:gd name="connsiteX6" fmla="*/ 0 w 8132324"/>
                <a:gd name="connsiteY6" fmla="*/ 185143 h 1939469"/>
                <a:gd name="connsiteX0" fmla="*/ 0 w 8132324"/>
                <a:gd name="connsiteY0" fmla="*/ 185143 h 1939469"/>
                <a:gd name="connsiteX1" fmla="*/ 353439 w 8132324"/>
                <a:gd name="connsiteY1" fmla="*/ 19666 h 1939469"/>
                <a:gd name="connsiteX2" fmla="*/ 1656945 w 8132324"/>
                <a:gd name="connsiteY2" fmla="*/ 48849 h 1939469"/>
                <a:gd name="connsiteX3" fmla="*/ 8132324 w 8132324"/>
                <a:gd name="connsiteY3" fmla="*/ 185143 h 1939469"/>
                <a:gd name="connsiteX4" fmla="*/ 8132324 w 8132324"/>
                <a:gd name="connsiteY4" fmla="*/ 1939469 h 1939469"/>
                <a:gd name="connsiteX5" fmla="*/ 0 w 8132324"/>
                <a:gd name="connsiteY5" fmla="*/ 1939469 h 1939469"/>
                <a:gd name="connsiteX6" fmla="*/ 0 w 8132324"/>
                <a:gd name="connsiteY6" fmla="*/ 185143 h 1939469"/>
                <a:gd name="connsiteX0" fmla="*/ 0 w 8132324"/>
                <a:gd name="connsiteY0" fmla="*/ 187087 h 1941413"/>
                <a:gd name="connsiteX1" fmla="*/ 353439 w 8132324"/>
                <a:gd name="connsiteY1" fmla="*/ 21610 h 1941413"/>
                <a:gd name="connsiteX2" fmla="*/ 1656945 w 8132324"/>
                <a:gd name="connsiteY2" fmla="*/ 50793 h 1941413"/>
                <a:gd name="connsiteX3" fmla="*/ 3709481 w 8132324"/>
                <a:gd name="connsiteY3" fmla="*/ 2156 h 1941413"/>
                <a:gd name="connsiteX4" fmla="*/ 8132324 w 8132324"/>
                <a:gd name="connsiteY4" fmla="*/ 187087 h 1941413"/>
                <a:gd name="connsiteX5" fmla="*/ 8132324 w 8132324"/>
                <a:gd name="connsiteY5" fmla="*/ 1941413 h 1941413"/>
                <a:gd name="connsiteX6" fmla="*/ 0 w 8132324"/>
                <a:gd name="connsiteY6" fmla="*/ 1941413 h 1941413"/>
                <a:gd name="connsiteX7" fmla="*/ 0 w 8132324"/>
                <a:gd name="connsiteY7" fmla="*/ 187087 h 1941413"/>
                <a:gd name="connsiteX0" fmla="*/ 0 w 8132324"/>
                <a:gd name="connsiteY0" fmla="*/ 187087 h 1941413"/>
                <a:gd name="connsiteX1" fmla="*/ 353439 w 8132324"/>
                <a:gd name="connsiteY1" fmla="*/ 21610 h 1941413"/>
                <a:gd name="connsiteX2" fmla="*/ 1656945 w 8132324"/>
                <a:gd name="connsiteY2" fmla="*/ 50793 h 1941413"/>
                <a:gd name="connsiteX3" fmla="*/ 3709481 w 8132324"/>
                <a:gd name="connsiteY3" fmla="*/ 2156 h 1941413"/>
                <a:gd name="connsiteX4" fmla="*/ 7308715 w 8132324"/>
                <a:gd name="connsiteY4" fmla="*/ 21611 h 1941413"/>
                <a:gd name="connsiteX5" fmla="*/ 8132324 w 8132324"/>
                <a:gd name="connsiteY5" fmla="*/ 187087 h 1941413"/>
                <a:gd name="connsiteX6" fmla="*/ 8132324 w 8132324"/>
                <a:gd name="connsiteY6" fmla="*/ 1941413 h 1941413"/>
                <a:gd name="connsiteX7" fmla="*/ 0 w 8132324"/>
                <a:gd name="connsiteY7" fmla="*/ 1941413 h 1941413"/>
                <a:gd name="connsiteX8" fmla="*/ 0 w 8132324"/>
                <a:gd name="connsiteY8" fmla="*/ 187087 h 1941413"/>
                <a:gd name="connsiteX0" fmla="*/ 0 w 8132324"/>
                <a:gd name="connsiteY0" fmla="*/ 187087 h 1941413"/>
                <a:gd name="connsiteX1" fmla="*/ 353439 w 8132324"/>
                <a:gd name="connsiteY1" fmla="*/ 21610 h 1941413"/>
                <a:gd name="connsiteX2" fmla="*/ 1656945 w 8132324"/>
                <a:gd name="connsiteY2" fmla="*/ 50793 h 1941413"/>
                <a:gd name="connsiteX3" fmla="*/ 3709481 w 8132324"/>
                <a:gd name="connsiteY3" fmla="*/ 2156 h 1941413"/>
                <a:gd name="connsiteX4" fmla="*/ 7308715 w 8132324"/>
                <a:gd name="connsiteY4" fmla="*/ 21611 h 1941413"/>
                <a:gd name="connsiteX5" fmla="*/ 8103141 w 8132324"/>
                <a:gd name="connsiteY5" fmla="*/ 11989 h 1941413"/>
                <a:gd name="connsiteX6" fmla="*/ 8132324 w 8132324"/>
                <a:gd name="connsiteY6" fmla="*/ 1941413 h 1941413"/>
                <a:gd name="connsiteX7" fmla="*/ 0 w 8132324"/>
                <a:gd name="connsiteY7" fmla="*/ 1941413 h 1941413"/>
                <a:gd name="connsiteX8" fmla="*/ 0 w 8132324"/>
                <a:gd name="connsiteY8" fmla="*/ 187087 h 1941413"/>
                <a:gd name="connsiteX0" fmla="*/ 0 w 8204016"/>
                <a:gd name="connsiteY0" fmla="*/ 187087 h 1941413"/>
                <a:gd name="connsiteX1" fmla="*/ 353439 w 8204016"/>
                <a:gd name="connsiteY1" fmla="*/ 21610 h 1941413"/>
                <a:gd name="connsiteX2" fmla="*/ 1656945 w 8204016"/>
                <a:gd name="connsiteY2" fmla="*/ 50793 h 1941413"/>
                <a:gd name="connsiteX3" fmla="*/ 3709481 w 8204016"/>
                <a:gd name="connsiteY3" fmla="*/ 2156 h 1941413"/>
                <a:gd name="connsiteX4" fmla="*/ 7308715 w 8204016"/>
                <a:gd name="connsiteY4" fmla="*/ 21611 h 1941413"/>
                <a:gd name="connsiteX5" fmla="*/ 8103141 w 8204016"/>
                <a:gd name="connsiteY5" fmla="*/ 11989 h 1941413"/>
                <a:gd name="connsiteX6" fmla="*/ 8132324 w 8204016"/>
                <a:gd name="connsiteY6" fmla="*/ 1941413 h 1941413"/>
                <a:gd name="connsiteX7" fmla="*/ 0 w 8204016"/>
                <a:gd name="connsiteY7" fmla="*/ 1941413 h 1941413"/>
                <a:gd name="connsiteX8" fmla="*/ 0 w 8204016"/>
                <a:gd name="connsiteY8" fmla="*/ 187087 h 1941413"/>
                <a:gd name="connsiteX0" fmla="*/ 0 w 8783186"/>
                <a:gd name="connsiteY0" fmla="*/ 187087 h 1941413"/>
                <a:gd name="connsiteX1" fmla="*/ 353439 w 8783186"/>
                <a:gd name="connsiteY1" fmla="*/ 21610 h 1941413"/>
                <a:gd name="connsiteX2" fmla="*/ 1656945 w 8783186"/>
                <a:gd name="connsiteY2" fmla="*/ 50793 h 1941413"/>
                <a:gd name="connsiteX3" fmla="*/ 3709481 w 8783186"/>
                <a:gd name="connsiteY3" fmla="*/ 2156 h 1941413"/>
                <a:gd name="connsiteX4" fmla="*/ 7308715 w 8783186"/>
                <a:gd name="connsiteY4" fmla="*/ 21611 h 1941413"/>
                <a:gd name="connsiteX5" fmla="*/ 8103141 w 8783186"/>
                <a:gd name="connsiteY5" fmla="*/ 11989 h 1941413"/>
                <a:gd name="connsiteX6" fmla="*/ 8291209 w 8783186"/>
                <a:gd name="connsiteY6" fmla="*/ 838734 h 1941413"/>
                <a:gd name="connsiteX7" fmla="*/ 8132324 w 8783186"/>
                <a:gd name="connsiteY7" fmla="*/ 1941413 h 1941413"/>
                <a:gd name="connsiteX8" fmla="*/ 0 w 8783186"/>
                <a:gd name="connsiteY8" fmla="*/ 1941413 h 1941413"/>
                <a:gd name="connsiteX9" fmla="*/ 0 w 8783186"/>
                <a:gd name="connsiteY9" fmla="*/ 187087 h 1941413"/>
                <a:gd name="connsiteX0" fmla="*/ 0 w 8832800"/>
                <a:gd name="connsiteY0" fmla="*/ 187087 h 1941413"/>
                <a:gd name="connsiteX1" fmla="*/ 353439 w 8832800"/>
                <a:gd name="connsiteY1" fmla="*/ 21610 h 1941413"/>
                <a:gd name="connsiteX2" fmla="*/ 1656945 w 8832800"/>
                <a:gd name="connsiteY2" fmla="*/ 50793 h 1941413"/>
                <a:gd name="connsiteX3" fmla="*/ 3709481 w 8832800"/>
                <a:gd name="connsiteY3" fmla="*/ 2156 h 1941413"/>
                <a:gd name="connsiteX4" fmla="*/ 7308715 w 8832800"/>
                <a:gd name="connsiteY4" fmla="*/ 21611 h 1941413"/>
                <a:gd name="connsiteX5" fmla="*/ 8103141 w 8832800"/>
                <a:gd name="connsiteY5" fmla="*/ 11989 h 1941413"/>
                <a:gd name="connsiteX6" fmla="*/ 8291209 w 8832800"/>
                <a:gd name="connsiteY6" fmla="*/ 838734 h 1941413"/>
                <a:gd name="connsiteX7" fmla="*/ 8330119 w 8832800"/>
                <a:gd name="connsiteY7" fmla="*/ 1568309 h 1941413"/>
                <a:gd name="connsiteX8" fmla="*/ 8132324 w 8832800"/>
                <a:gd name="connsiteY8" fmla="*/ 1941413 h 1941413"/>
                <a:gd name="connsiteX9" fmla="*/ 0 w 8832800"/>
                <a:gd name="connsiteY9" fmla="*/ 1941413 h 1941413"/>
                <a:gd name="connsiteX10" fmla="*/ 0 w 8832800"/>
                <a:gd name="connsiteY10" fmla="*/ 187087 h 1941413"/>
                <a:gd name="connsiteX0" fmla="*/ 0 w 8854009"/>
                <a:gd name="connsiteY0" fmla="*/ 187087 h 1941413"/>
                <a:gd name="connsiteX1" fmla="*/ 353439 w 8854009"/>
                <a:gd name="connsiteY1" fmla="*/ 21610 h 1941413"/>
                <a:gd name="connsiteX2" fmla="*/ 1656945 w 8854009"/>
                <a:gd name="connsiteY2" fmla="*/ 50793 h 1941413"/>
                <a:gd name="connsiteX3" fmla="*/ 3709481 w 8854009"/>
                <a:gd name="connsiteY3" fmla="*/ 2156 h 1941413"/>
                <a:gd name="connsiteX4" fmla="*/ 7308715 w 8854009"/>
                <a:gd name="connsiteY4" fmla="*/ 21611 h 1941413"/>
                <a:gd name="connsiteX5" fmla="*/ 8103141 w 8854009"/>
                <a:gd name="connsiteY5" fmla="*/ 11989 h 1941413"/>
                <a:gd name="connsiteX6" fmla="*/ 8291209 w 8854009"/>
                <a:gd name="connsiteY6" fmla="*/ 838734 h 1941413"/>
                <a:gd name="connsiteX7" fmla="*/ 8330119 w 8854009"/>
                <a:gd name="connsiteY7" fmla="*/ 1568309 h 1941413"/>
                <a:gd name="connsiteX8" fmla="*/ 8417668 w 8854009"/>
                <a:gd name="connsiteY8" fmla="*/ 1879594 h 1941413"/>
                <a:gd name="connsiteX9" fmla="*/ 8132324 w 8854009"/>
                <a:gd name="connsiteY9" fmla="*/ 1941413 h 1941413"/>
                <a:gd name="connsiteX10" fmla="*/ 0 w 8854009"/>
                <a:gd name="connsiteY10" fmla="*/ 1941413 h 1941413"/>
                <a:gd name="connsiteX11" fmla="*/ 0 w 8854009"/>
                <a:gd name="connsiteY11" fmla="*/ 187087 h 1941413"/>
                <a:gd name="connsiteX0" fmla="*/ 0 w 8798422"/>
                <a:gd name="connsiteY0" fmla="*/ 187087 h 1941413"/>
                <a:gd name="connsiteX1" fmla="*/ 353439 w 8798422"/>
                <a:gd name="connsiteY1" fmla="*/ 21610 h 1941413"/>
                <a:gd name="connsiteX2" fmla="*/ 1656945 w 8798422"/>
                <a:gd name="connsiteY2" fmla="*/ 50793 h 1941413"/>
                <a:gd name="connsiteX3" fmla="*/ 3709481 w 8798422"/>
                <a:gd name="connsiteY3" fmla="*/ 2156 h 1941413"/>
                <a:gd name="connsiteX4" fmla="*/ 7308715 w 8798422"/>
                <a:gd name="connsiteY4" fmla="*/ 21611 h 1941413"/>
                <a:gd name="connsiteX5" fmla="*/ 8103141 w 8798422"/>
                <a:gd name="connsiteY5" fmla="*/ 11989 h 1941413"/>
                <a:gd name="connsiteX6" fmla="*/ 8291209 w 8798422"/>
                <a:gd name="connsiteY6" fmla="*/ 838734 h 1941413"/>
                <a:gd name="connsiteX7" fmla="*/ 8330119 w 8798422"/>
                <a:gd name="connsiteY7" fmla="*/ 1568309 h 1941413"/>
                <a:gd name="connsiteX8" fmla="*/ 8132324 w 8798422"/>
                <a:gd name="connsiteY8" fmla="*/ 1941413 h 1941413"/>
                <a:gd name="connsiteX9" fmla="*/ 0 w 8798422"/>
                <a:gd name="connsiteY9" fmla="*/ 1941413 h 1941413"/>
                <a:gd name="connsiteX10" fmla="*/ 0 w 8798422"/>
                <a:gd name="connsiteY10" fmla="*/ 187087 h 1941413"/>
                <a:gd name="connsiteX0" fmla="*/ 0 w 8966690"/>
                <a:gd name="connsiteY0" fmla="*/ 187087 h 1941413"/>
                <a:gd name="connsiteX1" fmla="*/ 353439 w 8966690"/>
                <a:gd name="connsiteY1" fmla="*/ 21610 h 1941413"/>
                <a:gd name="connsiteX2" fmla="*/ 1656945 w 8966690"/>
                <a:gd name="connsiteY2" fmla="*/ 50793 h 1941413"/>
                <a:gd name="connsiteX3" fmla="*/ 3709481 w 8966690"/>
                <a:gd name="connsiteY3" fmla="*/ 2156 h 1941413"/>
                <a:gd name="connsiteX4" fmla="*/ 7308715 w 8966690"/>
                <a:gd name="connsiteY4" fmla="*/ 21611 h 1941413"/>
                <a:gd name="connsiteX5" fmla="*/ 8103141 w 8966690"/>
                <a:gd name="connsiteY5" fmla="*/ 11989 h 1941413"/>
                <a:gd name="connsiteX6" fmla="*/ 8291209 w 8966690"/>
                <a:gd name="connsiteY6" fmla="*/ 838734 h 1941413"/>
                <a:gd name="connsiteX7" fmla="*/ 8777592 w 8966690"/>
                <a:gd name="connsiteY7" fmla="*/ 1490487 h 1941413"/>
                <a:gd name="connsiteX8" fmla="*/ 8132324 w 8966690"/>
                <a:gd name="connsiteY8" fmla="*/ 1941413 h 1941413"/>
                <a:gd name="connsiteX9" fmla="*/ 0 w 8966690"/>
                <a:gd name="connsiteY9" fmla="*/ 1941413 h 1941413"/>
                <a:gd name="connsiteX10" fmla="*/ 0 w 8966690"/>
                <a:gd name="connsiteY10" fmla="*/ 187087 h 1941413"/>
                <a:gd name="connsiteX0" fmla="*/ 0 w 8966690"/>
                <a:gd name="connsiteY0" fmla="*/ 187087 h 1941413"/>
                <a:gd name="connsiteX1" fmla="*/ 353439 w 8966690"/>
                <a:gd name="connsiteY1" fmla="*/ 21610 h 1941413"/>
                <a:gd name="connsiteX2" fmla="*/ 1656945 w 8966690"/>
                <a:gd name="connsiteY2" fmla="*/ 50793 h 1941413"/>
                <a:gd name="connsiteX3" fmla="*/ 3709481 w 8966690"/>
                <a:gd name="connsiteY3" fmla="*/ 2156 h 1941413"/>
                <a:gd name="connsiteX4" fmla="*/ 7308715 w 8966690"/>
                <a:gd name="connsiteY4" fmla="*/ 21611 h 1941413"/>
                <a:gd name="connsiteX5" fmla="*/ 8103141 w 8966690"/>
                <a:gd name="connsiteY5" fmla="*/ 11989 h 1941413"/>
                <a:gd name="connsiteX6" fmla="*/ 8835958 w 8966690"/>
                <a:gd name="connsiteY6" fmla="*/ 712274 h 1941413"/>
                <a:gd name="connsiteX7" fmla="*/ 8777592 w 8966690"/>
                <a:gd name="connsiteY7" fmla="*/ 1490487 h 1941413"/>
                <a:gd name="connsiteX8" fmla="*/ 8132324 w 8966690"/>
                <a:gd name="connsiteY8" fmla="*/ 1941413 h 1941413"/>
                <a:gd name="connsiteX9" fmla="*/ 0 w 8966690"/>
                <a:gd name="connsiteY9" fmla="*/ 1941413 h 1941413"/>
                <a:gd name="connsiteX10" fmla="*/ 0 w 8966690"/>
                <a:gd name="connsiteY10" fmla="*/ 187087 h 1941413"/>
                <a:gd name="connsiteX0" fmla="*/ 0 w 8966690"/>
                <a:gd name="connsiteY0" fmla="*/ 187087 h 1941413"/>
                <a:gd name="connsiteX1" fmla="*/ 353439 w 8966690"/>
                <a:gd name="connsiteY1" fmla="*/ 21610 h 1941413"/>
                <a:gd name="connsiteX2" fmla="*/ 1656945 w 8966690"/>
                <a:gd name="connsiteY2" fmla="*/ 50793 h 1941413"/>
                <a:gd name="connsiteX3" fmla="*/ 3709481 w 8966690"/>
                <a:gd name="connsiteY3" fmla="*/ 2156 h 1941413"/>
                <a:gd name="connsiteX4" fmla="*/ 7308715 w 8966690"/>
                <a:gd name="connsiteY4" fmla="*/ 21611 h 1941413"/>
                <a:gd name="connsiteX5" fmla="*/ 8103141 w 8966690"/>
                <a:gd name="connsiteY5" fmla="*/ 11989 h 1941413"/>
                <a:gd name="connsiteX6" fmla="*/ 8524673 w 8966690"/>
                <a:gd name="connsiteY6" fmla="*/ 148070 h 1941413"/>
                <a:gd name="connsiteX7" fmla="*/ 8835958 w 8966690"/>
                <a:gd name="connsiteY7" fmla="*/ 712274 h 1941413"/>
                <a:gd name="connsiteX8" fmla="*/ 8777592 w 8966690"/>
                <a:gd name="connsiteY8" fmla="*/ 1490487 h 1941413"/>
                <a:gd name="connsiteX9" fmla="*/ 8132324 w 8966690"/>
                <a:gd name="connsiteY9" fmla="*/ 1941413 h 1941413"/>
                <a:gd name="connsiteX10" fmla="*/ 0 w 8966690"/>
                <a:gd name="connsiteY10" fmla="*/ 1941413 h 1941413"/>
                <a:gd name="connsiteX11" fmla="*/ 0 w 8966690"/>
                <a:gd name="connsiteY11" fmla="*/ 187087 h 1941413"/>
                <a:gd name="connsiteX0" fmla="*/ 0 w 8879650"/>
                <a:gd name="connsiteY0" fmla="*/ 187087 h 2048417"/>
                <a:gd name="connsiteX1" fmla="*/ 353439 w 8879650"/>
                <a:gd name="connsiteY1" fmla="*/ 21610 h 2048417"/>
                <a:gd name="connsiteX2" fmla="*/ 1656945 w 8879650"/>
                <a:gd name="connsiteY2" fmla="*/ 50793 h 2048417"/>
                <a:gd name="connsiteX3" fmla="*/ 3709481 w 8879650"/>
                <a:gd name="connsiteY3" fmla="*/ 2156 h 2048417"/>
                <a:gd name="connsiteX4" fmla="*/ 7308715 w 8879650"/>
                <a:gd name="connsiteY4" fmla="*/ 21611 h 2048417"/>
                <a:gd name="connsiteX5" fmla="*/ 8103141 w 8879650"/>
                <a:gd name="connsiteY5" fmla="*/ 11989 h 2048417"/>
                <a:gd name="connsiteX6" fmla="*/ 8524673 w 8879650"/>
                <a:gd name="connsiteY6" fmla="*/ 148070 h 2048417"/>
                <a:gd name="connsiteX7" fmla="*/ 8835958 w 8879650"/>
                <a:gd name="connsiteY7" fmla="*/ 712274 h 2048417"/>
                <a:gd name="connsiteX8" fmla="*/ 8777592 w 8879650"/>
                <a:gd name="connsiteY8" fmla="*/ 1490487 h 2048417"/>
                <a:gd name="connsiteX9" fmla="*/ 7684852 w 8879650"/>
                <a:gd name="connsiteY9" fmla="*/ 2048417 h 2048417"/>
                <a:gd name="connsiteX10" fmla="*/ 0 w 8879650"/>
                <a:gd name="connsiteY10" fmla="*/ 1941413 h 2048417"/>
                <a:gd name="connsiteX11" fmla="*/ 0 w 8879650"/>
                <a:gd name="connsiteY11" fmla="*/ 187087 h 2048417"/>
                <a:gd name="connsiteX0" fmla="*/ 0 w 8879650"/>
                <a:gd name="connsiteY0" fmla="*/ 187087 h 2048417"/>
                <a:gd name="connsiteX1" fmla="*/ 353439 w 8879650"/>
                <a:gd name="connsiteY1" fmla="*/ 21610 h 2048417"/>
                <a:gd name="connsiteX2" fmla="*/ 1656945 w 8879650"/>
                <a:gd name="connsiteY2" fmla="*/ 50793 h 2048417"/>
                <a:gd name="connsiteX3" fmla="*/ 3709481 w 8879650"/>
                <a:gd name="connsiteY3" fmla="*/ 2156 h 2048417"/>
                <a:gd name="connsiteX4" fmla="*/ 7308715 w 8879650"/>
                <a:gd name="connsiteY4" fmla="*/ 21611 h 2048417"/>
                <a:gd name="connsiteX5" fmla="*/ 8103141 w 8879650"/>
                <a:gd name="connsiteY5" fmla="*/ 11989 h 2048417"/>
                <a:gd name="connsiteX6" fmla="*/ 8524673 w 8879650"/>
                <a:gd name="connsiteY6" fmla="*/ 148070 h 2048417"/>
                <a:gd name="connsiteX7" fmla="*/ 8835958 w 8879650"/>
                <a:gd name="connsiteY7" fmla="*/ 712274 h 2048417"/>
                <a:gd name="connsiteX8" fmla="*/ 8777592 w 8879650"/>
                <a:gd name="connsiteY8" fmla="*/ 1490487 h 2048417"/>
                <a:gd name="connsiteX9" fmla="*/ 7684852 w 8879650"/>
                <a:gd name="connsiteY9" fmla="*/ 2048417 h 2048417"/>
                <a:gd name="connsiteX10" fmla="*/ 0 w 8879650"/>
                <a:gd name="connsiteY10" fmla="*/ 1941413 h 2048417"/>
                <a:gd name="connsiteX11" fmla="*/ 0 w 8879650"/>
                <a:gd name="connsiteY11" fmla="*/ 187087 h 2048417"/>
                <a:gd name="connsiteX0" fmla="*/ 0 w 8881525"/>
                <a:gd name="connsiteY0" fmla="*/ 187087 h 2048417"/>
                <a:gd name="connsiteX1" fmla="*/ 353439 w 8881525"/>
                <a:gd name="connsiteY1" fmla="*/ 21610 h 2048417"/>
                <a:gd name="connsiteX2" fmla="*/ 1656945 w 8881525"/>
                <a:gd name="connsiteY2" fmla="*/ 50793 h 2048417"/>
                <a:gd name="connsiteX3" fmla="*/ 3709481 w 8881525"/>
                <a:gd name="connsiteY3" fmla="*/ 2156 h 2048417"/>
                <a:gd name="connsiteX4" fmla="*/ 7308715 w 8881525"/>
                <a:gd name="connsiteY4" fmla="*/ 21611 h 2048417"/>
                <a:gd name="connsiteX5" fmla="*/ 8103141 w 8881525"/>
                <a:gd name="connsiteY5" fmla="*/ 11989 h 2048417"/>
                <a:gd name="connsiteX6" fmla="*/ 8524673 w 8881525"/>
                <a:gd name="connsiteY6" fmla="*/ 148070 h 2048417"/>
                <a:gd name="connsiteX7" fmla="*/ 8835958 w 8881525"/>
                <a:gd name="connsiteY7" fmla="*/ 712274 h 2048417"/>
                <a:gd name="connsiteX8" fmla="*/ 8787319 w 8881525"/>
                <a:gd name="connsiteY8" fmla="*/ 1723951 h 2048417"/>
                <a:gd name="connsiteX9" fmla="*/ 7684852 w 8881525"/>
                <a:gd name="connsiteY9" fmla="*/ 2048417 h 2048417"/>
                <a:gd name="connsiteX10" fmla="*/ 0 w 8881525"/>
                <a:gd name="connsiteY10" fmla="*/ 1941413 h 2048417"/>
                <a:gd name="connsiteX11" fmla="*/ 0 w 8881525"/>
                <a:gd name="connsiteY11" fmla="*/ 187087 h 2048417"/>
                <a:gd name="connsiteX0" fmla="*/ 0 w 8808114"/>
                <a:gd name="connsiteY0" fmla="*/ 187087 h 2048417"/>
                <a:gd name="connsiteX1" fmla="*/ 353439 w 8808114"/>
                <a:gd name="connsiteY1" fmla="*/ 21610 h 2048417"/>
                <a:gd name="connsiteX2" fmla="*/ 1656945 w 8808114"/>
                <a:gd name="connsiteY2" fmla="*/ 50793 h 2048417"/>
                <a:gd name="connsiteX3" fmla="*/ 3709481 w 8808114"/>
                <a:gd name="connsiteY3" fmla="*/ 2156 h 2048417"/>
                <a:gd name="connsiteX4" fmla="*/ 7308715 w 8808114"/>
                <a:gd name="connsiteY4" fmla="*/ 21611 h 2048417"/>
                <a:gd name="connsiteX5" fmla="*/ 8103141 w 8808114"/>
                <a:gd name="connsiteY5" fmla="*/ 11989 h 2048417"/>
                <a:gd name="connsiteX6" fmla="*/ 8524673 w 8808114"/>
                <a:gd name="connsiteY6" fmla="*/ 148070 h 2048417"/>
                <a:gd name="connsiteX7" fmla="*/ 8719227 w 8808114"/>
                <a:gd name="connsiteY7" fmla="*/ 897099 h 2048417"/>
                <a:gd name="connsiteX8" fmla="*/ 8787319 w 8808114"/>
                <a:gd name="connsiteY8" fmla="*/ 1723951 h 2048417"/>
                <a:gd name="connsiteX9" fmla="*/ 7684852 w 8808114"/>
                <a:gd name="connsiteY9" fmla="*/ 2048417 h 2048417"/>
                <a:gd name="connsiteX10" fmla="*/ 0 w 8808114"/>
                <a:gd name="connsiteY10" fmla="*/ 1941413 h 2048417"/>
                <a:gd name="connsiteX11" fmla="*/ 0 w 8808114"/>
                <a:gd name="connsiteY11" fmla="*/ 187087 h 2048417"/>
                <a:gd name="connsiteX0" fmla="*/ 0 w 8808114"/>
                <a:gd name="connsiteY0" fmla="*/ 187087 h 2068972"/>
                <a:gd name="connsiteX1" fmla="*/ 353439 w 8808114"/>
                <a:gd name="connsiteY1" fmla="*/ 21610 h 2068972"/>
                <a:gd name="connsiteX2" fmla="*/ 1656945 w 8808114"/>
                <a:gd name="connsiteY2" fmla="*/ 50793 h 2068972"/>
                <a:gd name="connsiteX3" fmla="*/ 3709481 w 8808114"/>
                <a:gd name="connsiteY3" fmla="*/ 2156 h 2068972"/>
                <a:gd name="connsiteX4" fmla="*/ 7308715 w 8808114"/>
                <a:gd name="connsiteY4" fmla="*/ 21611 h 2068972"/>
                <a:gd name="connsiteX5" fmla="*/ 8103141 w 8808114"/>
                <a:gd name="connsiteY5" fmla="*/ 11989 h 2068972"/>
                <a:gd name="connsiteX6" fmla="*/ 8524673 w 8808114"/>
                <a:gd name="connsiteY6" fmla="*/ 148070 h 2068972"/>
                <a:gd name="connsiteX7" fmla="*/ 8719227 w 8808114"/>
                <a:gd name="connsiteY7" fmla="*/ 897099 h 2068972"/>
                <a:gd name="connsiteX8" fmla="*/ 8787319 w 8808114"/>
                <a:gd name="connsiteY8" fmla="*/ 1723951 h 2068972"/>
                <a:gd name="connsiteX9" fmla="*/ 7684852 w 8808114"/>
                <a:gd name="connsiteY9" fmla="*/ 2048417 h 2068972"/>
                <a:gd name="connsiteX10" fmla="*/ 4020766 w 8808114"/>
                <a:gd name="connsiteY10" fmla="*/ 2064419 h 2068972"/>
                <a:gd name="connsiteX11" fmla="*/ 0 w 8808114"/>
                <a:gd name="connsiteY11" fmla="*/ 1941413 h 2068972"/>
                <a:gd name="connsiteX12" fmla="*/ 0 w 8808114"/>
                <a:gd name="connsiteY12" fmla="*/ 187087 h 2068972"/>
                <a:gd name="connsiteX0" fmla="*/ 0 w 8808114"/>
                <a:gd name="connsiteY0" fmla="*/ 187087 h 2064419"/>
                <a:gd name="connsiteX1" fmla="*/ 353439 w 8808114"/>
                <a:gd name="connsiteY1" fmla="*/ 21610 h 2064419"/>
                <a:gd name="connsiteX2" fmla="*/ 1656945 w 8808114"/>
                <a:gd name="connsiteY2" fmla="*/ 50793 h 2064419"/>
                <a:gd name="connsiteX3" fmla="*/ 3709481 w 8808114"/>
                <a:gd name="connsiteY3" fmla="*/ 2156 h 2064419"/>
                <a:gd name="connsiteX4" fmla="*/ 7308715 w 8808114"/>
                <a:gd name="connsiteY4" fmla="*/ 21611 h 2064419"/>
                <a:gd name="connsiteX5" fmla="*/ 8103141 w 8808114"/>
                <a:gd name="connsiteY5" fmla="*/ 11989 h 2064419"/>
                <a:gd name="connsiteX6" fmla="*/ 8524673 w 8808114"/>
                <a:gd name="connsiteY6" fmla="*/ 148070 h 2064419"/>
                <a:gd name="connsiteX7" fmla="*/ 8719227 w 8808114"/>
                <a:gd name="connsiteY7" fmla="*/ 897099 h 2064419"/>
                <a:gd name="connsiteX8" fmla="*/ 8787319 w 8808114"/>
                <a:gd name="connsiteY8" fmla="*/ 1723951 h 2064419"/>
                <a:gd name="connsiteX9" fmla="*/ 7684852 w 8808114"/>
                <a:gd name="connsiteY9" fmla="*/ 2048417 h 2064419"/>
                <a:gd name="connsiteX10" fmla="*/ 4020766 w 8808114"/>
                <a:gd name="connsiteY10" fmla="*/ 2064419 h 2064419"/>
                <a:gd name="connsiteX11" fmla="*/ 0 w 8808114"/>
                <a:gd name="connsiteY11" fmla="*/ 1941413 h 2064419"/>
                <a:gd name="connsiteX12" fmla="*/ 0 w 8808114"/>
                <a:gd name="connsiteY12" fmla="*/ 187087 h 2064419"/>
                <a:gd name="connsiteX0" fmla="*/ 0 w 8808114"/>
                <a:gd name="connsiteY0" fmla="*/ 187087 h 2064419"/>
                <a:gd name="connsiteX1" fmla="*/ 353439 w 8808114"/>
                <a:gd name="connsiteY1" fmla="*/ 21610 h 2064419"/>
                <a:gd name="connsiteX2" fmla="*/ 1656945 w 8808114"/>
                <a:gd name="connsiteY2" fmla="*/ 50793 h 2064419"/>
                <a:gd name="connsiteX3" fmla="*/ 3709481 w 8808114"/>
                <a:gd name="connsiteY3" fmla="*/ 2156 h 2064419"/>
                <a:gd name="connsiteX4" fmla="*/ 7308715 w 8808114"/>
                <a:gd name="connsiteY4" fmla="*/ 21611 h 2064419"/>
                <a:gd name="connsiteX5" fmla="*/ 8103141 w 8808114"/>
                <a:gd name="connsiteY5" fmla="*/ 11989 h 2064419"/>
                <a:gd name="connsiteX6" fmla="*/ 8524673 w 8808114"/>
                <a:gd name="connsiteY6" fmla="*/ 148070 h 2064419"/>
                <a:gd name="connsiteX7" fmla="*/ 8719227 w 8808114"/>
                <a:gd name="connsiteY7" fmla="*/ 897099 h 2064419"/>
                <a:gd name="connsiteX8" fmla="*/ 8787319 w 8808114"/>
                <a:gd name="connsiteY8" fmla="*/ 1723951 h 2064419"/>
                <a:gd name="connsiteX9" fmla="*/ 7684852 w 8808114"/>
                <a:gd name="connsiteY9" fmla="*/ 2048417 h 2064419"/>
                <a:gd name="connsiteX10" fmla="*/ 4020766 w 8808114"/>
                <a:gd name="connsiteY10" fmla="*/ 2064419 h 2064419"/>
                <a:gd name="connsiteX11" fmla="*/ 0 w 8808114"/>
                <a:gd name="connsiteY11" fmla="*/ 1941413 h 2064419"/>
                <a:gd name="connsiteX12" fmla="*/ 0 w 8808114"/>
                <a:gd name="connsiteY12" fmla="*/ 187087 h 2064419"/>
                <a:gd name="connsiteX0" fmla="*/ 0 w 8808114"/>
                <a:gd name="connsiteY0" fmla="*/ 187087 h 2116547"/>
                <a:gd name="connsiteX1" fmla="*/ 353439 w 8808114"/>
                <a:gd name="connsiteY1" fmla="*/ 21610 h 2116547"/>
                <a:gd name="connsiteX2" fmla="*/ 1656945 w 8808114"/>
                <a:gd name="connsiteY2" fmla="*/ 50793 h 2116547"/>
                <a:gd name="connsiteX3" fmla="*/ 3709481 w 8808114"/>
                <a:gd name="connsiteY3" fmla="*/ 2156 h 2116547"/>
                <a:gd name="connsiteX4" fmla="*/ 7308715 w 8808114"/>
                <a:gd name="connsiteY4" fmla="*/ 21611 h 2116547"/>
                <a:gd name="connsiteX5" fmla="*/ 8103141 w 8808114"/>
                <a:gd name="connsiteY5" fmla="*/ 11989 h 2116547"/>
                <a:gd name="connsiteX6" fmla="*/ 8524673 w 8808114"/>
                <a:gd name="connsiteY6" fmla="*/ 148070 h 2116547"/>
                <a:gd name="connsiteX7" fmla="*/ 8719227 w 8808114"/>
                <a:gd name="connsiteY7" fmla="*/ 897099 h 2116547"/>
                <a:gd name="connsiteX8" fmla="*/ 8787319 w 8808114"/>
                <a:gd name="connsiteY8" fmla="*/ 1723951 h 2116547"/>
                <a:gd name="connsiteX9" fmla="*/ 7684852 w 8808114"/>
                <a:gd name="connsiteY9" fmla="*/ 2048417 h 2116547"/>
                <a:gd name="connsiteX10" fmla="*/ 4020766 w 8808114"/>
                <a:gd name="connsiteY10" fmla="*/ 2064419 h 2116547"/>
                <a:gd name="connsiteX11" fmla="*/ 1180290 w 8808114"/>
                <a:gd name="connsiteY11" fmla="*/ 2083875 h 2116547"/>
                <a:gd name="connsiteX12" fmla="*/ 0 w 8808114"/>
                <a:gd name="connsiteY12" fmla="*/ 1941413 h 2116547"/>
                <a:gd name="connsiteX13" fmla="*/ 0 w 8808114"/>
                <a:gd name="connsiteY13" fmla="*/ 187087 h 2116547"/>
                <a:gd name="connsiteX0" fmla="*/ 94043 w 8902157"/>
                <a:gd name="connsiteY0" fmla="*/ 187087 h 2088612"/>
                <a:gd name="connsiteX1" fmla="*/ 447482 w 8902157"/>
                <a:gd name="connsiteY1" fmla="*/ 21610 h 2088612"/>
                <a:gd name="connsiteX2" fmla="*/ 1750988 w 8902157"/>
                <a:gd name="connsiteY2" fmla="*/ 50793 h 2088612"/>
                <a:gd name="connsiteX3" fmla="*/ 3803524 w 8902157"/>
                <a:gd name="connsiteY3" fmla="*/ 2156 h 2088612"/>
                <a:gd name="connsiteX4" fmla="*/ 7402758 w 8902157"/>
                <a:gd name="connsiteY4" fmla="*/ 21611 h 2088612"/>
                <a:gd name="connsiteX5" fmla="*/ 8197184 w 8902157"/>
                <a:gd name="connsiteY5" fmla="*/ 11989 h 2088612"/>
                <a:gd name="connsiteX6" fmla="*/ 8618716 w 8902157"/>
                <a:gd name="connsiteY6" fmla="*/ 148070 h 2088612"/>
                <a:gd name="connsiteX7" fmla="*/ 8813270 w 8902157"/>
                <a:gd name="connsiteY7" fmla="*/ 897099 h 2088612"/>
                <a:gd name="connsiteX8" fmla="*/ 8881362 w 8902157"/>
                <a:gd name="connsiteY8" fmla="*/ 1723951 h 2088612"/>
                <a:gd name="connsiteX9" fmla="*/ 7778895 w 8902157"/>
                <a:gd name="connsiteY9" fmla="*/ 2048417 h 2088612"/>
                <a:gd name="connsiteX10" fmla="*/ 4114809 w 8902157"/>
                <a:gd name="connsiteY10" fmla="*/ 2064419 h 2088612"/>
                <a:gd name="connsiteX11" fmla="*/ 1274333 w 8902157"/>
                <a:gd name="connsiteY11" fmla="*/ 2083875 h 2088612"/>
                <a:gd name="connsiteX12" fmla="*/ 94043 w 8902157"/>
                <a:gd name="connsiteY12" fmla="*/ 1941413 h 2088612"/>
                <a:gd name="connsiteX13" fmla="*/ 9 w 8902157"/>
                <a:gd name="connsiteY13" fmla="*/ 1480760 h 2088612"/>
                <a:gd name="connsiteX14" fmla="*/ 94043 w 8902157"/>
                <a:gd name="connsiteY14" fmla="*/ 187087 h 2088612"/>
                <a:gd name="connsiteX0" fmla="*/ 181883 w 8989997"/>
                <a:gd name="connsiteY0" fmla="*/ 187087 h 2088612"/>
                <a:gd name="connsiteX1" fmla="*/ 535322 w 8989997"/>
                <a:gd name="connsiteY1" fmla="*/ 21610 h 2088612"/>
                <a:gd name="connsiteX2" fmla="*/ 1838828 w 8989997"/>
                <a:gd name="connsiteY2" fmla="*/ 50793 h 2088612"/>
                <a:gd name="connsiteX3" fmla="*/ 3891364 w 8989997"/>
                <a:gd name="connsiteY3" fmla="*/ 2156 h 2088612"/>
                <a:gd name="connsiteX4" fmla="*/ 7490598 w 8989997"/>
                <a:gd name="connsiteY4" fmla="*/ 21611 h 2088612"/>
                <a:gd name="connsiteX5" fmla="*/ 8285024 w 8989997"/>
                <a:gd name="connsiteY5" fmla="*/ 11989 h 2088612"/>
                <a:gd name="connsiteX6" fmla="*/ 8706556 w 8989997"/>
                <a:gd name="connsiteY6" fmla="*/ 148070 h 2088612"/>
                <a:gd name="connsiteX7" fmla="*/ 8901110 w 8989997"/>
                <a:gd name="connsiteY7" fmla="*/ 897099 h 2088612"/>
                <a:gd name="connsiteX8" fmla="*/ 8969202 w 8989997"/>
                <a:gd name="connsiteY8" fmla="*/ 1723951 h 2088612"/>
                <a:gd name="connsiteX9" fmla="*/ 7866735 w 8989997"/>
                <a:gd name="connsiteY9" fmla="*/ 2048417 h 2088612"/>
                <a:gd name="connsiteX10" fmla="*/ 4202649 w 8989997"/>
                <a:gd name="connsiteY10" fmla="*/ 2064419 h 2088612"/>
                <a:gd name="connsiteX11" fmla="*/ 1362173 w 8989997"/>
                <a:gd name="connsiteY11" fmla="*/ 2083875 h 2088612"/>
                <a:gd name="connsiteX12" fmla="*/ 181883 w 8989997"/>
                <a:gd name="connsiteY12" fmla="*/ 1941413 h 2088612"/>
                <a:gd name="connsiteX13" fmla="*/ 87849 w 8989997"/>
                <a:gd name="connsiteY13" fmla="*/ 1480760 h 2088612"/>
                <a:gd name="connsiteX14" fmla="*/ 301 w 8989997"/>
                <a:gd name="connsiteY14" fmla="*/ 673364 h 2088612"/>
                <a:gd name="connsiteX15" fmla="*/ 181883 w 8989997"/>
                <a:gd name="connsiteY15" fmla="*/ 187087 h 2088612"/>
                <a:gd name="connsiteX0" fmla="*/ 181883 w 8989997"/>
                <a:gd name="connsiteY0" fmla="*/ 207281 h 2108806"/>
                <a:gd name="connsiteX1" fmla="*/ 535322 w 8989997"/>
                <a:gd name="connsiteY1" fmla="*/ 41804 h 2108806"/>
                <a:gd name="connsiteX2" fmla="*/ 1887466 w 8989997"/>
                <a:gd name="connsiteY2" fmla="*/ 2893 h 2108806"/>
                <a:gd name="connsiteX3" fmla="*/ 3891364 w 8989997"/>
                <a:gd name="connsiteY3" fmla="*/ 22350 h 2108806"/>
                <a:gd name="connsiteX4" fmla="*/ 7490598 w 8989997"/>
                <a:gd name="connsiteY4" fmla="*/ 41805 h 2108806"/>
                <a:gd name="connsiteX5" fmla="*/ 8285024 w 8989997"/>
                <a:gd name="connsiteY5" fmla="*/ 32183 h 2108806"/>
                <a:gd name="connsiteX6" fmla="*/ 8706556 w 8989997"/>
                <a:gd name="connsiteY6" fmla="*/ 168264 h 2108806"/>
                <a:gd name="connsiteX7" fmla="*/ 8901110 w 8989997"/>
                <a:gd name="connsiteY7" fmla="*/ 917293 h 2108806"/>
                <a:gd name="connsiteX8" fmla="*/ 8969202 w 8989997"/>
                <a:gd name="connsiteY8" fmla="*/ 1744145 h 2108806"/>
                <a:gd name="connsiteX9" fmla="*/ 7866735 w 8989997"/>
                <a:gd name="connsiteY9" fmla="*/ 2068611 h 2108806"/>
                <a:gd name="connsiteX10" fmla="*/ 4202649 w 8989997"/>
                <a:gd name="connsiteY10" fmla="*/ 2084613 h 2108806"/>
                <a:gd name="connsiteX11" fmla="*/ 1362173 w 8989997"/>
                <a:gd name="connsiteY11" fmla="*/ 2104069 h 2108806"/>
                <a:gd name="connsiteX12" fmla="*/ 181883 w 8989997"/>
                <a:gd name="connsiteY12" fmla="*/ 1961607 h 2108806"/>
                <a:gd name="connsiteX13" fmla="*/ 87849 w 8989997"/>
                <a:gd name="connsiteY13" fmla="*/ 1500954 h 2108806"/>
                <a:gd name="connsiteX14" fmla="*/ 301 w 8989997"/>
                <a:gd name="connsiteY14" fmla="*/ 693558 h 2108806"/>
                <a:gd name="connsiteX15" fmla="*/ 181883 w 8989997"/>
                <a:gd name="connsiteY15" fmla="*/ 207281 h 210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89997" h="2108806">
                  <a:moveTo>
                    <a:pt x="181883" y="207281"/>
                  </a:moveTo>
                  <a:cubicBezTo>
                    <a:pt x="237547" y="-88367"/>
                    <a:pt x="259165" y="64520"/>
                    <a:pt x="535322" y="41804"/>
                  </a:cubicBezTo>
                  <a:cubicBezTo>
                    <a:pt x="1093581" y="-10095"/>
                    <a:pt x="587743" y="-367"/>
                    <a:pt x="1887466" y="2893"/>
                  </a:cubicBezTo>
                  <a:cubicBezTo>
                    <a:pt x="2548947" y="19106"/>
                    <a:pt x="3229883" y="6137"/>
                    <a:pt x="3891364" y="22350"/>
                  </a:cubicBezTo>
                  <a:cubicBezTo>
                    <a:pt x="5100836" y="70988"/>
                    <a:pt x="6281126" y="-6833"/>
                    <a:pt x="7490598" y="41805"/>
                  </a:cubicBezTo>
                  <a:lnTo>
                    <a:pt x="8285024" y="32183"/>
                  </a:lnTo>
                  <a:cubicBezTo>
                    <a:pt x="8434181" y="40289"/>
                    <a:pt x="8584420" y="51550"/>
                    <a:pt x="8706556" y="168264"/>
                  </a:cubicBezTo>
                  <a:cubicBezTo>
                    <a:pt x="8828692" y="284978"/>
                    <a:pt x="8805455" y="680587"/>
                    <a:pt x="8901110" y="917293"/>
                  </a:cubicBezTo>
                  <a:cubicBezTo>
                    <a:pt x="9016761" y="1178301"/>
                    <a:pt x="8995683" y="1560365"/>
                    <a:pt x="8969202" y="1744145"/>
                  </a:cubicBezTo>
                  <a:cubicBezTo>
                    <a:pt x="8942721" y="1927925"/>
                    <a:pt x="8656297" y="2024837"/>
                    <a:pt x="7866735" y="2068611"/>
                  </a:cubicBezTo>
                  <a:cubicBezTo>
                    <a:pt x="6655101" y="2048005"/>
                    <a:pt x="5433738" y="1900938"/>
                    <a:pt x="4202649" y="2084613"/>
                  </a:cubicBezTo>
                  <a:cubicBezTo>
                    <a:pt x="3149360" y="2071067"/>
                    <a:pt x="2032301" y="2124570"/>
                    <a:pt x="1362173" y="2104069"/>
                  </a:cubicBezTo>
                  <a:cubicBezTo>
                    <a:pt x="692045" y="2083568"/>
                    <a:pt x="378057" y="2058884"/>
                    <a:pt x="181883" y="1961607"/>
                  </a:cubicBezTo>
                  <a:cubicBezTo>
                    <a:pt x="182964" y="1814541"/>
                    <a:pt x="86768" y="1648020"/>
                    <a:pt x="87849" y="1500954"/>
                  </a:cubicBezTo>
                  <a:cubicBezTo>
                    <a:pt x="94335" y="1251277"/>
                    <a:pt x="-6185" y="943235"/>
                    <a:pt x="301" y="693558"/>
                  </a:cubicBezTo>
                  <a:lnTo>
                    <a:pt x="181883" y="207281"/>
                  </a:lnTo>
                  <a:close/>
                </a:path>
              </a:pathLst>
            </a:custGeom>
            <a:solidFill>
              <a:srgbClr val="0070C0"/>
            </a:solidFill>
            <a:ln w="19050">
              <a:solidFill>
                <a:srgbClr val="0070C0"/>
              </a:solidFill>
              <a:prstDash val="dash"/>
            </a:ln>
          </p:spPr>
          <p:txBody>
            <a:bodyPr wrap="square" tIns="182880" bIns="182880">
              <a:spAutoFit/>
            </a:bodyPr>
            <a:lstStyle/>
            <a:p>
              <a:pPr marL="457200" marR="0" lvl="0" indent="-457200" algn="l" defTabSz="914400" rtl="0" eaLnBrk="1" fontAlgn="auto" latinLnBrk="1" hangingPunct="1">
                <a:lnSpc>
                  <a:spcPct val="100000"/>
                </a:lnSpc>
                <a:spcBef>
                  <a:spcPts val="0"/>
                </a:spcBef>
                <a:spcAft>
                  <a:spcPts val="0"/>
                </a:spcAft>
                <a:buClrTx/>
                <a:buSzTx/>
                <a:buFontTx/>
                <a:buChar char="-"/>
                <a:tabLst/>
                <a:defRPr/>
              </a:pPr>
              <a:r>
                <a:rPr lang="en-US" altLang="ko-KR" sz="3600" dirty="0" err="1">
                  <a:solidFill>
                    <a:srgbClr val="0070C0"/>
                  </a:solidFill>
                  <a:latin typeface="Cambria" panose="02040503050406030204" pitchFamily="18" charset="0"/>
                  <a:ea typeface="Cambria" panose="02040503050406030204" pitchFamily="18" charset="0"/>
                </a:rPr>
                <a:t>Đọc</a:t>
              </a:r>
              <a:r>
                <a:rPr lang="en-US" altLang="ko-KR" sz="3600" dirty="0">
                  <a:solidFill>
                    <a:srgbClr val="0070C0"/>
                  </a:solidFill>
                  <a:latin typeface="Cambria" panose="02040503050406030204" pitchFamily="18" charset="0"/>
                  <a:ea typeface="Cambria" panose="02040503050406030204" pitchFamily="18" charset="0"/>
                </a:rPr>
                <a:t> </a:t>
              </a:r>
              <a:r>
                <a:rPr lang="en-US" altLang="ko-KR" sz="3600" dirty="0" err="1">
                  <a:solidFill>
                    <a:srgbClr val="0070C0"/>
                  </a:solidFill>
                  <a:latin typeface="Cambria" panose="02040503050406030204" pitchFamily="18" charset="0"/>
                  <a:ea typeface="Cambria" panose="02040503050406030204" pitchFamily="18" charset="0"/>
                </a:rPr>
                <a:t>bài</a:t>
              </a:r>
              <a:r>
                <a:rPr lang="en-US" altLang="ko-KR" sz="3600" dirty="0">
                  <a:solidFill>
                    <a:srgbClr val="0070C0"/>
                  </a:solidFill>
                  <a:latin typeface="Cambria" panose="02040503050406030204" pitchFamily="18" charset="0"/>
                  <a:ea typeface="Cambria" panose="02040503050406030204" pitchFamily="18" charset="0"/>
                </a:rPr>
                <a:t> </a:t>
              </a:r>
              <a:r>
                <a:rPr lang="en-US" altLang="ko-KR" sz="3600" dirty="0" err="1">
                  <a:solidFill>
                    <a:srgbClr val="0070C0"/>
                  </a:solidFill>
                  <a:latin typeface="Cambria" panose="02040503050406030204" pitchFamily="18" charset="0"/>
                  <a:ea typeface="Cambria" panose="02040503050406030204" pitchFamily="18" charset="0"/>
                </a:rPr>
                <a:t>viết</a:t>
              </a:r>
              <a:r>
                <a:rPr lang="en-US" altLang="ko-KR" sz="3600" dirty="0">
                  <a:solidFill>
                    <a:srgbClr val="0070C0"/>
                  </a:solidFill>
                  <a:latin typeface="Cambria" panose="02040503050406030204" pitchFamily="18" charset="0"/>
                  <a:ea typeface="Cambria" panose="02040503050406030204" pitchFamily="18" charset="0"/>
                </a:rPr>
                <a:t> </a:t>
              </a:r>
              <a:r>
                <a:rPr lang="en-US" altLang="ko-KR" sz="3600" dirty="0" err="1">
                  <a:solidFill>
                    <a:srgbClr val="0070C0"/>
                  </a:solidFill>
                  <a:latin typeface="Cambria" panose="02040503050406030204" pitchFamily="18" charset="0"/>
                  <a:ea typeface="Cambria" panose="02040503050406030204" pitchFamily="18" charset="0"/>
                </a:rPr>
                <a:t>của</a:t>
              </a:r>
              <a:r>
                <a:rPr lang="en-US" altLang="ko-KR" sz="3600" dirty="0">
                  <a:solidFill>
                    <a:srgbClr val="0070C0"/>
                  </a:solidFill>
                  <a:latin typeface="Cambria" panose="02040503050406030204" pitchFamily="18" charset="0"/>
                  <a:ea typeface="Cambria" panose="02040503050406030204" pitchFamily="18" charset="0"/>
                </a:rPr>
                <a:t> </a:t>
              </a:r>
              <a:r>
                <a:rPr lang="en-US" altLang="ko-KR" sz="3600" dirty="0" err="1">
                  <a:solidFill>
                    <a:srgbClr val="0070C0"/>
                  </a:solidFill>
                  <a:latin typeface="Cambria" panose="02040503050406030204" pitchFamily="18" charset="0"/>
                  <a:ea typeface="Cambria" panose="02040503050406030204" pitchFamily="18" charset="0"/>
                </a:rPr>
                <a:t>bạn</a:t>
              </a:r>
              <a:r>
                <a:rPr lang="en-US" altLang="ko-KR" sz="3600" dirty="0">
                  <a:solidFill>
                    <a:srgbClr val="0070C0"/>
                  </a:solidFill>
                  <a:latin typeface="Cambria" panose="02040503050406030204" pitchFamily="18" charset="0"/>
                  <a:ea typeface="Cambria" panose="02040503050406030204" pitchFamily="18" charset="0"/>
                </a:rPr>
                <a:t> </a:t>
              </a:r>
              <a:r>
                <a:rPr lang="en-US" altLang="ko-KR" sz="3600" dirty="0" err="1">
                  <a:solidFill>
                    <a:srgbClr val="0070C0"/>
                  </a:solidFill>
                  <a:latin typeface="Cambria" panose="02040503050406030204" pitchFamily="18" charset="0"/>
                  <a:ea typeface="Cambria" panose="02040503050406030204" pitchFamily="18" charset="0"/>
                </a:rPr>
                <a:t>và</a:t>
              </a:r>
              <a:r>
                <a:rPr lang="en-US" altLang="ko-KR" sz="3600" dirty="0">
                  <a:solidFill>
                    <a:srgbClr val="0070C0"/>
                  </a:solidFill>
                  <a:latin typeface="Cambria" panose="02040503050406030204" pitchFamily="18" charset="0"/>
                  <a:ea typeface="Cambria" panose="02040503050406030204" pitchFamily="18" charset="0"/>
                </a:rPr>
                <a:t> </a:t>
              </a:r>
              <a:r>
                <a:rPr lang="en-US" altLang="ko-KR" sz="3600" dirty="0" err="1">
                  <a:solidFill>
                    <a:srgbClr val="0070C0"/>
                  </a:solidFill>
                  <a:latin typeface="Cambria" panose="02040503050406030204" pitchFamily="18" charset="0"/>
                  <a:ea typeface="Cambria" panose="02040503050406030204" pitchFamily="18" charset="0"/>
                </a:rPr>
                <a:t>góp</a:t>
              </a:r>
              <a:r>
                <a:rPr lang="en-US" altLang="ko-KR" sz="3600" dirty="0">
                  <a:solidFill>
                    <a:srgbClr val="0070C0"/>
                  </a:solidFill>
                  <a:latin typeface="Cambria" panose="02040503050406030204" pitchFamily="18" charset="0"/>
                  <a:ea typeface="Cambria" panose="02040503050406030204" pitchFamily="18" charset="0"/>
                </a:rPr>
                <a:t> ý </a:t>
              </a:r>
              <a:r>
                <a:rPr lang="en-US" altLang="ko-KR" sz="3600" dirty="0" err="1">
                  <a:solidFill>
                    <a:srgbClr val="0070C0"/>
                  </a:solidFill>
                  <a:latin typeface="Cambria" panose="02040503050406030204" pitchFamily="18" charset="0"/>
                  <a:ea typeface="Cambria" panose="02040503050406030204" pitchFamily="18" charset="0"/>
                </a:rPr>
                <a:t>cho</a:t>
              </a:r>
              <a:r>
                <a:rPr lang="en-US" altLang="ko-KR" sz="3600" dirty="0">
                  <a:solidFill>
                    <a:srgbClr val="0070C0"/>
                  </a:solidFill>
                  <a:latin typeface="Cambria" panose="02040503050406030204" pitchFamily="18" charset="0"/>
                  <a:ea typeface="Cambria" panose="02040503050406030204" pitchFamily="18" charset="0"/>
                </a:rPr>
                <a:t> </a:t>
              </a:r>
              <a:r>
                <a:rPr lang="en-US" altLang="ko-KR" sz="3600" dirty="0" err="1">
                  <a:solidFill>
                    <a:srgbClr val="0070C0"/>
                  </a:solidFill>
                  <a:latin typeface="Cambria" panose="02040503050406030204" pitchFamily="18" charset="0"/>
                  <a:ea typeface="Cambria" panose="02040503050406030204" pitchFamily="18" charset="0"/>
                </a:rPr>
                <a:t>bạn</a:t>
              </a:r>
              <a:r>
                <a:rPr lang="en-US" altLang="ko-KR" sz="3600" dirty="0">
                  <a:solidFill>
                    <a:srgbClr val="0070C0"/>
                  </a:solidFill>
                  <a:latin typeface="Cambria" panose="02040503050406030204" pitchFamily="18" charset="0"/>
                  <a:ea typeface="Cambria" panose="02040503050406030204" pitchFamily="18" charset="0"/>
                </a:rPr>
                <a:t>.</a:t>
              </a:r>
            </a:p>
            <a:p>
              <a:pPr marL="457200" marR="0" lvl="0" indent="-457200" algn="l" defTabSz="914400" rtl="0" eaLnBrk="1" fontAlgn="auto" latinLnBrk="1" hangingPunct="1">
                <a:lnSpc>
                  <a:spcPct val="100000"/>
                </a:lnSpc>
                <a:spcBef>
                  <a:spcPts val="0"/>
                </a:spcBef>
                <a:spcAft>
                  <a:spcPts val="0"/>
                </a:spcAft>
                <a:buClrTx/>
                <a:buSzTx/>
                <a:buFontTx/>
                <a:buChar char="-"/>
                <a:tabLst/>
                <a:defRPr/>
              </a:pPr>
              <a:r>
                <a:rPr kumimoji="0" lang="en-US" altLang="ko-KR"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Nghe</a:t>
              </a:r>
              <a:r>
                <a:rPr kumimoji="0" lang="en-US" altLang="ko-KR"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bạn</a:t>
              </a:r>
              <a:r>
                <a:rPr kumimoji="0" lang="en-US" altLang="ko-KR" sz="3600" b="0" i="0" u="none" strike="noStrike" kern="1200" cap="none" spc="0" normalizeH="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srgbClr val="0070C0"/>
                  </a:solidFill>
                  <a:effectLst/>
                  <a:uLnTx/>
                  <a:uFillTx/>
                  <a:latin typeface="Cambria" panose="02040503050406030204" pitchFamily="18" charset="0"/>
                  <a:ea typeface="Cambria" panose="02040503050406030204" pitchFamily="18" charset="0"/>
                </a:rPr>
                <a:t>góp</a:t>
              </a:r>
              <a:r>
                <a:rPr kumimoji="0" lang="en-US" altLang="ko-KR" sz="3600" b="0" i="0" u="none" strike="noStrike" kern="1200" cap="none" spc="0" normalizeH="0" noProof="0" dirty="0">
                  <a:ln>
                    <a:noFill/>
                  </a:ln>
                  <a:solidFill>
                    <a:srgbClr val="0070C0"/>
                  </a:solidFill>
                  <a:effectLst/>
                  <a:uLnTx/>
                  <a:uFillTx/>
                  <a:latin typeface="Cambria" panose="02040503050406030204" pitchFamily="18" charset="0"/>
                  <a:ea typeface="Cambria" panose="02040503050406030204" pitchFamily="18" charset="0"/>
                </a:rPr>
                <a:t> ý </a:t>
              </a:r>
              <a:r>
                <a:rPr kumimoji="0" lang="en-US" altLang="ko-KR" sz="3600" b="0" i="0" u="none" strike="noStrike" kern="1200" cap="none" spc="0" normalizeH="0" noProof="0" dirty="0" err="1">
                  <a:ln>
                    <a:noFill/>
                  </a:ln>
                  <a:solidFill>
                    <a:srgbClr val="0070C0"/>
                  </a:solidFill>
                  <a:effectLst/>
                  <a:uLnTx/>
                  <a:uFillTx/>
                  <a:latin typeface="Cambria" panose="02040503050406030204" pitchFamily="18" charset="0"/>
                  <a:ea typeface="Cambria" panose="02040503050406030204" pitchFamily="18" charset="0"/>
                </a:rPr>
                <a:t>bài</a:t>
              </a:r>
              <a:r>
                <a:rPr kumimoji="0" lang="en-US" altLang="ko-KR" sz="3600" b="0" i="0" u="none" strike="noStrike" kern="1200" cap="none" spc="0" normalizeH="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srgbClr val="0070C0"/>
                  </a:solidFill>
                  <a:effectLst/>
                  <a:uLnTx/>
                  <a:uFillTx/>
                  <a:latin typeface="Cambria" panose="02040503050406030204" pitchFamily="18" charset="0"/>
                  <a:ea typeface="Cambria" panose="02040503050406030204" pitchFamily="18" charset="0"/>
                </a:rPr>
                <a:t>viết</a:t>
              </a:r>
              <a:r>
                <a:rPr kumimoji="0" lang="en-US" altLang="ko-KR" sz="3600" b="0" i="0" u="none" strike="noStrike" kern="1200" cap="none" spc="0" normalizeH="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srgbClr val="0070C0"/>
                  </a:solidFill>
                  <a:effectLst/>
                  <a:uLnTx/>
                  <a:uFillTx/>
                  <a:latin typeface="Cambria" panose="02040503050406030204" pitchFamily="18" charset="0"/>
                  <a:ea typeface="Cambria" panose="02040503050406030204" pitchFamily="18" charset="0"/>
                </a:rPr>
                <a:t>của</a:t>
              </a:r>
              <a:r>
                <a:rPr kumimoji="0" lang="en-US" altLang="ko-KR" sz="3600" b="0" i="0" u="none" strike="noStrike" kern="1200" cap="none" spc="0" normalizeH="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srgbClr val="0070C0"/>
                  </a:solidFill>
                  <a:effectLst/>
                  <a:uLnTx/>
                  <a:uFillTx/>
                  <a:latin typeface="Cambria" panose="02040503050406030204" pitchFamily="18" charset="0"/>
                  <a:ea typeface="Cambria" panose="02040503050406030204" pitchFamily="18" charset="0"/>
                </a:rPr>
                <a:t>mình</a:t>
              </a:r>
              <a:r>
                <a:rPr kumimoji="0" lang="en-US" altLang="ko-KR" sz="3600" b="0" i="0" u="none" strike="noStrike" kern="1200" cap="none" spc="0" normalizeH="0" noProof="0" dirty="0">
                  <a:ln>
                    <a:noFill/>
                  </a:ln>
                  <a:solidFill>
                    <a:srgbClr val="0070C0"/>
                  </a:solidFill>
                  <a:effectLst/>
                  <a:uLnTx/>
                  <a:uFillTx/>
                  <a:latin typeface="Cambria" panose="02040503050406030204" pitchFamily="18" charset="0"/>
                  <a:ea typeface="Cambria" panose="02040503050406030204" pitchFamily="18" charset="0"/>
                </a:rPr>
                <a:t>.</a:t>
              </a:r>
            </a:p>
            <a:p>
              <a:pPr marL="457200" marR="0" lvl="0" indent="-457200" algn="l" defTabSz="914400" rtl="0" eaLnBrk="1" fontAlgn="auto" latinLnBrk="1" hangingPunct="1">
                <a:lnSpc>
                  <a:spcPct val="100000"/>
                </a:lnSpc>
                <a:spcBef>
                  <a:spcPts val="0"/>
                </a:spcBef>
                <a:spcAft>
                  <a:spcPts val="0"/>
                </a:spcAft>
                <a:buClrTx/>
                <a:buSzTx/>
                <a:buFontTx/>
                <a:buChar char="-"/>
                <a:tabLst/>
                <a:defRPr/>
              </a:pPr>
              <a:r>
                <a:rPr lang="en-US" altLang="ko-KR" sz="3600" baseline="0" dirty="0" err="1">
                  <a:solidFill>
                    <a:srgbClr val="0070C0"/>
                  </a:solidFill>
                  <a:latin typeface="Cambria" panose="02040503050406030204" pitchFamily="18" charset="0"/>
                  <a:ea typeface="Cambria" panose="02040503050406030204" pitchFamily="18" charset="0"/>
                </a:rPr>
                <a:t>Sửa</a:t>
              </a:r>
              <a:r>
                <a:rPr lang="en-US" altLang="ko-KR" sz="3600" dirty="0">
                  <a:solidFill>
                    <a:srgbClr val="0070C0"/>
                  </a:solidFill>
                  <a:latin typeface="Cambria" panose="02040503050406030204" pitchFamily="18" charset="0"/>
                  <a:ea typeface="Cambria" panose="02040503050406030204" pitchFamily="18" charset="0"/>
                </a:rPr>
                <a:t> </a:t>
              </a:r>
              <a:r>
                <a:rPr lang="en-US" altLang="ko-KR" sz="3600" dirty="0" err="1">
                  <a:solidFill>
                    <a:srgbClr val="0070C0"/>
                  </a:solidFill>
                  <a:latin typeface="Cambria" panose="02040503050406030204" pitchFamily="18" charset="0"/>
                  <a:ea typeface="Cambria" panose="02040503050406030204" pitchFamily="18" charset="0"/>
                </a:rPr>
                <a:t>lại</a:t>
              </a:r>
              <a:r>
                <a:rPr lang="en-US" altLang="ko-KR" sz="3600" dirty="0">
                  <a:solidFill>
                    <a:srgbClr val="0070C0"/>
                  </a:solidFill>
                  <a:latin typeface="Cambria" panose="02040503050406030204" pitchFamily="18" charset="0"/>
                  <a:ea typeface="Cambria" panose="02040503050406030204" pitchFamily="18" charset="0"/>
                </a:rPr>
                <a:t> </a:t>
              </a:r>
              <a:r>
                <a:rPr lang="en-US" altLang="ko-KR" sz="3600" dirty="0" err="1">
                  <a:solidFill>
                    <a:srgbClr val="0070C0"/>
                  </a:solidFill>
                  <a:latin typeface="Cambria" panose="02040503050406030204" pitchFamily="18" charset="0"/>
                  <a:ea typeface="Cambria" panose="02040503050406030204" pitchFamily="18" charset="0"/>
                </a:rPr>
                <a:t>bài</a:t>
              </a:r>
              <a:r>
                <a:rPr lang="en-US" altLang="ko-KR" sz="3600" dirty="0">
                  <a:solidFill>
                    <a:srgbClr val="0070C0"/>
                  </a:solidFill>
                  <a:latin typeface="Cambria" panose="02040503050406030204" pitchFamily="18" charset="0"/>
                  <a:ea typeface="Cambria" panose="02040503050406030204" pitchFamily="18" charset="0"/>
                </a:rPr>
                <a:t> </a:t>
              </a:r>
              <a:r>
                <a:rPr lang="en-US" altLang="ko-KR" sz="3600" dirty="0" err="1">
                  <a:solidFill>
                    <a:srgbClr val="0070C0"/>
                  </a:solidFill>
                  <a:latin typeface="Cambria" panose="02040503050406030204" pitchFamily="18" charset="0"/>
                  <a:ea typeface="Cambria" panose="02040503050406030204" pitchFamily="18" charset="0"/>
                </a:rPr>
                <a:t>cho</a:t>
              </a:r>
              <a:r>
                <a:rPr lang="en-US" altLang="ko-KR" sz="3600" dirty="0">
                  <a:solidFill>
                    <a:srgbClr val="0070C0"/>
                  </a:solidFill>
                  <a:latin typeface="Cambria" panose="02040503050406030204" pitchFamily="18" charset="0"/>
                  <a:ea typeface="Cambria" panose="02040503050406030204" pitchFamily="18" charset="0"/>
                </a:rPr>
                <a:t> hay </a:t>
              </a:r>
              <a:r>
                <a:rPr lang="en-US" altLang="ko-KR" sz="3600" dirty="0" err="1">
                  <a:solidFill>
                    <a:srgbClr val="0070C0"/>
                  </a:solidFill>
                  <a:latin typeface="Cambria" panose="02040503050406030204" pitchFamily="18" charset="0"/>
                  <a:ea typeface="Cambria" panose="02040503050406030204" pitchFamily="18" charset="0"/>
                </a:rPr>
                <a:t>hơn</a:t>
              </a:r>
              <a:r>
                <a:rPr lang="en-US" altLang="ko-KR" sz="3600" dirty="0">
                  <a:solidFill>
                    <a:srgbClr val="0070C0"/>
                  </a:solidFill>
                  <a:latin typeface="Cambria" panose="02040503050406030204" pitchFamily="18" charset="0"/>
                  <a:ea typeface="Cambria" panose="02040503050406030204" pitchFamily="18" charset="0"/>
                </a:rPr>
                <a:t>.</a:t>
              </a:r>
              <a:endParaRPr kumimoji="0" lang="ko-KR" altLang="en-US" sz="3600" b="0" i="0" u="none" strike="noStrike" kern="1200" cap="none" spc="0" normalizeH="0" baseline="0" noProof="0" dirty="0">
                <a:ln>
                  <a:noFill/>
                </a:ln>
                <a:solidFill>
                  <a:srgbClr val="0070C0"/>
                </a:solidFill>
                <a:effectLst/>
                <a:uLnTx/>
                <a:uFillTx/>
                <a:latin typeface="Cambria" panose="02040503050406030204" pitchFamily="18" charset="0"/>
              </a:endParaRPr>
            </a:p>
          </p:txBody>
        </p:sp>
        <p:sp>
          <p:nvSpPr>
            <p:cNvPr id="12" name="직사각형 25">
              <a:extLst>
                <a:ext uri="{FF2B5EF4-FFF2-40B4-BE49-F238E27FC236}">
                  <a16:creationId xmlns:a16="http://schemas.microsoft.com/office/drawing/2014/main" id="{3341821E-17FC-455B-9E2F-E3A264DFE1BA}"/>
                </a:ext>
              </a:extLst>
            </p:cNvPr>
            <p:cNvSpPr/>
            <p:nvPr/>
          </p:nvSpPr>
          <p:spPr>
            <a:xfrm>
              <a:off x="1648661" y="1839555"/>
              <a:ext cx="8989997" cy="2031325"/>
            </a:xfrm>
            <a:custGeom>
              <a:avLst/>
              <a:gdLst>
                <a:gd name="connsiteX0" fmla="*/ 0 w 8132324"/>
                <a:gd name="connsiteY0" fmla="*/ 0 h 1754326"/>
                <a:gd name="connsiteX1" fmla="*/ 8132324 w 8132324"/>
                <a:gd name="connsiteY1" fmla="*/ 0 h 1754326"/>
                <a:gd name="connsiteX2" fmla="*/ 8132324 w 8132324"/>
                <a:gd name="connsiteY2" fmla="*/ 1754326 h 1754326"/>
                <a:gd name="connsiteX3" fmla="*/ 0 w 8132324"/>
                <a:gd name="connsiteY3" fmla="*/ 1754326 h 1754326"/>
                <a:gd name="connsiteX4" fmla="*/ 0 w 8132324"/>
                <a:gd name="connsiteY4" fmla="*/ 0 h 1754326"/>
                <a:gd name="connsiteX0" fmla="*/ 0 w 8132324"/>
                <a:gd name="connsiteY0" fmla="*/ 136294 h 1890620"/>
                <a:gd name="connsiteX1" fmla="*/ 1656945 w 8132324"/>
                <a:gd name="connsiteY1" fmla="*/ 0 h 1890620"/>
                <a:gd name="connsiteX2" fmla="*/ 8132324 w 8132324"/>
                <a:gd name="connsiteY2" fmla="*/ 136294 h 1890620"/>
                <a:gd name="connsiteX3" fmla="*/ 8132324 w 8132324"/>
                <a:gd name="connsiteY3" fmla="*/ 1890620 h 1890620"/>
                <a:gd name="connsiteX4" fmla="*/ 0 w 8132324"/>
                <a:gd name="connsiteY4" fmla="*/ 1890620 h 1890620"/>
                <a:gd name="connsiteX5" fmla="*/ 0 w 8132324"/>
                <a:gd name="connsiteY5" fmla="*/ 136294 h 1890620"/>
                <a:gd name="connsiteX0" fmla="*/ 0 w 8132324"/>
                <a:gd name="connsiteY0" fmla="*/ 185143 h 1939469"/>
                <a:gd name="connsiteX1" fmla="*/ 353439 w 8132324"/>
                <a:gd name="connsiteY1" fmla="*/ 19666 h 1939469"/>
                <a:gd name="connsiteX2" fmla="*/ 1656945 w 8132324"/>
                <a:gd name="connsiteY2" fmla="*/ 48849 h 1939469"/>
                <a:gd name="connsiteX3" fmla="*/ 8132324 w 8132324"/>
                <a:gd name="connsiteY3" fmla="*/ 185143 h 1939469"/>
                <a:gd name="connsiteX4" fmla="*/ 8132324 w 8132324"/>
                <a:gd name="connsiteY4" fmla="*/ 1939469 h 1939469"/>
                <a:gd name="connsiteX5" fmla="*/ 0 w 8132324"/>
                <a:gd name="connsiteY5" fmla="*/ 1939469 h 1939469"/>
                <a:gd name="connsiteX6" fmla="*/ 0 w 8132324"/>
                <a:gd name="connsiteY6" fmla="*/ 185143 h 1939469"/>
                <a:gd name="connsiteX0" fmla="*/ 0 w 8132324"/>
                <a:gd name="connsiteY0" fmla="*/ 185143 h 1939469"/>
                <a:gd name="connsiteX1" fmla="*/ 353439 w 8132324"/>
                <a:gd name="connsiteY1" fmla="*/ 19666 h 1939469"/>
                <a:gd name="connsiteX2" fmla="*/ 1656945 w 8132324"/>
                <a:gd name="connsiteY2" fmla="*/ 48849 h 1939469"/>
                <a:gd name="connsiteX3" fmla="*/ 8132324 w 8132324"/>
                <a:gd name="connsiteY3" fmla="*/ 185143 h 1939469"/>
                <a:gd name="connsiteX4" fmla="*/ 8132324 w 8132324"/>
                <a:gd name="connsiteY4" fmla="*/ 1939469 h 1939469"/>
                <a:gd name="connsiteX5" fmla="*/ 0 w 8132324"/>
                <a:gd name="connsiteY5" fmla="*/ 1939469 h 1939469"/>
                <a:gd name="connsiteX6" fmla="*/ 0 w 8132324"/>
                <a:gd name="connsiteY6" fmla="*/ 185143 h 1939469"/>
                <a:gd name="connsiteX0" fmla="*/ 0 w 8132324"/>
                <a:gd name="connsiteY0" fmla="*/ 187087 h 1941413"/>
                <a:gd name="connsiteX1" fmla="*/ 353439 w 8132324"/>
                <a:gd name="connsiteY1" fmla="*/ 21610 h 1941413"/>
                <a:gd name="connsiteX2" fmla="*/ 1656945 w 8132324"/>
                <a:gd name="connsiteY2" fmla="*/ 50793 h 1941413"/>
                <a:gd name="connsiteX3" fmla="*/ 3709481 w 8132324"/>
                <a:gd name="connsiteY3" fmla="*/ 2156 h 1941413"/>
                <a:gd name="connsiteX4" fmla="*/ 8132324 w 8132324"/>
                <a:gd name="connsiteY4" fmla="*/ 187087 h 1941413"/>
                <a:gd name="connsiteX5" fmla="*/ 8132324 w 8132324"/>
                <a:gd name="connsiteY5" fmla="*/ 1941413 h 1941413"/>
                <a:gd name="connsiteX6" fmla="*/ 0 w 8132324"/>
                <a:gd name="connsiteY6" fmla="*/ 1941413 h 1941413"/>
                <a:gd name="connsiteX7" fmla="*/ 0 w 8132324"/>
                <a:gd name="connsiteY7" fmla="*/ 187087 h 1941413"/>
                <a:gd name="connsiteX0" fmla="*/ 0 w 8132324"/>
                <a:gd name="connsiteY0" fmla="*/ 187087 h 1941413"/>
                <a:gd name="connsiteX1" fmla="*/ 353439 w 8132324"/>
                <a:gd name="connsiteY1" fmla="*/ 21610 h 1941413"/>
                <a:gd name="connsiteX2" fmla="*/ 1656945 w 8132324"/>
                <a:gd name="connsiteY2" fmla="*/ 50793 h 1941413"/>
                <a:gd name="connsiteX3" fmla="*/ 3709481 w 8132324"/>
                <a:gd name="connsiteY3" fmla="*/ 2156 h 1941413"/>
                <a:gd name="connsiteX4" fmla="*/ 7308715 w 8132324"/>
                <a:gd name="connsiteY4" fmla="*/ 21611 h 1941413"/>
                <a:gd name="connsiteX5" fmla="*/ 8132324 w 8132324"/>
                <a:gd name="connsiteY5" fmla="*/ 187087 h 1941413"/>
                <a:gd name="connsiteX6" fmla="*/ 8132324 w 8132324"/>
                <a:gd name="connsiteY6" fmla="*/ 1941413 h 1941413"/>
                <a:gd name="connsiteX7" fmla="*/ 0 w 8132324"/>
                <a:gd name="connsiteY7" fmla="*/ 1941413 h 1941413"/>
                <a:gd name="connsiteX8" fmla="*/ 0 w 8132324"/>
                <a:gd name="connsiteY8" fmla="*/ 187087 h 1941413"/>
                <a:gd name="connsiteX0" fmla="*/ 0 w 8132324"/>
                <a:gd name="connsiteY0" fmla="*/ 187087 h 1941413"/>
                <a:gd name="connsiteX1" fmla="*/ 353439 w 8132324"/>
                <a:gd name="connsiteY1" fmla="*/ 21610 h 1941413"/>
                <a:gd name="connsiteX2" fmla="*/ 1656945 w 8132324"/>
                <a:gd name="connsiteY2" fmla="*/ 50793 h 1941413"/>
                <a:gd name="connsiteX3" fmla="*/ 3709481 w 8132324"/>
                <a:gd name="connsiteY3" fmla="*/ 2156 h 1941413"/>
                <a:gd name="connsiteX4" fmla="*/ 7308715 w 8132324"/>
                <a:gd name="connsiteY4" fmla="*/ 21611 h 1941413"/>
                <a:gd name="connsiteX5" fmla="*/ 8103141 w 8132324"/>
                <a:gd name="connsiteY5" fmla="*/ 11989 h 1941413"/>
                <a:gd name="connsiteX6" fmla="*/ 8132324 w 8132324"/>
                <a:gd name="connsiteY6" fmla="*/ 1941413 h 1941413"/>
                <a:gd name="connsiteX7" fmla="*/ 0 w 8132324"/>
                <a:gd name="connsiteY7" fmla="*/ 1941413 h 1941413"/>
                <a:gd name="connsiteX8" fmla="*/ 0 w 8132324"/>
                <a:gd name="connsiteY8" fmla="*/ 187087 h 1941413"/>
                <a:gd name="connsiteX0" fmla="*/ 0 w 8204016"/>
                <a:gd name="connsiteY0" fmla="*/ 187087 h 1941413"/>
                <a:gd name="connsiteX1" fmla="*/ 353439 w 8204016"/>
                <a:gd name="connsiteY1" fmla="*/ 21610 h 1941413"/>
                <a:gd name="connsiteX2" fmla="*/ 1656945 w 8204016"/>
                <a:gd name="connsiteY2" fmla="*/ 50793 h 1941413"/>
                <a:gd name="connsiteX3" fmla="*/ 3709481 w 8204016"/>
                <a:gd name="connsiteY3" fmla="*/ 2156 h 1941413"/>
                <a:gd name="connsiteX4" fmla="*/ 7308715 w 8204016"/>
                <a:gd name="connsiteY4" fmla="*/ 21611 h 1941413"/>
                <a:gd name="connsiteX5" fmla="*/ 8103141 w 8204016"/>
                <a:gd name="connsiteY5" fmla="*/ 11989 h 1941413"/>
                <a:gd name="connsiteX6" fmla="*/ 8132324 w 8204016"/>
                <a:gd name="connsiteY6" fmla="*/ 1941413 h 1941413"/>
                <a:gd name="connsiteX7" fmla="*/ 0 w 8204016"/>
                <a:gd name="connsiteY7" fmla="*/ 1941413 h 1941413"/>
                <a:gd name="connsiteX8" fmla="*/ 0 w 8204016"/>
                <a:gd name="connsiteY8" fmla="*/ 187087 h 1941413"/>
                <a:gd name="connsiteX0" fmla="*/ 0 w 8783186"/>
                <a:gd name="connsiteY0" fmla="*/ 187087 h 1941413"/>
                <a:gd name="connsiteX1" fmla="*/ 353439 w 8783186"/>
                <a:gd name="connsiteY1" fmla="*/ 21610 h 1941413"/>
                <a:gd name="connsiteX2" fmla="*/ 1656945 w 8783186"/>
                <a:gd name="connsiteY2" fmla="*/ 50793 h 1941413"/>
                <a:gd name="connsiteX3" fmla="*/ 3709481 w 8783186"/>
                <a:gd name="connsiteY3" fmla="*/ 2156 h 1941413"/>
                <a:gd name="connsiteX4" fmla="*/ 7308715 w 8783186"/>
                <a:gd name="connsiteY4" fmla="*/ 21611 h 1941413"/>
                <a:gd name="connsiteX5" fmla="*/ 8103141 w 8783186"/>
                <a:gd name="connsiteY5" fmla="*/ 11989 h 1941413"/>
                <a:gd name="connsiteX6" fmla="*/ 8291209 w 8783186"/>
                <a:gd name="connsiteY6" fmla="*/ 838734 h 1941413"/>
                <a:gd name="connsiteX7" fmla="*/ 8132324 w 8783186"/>
                <a:gd name="connsiteY7" fmla="*/ 1941413 h 1941413"/>
                <a:gd name="connsiteX8" fmla="*/ 0 w 8783186"/>
                <a:gd name="connsiteY8" fmla="*/ 1941413 h 1941413"/>
                <a:gd name="connsiteX9" fmla="*/ 0 w 8783186"/>
                <a:gd name="connsiteY9" fmla="*/ 187087 h 1941413"/>
                <a:gd name="connsiteX0" fmla="*/ 0 w 8832800"/>
                <a:gd name="connsiteY0" fmla="*/ 187087 h 1941413"/>
                <a:gd name="connsiteX1" fmla="*/ 353439 w 8832800"/>
                <a:gd name="connsiteY1" fmla="*/ 21610 h 1941413"/>
                <a:gd name="connsiteX2" fmla="*/ 1656945 w 8832800"/>
                <a:gd name="connsiteY2" fmla="*/ 50793 h 1941413"/>
                <a:gd name="connsiteX3" fmla="*/ 3709481 w 8832800"/>
                <a:gd name="connsiteY3" fmla="*/ 2156 h 1941413"/>
                <a:gd name="connsiteX4" fmla="*/ 7308715 w 8832800"/>
                <a:gd name="connsiteY4" fmla="*/ 21611 h 1941413"/>
                <a:gd name="connsiteX5" fmla="*/ 8103141 w 8832800"/>
                <a:gd name="connsiteY5" fmla="*/ 11989 h 1941413"/>
                <a:gd name="connsiteX6" fmla="*/ 8291209 w 8832800"/>
                <a:gd name="connsiteY6" fmla="*/ 838734 h 1941413"/>
                <a:gd name="connsiteX7" fmla="*/ 8330119 w 8832800"/>
                <a:gd name="connsiteY7" fmla="*/ 1568309 h 1941413"/>
                <a:gd name="connsiteX8" fmla="*/ 8132324 w 8832800"/>
                <a:gd name="connsiteY8" fmla="*/ 1941413 h 1941413"/>
                <a:gd name="connsiteX9" fmla="*/ 0 w 8832800"/>
                <a:gd name="connsiteY9" fmla="*/ 1941413 h 1941413"/>
                <a:gd name="connsiteX10" fmla="*/ 0 w 8832800"/>
                <a:gd name="connsiteY10" fmla="*/ 187087 h 1941413"/>
                <a:gd name="connsiteX0" fmla="*/ 0 w 8854009"/>
                <a:gd name="connsiteY0" fmla="*/ 187087 h 1941413"/>
                <a:gd name="connsiteX1" fmla="*/ 353439 w 8854009"/>
                <a:gd name="connsiteY1" fmla="*/ 21610 h 1941413"/>
                <a:gd name="connsiteX2" fmla="*/ 1656945 w 8854009"/>
                <a:gd name="connsiteY2" fmla="*/ 50793 h 1941413"/>
                <a:gd name="connsiteX3" fmla="*/ 3709481 w 8854009"/>
                <a:gd name="connsiteY3" fmla="*/ 2156 h 1941413"/>
                <a:gd name="connsiteX4" fmla="*/ 7308715 w 8854009"/>
                <a:gd name="connsiteY4" fmla="*/ 21611 h 1941413"/>
                <a:gd name="connsiteX5" fmla="*/ 8103141 w 8854009"/>
                <a:gd name="connsiteY5" fmla="*/ 11989 h 1941413"/>
                <a:gd name="connsiteX6" fmla="*/ 8291209 w 8854009"/>
                <a:gd name="connsiteY6" fmla="*/ 838734 h 1941413"/>
                <a:gd name="connsiteX7" fmla="*/ 8330119 w 8854009"/>
                <a:gd name="connsiteY7" fmla="*/ 1568309 h 1941413"/>
                <a:gd name="connsiteX8" fmla="*/ 8417668 w 8854009"/>
                <a:gd name="connsiteY8" fmla="*/ 1879594 h 1941413"/>
                <a:gd name="connsiteX9" fmla="*/ 8132324 w 8854009"/>
                <a:gd name="connsiteY9" fmla="*/ 1941413 h 1941413"/>
                <a:gd name="connsiteX10" fmla="*/ 0 w 8854009"/>
                <a:gd name="connsiteY10" fmla="*/ 1941413 h 1941413"/>
                <a:gd name="connsiteX11" fmla="*/ 0 w 8854009"/>
                <a:gd name="connsiteY11" fmla="*/ 187087 h 1941413"/>
                <a:gd name="connsiteX0" fmla="*/ 0 w 8798422"/>
                <a:gd name="connsiteY0" fmla="*/ 187087 h 1941413"/>
                <a:gd name="connsiteX1" fmla="*/ 353439 w 8798422"/>
                <a:gd name="connsiteY1" fmla="*/ 21610 h 1941413"/>
                <a:gd name="connsiteX2" fmla="*/ 1656945 w 8798422"/>
                <a:gd name="connsiteY2" fmla="*/ 50793 h 1941413"/>
                <a:gd name="connsiteX3" fmla="*/ 3709481 w 8798422"/>
                <a:gd name="connsiteY3" fmla="*/ 2156 h 1941413"/>
                <a:gd name="connsiteX4" fmla="*/ 7308715 w 8798422"/>
                <a:gd name="connsiteY4" fmla="*/ 21611 h 1941413"/>
                <a:gd name="connsiteX5" fmla="*/ 8103141 w 8798422"/>
                <a:gd name="connsiteY5" fmla="*/ 11989 h 1941413"/>
                <a:gd name="connsiteX6" fmla="*/ 8291209 w 8798422"/>
                <a:gd name="connsiteY6" fmla="*/ 838734 h 1941413"/>
                <a:gd name="connsiteX7" fmla="*/ 8330119 w 8798422"/>
                <a:gd name="connsiteY7" fmla="*/ 1568309 h 1941413"/>
                <a:gd name="connsiteX8" fmla="*/ 8132324 w 8798422"/>
                <a:gd name="connsiteY8" fmla="*/ 1941413 h 1941413"/>
                <a:gd name="connsiteX9" fmla="*/ 0 w 8798422"/>
                <a:gd name="connsiteY9" fmla="*/ 1941413 h 1941413"/>
                <a:gd name="connsiteX10" fmla="*/ 0 w 8798422"/>
                <a:gd name="connsiteY10" fmla="*/ 187087 h 1941413"/>
                <a:gd name="connsiteX0" fmla="*/ 0 w 8966690"/>
                <a:gd name="connsiteY0" fmla="*/ 187087 h 1941413"/>
                <a:gd name="connsiteX1" fmla="*/ 353439 w 8966690"/>
                <a:gd name="connsiteY1" fmla="*/ 21610 h 1941413"/>
                <a:gd name="connsiteX2" fmla="*/ 1656945 w 8966690"/>
                <a:gd name="connsiteY2" fmla="*/ 50793 h 1941413"/>
                <a:gd name="connsiteX3" fmla="*/ 3709481 w 8966690"/>
                <a:gd name="connsiteY3" fmla="*/ 2156 h 1941413"/>
                <a:gd name="connsiteX4" fmla="*/ 7308715 w 8966690"/>
                <a:gd name="connsiteY4" fmla="*/ 21611 h 1941413"/>
                <a:gd name="connsiteX5" fmla="*/ 8103141 w 8966690"/>
                <a:gd name="connsiteY5" fmla="*/ 11989 h 1941413"/>
                <a:gd name="connsiteX6" fmla="*/ 8291209 w 8966690"/>
                <a:gd name="connsiteY6" fmla="*/ 838734 h 1941413"/>
                <a:gd name="connsiteX7" fmla="*/ 8777592 w 8966690"/>
                <a:gd name="connsiteY7" fmla="*/ 1490487 h 1941413"/>
                <a:gd name="connsiteX8" fmla="*/ 8132324 w 8966690"/>
                <a:gd name="connsiteY8" fmla="*/ 1941413 h 1941413"/>
                <a:gd name="connsiteX9" fmla="*/ 0 w 8966690"/>
                <a:gd name="connsiteY9" fmla="*/ 1941413 h 1941413"/>
                <a:gd name="connsiteX10" fmla="*/ 0 w 8966690"/>
                <a:gd name="connsiteY10" fmla="*/ 187087 h 1941413"/>
                <a:gd name="connsiteX0" fmla="*/ 0 w 8966690"/>
                <a:gd name="connsiteY0" fmla="*/ 187087 h 1941413"/>
                <a:gd name="connsiteX1" fmla="*/ 353439 w 8966690"/>
                <a:gd name="connsiteY1" fmla="*/ 21610 h 1941413"/>
                <a:gd name="connsiteX2" fmla="*/ 1656945 w 8966690"/>
                <a:gd name="connsiteY2" fmla="*/ 50793 h 1941413"/>
                <a:gd name="connsiteX3" fmla="*/ 3709481 w 8966690"/>
                <a:gd name="connsiteY3" fmla="*/ 2156 h 1941413"/>
                <a:gd name="connsiteX4" fmla="*/ 7308715 w 8966690"/>
                <a:gd name="connsiteY4" fmla="*/ 21611 h 1941413"/>
                <a:gd name="connsiteX5" fmla="*/ 8103141 w 8966690"/>
                <a:gd name="connsiteY5" fmla="*/ 11989 h 1941413"/>
                <a:gd name="connsiteX6" fmla="*/ 8835958 w 8966690"/>
                <a:gd name="connsiteY6" fmla="*/ 712274 h 1941413"/>
                <a:gd name="connsiteX7" fmla="*/ 8777592 w 8966690"/>
                <a:gd name="connsiteY7" fmla="*/ 1490487 h 1941413"/>
                <a:gd name="connsiteX8" fmla="*/ 8132324 w 8966690"/>
                <a:gd name="connsiteY8" fmla="*/ 1941413 h 1941413"/>
                <a:gd name="connsiteX9" fmla="*/ 0 w 8966690"/>
                <a:gd name="connsiteY9" fmla="*/ 1941413 h 1941413"/>
                <a:gd name="connsiteX10" fmla="*/ 0 w 8966690"/>
                <a:gd name="connsiteY10" fmla="*/ 187087 h 1941413"/>
                <a:gd name="connsiteX0" fmla="*/ 0 w 8966690"/>
                <a:gd name="connsiteY0" fmla="*/ 187087 h 1941413"/>
                <a:gd name="connsiteX1" fmla="*/ 353439 w 8966690"/>
                <a:gd name="connsiteY1" fmla="*/ 21610 h 1941413"/>
                <a:gd name="connsiteX2" fmla="*/ 1656945 w 8966690"/>
                <a:gd name="connsiteY2" fmla="*/ 50793 h 1941413"/>
                <a:gd name="connsiteX3" fmla="*/ 3709481 w 8966690"/>
                <a:gd name="connsiteY3" fmla="*/ 2156 h 1941413"/>
                <a:gd name="connsiteX4" fmla="*/ 7308715 w 8966690"/>
                <a:gd name="connsiteY4" fmla="*/ 21611 h 1941413"/>
                <a:gd name="connsiteX5" fmla="*/ 8103141 w 8966690"/>
                <a:gd name="connsiteY5" fmla="*/ 11989 h 1941413"/>
                <a:gd name="connsiteX6" fmla="*/ 8524673 w 8966690"/>
                <a:gd name="connsiteY6" fmla="*/ 148070 h 1941413"/>
                <a:gd name="connsiteX7" fmla="*/ 8835958 w 8966690"/>
                <a:gd name="connsiteY7" fmla="*/ 712274 h 1941413"/>
                <a:gd name="connsiteX8" fmla="*/ 8777592 w 8966690"/>
                <a:gd name="connsiteY8" fmla="*/ 1490487 h 1941413"/>
                <a:gd name="connsiteX9" fmla="*/ 8132324 w 8966690"/>
                <a:gd name="connsiteY9" fmla="*/ 1941413 h 1941413"/>
                <a:gd name="connsiteX10" fmla="*/ 0 w 8966690"/>
                <a:gd name="connsiteY10" fmla="*/ 1941413 h 1941413"/>
                <a:gd name="connsiteX11" fmla="*/ 0 w 8966690"/>
                <a:gd name="connsiteY11" fmla="*/ 187087 h 1941413"/>
                <a:gd name="connsiteX0" fmla="*/ 0 w 8879650"/>
                <a:gd name="connsiteY0" fmla="*/ 187087 h 2048417"/>
                <a:gd name="connsiteX1" fmla="*/ 353439 w 8879650"/>
                <a:gd name="connsiteY1" fmla="*/ 21610 h 2048417"/>
                <a:gd name="connsiteX2" fmla="*/ 1656945 w 8879650"/>
                <a:gd name="connsiteY2" fmla="*/ 50793 h 2048417"/>
                <a:gd name="connsiteX3" fmla="*/ 3709481 w 8879650"/>
                <a:gd name="connsiteY3" fmla="*/ 2156 h 2048417"/>
                <a:gd name="connsiteX4" fmla="*/ 7308715 w 8879650"/>
                <a:gd name="connsiteY4" fmla="*/ 21611 h 2048417"/>
                <a:gd name="connsiteX5" fmla="*/ 8103141 w 8879650"/>
                <a:gd name="connsiteY5" fmla="*/ 11989 h 2048417"/>
                <a:gd name="connsiteX6" fmla="*/ 8524673 w 8879650"/>
                <a:gd name="connsiteY6" fmla="*/ 148070 h 2048417"/>
                <a:gd name="connsiteX7" fmla="*/ 8835958 w 8879650"/>
                <a:gd name="connsiteY7" fmla="*/ 712274 h 2048417"/>
                <a:gd name="connsiteX8" fmla="*/ 8777592 w 8879650"/>
                <a:gd name="connsiteY8" fmla="*/ 1490487 h 2048417"/>
                <a:gd name="connsiteX9" fmla="*/ 7684852 w 8879650"/>
                <a:gd name="connsiteY9" fmla="*/ 2048417 h 2048417"/>
                <a:gd name="connsiteX10" fmla="*/ 0 w 8879650"/>
                <a:gd name="connsiteY10" fmla="*/ 1941413 h 2048417"/>
                <a:gd name="connsiteX11" fmla="*/ 0 w 8879650"/>
                <a:gd name="connsiteY11" fmla="*/ 187087 h 2048417"/>
                <a:gd name="connsiteX0" fmla="*/ 0 w 8879650"/>
                <a:gd name="connsiteY0" fmla="*/ 187087 h 2048417"/>
                <a:gd name="connsiteX1" fmla="*/ 353439 w 8879650"/>
                <a:gd name="connsiteY1" fmla="*/ 21610 h 2048417"/>
                <a:gd name="connsiteX2" fmla="*/ 1656945 w 8879650"/>
                <a:gd name="connsiteY2" fmla="*/ 50793 h 2048417"/>
                <a:gd name="connsiteX3" fmla="*/ 3709481 w 8879650"/>
                <a:gd name="connsiteY3" fmla="*/ 2156 h 2048417"/>
                <a:gd name="connsiteX4" fmla="*/ 7308715 w 8879650"/>
                <a:gd name="connsiteY4" fmla="*/ 21611 h 2048417"/>
                <a:gd name="connsiteX5" fmla="*/ 8103141 w 8879650"/>
                <a:gd name="connsiteY5" fmla="*/ 11989 h 2048417"/>
                <a:gd name="connsiteX6" fmla="*/ 8524673 w 8879650"/>
                <a:gd name="connsiteY6" fmla="*/ 148070 h 2048417"/>
                <a:gd name="connsiteX7" fmla="*/ 8835958 w 8879650"/>
                <a:gd name="connsiteY7" fmla="*/ 712274 h 2048417"/>
                <a:gd name="connsiteX8" fmla="*/ 8777592 w 8879650"/>
                <a:gd name="connsiteY8" fmla="*/ 1490487 h 2048417"/>
                <a:gd name="connsiteX9" fmla="*/ 7684852 w 8879650"/>
                <a:gd name="connsiteY9" fmla="*/ 2048417 h 2048417"/>
                <a:gd name="connsiteX10" fmla="*/ 0 w 8879650"/>
                <a:gd name="connsiteY10" fmla="*/ 1941413 h 2048417"/>
                <a:gd name="connsiteX11" fmla="*/ 0 w 8879650"/>
                <a:gd name="connsiteY11" fmla="*/ 187087 h 2048417"/>
                <a:gd name="connsiteX0" fmla="*/ 0 w 8881525"/>
                <a:gd name="connsiteY0" fmla="*/ 187087 h 2048417"/>
                <a:gd name="connsiteX1" fmla="*/ 353439 w 8881525"/>
                <a:gd name="connsiteY1" fmla="*/ 21610 h 2048417"/>
                <a:gd name="connsiteX2" fmla="*/ 1656945 w 8881525"/>
                <a:gd name="connsiteY2" fmla="*/ 50793 h 2048417"/>
                <a:gd name="connsiteX3" fmla="*/ 3709481 w 8881525"/>
                <a:gd name="connsiteY3" fmla="*/ 2156 h 2048417"/>
                <a:gd name="connsiteX4" fmla="*/ 7308715 w 8881525"/>
                <a:gd name="connsiteY4" fmla="*/ 21611 h 2048417"/>
                <a:gd name="connsiteX5" fmla="*/ 8103141 w 8881525"/>
                <a:gd name="connsiteY5" fmla="*/ 11989 h 2048417"/>
                <a:gd name="connsiteX6" fmla="*/ 8524673 w 8881525"/>
                <a:gd name="connsiteY6" fmla="*/ 148070 h 2048417"/>
                <a:gd name="connsiteX7" fmla="*/ 8835958 w 8881525"/>
                <a:gd name="connsiteY7" fmla="*/ 712274 h 2048417"/>
                <a:gd name="connsiteX8" fmla="*/ 8787319 w 8881525"/>
                <a:gd name="connsiteY8" fmla="*/ 1723951 h 2048417"/>
                <a:gd name="connsiteX9" fmla="*/ 7684852 w 8881525"/>
                <a:gd name="connsiteY9" fmla="*/ 2048417 h 2048417"/>
                <a:gd name="connsiteX10" fmla="*/ 0 w 8881525"/>
                <a:gd name="connsiteY10" fmla="*/ 1941413 h 2048417"/>
                <a:gd name="connsiteX11" fmla="*/ 0 w 8881525"/>
                <a:gd name="connsiteY11" fmla="*/ 187087 h 2048417"/>
                <a:gd name="connsiteX0" fmla="*/ 0 w 8808114"/>
                <a:gd name="connsiteY0" fmla="*/ 187087 h 2048417"/>
                <a:gd name="connsiteX1" fmla="*/ 353439 w 8808114"/>
                <a:gd name="connsiteY1" fmla="*/ 21610 h 2048417"/>
                <a:gd name="connsiteX2" fmla="*/ 1656945 w 8808114"/>
                <a:gd name="connsiteY2" fmla="*/ 50793 h 2048417"/>
                <a:gd name="connsiteX3" fmla="*/ 3709481 w 8808114"/>
                <a:gd name="connsiteY3" fmla="*/ 2156 h 2048417"/>
                <a:gd name="connsiteX4" fmla="*/ 7308715 w 8808114"/>
                <a:gd name="connsiteY4" fmla="*/ 21611 h 2048417"/>
                <a:gd name="connsiteX5" fmla="*/ 8103141 w 8808114"/>
                <a:gd name="connsiteY5" fmla="*/ 11989 h 2048417"/>
                <a:gd name="connsiteX6" fmla="*/ 8524673 w 8808114"/>
                <a:gd name="connsiteY6" fmla="*/ 148070 h 2048417"/>
                <a:gd name="connsiteX7" fmla="*/ 8719227 w 8808114"/>
                <a:gd name="connsiteY7" fmla="*/ 897099 h 2048417"/>
                <a:gd name="connsiteX8" fmla="*/ 8787319 w 8808114"/>
                <a:gd name="connsiteY8" fmla="*/ 1723951 h 2048417"/>
                <a:gd name="connsiteX9" fmla="*/ 7684852 w 8808114"/>
                <a:gd name="connsiteY9" fmla="*/ 2048417 h 2048417"/>
                <a:gd name="connsiteX10" fmla="*/ 0 w 8808114"/>
                <a:gd name="connsiteY10" fmla="*/ 1941413 h 2048417"/>
                <a:gd name="connsiteX11" fmla="*/ 0 w 8808114"/>
                <a:gd name="connsiteY11" fmla="*/ 187087 h 2048417"/>
                <a:gd name="connsiteX0" fmla="*/ 0 w 8808114"/>
                <a:gd name="connsiteY0" fmla="*/ 187087 h 2068972"/>
                <a:gd name="connsiteX1" fmla="*/ 353439 w 8808114"/>
                <a:gd name="connsiteY1" fmla="*/ 21610 h 2068972"/>
                <a:gd name="connsiteX2" fmla="*/ 1656945 w 8808114"/>
                <a:gd name="connsiteY2" fmla="*/ 50793 h 2068972"/>
                <a:gd name="connsiteX3" fmla="*/ 3709481 w 8808114"/>
                <a:gd name="connsiteY3" fmla="*/ 2156 h 2068972"/>
                <a:gd name="connsiteX4" fmla="*/ 7308715 w 8808114"/>
                <a:gd name="connsiteY4" fmla="*/ 21611 h 2068972"/>
                <a:gd name="connsiteX5" fmla="*/ 8103141 w 8808114"/>
                <a:gd name="connsiteY5" fmla="*/ 11989 h 2068972"/>
                <a:gd name="connsiteX6" fmla="*/ 8524673 w 8808114"/>
                <a:gd name="connsiteY6" fmla="*/ 148070 h 2068972"/>
                <a:gd name="connsiteX7" fmla="*/ 8719227 w 8808114"/>
                <a:gd name="connsiteY7" fmla="*/ 897099 h 2068972"/>
                <a:gd name="connsiteX8" fmla="*/ 8787319 w 8808114"/>
                <a:gd name="connsiteY8" fmla="*/ 1723951 h 2068972"/>
                <a:gd name="connsiteX9" fmla="*/ 7684852 w 8808114"/>
                <a:gd name="connsiteY9" fmla="*/ 2048417 h 2068972"/>
                <a:gd name="connsiteX10" fmla="*/ 4020766 w 8808114"/>
                <a:gd name="connsiteY10" fmla="*/ 2064419 h 2068972"/>
                <a:gd name="connsiteX11" fmla="*/ 0 w 8808114"/>
                <a:gd name="connsiteY11" fmla="*/ 1941413 h 2068972"/>
                <a:gd name="connsiteX12" fmla="*/ 0 w 8808114"/>
                <a:gd name="connsiteY12" fmla="*/ 187087 h 2068972"/>
                <a:gd name="connsiteX0" fmla="*/ 0 w 8808114"/>
                <a:gd name="connsiteY0" fmla="*/ 187087 h 2064419"/>
                <a:gd name="connsiteX1" fmla="*/ 353439 w 8808114"/>
                <a:gd name="connsiteY1" fmla="*/ 21610 h 2064419"/>
                <a:gd name="connsiteX2" fmla="*/ 1656945 w 8808114"/>
                <a:gd name="connsiteY2" fmla="*/ 50793 h 2064419"/>
                <a:gd name="connsiteX3" fmla="*/ 3709481 w 8808114"/>
                <a:gd name="connsiteY3" fmla="*/ 2156 h 2064419"/>
                <a:gd name="connsiteX4" fmla="*/ 7308715 w 8808114"/>
                <a:gd name="connsiteY4" fmla="*/ 21611 h 2064419"/>
                <a:gd name="connsiteX5" fmla="*/ 8103141 w 8808114"/>
                <a:gd name="connsiteY5" fmla="*/ 11989 h 2064419"/>
                <a:gd name="connsiteX6" fmla="*/ 8524673 w 8808114"/>
                <a:gd name="connsiteY6" fmla="*/ 148070 h 2064419"/>
                <a:gd name="connsiteX7" fmla="*/ 8719227 w 8808114"/>
                <a:gd name="connsiteY7" fmla="*/ 897099 h 2064419"/>
                <a:gd name="connsiteX8" fmla="*/ 8787319 w 8808114"/>
                <a:gd name="connsiteY8" fmla="*/ 1723951 h 2064419"/>
                <a:gd name="connsiteX9" fmla="*/ 7684852 w 8808114"/>
                <a:gd name="connsiteY9" fmla="*/ 2048417 h 2064419"/>
                <a:gd name="connsiteX10" fmla="*/ 4020766 w 8808114"/>
                <a:gd name="connsiteY10" fmla="*/ 2064419 h 2064419"/>
                <a:gd name="connsiteX11" fmla="*/ 0 w 8808114"/>
                <a:gd name="connsiteY11" fmla="*/ 1941413 h 2064419"/>
                <a:gd name="connsiteX12" fmla="*/ 0 w 8808114"/>
                <a:gd name="connsiteY12" fmla="*/ 187087 h 2064419"/>
                <a:gd name="connsiteX0" fmla="*/ 0 w 8808114"/>
                <a:gd name="connsiteY0" fmla="*/ 187087 h 2064419"/>
                <a:gd name="connsiteX1" fmla="*/ 353439 w 8808114"/>
                <a:gd name="connsiteY1" fmla="*/ 21610 h 2064419"/>
                <a:gd name="connsiteX2" fmla="*/ 1656945 w 8808114"/>
                <a:gd name="connsiteY2" fmla="*/ 50793 h 2064419"/>
                <a:gd name="connsiteX3" fmla="*/ 3709481 w 8808114"/>
                <a:gd name="connsiteY3" fmla="*/ 2156 h 2064419"/>
                <a:gd name="connsiteX4" fmla="*/ 7308715 w 8808114"/>
                <a:gd name="connsiteY4" fmla="*/ 21611 h 2064419"/>
                <a:gd name="connsiteX5" fmla="*/ 8103141 w 8808114"/>
                <a:gd name="connsiteY5" fmla="*/ 11989 h 2064419"/>
                <a:gd name="connsiteX6" fmla="*/ 8524673 w 8808114"/>
                <a:gd name="connsiteY6" fmla="*/ 148070 h 2064419"/>
                <a:gd name="connsiteX7" fmla="*/ 8719227 w 8808114"/>
                <a:gd name="connsiteY7" fmla="*/ 897099 h 2064419"/>
                <a:gd name="connsiteX8" fmla="*/ 8787319 w 8808114"/>
                <a:gd name="connsiteY8" fmla="*/ 1723951 h 2064419"/>
                <a:gd name="connsiteX9" fmla="*/ 7684852 w 8808114"/>
                <a:gd name="connsiteY9" fmla="*/ 2048417 h 2064419"/>
                <a:gd name="connsiteX10" fmla="*/ 4020766 w 8808114"/>
                <a:gd name="connsiteY10" fmla="*/ 2064419 h 2064419"/>
                <a:gd name="connsiteX11" fmla="*/ 0 w 8808114"/>
                <a:gd name="connsiteY11" fmla="*/ 1941413 h 2064419"/>
                <a:gd name="connsiteX12" fmla="*/ 0 w 8808114"/>
                <a:gd name="connsiteY12" fmla="*/ 187087 h 2064419"/>
                <a:gd name="connsiteX0" fmla="*/ 0 w 8808114"/>
                <a:gd name="connsiteY0" fmla="*/ 187087 h 2116547"/>
                <a:gd name="connsiteX1" fmla="*/ 353439 w 8808114"/>
                <a:gd name="connsiteY1" fmla="*/ 21610 h 2116547"/>
                <a:gd name="connsiteX2" fmla="*/ 1656945 w 8808114"/>
                <a:gd name="connsiteY2" fmla="*/ 50793 h 2116547"/>
                <a:gd name="connsiteX3" fmla="*/ 3709481 w 8808114"/>
                <a:gd name="connsiteY3" fmla="*/ 2156 h 2116547"/>
                <a:gd name="connsiteX4" fmla="*/ 7308715 w 8808114"/>
                <a:gd name="connsiteY4" fmla="*/ 21611 h 2116547"/>
                <a:gd name="connsiteX5" fmla="*/ 8103141 w 8808114"/>
                <a:gd name="connsiteY5" fmla="*/ 11989 h 2116547"/>
                <a:gd name="connsiteX6" fmla="*/ 8524673 w 8808114"/>
                <a:gd name="connsiteY6" fmla="*/ 148070 h 2116547"/>
                <a:gd name="connsiteX7" fmla="*/ 8719227 w 8808114"/>
                <a:gd name="connsiteY7" fmla="*/ 897099 h 2116547"/>
                <a:gd name="connsiteX8" fmla="*/ 8787319 w 8808114"/>
                <a:gd name="connsiteY8" fmla="*/ 1723951 h 2116547"/>
                <a:gd name="connsiteX9" fmla="*/ 7684852 w 8808114"/>
                <a:gd name="connsiteY9" fmla="*/ 2048417 h 2116547"/>
                <a:gd name="connsiteX10" fmla="*/ 4020766 w 8808114"/>
                <a:gd name="connsiteY10" fmla="*/ 2064419 h 2116547"/>
                <a:gd name="connsiteX11" fmla="*/ 1180290 w 8808114"/>
                <a:gd name="connsiteY11" fmla="*/ 2083875 h 2116547"/>
                <a:gd name="connsiteX12" fmla="*/ 0 w 8808114"/>
                <a:gd name="connsiteY12" fmla="*/ 1941413 h 2116547"/>
                <a:gd name="connsiteX13" fmla="*/ 0 w 8808114"/>
                <a:gd name="connsiteY13" fmla="*/ 187087 h 2116547"/>
                <a:gd name="connsiteX0" fmla="*/ 94043 w 8902157"/>
                <a:gd name="connsiteY0" fmla="*/ 187087 h 2088612"/>
                <a:gd name="connsiteX1" fmla="*/ 447482 w 8902157"/>
                <a:gd name="connsiteY1" fmla="*/ 21610 h 2088612"/>
                <a:gd name="connsiteX2" fmla="*/ 1750988 w 8902157"/>
                <a:gd name="connsiteY2" fmla="*/ 50793 h 2088612"/>
                <a:gd name="connsiteX3" fmla="*/ 3803524 w 8902157"/>
                <a:gd name="connsiteY3" fmla="*/ 2156 h 2088612"/>
                <a:gd name="connsiteX4" fmla="*/ 7402758 w 8902157"/>
                <a:gd name="connsiteY4" fmla="*/ 21611 h 2088612"/>
                <a:gd name="connsiteX5" fmla="*/ 8197184 w 8902157"/>
                <a:gd name="connsiteY5" fmla="*/ 11989 h 2088612"/>
                <a:gd name="connsiteX6" fmla="*/ 8618716 w 8902157"/>
                <a:gd name="connsiteY6" fmla="*/ 148070 h 2088612"/>
                <a:gd name="connsiteX7" fmla="*/ 8813270 w 8902157"/>
                <a:gd name="connsiteY7" fmla="*/ 897099 h 2088612"/>
                <a:gd name="connsiteX8" fmla="*/ 8881362 w 8902157"/>
                <a:gd name="connsiteY8" fmla="*/ 1723951 h 2088612"/>
                <a:gd name="connsiteX9" fmla="*/ 7778895 w 8902157"/>
                <a:gd name="connsiteY9" fmla="*/ 2048417 h 2088612"/>
                <a:gd name="connsiteX10" fmla="*/ 4114809 w 8902157"/>
                <a:gd name="connsiteY10" fmla="*/ 2064419 h 2088612"/>
                <a:gd name="connsiteX11" fmla="*/ 1274333 w 8902157"/>
                <a:gd name="connsiteY11" fmla="*/ 2083875 h 2088612"/>
                <a:gd name="connsiteX12" fmla="*/ 94043 w 8902157"/>
                <a:gd name="connsiteY12" fmla="*/ 1941413 h 2088612"/>
                <a:gd name="connsiteX13" fmla="*/ 9 w 8902157"/>
                <a:gd name="connsiteY13" fmla="*/ 1480760 h 2088612"/>
                <a:gd name="connsiteX14" fmla="*/ 94043 w 8902157"/>
                <a:gd name="connsiteY14" fmla="*/ 187087 h 2088612"/>
                <a:gd name="connsiteX0" fmla="*/ 181883 w 8989997"/>
                <a:gd name="connsiteY0" fmla="*/ 187087 h 2088612"/>
                <a:gd name="connsiteX1" fmla="*/ 535322 w 8989997"/>
                <a:gd name="connsiteY1" fmla="*/ 21610 h 2088612"/>
                <a:gd name="connsiteX2" fmla="*/ 1838828 w 8989997"/>
                <a:gd name="connsiteY2" fmla="*/ 50793 h 2088612"/>
                <a:gd name="connsiteX3" fmla="*/ 3891364 w 8989997"/>
                <a:gd name="connsiteY3" fmla="*/ 2156 h 2088612"/>
                <a:gd name="connsiteX4" fmla="*/ 7490598 w 8989997"/>
                <a:gd name="connsiteY4" fmla="*/ 21611 h 2088612"/>
                <a:gd name="connsiteX5" fmla="*/ 8285024 w 8989997"/>
                <a:gd name="connsiteY5" fmla="*/ 11989 h 2088612"/>
                <a:gd name="connsiteX6" fmla="*/ 8706556 w 8989997"/>
                <a:gd name="connsiteY6" fmla="*/ 148070 h 2088612"/>
                <a:gd name="connsiteX7" fmla="*/ 8901110 w 8989997"/>
                <a:gd name="connsiteY7" fmla="*/ 897099 h 2088612"/>
                <a:gd name="connsiteX8" fmla="*/ 8969202 w 8989997"/>
                <a:gd name="connsiteY8" fmla="*/ 1723951 h 2088612"/>
                <a:gd name="connsiteX9" fmla="*/ 7866735 w 8989997"/>
                <a:gd name="connsiteY9" fmla="*/ 2048417 h 2088612"/>
                <a:gd name="connsiteX10" fmla="*/ 4202649 w 8989997"/>
                <a:gd name="connsiteY10" fmla="*/ 2064419 h 2088612"/>
                <a:gd name="connsiteX11" fmla="*/ 1362173 w 8989997"/>
                <a:gd name="connsiteY11" fmla="*/ 2083875 h 2088612"/>
                <a:gd name="connsiteX12" fmla="*/ 181883 w 8989997"/>
                <a:gd name="connsiteY12" fmla="*/ 1941413 h 2088612"/>
                <a:gd name="connsiteX13" fmla="*/ 87849 w 8989997"/>
                <a:gd name="connsiteY13" fmla="*/ 1480760 h 2088612"/>
                <a:gd name="connsiteX14" fmla="*/ 301 w 8989997"/>
                <a:gd name="connsiteY14" fmla="*/ 673364 h 2088612"/>
                <a:gd name="connsiteX15" fmla="*/ 181883 w 8989997"/>
                <a:gd name="connsiteY15" fmla="*/ 187087 h 2088612"/>
                <a:gd name="connsiteX0" fmla="*/ 181883 w 8989997"/>
                <a:gd name="connsiteY0" fmla="*/ 207281 h 2108806"/>
                <a:gd name="connsiteX1" fmla="*/ 535322 w 8989997"/>
                <a:gd name="connsiteY1" fmla="*/ 41804 h 2108806"/>
                <a:gd name="connsiteX2" fmla="*/ 1887466 w 8989997"/>
                <a:gd name="connsiteY2" fmla="*/ 2893 h 2108806"/>
                <a:gd name="connsiteX3" fmla="*/ 3891364 w 8989997"/>
                <a:gd name="connsiteY3" fmla="*/ 22350 h 2108806"/>
                <a:gd name="connsiteX4" fmla="*/ 7490598 w 8989997"/>
                <a:gd name="connsiteY4" fmla="*/ 41805 h 2108806"/>
                <a:gd name="connsiteX5" fmla="*/ 8285024 w 8989997"/>
                <a:gd name="connsiteY5" fmla="*/ 32183 h 2108806"/>
                <a:gd name="connsiteX6" fmla="*/ 8706556 w 8989997"/>
                <a:gd name="connsiteY6" fmla="*/ 168264 h 2108806"/>
                <a:gd name="connsiteX7" fmla="*/ 8901110 w 8989997"/>
                <a:gd name="connsiteY7" fmla="*/ 917293 h 2108806"/>
                <a:gd name="connsiteX8" fmla="*/ 8969202 w 8989997"/>
                <a:gd name="connsiteY8" fmla="*/ 1744145 h 2108806"/>
                <a:gd name="connsiteX9" fmla="*/ 7866735 w 8989997"/>
                <a:gd name="connsiteY9" fmla="*/ 2068611 h 2108806"/>
                <a:gd name="connsiteX10" fmla="*/ 4202649 w 8989997"/>
                <a:gd name="connsiteY10" fmla="*/ 2084613 h 2108806"/>
                <a:gd name="connsiteX11" fmla="*/ 1362173 w 8989997"/>
                <a:gd name="connsiteY11" fmla="*/ 2104069 h 2108806"/>
                <a:gd name="connsiteX12" fmla="*/ 181883 w 8989997"/>
                <a:gd name="connsiteY12" fmla="*/ 1961607 h 2108806"/>
                <a:gd name="connsiteX13" fmla="*/ 87849 w 8989997"/>
                <a:gd name="connsiteY13" fmla="*/ 1500954 h 2108806"/>
                <a:gd name="connsiteX14" fmla="*/ 301 w 8989997"/>
                <a:gd name="connsiteY14" fmla="*/ 693558 h 2108806"/>
                <a:gd name="connsiteX15" fmla="*/ 181883 w 8989997"/>
                <a:gd name="connsiteY15" fmla="*/ 207281 h 210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89997" h="2108806">
                  <a:moveTo>
                    <a:pt x="181883" y="207281"/>
                  </a:moveTo>
                  <a:cubicBezTo>
                    <a:pt x="237547" y="-88367"/>
                    <a:pt x="259165" y="64520"/>
                    <a:pt x="535322" y="41804"/>
                  </a:cubicBezTo>
                  <a:cubicBezTo>
                    <a:pt x="1093581" y="-10095"/>
                    <a:pt x="587743" y="-367"/>
                    <a:pt x="1887466" y="2893"/>
                  </a:cubicBezTo>
                  <a:cubicBezTo>
                    <a:pt x="2548947" y="19106"/>
                    <a:pt x="3229883" y="6137"/>
                    <a:pt x="3891364" y="22350"/>
                  </a:cubicBezTo>
                  <a:cubicBezTo>
                    <a:pt x="5100836" y="70988"/>
                    <a:pt x="6281126" y="-6833"/>
                    <a:pt x="7490598" y="41805"/>
                  </a:cubicBezTo>
                  <a:lnTo>
                    <a:pt x="8285024" y="32183"/>
                  </a:lnTo>
                  <a:cubicBezTo>
                    <a:pt x="8434181" y="40289"/>
                    <a:pt x="8584420" y="51550"/>
                    <a:pt x="8706556" y="168264"/>
                  </a:cubicBezTo>
                  <a:cubicBezTo>
                    <a:pt x="8828692" y="284978"/>
                    <a:pt x="8805455" y="680587"/>
                    <a:pt x="8901110" y="917293"/>
                  </a:cubicBezTo>
                  <a:cubicBezTo>
                    <a:pt x="9016761" y="1178301"/>
                    <a:pt x="8995683" y="1560365"/>
                    <a:pt x="8969202" y="1744145"/>
                  </a:cubicBezTo>
                  <a:cubicBezTo>
                    <a:pt x="8942721" y="1927925"/>
                    <a:pt x="8656297" y="2024837"/>
                    <a:pt x="7866735" y="2068611"/>
                  </a:cubicBezTo>
                  <a:cubicBezTo>
                    <a:pt x="6655101" y="2048005"/>
                    <a:pt x="5433738" y="1900938"/>
                    <a:pt x="4202649" y="2084613"/>
                  </a:cubicBezTo>
                  <a:cubicBezTo>
                    <a:pt x="3149360" y="2071067"/>
                    <a:pt x="2032301" y="2124570"/>
                    <a:pt x="1362173" y="2104069"/>
                  </a:cubicBezTo>
                  <a:cubicBezTo>
                    <a:pt x="692045" y="2083568"/>
                    <a:pt x="378057" y="2058884"/>
                    <a:pt x="181883" y="1961607"/>
                  </a:cubicBezTo>
                  <a:cubicBezTo>
                    <a:pt x="182964" y="1814541"/>
                    <a:pt x="86768" y="1648020"/>
                    <a:pt x="87849" y="1500954"/>
                  </a:cubicBezTo>
                  <a:cubicBezTo>
                    <a:pt x="94335" y="1251277"/>
                    <a:pt x="-6185" y="943235"/>
                    <a:pt x="301" y="693558"/>
                  </a:cubicBezTo>
                  <a:lnTo>
                    <a:pt x="181883" y="207281"/>
                  </a:lnTo>
                  <a:close/>
                </a:path>
              </a:pathLst>
            </a:custGeom>
            <a:solidFill>
              <a:schemeClr val="accent1">
                <a:lumMod val="20000"/>
                <a:lumOff val="80000"/>
              </a:schemeClr>
            </a:solidFill>
            <a:ln w="19050">
              <a:solidFill>
                <a:srgbClr val="0070C0"/>
              </a:solidFill>
              <a:prstDash val="dash"/>
            </a:ln>
          </p:spPr>
          <p:txBody>
            <a:bodyPr wrap="square" tIns="182880" bIns="182880">
              <a:spAutoFit/>
            </a:bodyPr>
            <a:lstStyle/>
            <a:p>
              <a:pPr marL="457200" marR="0" lvl="0" indent="-457200" algn="l" defTabSz="914400" rtl="0" eaLnBrk="1" fontAlgn="auto" latinLnBrk="1" hangingPunct="1">
                <a:lnSpc>
                  <a:spcPct val="100000"/>
                </a:lnSpc>
                <a:spcBef>
                  <a:spcPts val="0"/>
                </a:spcBef>
                <a:spcAft>
                  <a:spcPts val="0"/>
                </a:spcAft>
                <a:buClrTx/>
                <a:buSzTx/>
                <a:buFontTx/>
                <a:buChar char="-"/>
                <a:tabLst/>
                <a:defRPr/>
              </a:pPr>
              <a:r>
                <a:rPr lang="en-US" altLang="ko-KR" sz="3600" dirty="0" err="1">
                  <a:solidFill>
                    <a:srgbClr val="002060"/>
                  </a:solidFill>
                  <a:latin typeface="Cambria" panose="02040503050406030204" pitchFamily="18" charset="0"/>
                  <a:ea typeface="Cambria" panose="02040503050406030204" pitchFamily="18" charset="0"/>
                </a:rPr>
                <a:t>Đọc</a:t>
              </a:r>
              <a:r>
                <a:rPr lang="en-US" altLang="ko-KR" sz="3600" dirty="0">
                  <a:solidFill>
                    <a:srgbClr val="002060"/>
                  </a:solidFill>
                  <a:latin typeface="Cambria" panose="02040503050406030204" pitchFamily="18" charset="0"/>
                  <a:ea typeface="Cambria" panose="02040503050406030204" pitchFamily="18" charset="0"/>
                </a:rPr>
                <a:t> </a:t>
              </a:r>
              <a:r>
                <a:rPr lang="en-US" altLang="ko-KR" sz="3600" dirty="0" err="1">
                  <a:solidFill>
                    <a:srgbClr val="002060"/>
                  </a:solidFill>
                  <a:latin typeface="Cambria" panose="02040503050406030204" pitchFamily="18" charset="0"/>
                  <a:ea typeface="Cambria" panose="02040503050406030204" pitchFamily="18" charset="0"/>
                </a:rPr>
                <a:t>bài</a:t>
              </a:r>
              <a:r>
                <a:rPr lang="en-US" altLang="ko-KR" sz="3600" dirty="0">
                  <a:solidFill>
                    <a:srgbClr val="002060"/>
                  </a:solidFill>
                  <a:latin typeface="Cambria" panose="02040503050406030204" pitchFamily="18" charset="0"/>
                  <a:ea typeface="Cambria" panose="02040503050406030204" pitchFamily="18" charset="0"/>
                </a:rPr>
                <a:t> </a:t>
              </a:r>
              <a:r>
                <a:rPr lang="en-US" altLang="ko-KR" sz="3600" dirty="0" err="1">
                  <a:solidFill>
                    <a:srgbClr val="002060"/>
                  </a:solidFill>
                  <a:latin typeface="Cambria" panose="02040503050406030204" pitchFamily="18" charset="0"/>
                  <a:ea typeface="Cambria" panose="02040503050406030204" pitchFamily="18" charset="0"/>
                </a:rPr>
                <a:t>viết</a:t>
              </a:r>
              <a:r>
                <a:rPr lang="en-US" altLang="ko-KR" sz="3600" dirty="0">
                  <a:solidFill>
                    <a:srgbClr val="002060"/>
                  </a:solidFill>
                  <a:latin typeface="Cambria" panose="02040503050406030204" pitchFamily="18" charset="0"/>
                  <a:ea typeface="Cambria" panose="02040503050406030204" pitchFamily="18" charset="0"/>
                </a:rPr>
                <a:t> </a:t>
              </a:r>
              <a:r>
                <a:rPr lang="en-US" altLang="ko-KR" sz="3600" dirty="0" err="1">
                  <a:solidFill>
                    <a:srgbClr val="002060"/>
                  </a:solidFill>
                  <a:latin typeface="Cambria" panose="02040503050406030204" pitchFamily="18" charset="0"/>
                  <a:ea typeface="Cambria" panose="02040503050406030204" pitchFamily="18" charset="0"/>
                </a:rPr>
                <a:t>của</a:t>
              </a:r>
              <a:r>
                <a:rPr lang="en-US" altLang="ko-KR" sz="3600" dirty="0">
                  <a:solidFill>
                    <a:srgbClr val="002060"/>
                  </a:solidFill>
                  <a:latin typeface="Cambria" panose="02040503050406030204" pitchFamily="18" charset="0"/>
                  <a:ea typeface="Cambria" panose="02040503050406030204" pitchFamily="18" charset="0"/>
                </a:rPr>
                <a:t> </a:t>
              </a:r>
              <a:r>
                <a:rPr lang="en-US" altLang="ko-KR" sz="3600" dirty="0" err="1">
                  <a:solidFill>
                    <a:srgbClr val="002060"/>
                  </a:solidFill>
                  <a:latin typeface="Cambria" panose="02040503050406030204" pitchFamily="18" charset="0"/>
                  <a:ea typeface="Cambria" panose="02040503050406030204" pitchFamily="18" charset="0"/>
                </a:rPr>
                <a:t>bạn</a:t>
              </a:r>
              <a:r>
                <a:rPr lang="en-US" altLang="ko-KR" sz="3600" dirty="0">
                  <a:solidFill>
                    <a:srgbClr val="002060"/>
                  </a:solidFill>
                  <a:latin typeface="Cambria" panose="02040503050406030204" pitchFamily="18" charset="0"/>
                  <a:ea typeface="Cambria" panose="02040503050406030204" pitchFamily="18" charset="0"/>
                </a:rPr>
                <a:t> </a:t>
              </a:r>
              <a:r>
                <a:rPr lang="en-US" altLang="ko-KR" sz="3600" dirty="0" err="1">
                  <a:solidFill>
                    <a:srgbClr val="002060"/>
                  </a:solidFill>
                  <a:latin typeface="Cambria" panose="02040503050406030204" pitchFamily="18" charset="0"/>
                  <a:ea typeface="Cambria" panose="02040503050406030204" pitchFamily="18" charset="0"/>
                </a:rPr>
                <a:t>và</a:t>
              </a:r>
              <a:r>
                <a:rPr lang="en-US" altLang="ko-KR" sz="3600" dirty="0">
                  <a:solidFill>
                    <a:srgbClr val="002060"/>
                  </a:solidFill>
                  <a:latin typeface="Cambria" panose="02040503050406030204" pitchFamily="18" charset="0"/>
                  <a:ea typeface="Cambria" panose="02040503050406030204" pitchFamily="18" charset="0"/>
                </a:rPr>
                <a:t> </a:t>
              </a:r>
              <a:r>
                <a:rPr lang="en-US" altLang="ko-KR" sz="3600" dirty="0" err="1">
                  <a:solidFill>
                    <a:srgbClr val="002060"/>
                  </a:solidFill>
                  <a:latin typeface="Cambria" panose="02040503050406030204" pitchFamily="18" charset="0"/>
                  <a:ea typeface="Cambria" panose="02040503050406030204" pitchFamily="18" charset="0"/>
                </a:rPr>
                <a:t>góp</a:t>
              </a:r>
              <a:r>
                <a:rPr lang="en-US" altLang="ko-KR" sz="3600" dirty="0">
                  <a:solidFill>
                    <a:srgbClr val="002060"/>
                  </a:solidFill>
                  <a:latin typeface="Cambria" panose="02040503050406030204" pitchFamily="18" charset="0"/>
                  <a:ea typeface="Cambria" panose="02040503050406030204" pitchFamily="18" charset="0"/>
                </a:rPr>
                <a:t> ý </a:t>
              </a:r>
              <a:r>
                <a:rPr lang="en-US" altLang="ko-KR" sz="3600" dirty="0" err="1">
                  <a:solidFill>
                    <a:srgbClr val="002060"/>
                  </a:solidFill>
                  <a:latin typeface="Cambria" panose="02040503050406030204" pitchFamily="18" charset="0"/>
                  <a:ea typeface="Cambria" panose="02040503050406030204" pitchFamily="18" charset="0"/>
                </a:rPr>
                <a:t>cho</a:t>
              </a:r>
              <a:r>
                <a:rPr lang="en-US" altLang="ko-KR" sz="3600" dirty="0">
                  <a:solidFill>
                    <a:srgbClr val="002060"/>
                  </a:solidFill>
                  <a:latin typeface="Cambria" panose="02040503050406030204" pitchFamily="18" charset="0"/>
                  <a:ea typeface="Cambria" panose="02040503050406030204" pitchFamily="18" charset="0"/>
                </a:rPr>
                <a:t> </a:t>
              </a:r>
              <a:r>
                <a:rPr lang="en-US" altLang="ko-KR" sz="3600" dirty="0" err="1">
                  <a:solidFill>
                    <a:srgbClr val="002060"/>
                  </a:solidFill>
                  <a:latin typeface="Cambria" panose="02040503050406030204" pitchFamily="18" charset="0"/>
                  <a:ea typeface="Cambria" panose="02040503050406030204" pitchFamily="18" charset="0"/>
                </a:rPr>
                <a:t>bạn</a:t>
              </a:r>
              <a:r>
                <a:rPr lang="en-US" altLang="ko-KR" sz="3600" dirty="0">
                  <a:solidFill>
                    <a:srgbClr val="002060"/>
                  </a:solidFill>
                  <a:latin typeface="Cambria" panose="02040503050406030204" pitchFamily="18" charset="0"/>
                  <a:ea typeface="Cambria" panose="02040503050406030204" pitchFamily="18" charset="0"/>
                </a:rPr>
                <a:t>.</a:t>
              </a:r>
            </a:p>
            <a:p>
              <a:pPr marL="457200" marR="0" lvl="0" indent="-457200" algn="l" defTabSz="914400" rtl="0" eaLnBrk="1" fontAlgn="auto" latinLnBrk="1" hangingPunct="1">
                <a:lnSpc>
                  <a:spcPct val="100000"/>
                </a:lnSpc>
                <a:spcBef>
                  <a:spcPts val="0"/>
                </a:spcBef>
                <a:spcAft>
                  <a:spcPts val="0"/>
                </a:spcAft>
                <a:buClrTx/>
                <a:buSzTx/>
                <a:buFontTx/>
                <a:buChar char="-"/>
                <a:tabLst/>
                <a:defRPr/>
              </a:pPr>
              <a:r>
                <a:rPr kumimoji="0" lang="en-US" altLang="ko-KR" sz="36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Nghe</a:t>
              </a:r>
              <a:r>
                <a:rPr kumimoji="0" lang="en-US" altLang="ko-KR"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bạn</a:t>
              </a:r>
              <a:r>
                <a:rPr kumimoji="0" lang="en-US" altLang="ko-KR" sz="36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góp</a:t>
              </a:r>
              <a:r>
                <a:rPr kumimoji="0" lang="en-US" altLang="ko-KR" sz="36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ý </a:t>
              </a:r>
              <a:r>
                <a:rPr kumimoji="0" lang="en-US" altLang="ko-KR" sz="36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bài</a:t>
              </a:r>
              <a:r>
                <a:rPr kumimoji="0" lang="en-US" altLang="ko-KR" sz="36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viết</a:t>
              </a:r>
              <a:r>
                <a:rPr kumimoji="0" lang="en-US" altLang="ko-KR" sz="36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altLang="ko-KR" sz="36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altLang="ko-KR" sz="36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altLang="ko-KR" sz="36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a:t>
              </a:r>
            </a:p>
            <a:p>
              <a:pPr marL="457200" marR="0" lvl="0" indent="-457200" algn="l" defTabSz="914400" rtl="0" eaLnBrk="1" fontAlgn="auto" latinLnBrk="1" hangingPunct="1">
                <a:lnSpc>
                  <a:spcPct val="100000"/>
                </a:lnSpc>
                <a:spcBef>
                  <a:spcPts val="0"/>
                </a:spcBef>
                <a:spcAft>
                  <a:spcPts val="0"/>
                </a:spcAft>
                <a:buClrTx/>
                <a:buSzTx/>
                <a:buFontTx/>
                <a:buChar char="-"/>
                <a:tabLst/>
                <a:defRPr/>
              </a:pPr>
              <a:r>
                <a:rPr lang="en-US" altLang="ko-KR" sz="3600" baseline="0" dirty="0" err="1">
                  <a:solidFill>
                    <a:srgbClr val="002060"/>
                  </a:solidFill>
                  <a:latin typeface="Cambria" panose="02040503050406030204" pitchFamily="18" charset="0"/>
                  <a:ea typeface="Cambria" panose="02040503050406030204" pitchFamily="18" charset="0"/>
                </a:rPr>
                <a:t>Sửa</a:t>
              </a:r>
              <a:r>
                <a:rPr lang="en-US" altLang="ko-KR" sz="3600" dirty="0">
                  <a:solidFill>
                    <a:srgbClr val="002060"/>
                  </a:solidFill>
                  <a:latin typeface="Cambria" panose="02040503050406030204" pitchFamily="18" charset="0"/>
                  <a:ea typeface="Cambria" panose="02040503050406030204" pitchFamily="18" charset="0"/>
                </a:rPr>
                <a:t> </a:t>
              </a:r>
              <a:r>
                <a:rPr lang="en-US" altLang="ko-KR" sz="3600" dirty="0" err="1">
                  <a:solidFill>
                    <a:srgbClr val="002060"/>
                  </a:solidFill>
                  <a:latin typeface="Cambria" panose="02040503050406030204" pitchFamily="18" charset="0"/>
                  <a:ea typeface="Cambria" panose="02040503050406030204" pitchFamily="18" charset="0"/>
                </a:rPr>
                <a:t>lại</a:t>
              </a:r>
              <a:r>
                <a:rPr lang="en-US" altLang="ko-KR" sz="3600" dirty="0">
                  <a:solidFill>
                    <a:srgbClr val="002060"/>
                  </a:solidFill>
                  <a:latin typeface="Cambria" panose="02040503050406030204" pitchFamily="18" charset="0"/>
                  <a:ea typeface="Cambria" panose="02040503050406030204" pitchFamily="18" charset="0"/>
                </a:rPr>
                <a:t> </a:t>
              </a:r>
              <a:r>
                <a:rPr lang="en-US" altLang="ko-KR" sz="3600" dirty="0" err="1">
                  <a:solidFill>
                    <a:srgbClr val="002060"/>
                  </a:solidFill>
                  <a:latin typeface="Cambria" panose="02040503050406030204" pitchFamily="18" charset="0"/>
                  <a:ea typeface="Cambria" panose="02040503050406030204" pitchFamily="18" charset="0"/>
                </a:rPr>
                <a:t>bài</a:t>
              </a:r>
              <a:r>
                <a:rPr lang="en-US" altLang="ko-KR" sz="3600" dirty="0">
                  <a:solidFill>
                    <a:srgbClr val="002060"/>
                  </a:solidFill>
                  <a:latin typeface="Cambria" panose="02040503050406030204" pitchFamily="18" charset="0"/>
                  <a:ea typeface="Cambria" panose="02040503050406030204" pitchFamily="18" charset="0"/>
                </a:rPr>
                <a:t> </a:t>
              </a:r>
              <a:r>
                <a:rPr lang="en-US" altLang="ko-KR" sz="3600" dirty="0" err="1">
                  <a:solidFill>
                    <a:srgbClr val="002060"/>
                  </a:solidFill>
                  <a:latin typeface="Cambria" panose="02040503050406030204" pitchFamily="18" charset="0"/>
                  <a:ea typeface="Cambria" panose="02040503050406030204" pitchFamily="18" charset="0"/>
                </a:rPr>
                <a:t>cho</a:t>
              </a:r>
              <a:r>
                <a:rPr lang="en-US" altLang="ko-KR" sz="3600" dirty="0">
                  <a:solidFill>
                    <a:srgbClr val="002060"/>
                  </a:solidFill>
                  <a:latin typeface="Cambria" panose="02040503050406030204" pitchFamily="18" charset="0"/>
                  <a:ea typeface="Cambria" panose="02040503050406030204" pitchFamily="18" charset="0"/>
                </a:rPr>
                <a:t> hay </a:t>
              </a:r>
              <a:r>
                <a:rPr lang="en-US" altLang="ko-KR" sz="3600" dirty="0" err="1">
                  <a:solidFill>
                    <a:srgbClr val="002060"/>
                  </a:solidFill>
                  <a:latin typeface="Cambria" panose="02040503050406030204" pitchFamily="18" charset="0"/>
                  <a:ea typeface="Cambria" panose="02040503050406030204" pitchFamily="18" charset="0"/>
                </a:rPr>
                <a:t>hơn</a:t>
              </a:r>
              <a:r>
                <a:rPr lang="en-US" altLang="ko-KR" sz="3600" dirty="0">
                  <a:solidFill>
                    <a:srgbClr val="002060"/>
                  </a:solidFill>
                  <a:latin typeface="Cambria" panose="02040503050406030204" pitchFamily="18" charset="0"/>
                  <a:ea typeface="Cambria" panose="02040503050406030204" pitchFamily="18" charset="0"/>
                </a:rPr>
                <a:t>.</a:t>
              </a:r>
              <a:endParaRPr kumimoji="0" lang="ko-KR" altLang="en-US" sz="3600" b="0" i="0" u="none" strike="noStrike" kern="1200" cap="none" spc="0" normalizeH="0" baseline="0" noProof="0" dirty="0">
                <a:ln>
                  <a:noFill/>
                </a:ln>
                <a:solidFill>
                  <a:srgbClr val="002060"/>
                </a:solidFill>
                <a:effectLst/>
                <a:uLnTx/>
                <a:uFillTx/>
                <a:latin typeface="Cambria" panose="02040503050406030204" pitchFamily="18" charset="0"/>
              </a:endParaRPr>
            </a:p>
          </p:txBody>
        </p:sp>
      </p:grpSp>
    </p:spTree>
    <p:extLst>
      <p:ext uri="{BB962C8B-B14F-4D97-AF65-F5344CB8AC3E}">
        <p14:creationId xmlns:p14="http://schemas.microsoft.com/office/powerpoint/2010/main" val="27354069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그림 17">
            <a:extLst>
              <a:ext uri="{FF2B5EF4-FFF2-40B4-BE49-F238E27FC236}">
                <a16:creationId xmlns:a16="http://schemas.microsoft.com/office/drawing/2014/main" id="{DDECFF22-569A-433E-B671-A67EE2C985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2900"/>
          <a:stretch/>
        </p:blipFill>
        <p:spPr>
          <a:xfrm>
            <a:off x="237639" y="0"/>
            <a:ext cx="1765289" cy="1501541"/>
          </a:xfrm>
          <a:prstGeom prst="rect">
            <a:avLst/>
          </a:prstGeom>
        </p:spPr>
      </p:pic>
      <p:grpSp>
        <p:nvGrpSpPr>
          <p:cNvPr id="3" name="Group 2"/>
          <p:cNvGrpSpPr/>
          <p:nvPr/>
        </p:nvGrpSpPr>
        <p:grpSpPr>
          <a:xfrm>
            <a:off x="1019375" y="1081423"/>
            <a:ext cx="3130677" cy="3772440"/>
            <a:chOff x="27451" y="973015"/>
            <a:chExt cx="3130677" cy="3772440"/>
          </a:xfrm>
        </p:grpSpPr>
        <p:sp>
          <p:nvSpPr>
            <p:cNvPr id="12" name="사각형: 둥근 모서리 11">
              <a:extLst>
                <a:ext uri="{FF2B5EF4-FFF2-40B4-BE49-F238E27FC236}">
                  <a16:creationId xmlns:a16="http://schemas.microsoft.com/office/drawing/2014/main" id="{B38D8935-D973-42E6-8BF1-3C19C5275E12}"/>
                </a:ext>
              </a:extLst>
            </p:cNvPr>
            <p:cNvSpPr/>
            <p:nvPr/>
          </p:nvSpPr>
          <p:spPr>
            <a:xfrm>
              <a:off x="27451" y="973015"/>
              <a:ext cx="3130677" cy="3772440"/>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1"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29" name="사각형: 둥근 모서리 28">
              <a:extLst>
                <a:ext uri="{FF2B5EF4-FFF2-40B4-BE49-F238E27FC236}">
                  <a16:creationId xmlns:a16="http://schemas.microsoft.com/office/drawing/2014/main" id="{CA3CF45F-A222-465C-9957-D8F3D3303E7F}"/>
                </a:ext>
              </a:extLst>
            </p:cNvPr>
            <p:cNvSpPr/>
            <p:nvPr/>
          </p:nvSpPr>
          <p:spPr>
            <a:xfrm>
              <a:off x="27451" y="3121207"/>
              <a:ext cx="3130677" cy="935158"/>
            </a:xfrm>
            <a:prstGeom prst="roundRect">
              <a:avLst>
                <a:gd name="adj" fmla="val 33430"/>
              </a:avLst>
            </a:prstGeom>
            <a:solidFill>
              <a:srgbClr val="1A59EA"/>
            </a:solidFill>
            <a:ln w="9525" cap="flat">
              <a:noFill/>
              <a:prstDash val="solid"/>
              <a:miter/>
            </a:ln>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800" dirty="0" err="1">
                  <a:solidFill>
                    <a:prstClr val="white"/>
                  </a:solidFill>
                  <a:latin typeface="Cambria" panose="02040503050406030204" pitchFamily="18" charset="0"/>
                  <a:ea typeface="Cambria" panose="02040503050406030204" pitchFamily="18" charset="0"/>
                </a:rPr>
                <a:t>Đọc</a:t>
              </a:r>
              <a:r>
                <a:rPr lang="en-US" altLang="ko-KR" sz="2800" dirty="0">
                  <a:solidFill>
                    <a:prstClr val="white"/>
                  </a:solidFill>
                  <a:latin typeface="Cambria" panose="02040503050406030204" pitchFamily="18" charset="0"/>
                  <a:ea typeface="Cambria" panose="02040503050406030204" pitchFamily="18" charset="0"/>
                </a:rPr>
                <a:t> </a:t>
              </a:r>
              <a:r>
                <a:rPr lang="en-US" altLang="ko-KR" sz="2800" dirty="0" err="1">
                  <a:solidFill>
                    <a:prstClr val="white"/>
                  </a:solidFill>
                  <a:latin typeface="Cambria" panose="02040503050406030204" pitchFamily="18" charset="0"/>
                  <a:ea typeface="Cambria" panose="02040503050406030204" pitchFamily="18" charset="0"/>
                </a:rPr>
                <a:t>bài</a:t>
              </a:r>
              <a:r>
                <a:rPr lang="en-US" altLang="ko-KR" sz="2800" dirty="0">
                  <a:solidFill>
                    <a:prstClr val="white"/>
                  </a:solidFill>
                  <a:latin typeface="Cambria" panose="02040503050406030204" pitchFamily="18" charset="0"/>
                  <a:ea typeface="Cambria" panose="02040503050406030204" pitchFamily="18" charset="0"/>
                </a:rPr>
                <a:t> </a:t>
              </a:r>
              <a:r>
                <a:rPr lang="en-US" altLang="ko-KR" sz="2800" dirty="0" err="1">
                  <a:solidFill>
                    <a:prstClr val="white"/>
                  </a:solidFill>
                  <a:latin typeface="Cambria" panose="02040503050406030204" pitchFamily="18" charset="0"/>
                  <a:ea typeface="Cambria" panose="02040503050406030204" pitchFamily="18" charset="0"/>
                </a:rPr>
                <a:t>viết</a:t>
              </a: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20" name="그림 19">
              <a:extLst>
                <a:ext uri="{FF2B5EF4-FFF2-40B4-BE49-F238E27FC236}">
                  <a16:creationId xmlns:a16="http://schemas.microsoft.com/office/drawing/2014/main" id="{0B5AB640-93E7-48E2-8804-F1917B3351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962" y="1709566"/>
              <a:ext cx="2011654" cy="965594"/>
            </a:xfrm>
            <a:prstGeom prst="rect">
              <a:avLst/>
            </a:prstGeom>
          </p:spPr>
        </p:pic>
      </p:grpSp>
      <p:grpSp>
        <p:nvGrpSpPr>
          <p:cNvPr id="4" name="Group 3"/>
          <p:cNvGrpSpPr/>
          <p:nvPr/>
        </p:nvGrpSpPr>
        <p:grpSpPr>
          <a:xfrm>
            <a:off x="8021272" y="1081423"/>
            <a:ext cx="3125460" cy="3772440"/>
            <a:chOff x="9033872" y="1160585"/>
            <a:chExt cx="3125460" cy="3772440"/>
          </a:xfrm>
        </p:grpSpPr>
        <p:sp>
          <p:nvSpPr>
            <p:cNvPr id="15" name="사각형: 둥근 모서리 14">
              <a:extLst>
                <a:ext uri="{FF2B5EF4-FFF2-40B4-BE49-F238E27FC236}">
                  <a16:creationId xmlns:a16="http://schemas.microsoft.com/office/drawing/2014/main" id="{0D4691C4-4D77-42DE-9EBD-0E7101FCF0B1}"/>
                </a:ext>
              </a:extLst>
            </p:cNvPr>
            <p:cNvSpPr/>
            <p:nvPr/>
          </p:nvSpPr>
          <p:spPr>
            <a:xfrm>
              <a:off x="9033872" y="1160585"/>
              <a:ext cx="3125460" cy="3772440"/>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1" i="0" u="none" strike="noStrike" kern="1200" cap="none" spc="0" normalizeH="0" baseline="0" noProof="0">
                <a:ln>
                  <a:noFill/>
                </a:ln>
                <a:solidFill>
                  <a:prstClr val="white"/>
                </a:solidFill>
                <a:effectLst/>
                <a:uLnTx/>
                <a:uFillTx/>
                <a:latin typeface="Cambria" panose="02040503050406030204" pitchFamily="18" charset="0"/>
              </a:endParaRPr>
            </a:p>
          </p:txBody>
        </p:sp>
        <p:pic>
          <p:nvPicPr>
            <p:cNvPr id="21" name="그림 20">
              <a:extLst>
                <a:ext uri="{FF2B5EF4-FFF2-40B4-BE49-F238E27FC236}">
                  <a16:creationId xmlns:a16="http://schemas.microsoft.com/office/drawing/2014/main" id="{6F055677-95D3-460B-9FE8-D6262F1D95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5658" y="1576665"/>
              <a:ext cx="1961888" cy="1285078"/>
            </a:xfrm>
            <a:prstGeom prst="rect">
              <a:avLst/>
            </a:prstGeom>
          </p:spPr>
        </p:pic>
        <p:sp>
          <p:nvSpPr>
            <p:cNvPr id="32" name="사각형: 둥근 모서리 31">
              <a:extLst>
                <a:ext uri="{FF2B5EF4-FFF2-40B4-BE49-F238E27FC236}">
                  <a16:creationId xmlns:a16="http://schemas.microsoft.com/office/drawing/2014/main" id="{36005497-18E2-48C3-B963-37EFF1CEDCE2}"/>
                </a:ext>
              </a:extLst>
            </p:cNvPr>
            <p:cNvSpPr/>
            <p:nvPr/>
          </p:nvSpPr>
          <p:spPr>
            <a:xfrm>
              <a:off x="9033872" y="3308777"/>
              <a:ext cx="3125460" cy="935158"/>
            </a:xfrm>
            <a:prstGeom prst="roundRect">
              <a:avLst>
                <a:gd name="adj" fmla="val 33430"/>
              </a:avLst>
            </a:prstGeom>
            <a:solidFill>
              <a:srgbClr val="1A59EA"/>
            </a:solidFill>
            <a:ln w="9525" cap="flat">
              <a:noFill/>
              <a:prstDash val="solid"/>
              <a:miter/>
            </a:ln>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Sửa</a:t>
              </a:r>
              <a:r>
                <a:rPr kumimoji="0" lang="en-US" altLang="ko-KR" sz="28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rPr>
                <a:t>bài</a:t>
              </a: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grpSp>
      <p:grpSp>
        <p:nvGrpSpPr>
          <p:cNvPr id="2" name="Group 1"/>
          <p:cNvGrpSpPr/>
          <p:nvPr/>
        </p:nvGrpSpPr>
        <p:grpSpPr>
          <a:xfrm>
            <a:off x="4522932" y="351872"/>
            <a:ext cx="3125460" cy="3772440"/>
            <a:chOff x="3264407" y="973015"/>
            <a:chExt cx="3125460" cy="3772440"/>
          </a:xfrm>
        </p:grpSpPr>
        <p:sp>
          <p:nvSpPr>
            <p:cNvPr id="13" name="사각형: 둥근 모서리 12">
              <a:extLst>
                <a:ext uri="{FF2B5EF4-FFF2-40B4-BE49-F238E27FC236}">
                  <a16:creationId xmlns:a16="http://schemas.microsoft.com/office/drawing/2014/main" id="{9E7C978A-D64D-4C16-B8A2-F89B60515D4B}"/>
                </a:ext>
              </a:extLst>
            </p:cNvPr>
            <p:cNvSpPr/>
            <p:nvPr/>
          </p:nvSpPr>
          <p:spPr>
            <a:xfrm>
              <a:off x="3264407" y="973015"/>
              <a:ext cx="3125460" cy="3772440"/>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1"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30" name="사각형: 둥근 모서리 29">
              <a:extLst>
                <a:ext uri="{FF2B5EF4-FFF2-40B4-BE49-F238E27FC236}">
                  <a16:creationId xmlns:a16="http://schemas.microsoft.com/office/drawing/2014/main" id="{E4738946-B341-442B-8C32-5AAF8B9A101E}"/>
                </a:ext>
              </a:extLst>
            </p:cNvPr>
            <p:cNvSpPr/>
            <p:nvPr/>
          </p:nvSpPr>
          <p:spPr>
            <a:xfrm>
              <a:off x="3264407" y="3121207"/>
              <a:ext cx="3125460" cy="935158"/>
            </a:xfrm>
            <a:prstGeom prst="roundRect">
              <a:avLst>
                <a:gd name="adj" fmla="val 33430"/>
              </a:avLst>
            </a:prstGeom>
            <a:solidFill>
              <a:srgbClr val="1A59EA"/>
            </a:solidFill>
            <a:ln w="9525" cap="flat">
              <a:noFill/>
              <a:prstDash val="solid"/>
              <a:miter/>
            </a:ln>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Chia </a:t>
              </a:r>
              <a:r>
                <a:rPr kumimoji="0" lang="en-US" altLang="ko-KR" sz="28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sẻ</a:t>
              </a:r>
              <a:r>
                <a:rPr kumimoji="0" lang="en-US" altLang="ko-KR"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ko-KR" sz="28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góp</a:t>
              </a:r>
              <a:r>
                <a:rPr kumimoji="0" lang="en-US" altLang="ko-KR" sz="28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ý</a:t>
              </a: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24" name="그림 23">
              <a:extLst>
                <a:ext uri="{FF2B5EF4-FFF2-40B4-BE49-F238E27FC236}">
                  <a16:creationId xmlns:a16="http://schemas.microsoft.com/office/drawing/2014/main" id="{3527BFC1-6C19-491A-8990-2DBFB58290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6765" y="974994"/>
              <a:ext cx="1665195" cy="1699179"/>
            </a:xfrm>
            <a:prstGeom prst="rect">
              <a:avLst/>
            </a:prstGeom>
          </p:spPr>
        </p:pic>
      </p:grpSp>
      <p:grpSp>
        <p:nvGrpSpPr>
          <p:cNvPr id="25" name="Group 24"/>
          <p:cNvGrpSpPr/>
          <p:nvPr/>
        </p:nvGrpSpPr>
        <p:grpSpPr>
          <a:xfrm>
            <a:off x="4324817" y="4361563"/>
            <a:ext cx="3928228" cy="2496437"/>
            <a:chOff x="-1043172" y="2860960"/>
            <a:chExt cx="5226066" cy="3997040"/>
          </a:xfrm>
        </p:grpSpPr>
        <p:pic>
          <p:nvPicPr>
            <p:cNvPr id="28" name="그림 9">
              <a:extLst>
                <a:ext uri="{FF2B5EF4-FFF2-40B4-BE49-F238E27FC236}">
                  <a16:creationId xmlns:a16="http://schemas.microsoft.com/office/drawing/2014/main" id="{E86C317A-D894-4548-ABB3-D81A3FCABB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172" y="4349488"/>
              <a:ext cx="5226066" cy="2508512"/>
            </a:xfrm>
            <a:prstGeom prst="rect">
              <a:avLst/>
            </a:prstGeom>
          </p:spPr>
        </p:pic>
        <p:sp>
          <p:nvSpPr>
            <p:cNvPr id="33" name="TextBox 32"/>
            <p:cNvSpPr txBox="1"/>
            <p:nvPr/>
          </p:nvSpPr>
          <p:spPr>
            <a:xfrm>
              <a:off x="-1043172" y="2860960"/>
              <a:ext cx="4466150" cy="926847"/>
            </a:xfrm>
            <a:prstGeom prst="wedgeRoundRectCallout">
              <a:avLst>
                <a:gd name="adj1" fmla="val -10917"/>
                <a:gd name="adj2" fmla="val 117010"/>
                <a:gd name="adj3" fmla="val 16667"/>
              </a:avLst>
            </a:prstGeom>
            <a:solidFill>
              <a:schemeClr val="bg1"/>
            </a:solidFill>
            <a:ln>
              <a:solidFill>
                <a:schemeClr val="tx1"/>
              </a:solidFill>
              <a:prstDash val="dash"/>
            </a:ln>
          </p:spPr>
          <p:txBody>
            <a:bodyPr wrap="square" rtlCol="0">
              <a:spAutoFit/>
            </a:bodyPr>
            <a:lstStyle/>
            <a:p>
              <a:pPr algn="ctr"/>
              <a:r>
                <a:rPr lang="en-US" sz="2800" dirty="0" err="1">
                  <a:solidFill>
                    <a:srgbClr val="FF0000"/>
                  </a:solidFill>
                </a:rPr>
                <a:t>Thảo</a:t>
              </a:r>
              <a:r>
                <a:rPr lang="en-US" sz="2800" dirty="0">
                  <a:solidFill>
                    <a:srgbClr val="FF0000"/>
                  </a:solidFill>
                </a:rPr>
                <a:t> </a:t>
              </a:r>
              <a:r>
                <a:rPr lang="en-US" sz="2800" dirty="0" err="1">
                  <a:solidFill>
                    <a:srgbClr val="FF0000"/>
                  </a:solidFill>
                </a:rPr>
                <a:t>luận</a:t>
              </a:r>
              <a:r>
                <a:rPr lang="en-US" sz="2800" dirty="0">
                  <a:solidFill>
                    <a:srgbClr val="FF0000"/>
                  </a:solidFill>
                </a:rPr>
                <a:t> </a:t>
              </a:r>
              <a:r>
                <a:rPr lang="en-US" sz="2800" dirty="0" err="1">
                  <a:solidFill>
                    <a:srgbClr val="FF0000"/>
                  </a:solidFill>
                </a:rPr>
                <a:t>nhóm</a:t>
              </a:r>
              <a:r>
                <a:rPr lang="en-US" sz="2800" dirty="0">
                  <a:solidFill>
                    <a:srgbClr val="FF0000"/>
                  </a:solidFill>
                </a:rPr>
                <a:t> 2</a:t>
              </a:r>
            </a:p>
          </p:txBody>
        </p:sp>
      </p:grpSp>
    </p:spTree>
    <p:extLst>
      <p:ext uri="{BB962C8B-B14F-4D97-AF65-F5344CB8AC3E}">
        <p14:creationId xmlns:p14="http://schemas.microsoft.com/office/powerpoint/2010/main" val="25126025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31"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1000" fill="hold"/>
                                        <p:tgtEl>
                                          <p:spTgt spid="25"/>
                                        </p:tgtEl>
                                        <p:attrNameLst>
                                          <p:attrName>ppt_w</p:attrName>
                                        </p:attrNameLst>
                                      </p:cBhvr>
                                      <p:tavLst>
                                        <p:tav tm="0">
                                          <p:val>
                                            <p:fltVal val="0"/>
                                          </p:val>
                                        </p:tav>
                                        <p:tav tm="100000">
                                          <p:val>
                                            <p:strVal val="#ppt_w"/>
                                          </p:val>
                                        </p:tav>
                                      </p:tavLst>
                                    </p:anim>
                                    <p:anim calcmode="lin" valueType="num">
                                      <p:cBhvr>
                                        <p:cTn id="26" dur="1000" fill="hold"/>
                                        <p:tgtEl>
                                          <p:spTgt spid="25"/>
                                        </p:tgtEl>
                                        <p:attrNameLst>
                                          <p:attrName>ppt_h</p:attrName>
                                        </p:attrNameLst>
                                      </p:cBhvr>
                                      <p:tavLst>
                                        <p:tav tm="0">
                                          <p:val>
                                            <p:fltVal val="0"/>
                                          </p:val>
                                        </p:tav>
                                        <p:tav tm="100000">
                                          <p:val>
                                            <p:strVal val="#ppt_h"/>
                                          </p:val>
                                        </p:tav>
                                      </p:tavLst>
                                    </p:anim>
                                    <p:anim calcmode="lin" valueType="num">
                                      <p:cBhvr>
                                        <p:cTn id="27" dur="1000" fill="hold"/>
                                        <p:tgtEl>
                                          <p:spTgt spid="25"/>
                                        </p:tgtEl>
                                        <p:attrNameLst>
                                          <p:attrName>style.rotation</p:attrName>
                                        </p:attrNameLst>
                                      </p:cBhvr>
                                      <p:tavLst>
                                        <p:tav tm="0">
                                          <p:val>
                                            <p:fltVal val="90"/>
                                          </p:val>
                                        </p:tav>
                                        <p:tav tm="100000">
                                          <p:val>
                                            <p:fltVal val="0"/>
                                          </p:val>
                                        </p:tav>
                                      </p:tavLst>
                                    </p:anim>
                                    <p:animEffect transition="in" filter="fade">
                                      <p:cBhvr>
                                        <p:cTn id="2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8717E"/>
        </a:solidFill>
        <a:ln w="9525" cap="flat">
          <a:noFill/>
          <a:prstDash val="solid"/>
          <a:miter/>
        </a:ln>
      </a:spPr>
      <a:bodyPr rtlCol="0" anchor="ctr"/>
      <a:lstStyle>
        <a:defPPr algn="ctr">
          <a:defRPr sz="2400" dirty="0">
            <a:solidFill>
              <a:schemeClr val="bg1"/>
            </a:solidFill>
            <a:latin typeface="+mj-lt"/>
          </a:defRPr>
        </a:defPPr>
      </a:lstStyle>
    </a:spDef>
    <a:lnDef>
      <a:spPr>
        <a:ln w="25400">
          <a:solidFill>
            <a:srgbClr val="222F9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TotalTime>
  <Words>503</Words>
  <Application>Microsoft Office PowerPoint</Application>
  <PresentationFormat>Widescreen</PresentationFormat>
  <Paragraphs>55</Paragraphs>
  <Slides>11</Slides>
  <Notes>0</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11</vt:i4>
      </vt:variant>
    </vt:vector>
  </HeadingPairs>
  <TitlesOfParts>
    <vt:vector size="30" baseType="lpstr">
      <vt:lpstr>#9Slide05 SVNUT Triumph</vt:lpstr>
      <vt:lpstr>#9Slide07 HoneyCream</vt:lpstr>
      <vt:lpstr>#9Slide07 Pangolin</vt:lpstr>
      <vt:lpstr>#9Slide07 SVNDessert Menu Scrip</vt:lpstr>
      <vt:lpstr>#9Slide07 SVNZiclets</vt:lpstr>
      <vt:lpstr>Arial</vt:lpstr>
      <vt:lpstr>Calibri</vt:lpstr>
      <vt:lpstr>Calibri Light</vt:lpstr>
      <vt:lpstr>Cambria</vt:lpstr>
      <vt:lpstr>Poppins Light</vt:lpstr>
      <vt:lpstr>Rammetto One</vt:lpstr>
      <vt:lpstr>SVN-Appleberry</vt:lpstr>
      <vt:lpstr>SVN-Newton</vt:lpstr>
      <vt:lpstr>SVN-Vanessas Valentine</vt:lpstr>
      <vt:lpstr>Times New Roman</vt:lpstr>
      <vt:lpstr>UVF Quattrocento</vt:lpstr>
      <vt:lpstr>字魂70号-灵悦黑体</vt:lpstr>
      <vt:lpstr>Office Theme</vt:lpstr>
      <vt:lpstr>PPTMON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Sinh Chu</cp:lastModifiedBy>
  <cp:revision>56</cp:revision>
  <dcterms:created xsi:type="dcterms:W3CDTF">2022-08-28T01:38:26Z</dcterms:created>
  <dcterms:modified xsi:type="dcterms:W3CDTF">2025-04-13T14:24:24Z</dcterms:modified>
</cp:coreProperties>
</file>