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 id="2147483676" r:id="rId3"/>
  </p:sldMasterIdLst>
  <p:notesMasterIdLst>
    <p:notesMasterId r:id="rId28"/>
  </p:notesMasterIdLst>
  <p:sldIdLst>
    <p:sldId id="283" r:id="rId4"/>
    <p:sldId id="284" r:id="rId5"/>
    <p:sldId id="285" r:id="rId6"/>
    <p:sldId id="319" r:id="rId7"/>
    <p:sldId id="259" r:id="rId8"/>
    <p:sldId id="320" r:id="rId9"/>
    <p:sldId id="312" r:id="rId10"/>
    <p:sldId id="293" r:id="rId11"/>
    <p:sldId id="306" r:id="rId12"/>
    <p:sldId id="307" r:id="rId13"/>
    <p:sldId id="295" r:id="rId14"/>
    <p:sldId id="298" r:id="rId15"/>
    <p:sldId id="299" r:id="rId16"/>
    <p:sldId id="300" r:id="rId17"/>
    <p:sldId id="301" r:id="rId18"/>
    <p:sldId id="310" r:id="rId19"/>
    <p:sldId id="294" r:id="rId20"/>
    <p:sldId id="302" r:id="rId21"/>
    <p:sldId id="308" r:id="rId22"/>
    <p:sldId id="309" r:id="rId23"/>
    <p:sldId id="304" r:id="rId24"/>
    <p:sldId id="303" r:id="rId25"/>
    <p:sldId id="311" r:id="rId26"/>
    <p:sldId id="296" r:id="rId27"/>
  </p:sldIdLst>
  <p:sldSz cx="12192000" cy="6858000"/>
  <p:notesSz cx="6858000" cy="9144000"/>
  <p:embeddedFontLst>
    <p:embeddedFont>
      <p:font typeface="Calibri" panose="020F0502020204030204" pitchFamily="34" charset="0"/>
      <p:regular r:id="rId29"/>
      <p:bold r:id="rId30"/>
      <p:italic r:id="rId31"/>
      <p:boldItalic r:id="rId32"/>
    </p:embeddedFont>
    <p:embeddedFont>
      <p:font typeface="Fredoka One" panose="020B0604020202020204" charset="0"/>
      <p:regular r:id="rId33"/>
    </p:embeddedFont>
    <p:embeddedFont>
      <p:font typeface="Calibri Light" panose="020F0302020204030204" pitchFamily="34" charset="0"/>
      <p:regular r:id="rId34"/>
      <p:italic r:id="rId35"/>
    </p:embeddedFont>
    <p:embeddedFont>
      <p:font typeface="Vogue-ExtraBold" panose="020B0500000000000000" charset="0"/>
      <p:regular r:id="rId36"/>
    </p:embeddedFont>
    <p:embeddedFont>
      <p:font typeface="Cambria" panose="02040503050406030204" pitchFamily="18" charset="0"/>
      <p:regular r:id="rId37"/>
      <p:bold r:id="rId38"/>
      <p:italic r:id="rId39"/>
      <p:boldItalic r:id="rId4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A9326"/>
    <a:srgbClr val="F8E7D4"/>
    <a:srgbClr val="56A493"/>
    <a:srgbClr val="F54E14"/>
    <a:srgbClr val="F3D5B3"/>
    <a:srgbClr val="E9B375"/>
    <a:srgbClr val="FFFAEC"/>
    <a:srgbClr val="58A595"/>
    <a:srgbClr val="5AA99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390" autoAdjust="0"/>
    <p:restoredTop sz="94660"/>
  </p:normalViewPr>
  <p:slideViewPr>
    <p:cSldViewPr snapToGrid="0">
      <p:cViewPr>
        <p:scale>
          <a:sx n="35" d="100"/>
          <a:sy n="35" d="100"/>
        </p:scale>
        <p:origin x="2208" y="10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font" Target="fonts/font11.fntdata"/><Relationship Id="rId21" Type="http://schemas.openxmlformats.org/officeDocument/2006/relationships/slide" Target="slides/slide18.xml"/><Relationship Id="rId34" Type="http://schemas.openxmlformats.org/officeDocument/2006/relationships/font" Target="fonts/font6.fntdata"/><Relationship Id="rId42" Type="http://schemas.openxmlformats.org/officeDocument/2006/relationships/viewProps" Target="view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font" Target="fonts/font1.fntdata"/><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font" Target="fonts/font4.fntdata"/><Relationship Id="rId37" Type="http://schemas.openxmlformats.org/officeDocument/2006/relationships/font" Target="fonts/font9.fntdata"/><Relationship Id="rId40" Type="http://schemas.openxmlformats.org/officeDocument/2006/relationships/font" Target="fonts/font12.fntdata"/><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notesMaster" Target="notesMasters/notesMaster1.xml"/><Relationship Id="rId36" Type="http://schemas.openxmlformats.org/officeDocument/2006/relationships/font" Target="fonts/font8.fntdata"/><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font" Target="fonts/font3.fntdata"/><Relationship Id="rId44"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font" Target="fonts/font2.fntdata"/><Relationship Id="rId35" Type="http://schemas.openxmlformats.org/officeDocument/2006/relationships/font" Target="fonts/font7.fntdata"/><Relationship Id="rId43" Type="http://schemas.openxmlformats.org/officeDocument/2006/relationships/theme" Target="theme/theme1.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font" Target="fonts/font5.fntdata"/><Relationship Id="rId38" Type="http://schemas.openxmlformats.org/officeDocument/2006/relationships/font" Target="fonts/font10.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2278C9B-366E-4874-9C73-73A20D3D8D4B}" type="datetimeFigureOut">
              <a:rPr lang="en-US" smtClean="0"/>
              <a:t>3/9/2023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3899F96-437B-4676-B97D-9E3CA1A06E4E}" type="slidenum">
              <a:rPr lang="en-US" smtClean="0"/>
              <a:t>‹#›</a:t>
            </a:fld>
            <a:endParaRPr lang="en-US"/>
          </a:p>
        </p:txBody>
      </p:sp>
    </p:spTree>
    <p:extLst>
      <p:ext uri="{BB962C8B-B14F-4D97-AF65-F5344CB8AC3E}">
        <p14:creationId xmlns:p14="http://schemas.microsoft.com/office/powerpoint/2010/main" val="15144027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a:t>Hướng dẫn: Nhấn vào đụn đất để đến câu hỏi, sau khi trả lời đúng, nhấn tiếp vào biểu tượng búp măng hiện lên đáp án quay lại màn hình chính của trò chơi.</a:t>
            </a:r>
          </a:p>
          <a:p>
            <a:pPr marL="158750" indent="0">
              <a:buNone/>
            </a:pPr>
            <a:r>
              <a:rPr lang="en-US"/>
              <a:t>Cre by: Diệu Hiền – Măng Non - 0905597492</a:t>
            </a:r>
          </a:p>
        </p:txBody>
      </p:sp>
    </p:spTree>
    <p:extLst>
      <p:ext uri="{BB962C8B-B14F-4D97-AF65-F5344CB8AC3E}">
        <p14:creationId xmlns:p14="http://schemas.microsoft.com/office/powerpoint/2010/main" val="35570601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8"/>
        <p:cNvGrpSpPr/>
        <p:nvPr/>
      </p:nvGrpSpPr>
      <p:grpSpPr>
        <a:xfrm>
          <a:off x="0" y="0"/>
          <a:ext cx="0" cy="0"/>
          <a:chOff x="0" y="0"/>
          <a:chExt cx="0" cy="0"/>
        </a:xfrm>
      </p:grpSpPr>
      <p:sp>
        <p:nvSpPr>
          <p:cNvPr id="3569" name="Google Shape;3569;ga1157f5700_1_3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70" name="Google Shape;3570;ga1157f5700_1_3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973909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8"/>
        <p:cNvGrpSpPr/>
        <p:nvPr/>
      </p:nvGrpSpPr>
      <p:grpSpPr>
        <a:xfrm>
          <a:off x="0" y="0"/>
          <a:ext cx="0" cy="0"/>
          <a:chOff x="0" y="0"/>
          <a:chExt cx="0" cy="0"/>
        </a:xfrm>
      </p:grpSpPr>
      <p:sp>
        <p:nvSpPr>
          <p:cNvPr id="3569" name="Google Shape;3569;ga1157f5700_1_3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70" name="Google Shape;3570;ga1157f5700_1_3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071996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8"/>
        <p:cNvGrpSpPr/>
        <p:nvPr/>
      </p:nvGrpSpPr>
      <p:grpSpPr>
        <a:xfrm>
          <a:off x="0" y="0"/>
          <a:ext cx="0" cy="0"/>
          <a:chOff x="0" y="0"/>
          <a:chExt cx="0" cy="0"/>
        </a:xfrm>
      </p:grpSpPr>
      <p:sp>
        <p:nvSpPr>
          <p:cNvPr id="3569" name="Google Shape;3569;ga1157f5700_1_3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70" name="Google Shape;3570;ga1157f5700_1_3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772862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A666BF1-DB3F-D258-1158-365C11A34B9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B3C25FC1-B7C5-BC05-6227-2A0AE2B30B0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40D6420F-CA1C-EB08-5918-42DB9006227B}"/>
              </a:ext>
            </a:extLst>
          </p:cNvPr>
          <p:cNvSpPr>
            <a:spLocks noGrp="1"/>
          </p:cNvSpPr>
          <p:nvPr>
            <p:ph type="dt" sz="half" idx="10"/>
          </p:nvPr>
        </p:nvSpPr>
        <p:spPr/>
        <p:txBody>
          <a:bodyPr/>
          <a:lstStyle/>
          <a:p>
            <a:fld id="{6A9B1BF8-1C3C-42B5-BD9E-4B860CDB93F7}" type="datetimeFigureOut">
              <a:rPr lang="en-US" smtClean="0"/>
              <a:t>3/9/2023</a:t>
            </a:fld>
            <a:endParaRPr lang="en-US"/>
          </a:p>
        </p:txBody>
      </p:sp>
      <p:sp>
        <p:nvSpPr>
          <p:cNvPr id="5" name="Footer Placeholder 4">
            <a:extLst>
              <a:ext uri="{FF2B5EF4-FFF2-40B4-BE49-F238E27FC236}">
                <a16:creationId xmlns:a16="http://schemas.microsoft.com/office/drawing/2014/main" xmlns="" id="{C3C821E4-036A-C0C2-294B-B159ADCE769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C9B279E3-0FC8-CA8D-7F49-51140FC3C4C3}"/>
              </a:ext>
            </a:extLst>
          </p:cNvPr>
          <p:cNvSpPr>
            <a:spLocks noGrp="1"/>
          </p:cNvSpPr>
          <p:nvPr>
            <p:ph type="sldNum" sz="quarter" idx="12"/>
          </p:nvPr>
        </p:nvSpPr>
        <p:spPr/>
        <p:txBody>
          <a:bodyPr/>
          <a:lstStyle/>
          <a:p>
            <a:fld id="{0D31CE24-6EB6-4631-B3C6-DFD6940EC000}" type="slidenum">
              <a:rPr lang="en-US" smtClean="0"/>
              <a:t>‹#›</a:t>
            </a:fld>
            <a:endParaRPr lang="en-US"/>
          </a:p>
        </p:txBody>
      </p:sp>
    </p:spTree>
    <p:extLst>
      <p:ext uri="{BB962C8B-B14F-4D97-AF65-F5344CB8AC3E}">
        <p14:creationId xmlns:p14="http://schemas.microsoft.com/office/powerpoint/2010/main" val="34478321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23AC7B8-47CF-B173-4E01-77FBA6DADD1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F4D22BEA-88FA-D461-5FEB-54A4E2494EF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100222B1-0EB8-20AF-8E82-6D9673A46315}"/>
              </a:ext>
            </a:extLst>
          </p:cNvPr>
          <p:cNvSpPr>
            <a:spLocks noGrp="1"/>
          </p:cNvSpPr>
          <p:nvPr>
            <p:ph type="dt" sz="half" idx="10"/>
          </p:nvPr>
        </p:nvSpPr>
        <p:spPr/>
        <p:txBody>
          <a:bodyPr/>
          <a:lstStyle/>
          <a:p>
            <a:fld id="{6A9B1BF8-1C3C-42B5-BD9E-4B860CDB93F7}" type="datetimeFigureOut">
              <a:rPr lang="en-US" smtClean="0"/>
              <a:t>3/9/2023</a:t>
            </a:fld>
            <a:endParaRPr lang="en-US"/>
          </a:p>
        </p:txBody>
      </p:sp>
      <p:sp>
        <p:nvSpPr>
          <p:cNvPr id="5" name="Footer Placeholder 4">
            <a:extLst>
              <a:ext uri="{FF2B5EF4-FFF2-40B4-BE49-F238E27FC236}">
                <a16:creationId xmlns:a16="http://schemas.microsoft.com/office/drawing/2014/main" xmlns="" id="{6EB1FC63-EFAA-F7E4-0A73-09939B3D113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70CD7DB2-4AA7-8AE2-388C-7FA1DC84ABDF}"/>
              </a:ext>
            </a:extLst>
          </p:cNvPr>
          <p:cNvSpPr>
            <a:spLocks noGrp="1"/>
          </p:cNvSpPr>
          <p:nvPr>
            <p:ph type="sldNum" sz="quarter" idx="12"/>
          </p:nvPr>
        </p:nvSpPr>
        <p:spPr/>
        <p:txBody>
          <a:bodyPr/>
          <a:lstStyle/>
          <a:p>
            <a:fld id="{0D31CE24-6EB6-4631-B3C6-DFD6940EC000}" type="slidenum">
              <a:rPr lang="en-US" smtClean="0"/>
              <a:t>‹#›</a:t>
            </a:fld>
            <a:endParaRPr lang="en-US"/>
          </a:p>
        </p:txBody>
      </p:sp>
    </p:spTree>
    <p:extLst>
      <p:ext uri="{BB962C8B-B14F-4D97-AF65-F5344CB8AC3E}">
        <p14:creationId xmlns:p14="http://schemas.microsoft.com/office/powerpoint/2010/main" val="4313595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38D68C85-1339-BAF2-A3DB-5451E229D25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4404BF68-492B-DF7A-6989-E1D6A7D52D9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BEB4605D-81D9-2B42-4745-6EC4D8A8C144}"/>
              </a:ext>
            </a:extLst>
          </p:cNvPr>
          <p:cNvSpPr>
            <a:spLocks noGrp="1"/>
          </p:cNvSpPr>
          <p:nvPr>
            <p:ph type="dt" sz="half" idx="10"/>
          </p:nvPr>
        </p:nvSpPr>
        <p:spPr/>
        <p:txBody>
          <a:bodyPr/>
          <a:lstStyle/>
          <a:p>
            <a:fld id="{6A9B1BF8-1C3C-42B5-BD9E-4B860CDB93F7}" type="datetimeFigureOut">
              <a:rPr lang="en-US" smtClean="0"/>
              <a:t>3/9/2023</a:t>
            </a:fld>
            <a:endParaRPr lang="en-US"/>
          </a:p>
        </p:txBody>
      </p:sp>
      <p:sp>
        <p:nvSpPr>
          <p:cNvPr id="5" name="Footer Placeholder 4">
            <a:extLst>
              <a:ext uri="{FF2B5EF4-FFF2-40B4-BE49-F238E27FC236}">
                <a16:creationId xmlns:a16="http://schemas.microsoft.com/office/drawing/2014/main" xmlns="" id="{8340B2A6-5D69-1020-9D2E-F38B3448A8D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3829D85C-D5D8-1A29-BC9F-39C745A608D9}"/>
              </a:ext>
            </a:extLst>
          </p:cNvPr>
          <p:cNvSpPr>
            <a:spLocks noGrp="1"/>
          </p:cNvSpPr>
          <p:nvPr>
            <p:ph type="sldNum" sz="quarter" idx="12"/>
          </p:nvPr>
        </p:nvSpPr>
        <p:spPr/>
        <p:txBody>
          <a:bodyPr/>
          <a:lstStyle/>
          <a:p>
            <a:fld id="{0D31CE24-6EB6-4631-B3C6-DFD6940EC000}" type="slidenum">
              <a:rPr lang="en-US" smtClean="0"/>
              <a:t>‹#›</a:t>
            </a:fld>
            <a:endParaRPr lang="en-US"/>
          </a:p>
        </p:txBody>
      </p:sp>
    </p:spTree>
    <p:extLst>
      <p:ext uri="{BB962C8B-B14F-4D97-AF65-F5344CB8AC3E}">
        <p14:creationId xmlns:p14="http://schemas.microsoft.com/office/powerpoint/2010/main" val="18988822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70231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xmlns="" id="{4466DA14-BA98-33EA-8CFE-84ED322C2A3B}"/>
              </a:ext>
            </a:extLst>
          </p:cNvPr>
          <p:cNvSpPr/>
          <p:nvPr userDrawn="1"/>
        </p:nvSpPr>
        <p:spPr>
          <a:xfrm>
            <a:off x="533400" y="446314"/>
            <a:ext cx="11299371" cy="5812971"/>
          </a:xfrm>
          <a:prstGeom prst="roundRect">
            <a:avLst/>
          </a:prstGeom>
          <a:solidFill>
            <a:schemeClr val="bg1"/>
          </a:solidFill>
          <a:ln w="38100">
            <a:solidFill>
              <a:srgbClr val="E9B37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589805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lank" type="blank">
  <p:cSld name="Blank">
    <p:bg>
      <p:bgPr>
        <a:blipFill dpi="0" rotWithShape="1">
          <a:blip r:embed="rId2">
            <a:lum/>
          </a:blip>
          <a:srcRect/>
          <a:stretch>
            <a:fillRect l="-6000" r="-6000"/>
          </a:stretch>
        </a:blipFill>
        <a:effectLst/>
      </p:bgPr>
    </p:bg>
    <p:spTree>
      <p:nvGrpSpPr>
        <p:cNvPr id="1" name="Shape 876"/>
        <p:cNvGrpSpPr/>
        <p:nvPr/>
      </p:nvGrpSpPr>
      <p:grpSpPr>
        <a:xfrm>
          <a:off x="0" y="0"/>
          <a:ext cx="0" cy="0"/>
          <a:chOff x="0" y="0"/>
          <a:chExt cx="0" cy="0"/>
        </a:xfrm>
      </p:grpSpPr>
    </p:spTree>
    <p:extLst>
      <p:ext uri="{BB962C8B-B14F-4D97-AF65-F5344CB8AC3E}">
        <p14:creationId xmlns:p14="http://schemas.microsoft.com/office/powerpoint/2010/main" val="28948350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hree columns" userDrawn="1">
  <p:cSld name="Title and three columns">
    <p:bg>
      <p:bgPr>
        <a:blipFill dpi="0" rotWithShape="1">
          <a:blip r:embed="rId2">
            <a:lum/>
          </a:blip>
          <a:srcRect/>
          <a:stretch>
            <a:fillRect l="-6000" r="-6000"/>
          </a:stretch>
        </a:blipFill>
        <a:effectLst/>
      </p:bgPr>
    </p:bg>
    <p:spTree>
      <p:nvGrpSpPr>
        <p:cNvPr id="1" name="Shape 977"/>
        <p:cNvGrpSpPr/>
        <p:nvPr/>
      </p:nvGrpSpPr>
      <p:grpSpPr>
        <a:xfrm>
          <a:off x="0" y="0"/>
          <a:ext cx="0" cy="0"/>
          <a:chOff x="0" y="0"/>
          <a:chExt cx="0" cy="0"/>
        </a:xfrm>
      </p:grpSpPr>
      <p:sp>
        <p:nvSpPr>
          <p:cNvPr id="984" name="Google Shape;984;p14"/>
          <p:cNvSpPr/>
          <p:nvPr/>
        </p:nvSpPr>
        <p:spPr>
          <a:xfrm>
            <a:off x="8502318" y="311467"/>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5" name="Google Shape;985;p14"/>
          <p:cNvSpPr/>
          <p:nvPr/>
        </p:nvSpPr>
        <p:spPr>
          <a:xfrm>
            <a:off x="586918" y="6035234"/>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6" name="Google Shape;986;p14"/>
          <p:cNvSpPr/>
          <p:nvPr/>
        </p:nvSpPr>
        <p:spPr>
          <a:xfrm>
            <a:off x="719201" y="311467"/>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7" name="Google Shape;987;p14"/>
          <p:cNvSpPr/>
          <p:nvPr/>
        </p:nvSpPr>
        <p:spPr>
          <a:xfrm>
            <a:off x="11432701" y="6035234"/>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9102584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630F30B-3583-E262-399A-43DFD9E1494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0767DED-046A-2182-2252-2212F9FDF76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7C7EC5C2-E701-DCCE-C0AE-E486425D0DD5}"/>
              </a:ext>
            </a:extLst>
          </p:cNvPr>
          <p:cNvSpPr>
            <a:spLocks noGrp="1"/>
          </p:cNvSpPr>
          <p:nvPr>
            <p:ph type="dt" sz="half" idx="10"/>
          </p:nvPr>
        </p:nvSpPr>
        <p:spPr/>
        <p:txBody>
          <a:bodyPr/>
          <a:lstStyle/>
          <a:p>
            <a:fld id="{6A9B1BF8-1C3C-42B5-BD9E-4B860CDB93F7}" type="datetimeFigureOut">
              <a:rPr lang="en-US" smtClean="0"/>
              <a:t>3/9/2023</a:t>
            </a:fld>
            <a:endParaRPr lang="en-US"/>
          </a:p>
        </p:txBody>
      </p:sp>
      <p:sp>
        <p:nvSpPr>
          <p:cNvPr id="5" name="Footer Placeholder 4">
            <a:extLst>
              <a:ext uri="{FF2B5EF4-FFF2-40B4-BE49-F238E27FC236}">
                <a16:creationId xmlns:a16="http://schemas.microsoft.com/office/drawing/2014/main" xmlns="" id="{CADB463E-3D8C-2A20-9B32-910AE99D7B6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7E91A6BE-3B1C-6913-A188-475DD70F8BEB}"/>
              </a:ext>
            </a:extLst>
          </p:cNvPr>
          <p:cNvSpPr>
            <a:spLocks noGrp="1"/>
          </p:cNvSpPr>
          <p:nvPr>
            <p:ph type="sldNum" sz="quarter" idx="12"/>
          </p:nvPr>
        </p:nvSpPr>
        <p:spPr/>
        <p:txBody>
          <a:bodyPr/>
          <a:lstStyle/>
          <a:p>
            <a:fld id="{0D31CE24-6EB6-4631-B3C6-DFD6940EC000}" type="slidenum">
              <a:rPr lang="en-US" smtClean="0"/>
              <a:t>‹#›</a:t>
            </a:fld>
            <a:endParaRPr lang="en-US"/>
          </a:p>
        </p:txBody>
      </p:sp>
    </p:spTree>
    <p:extLst>
      <p:ext uri="{BB962C8B-B14F-4D97-AF65-F5344CB8AC3E}">
        <p14:creationId xmlns:p14="http://schemas.microsoft.com/office/powerpoint/2010/main" val="25989700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20CF8A0-95B5-066E-A489-13594A24AB6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BA4F4B48-8306-1224-BE3A-FB0C4CE85F6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769E1672-F348-A1F0-19F6-FAD57616381A}"/>
              </a:ext>
            </a:extLst>
          </p:cNvPr>
          <p:cNvSpPr>
            <a:spLocks noGrp="1"/>
          </p:cNvSpPr>
          <p:nvPr>
            <p:ph type="dt" sz="half" idx="10"/>
          </p:nvPr>
        </p:nvSpPr>
        <p:spPr/>
        <p:txBody>
          <a:bodyPr/>
          <a:lstStyle/>
          <a:p>
            <a:fld id="{6A9B1BF8-1C3C-42B5-BD9E-4B860CDB93F7}" type="datetimeFigureOut">
              <a:rPr lang="en-US" smtClean="0"/>
              <a:t>3/9/2023</a:t>
            </a:fld>
            <a:endParaRPr lang="en-US"/>
          </a:p>
        </p:txBody>
      </p:sp>
      <p:sp>
        <p:nvSpPr>
          <p:cNvPr id="5" name="Footer Placeholder 4">
            <a:extLst>
              <a:ext uri="{FF2B5EF4-FFF2-40B4-BE49-F238E27FC236}">
                <a16:creationId xmlns:a16="http://schemas.microsoft.com/office/drawing/2014/main" xmlns="" id="{4910C6E4-DD16-6F8D-498E-51D8ABA25E2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197F81DA-CFCC-F92A-54A4-3E3792E3F6C2}"/>
              </a:ext>
            </a:extLst>
          </p:cNvPr>
          <p:cNvSpPr>
            <a:spLocks noGrp="1"/>
          </p:cNvSpPr>
          <p:nvPr>
            <p:ph type="sldNum" sz="quarter" idx="12"/>
          </p:nvPr>
        </p:nvSpPr>
        <p:spPr/>
        <p:txBody>
          <a:bodyPr/>
          <a:lstStyle/>
          <a:p>
            <a:fld id="{0D31CE24-6EB6-4631-B3C6-DFD6940EC000}" type="slidenum">
              <a:rPr lang="en-US" smtClean="0"/>
              <a:t>‹#›</a:t>
            </a:fld>
            <a:endParaRPr lang="en-US"/>
          </a:p>
        </p:txBody>
      </p:sp>
    </p:spTree>
    <p:extLst>
      <p:ext uri="{BB962C8B-B14F-4D97-AF65-F5344CB8AC3E}">
        <p14:creationId xmlns:p14="http://schemas.microsoft.com/office/powerpoint/2010/main" val="28811497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270B943-FD50-C0DF-6B9F-860863051F9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F726C5F1-2AC9-3FE8-5411-766FE5EC085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9FF1DD05-8782-92C5-CE77-2913741F82F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0A0605E9-195E-8FCC-2B1D-A751ACF2886A}"/>
              </a:ext>
            </a:extLst>
          </p:cNvPr>
          <p:cNvSpPr>
            <a:spLocks noGrp="1"/>
          </p:cNvSpPr>
          <p:nvPr>
            <p:ph type="dt" sz="half" idx="10"/>
          </p:nvPr>
        </p:nvSpPr>
        <p:spPr/>
        <p:txBody>
          <a:bodyPr/>
          <a:lstStyle/>
          <a:p>
            <a:fld id="{6A9B1BF8-1C3C-42B5-BD9E-4B860CDB93F7}" type="datetimeFigureOut">
              <a:rPr lang="en-US" smtClean="0"/>
              <a:t>3/9/2023</a:t>
            </a:fld>
            <a:endParaRPr lang="en-US"/>
          </a:p>
        </p:txBody>
      </p:sp>
      <p:sp>
        <p:nvSpPr>
          <p:cNvPr id="6" name="Footer Placeholder 5">
            <a:extLst>
              <a:ext uri="{FF2B5EF4-FFF2-40B4-BE49-F238E27FC236}">
                <a16:creationId xmlns:a16="http://schemas.microsoft.com/office/drawing/2014/main" xmlns="" id="{64D30E16-A61B-90AC-E3C7-7148DC28842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D626F786-5F5D-C6FC-4BA4-9B0B7E580275}"/>
              </a:ext>
            </a:extLst>
          </p:cNvPr>
          <p:cNvSpPr>
            <a:spLocks noGrp="1"/>
          </p:cNvSpPr>
          <p:nvPr>
            <p:ph type="sldNum" sz="quarter" idx="12"/>
          </p:nvPr>
        </p:nvSpPr>
        <p:spPr/>
        <p:txBody>
          <a:bodyPr/>
          <a:lstStyle/>
          <a:p>
            <a:fld id="{0D31CE24-6EB6-4631-B3C6-DFD6940EC000}" type="slidenum">
              <a:rPr lang="en-US" smtClean="0"/>
              <a:t>‹#›</a:t>
            </a:fld>
            <a:endParaRPr lang="en-US"/>
          </a:p>
        </p:txBody>
      </p:sp>
    </p:spTree>
    <p:extLst>
      <p:ext uri="{BB962C8B-B14F-4D97-AF65-F5344CB8AC3E}">
        <p14:creationId xmlns:p14="http://schemas.microsoft.com/office/powerpoint/2010/main" val="23003150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C2ABC49-3603-40DE-EF62-25F40E22569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0D2C7CD7-BA5A-06CD-7823-EDDFBCDF736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7122E639-59A6-FCDA-D60D-E85924DEDC3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BB96762A-7C6A-0239-3B65-1A8672F63D6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A80DFC00-0E39-44A5-37D3-DD5A0F2651D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D51CEC07-308E-E5BE-D692-EE0F92AB6947}"/>
              </a:ext>
            </a:extLst>
          </p:cNvPr>
          <p:cNvSpPr>
            <a:spLocks noGrp="1"/>
          </p:cNvSpPr>
          <p:nvPr>
            <p:ph type="dt" sz="half" idx="10"/>
          </p:nvPr>
        </p:nvSpPr>
        <p:spPr/>
        <p:txBody>
          <a:bodyPr/>
          <a:lstStyle/>
          <a:p>
            <a:fld id="{6A9B1BF8-1C3C-42B5-BD9E-4B860CDB93F7}" type="datetimeFigureOut">
              <a:rPr lang="en-US" smtClean="0"/>
              <a:t>3/9/2023</a:t>
            </a:fld>
            <a:endParaRPr lang="en-US"/>
          </a:p>
        </p:txBody>
      </p:sp>
      <p:sp>
        <p:nvSpPr>
          <p:cNvPr id="8" name="Footer Placeholder 7">
            <a:extLst>
              <a:ext uri="{FF2B5EF4-FFF2-40B4-BE49-F238E27FC236}">
                <a16:creationId xmlns:a16="http://schemas.microsoft.com/office/drawing/2014/main" xmlns="" id="{9D4F46A2-CAAF-4B68-B20D-272AD180421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E02680A2-D002-1156-E2BA-D75BC2C747EA}"/>
              </a:ext>
            </a:extLst>
          </p:cNvPr>
          <p:cNvSpPr>
            <a:spLocks noGrp="1"/>
          </p:cNvSpPr>
          <p:nvPr>
            <p:ph type="sldNum" sz="quarter" idx="12"/>
          </p:nvPr>
        </p:nvSpPr>
        <p:spPr/>
        <p:txBody>
          <a:bodyPr/>
          <a:lstStyle/>
          <a:p>
            <a:fld id="{0D31CE24-6EB6-4631-B3C6-DFD6940EC000}" type="slidenum">
              <a:rPr lang="en-US" smtClean="0"/>
              <a:t>‹#›</a:t>
            </a:fld>
            <a:endParaRPr lang="en-US"/>
          </a:p>
        </p:txBody>
      </p:sp>
    </p:spTree>
    <p:extLst>
      <p:ext uri="{BB962C8B-B14F-4D97-AF65-F5344CB8AC3E}">
        <p14:creationId xmlns:p14="http://schemas.microsoft.com/office/powerpoint/2010/main" val="30489398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99BF5A3-676A-58C2-BD62-62AA5501801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1DB84D1C-061E-9DE6-8363-DD223365ABCA}"/>
              </a:ext>
            </a:extLst>
          </p:cNvPr>
          <p:cNvSpPr>
            <a:spLocks noGrp="1"/>
          </p:cNvSpPr>
          <p:nvPr>
            <p:ph type="dt" sz="half" idx="10"/>
          </p:nvPr>
        </p:nvSpPr>
        <p:spPr/>
        <p:txBody>
          <a:bodyPr/>
          <a:lstStyle/>
          <a:p>
            <a:fld id="{6A9B1BF8-1C3C-42B5-BD9E-4B860CDB93F7}" type="datetimeFigureOut">
              <a:rPr lang="en-US" smtClean="0"/>
              <a:t>3/9/2023</a:t>
            </a:fld>
            <a:endParaRPr lang="en-US"/>
          </a:p>
        </p:txBody>
      </p:sp>
      <p:sp>
        <p:nvSpPr>
          <p:cNvPr id="4" name="Footer Placeholder 3">
            <a:extLst>
              <a:ext uri="{FF2B5EF4-FFF2-40B4-BE49-F238E27FC236}">
                <a16:creationId xmlns:a16="http://schemas.microsoft.com/office/drawing/2014/main" xmlns="" id="{433AE020-C372-1182-7BAB-3DD3DCE6936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5C7630EB-F8E8-2914-2C15-064E52B6421A}"/>
              </a:ext>
            </a:extLst>
          </p:cNvPr>
          <p:cNvSpPr>
            <a:spLocks noGrp="1"/>
          </p:cNvSpPr>
          <p:nvPr>
            <p:ph type="sldNum" sz="quarter" idx="12"/>
          </p:nvPr>
        </p:nvSpPr>
        <p:spPr/>
        <p:txBody>
          <a:bodyPr/>
          <a:lstStyle/>
          <a:p>
            <a:fld id="{0D31CE24-6EB6-4631-B3C6-DFD6940EC000}" type="slidenum">
              <a:rPr lang="en-US" smtClean="0"/>
              <a:t>‹#›</a:t>
            </a:fld>
            <a:endParaRPr lang="en-US"/>
          </a:p>
        </p:txBody>
      </p:sp>
    </p:spTree>
    <p:extLst>
      <p:ext uri="{BB962C8B-B14F-4D97-AF65-F5344CB8AC3E}">
        <p14:creationId xmlns:p14="http://schemas.microsoft.com/office/powerpoint/2010/main" val="33473192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EF69841B-3E3A-385C-E340-BAED971CC2C9}"/>
              </a:ext>
            </a:extLst>
          </p:cNvPr>
          <p:cNvSpPr>
            <a:spLocks noGrp="1"/>
          </p:cNvSpPr>
          <p:nvPr>
            <p:ph type="dt" sz="half" idx="10"/>
          </p:nvPr>
        </p:nvSpPr>
        <p:spPr/>
        <p:txBody>
          <a:bodyPr/>
          <a:lstStyle/>
          <a:p>
            <a:fld id="{6A9B1BF8-1C3C-42B5-BD9E-4B860CDB93F7}" type="datetimeFigureOut">
              <a:rPr lang="en-US" smtClean="0"/>
              <a:t>3/9/2023</a:t>
            </a:fld>
            <a:endParaRPr lang="en-US"/>
          </a:p>
        </p:txBody>
      </p:sp>
      <p:sp>
        <p:nvSpPr>
          <p:cNvPr id="3" name="Footer Placeholder 2">
            <a:extLst>
              <a:ext uri="{FF2B5EF4-FFF2-40B4-BE49-F238E27FC236}">
                <a16:creationId xmlns:a16="http://schemas.microsoft.com/office/drawing/2014/main" xmlns="" id="{C5A17AF1-598B-8121-0439-BDBA66DE118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9035B5E3-A055-1F60-32E9-F42DC76EC155}"/>
              </a:ext>
            </a:extLst>
          </p:cNvPr>
          <p:cNvSpPr>
            <a:spLocks noGrp="1"/>
          </p:cNvSpPr>
          <p:nvPr>
            <p:ph type="sldNum" sz="quarter" idx="12"/>
          </p:nvPr>
        </p:nvSpPr>
        <p:spPr/>
        <p:txBody>
          <a:bodyPr/>
          <a:lstStyle/>
          <a:p>
            <a:fld id="{0D31CE24-6EB6-4631-B3C6-DFD6940EC000}" type="slidenum">
              <a:rPr lang="en-US" smtClean="0"/>
              <a:t>‹#›</a:t>
            </a:fld>
            <a:endParaRPr lang="en-US"/>
          </a:p>
        </p:txBody>
      </p:sp>
    </p:spTree>
    <p:extLst>
      <p:ext uri="{BB962C8B-B14F-4D97-AF65-F5344CB8AC3E}">
        <p14:creationId xmlns:p14="http://schemas.microsoft.com/office/powerpoint/2010/main" val="34381704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E7F250F-48E6-C4BC-4909-D419DBA553A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1D16F7AB-3D96-3378-3E63-B16CD58DFE7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E47EEE1F-9FB6-9177-0785-E8D913D3414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2580E1A7-074F-C980-E0CF-4CA3492FBC04}"/>
              </a:ext>
            </a:extLst>
          </p:cNvPr>
          <p:cNvSpPr>
            <a:spLocks noGrp="1"/>
          </p:cNvSpPr>
          <p:nvPr>
            <p:ph type="dt" sz="half" idx="10"/>
          </p:nvPr>
        </p:nvSpPr>
        <p:spPr/>
        <p:txBody>
          <a:bodyPr/>
          <a:lstStyle/>
          <a:p>
            <a:fld id="{6A9B1BF8-1C3C-42B5-BD9E-4B860CDB93F7}" type="datetimeFigureOut">
              <a:rPr lang="en-US" smtClean="0"/>
              <a:t>3/9/2023</a:t>
            </a:fld>
            <a:endParaRPr lang="en-US"/>
          </a:p>
        </p:txBody>
      </p:sp>
      <p:sp>
        <p:nvSpPr>
          <p:cNvPr id="6" name="Footer Placeholder 5">
            <a:extLst>
              <a:ext uri="{FF2B5EF4-FFF2-40B4-BE49-F238E27FC236}">
                <a16:creationId xmlns:a16="http://schemas.microsoft.com/office/drawing/2014/main" xmlns="" id="{45BAF7CA-CCC0-87AC-C9A8-10FB3F6FA8B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C73F8889-455A-04B0-C80E-B8B4C01FEB24}"/>
              </a:ext>
            </a:extLst>
          </p:cNvPr>
          <p:cNvSpPr>
            <a:spLocks noGrp="1"/>
          </p:cNvSpPr>
          <p:nvPr>
            <p:ph type="sldNum" sz="quarter" idx="12"/>
          </p:nvPr>
        </p:nvSpPr>
        <p:spPr/>
        <p:txBody>
          <a:bodyPr/>
          <a:lstStyle/>
          <a:p>
            <a:fld id="{0D31CE24-6EB6-4631-B3C6-DFD6940EC000}" type="slidenum">
              <a:rPr lang="en-US" smtClean="0"/>
              <a:t>‹#›</a:t>
            </a:fld>
            <a:endParaRPr lang="en-US"/>
          </a:p>
        </p:txBody>
      </p:sp>
    </p:spTree>
    <p:extLst>
      <p:ext uri="{BB962C8B-B14F-4D97-AF65-F5344CB8AC3E}">
        <p14:creationId xmlns:p14="http://schemas.microsoft.com/office/powerpoint/2010/main" val="10396162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1CE36A9-C1C4-FAEE-96F0-2E2A0B92FBE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E1A241AB-262A-9509-A716-7DEE2D7E629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8C55559E-5893-DFAD-6630-5988705493F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03E8AD20-FC81-F86E-3C95-D9CE0DE3DD04}"/>
              </a:ext>
            </a:extLst>
          </p:cNvPr>
          <p:cNvSpPr>
            <a:spLocks noGrp="1"/>
          </p:cNvSpPr>
          <p:nvPr>
            <p:ph type="dt" sz="half" idx="10"/>
          </p:nvPr>
        </p:nvSpPr>
        <p:spPr/>
        <p:txBody>
          <a:bodyPr/>
          <a:lstStyle/>
          <a:p>
            <a:fld id="{6A9B1BF8-1C3C-42B5-BD9E-4B860CDB93F7}" type="datetimeFigureOut">
              <a:rPr lang="en-US" smtClean="0"/>
              <a:t>3/9/2023</a:t>
            </a:fld>
            <a:endParaRPr lang="en-US"/>
          </a:p>
        </p:txBody>
      </p:sp>
      <p:sp>
        <p:nvSpPr>
          <p:cNvPr id="6" name="Footer Placeholder 5">
            <a:extLst>
              <a:ext uri="{FF2B5EF4-FFF2-40B4-BE49-F238E27FC236}">
                <a16:creationId xmlns:a16="http://schemas.microsoft.com/office/drawing/2014/main" xmlns="" id="{2D76869A-DE39-9BFD-153D-1D378064C11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56C5E5A6-0B03-F124-2E2C-4DC3E982331C}"/>
              </a:ext>
            </a:extLst>
          </p:cNvPr>
          <p:cNvSpPr>
            <a:spLocks noGrp="1"/>
          </p:cNvSpPr>
          <p:nvPr>
            <p:ph type="sldNum" sz="quarter" idx="12"/>
          </p:nvPr>
        </p:nvSpPr>
        <p:spPr/>
        <p:txBody>
          <a:bodyPr/>
          <a:lstStyle/>
          <a:p>
            <a:fld id="{0D31CE24-6EB6-4631-B3C6-DFD6940EC000}" type="slidenum">
              <a:rPr lang="en-US" smtClean="0"/>
              <a:t>‹#›</a:t>
            </a:fld>
            <a:endParaRPr lang="en-US"/>
          </a:p>
        </p:txBody>
      </p:sp>
    </p:spTree>
    <p:extLst>
      <p:ext uri="{BB962C8B-B14F-4D97-AF65-F5344CB8AC3E}">
        <p14:creationId xmlns:p14="http://schemas.microsoft.com/office/powerpoint/2010/main" val="23164514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4" Type="http://schemas.openxmlformats.org/officeDocument/2006/relationships/image" Target="../media/image1.jpg"/></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15.xml"/><Relationship Id="rId1"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C5A8937A-E7DF-A721-B794-FF96F333F70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1F13431A-F1CC-BD77-A49C-AA4AD63BDE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0AE018B0-A954-D558-78D3-D66C2A4348B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A9B1BF8-1C3C-42B5-BD9E-4B860CDB93F7}" type="datetimeFigureOut">
              <a:rPr lang="en-US" smtClean="0"/>
              <a:t>3/9/2023</a:t>
            </a:fld>
            <a:endParaRPr lang="en-US"/>
          </a:p>
        </p:txBody>
      </p:sp>
      <p:sp>
        <p:nvSpPr>
          <p:cNvPr id="5" name="Footer Placeholder 4">
            <a:extLst>
              <a:ext uri="{FF2B5EF4-FFF2-40B4-BE49-F238E27FC236}">
                <a16:creationId xmlns:a16="http://schemas.microsoft.com/office/drawing/2014/main" xmlns="" id="{CD92CD17-E0F9-9991-F49C-A49FED50DE5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EB998158-CF40-1CA2-0391-8CF82B5BB86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D31CE24-6EB6-4631-B3C6-DFD6940EC000}" type="slidenum">
              <a:rPr lang="en-US" smtClean="0"/>
              <a:t>‹#›</a:t>
            </a:fld>
            <a:endParaRPr lang="en-US"/>
          </a:p>
        </p:txBody>
      </p:sp>
    </p:spTree>
    <p:extLst>
      <p:ext uri="{BB962C8B-B14F-4D97-AF65-F5344CB8AC3E}">
        <p14:creationId xmlns:p14="http://schemas.microsoft.com/office/powerpoint/2010/main" val="75296875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4">
            <a:lum/>
          </a:blip>
          <a:srcRect/>
          <a:stretch>
            <a:fillRect l="-48000" r="-48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9187407"/>
      </p:ext>
    </p:extLst>
  </p:cSld>
  <p:clrMap bg1="lt1" tx1="dk1" bg2="lt2" tx2="dk2" accent1="accent1" accent2="accent2" accent3="accent3" accent4="accent4" accent5="accent5" accent6="accent6" hlink="hlink" folHlink="folHlink"/>
  <p:sldLayoutIdLst>
    <p:sldLayoutId id="2147483661" r:id="rId1"/>
    <p:sldLayoutId id="2147483662" r:id="rId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1pPr>
            <a:lvl2pPr lvl="1">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2pPr>
            <a:lvl3pPr lvl="2">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3pPr>
            <a:lvl4pPr lvl="3">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4pPr>
            <a:lvl5pPr lvl="4">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5pPr>
            <a:lvl6pPr lvl="5">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6pPr>
            <a:lvl7pPr lvl="6">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7pPr>
            <a:lvl8pPr lvl="7">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8pPr>
            <a:lvl9pPr lvl="8">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1pPr>
            <a:lvl2pPr marL="914400" lvl="1"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2pPr>
            <a:lvl3pPr marL="1371600" lvl="2"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3pPr>
            <a:lvl4pPr marL="1828800" lvl="3"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4pPr>
            <a:lvl5pPr marL="2286000" lvl="4"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5pPr>
            <a:lvl6pPr marL="2743200" lvl="5"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6pPr>
            <a:lvl7pPr marL="3200400" lvl="6"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7pPr>
            <a:lvl8pPr marL="3657600" lvl="7"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8pPr>
            <a:lvl9pPr marL="4114800" lvl="8" indent="-317500">
              <a:lnSpc>
                <a:spcPct val="115000"/>
              </a:lnSpc>
              <a:spcBef>
                <a:spcPts val="1600"/>
              </a:spcBef>
              <a:spcAft>
                <a:spcPts val="160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59052723"/>
      </p:ext>
    </p:extLst>
  </p:cSld>
  <p:clrMap bg1="lt1" tx1="dk1" bg2="dk2" tx2="lt2" accent1="accent1" accent2="accent2" accent3="accent3" accent4="accent4" accent5="accent5" accent6="accent6" hlink="hlink" folHlink="folHlink"/>
  <p:sldLayoutIdLst>
    <p:sldLayoutId id="2147483677" r:id="rId1"/>
    <p:sldLayoutId id="2147483678" r:id="rId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2.xml"/><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png"/><Relationship Id="rId1" Type="http://schemas.openxmlformats.org/officeDocument/2006/relationships/slideLayout" Target="../slideLayouts/slideLayout12.xml"/><Relationship Id="rId4" Type="http://schemas.openxmlformats.org/officeDocument/2006/relationships/image" Target="../media/image32.png"/></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24.png"/><Relationship Id="rId1" Type="http://schemas.openxmlformats.org/officeDocument/2006/relationships/slideLayout" Target="../slideLayouts/slideLayout13.xml"/><Relationship Id="rId4" Type="http://schemas.openxmlformats.org/officeDocument/2006/relationships/image" Target="../media/image39.png"/></Relationships>
</file>

<file path=ppt/slides/_rels/slide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Layout" Target="../slideLayouts/slideLayout12.xml"/><Relationship Id="rId4" Type="http://schemas.openxmlformats.org/officeDocument/2006/relationships/image" Target="../media/image40.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png"/><Relationship Id="rId1" Type="http://schemas.openxmlformats.org/officeDocument/2006/relationships/slideLayout" Target="../slideLayouts/slideLayout12.xml"/><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8" Type="http://schemas.openxmlformats.org/officeDocument/2006/relationships/slide" Target="slide5.xml"/><Relationship Id="rId13" Type="http://schemas.openxmlformats.org/officeDocument/2006/relationships/image" Target="../media/image16.png"/><Relationship Id="rId3" Type="http://schemas.openxmlformats.org/officeDocument/2006/relationships/audio" Target="../media/audio1.wav"/><Relationship Id="rId7" Type="http://schemas.openxmlformats.org/officeDocument/2006/relationships/image" Target="../media/image13.png"/><Relationship Id="rId12" Type="http://schemas.openxmlformats.org/officeDocument/2006/relationships/slide" Target="slide7.xml"/><Relationship Id="rId2" Type="http://schemas.openxmlformats.org/officeDocument/2006/relationships/notesSlide" Target="../notesSlides/notesSlide1.xml"/><Relationship Id="rId1" Type="http://schemas.openxmlformats.org/officeDocument/2006/relationships/slideLayout" Target="../slideLayouts/slideLayout15.xml"/><Relationship Id="rId6" Type="http://schemas.openxmlformats.org/officeDocument/2006/relationships/image" Target="../media/image12.png"/><Relationship Id="rId11" Type="http://schemas.openxmlformats.org/officeDocument/2006/relationships/image" Target="../media/image15.png"/><Relationship Id="rId5" Type="http://schemas.microsoft.com/office/2007/relationships/hdphoto" Target="../media/hdphoto1.wdp"/><Relationship Id="rId15" Type="http://schemas.openxmlformats.org/officeDocument/2006/relationships/image" Target="../media/image17.png"/><Relationship Id="rId10" Type="http://schemas.openxmlformats.org/officeDocument/2006/relationships/slide" Target="slide6.xml"/><Relationship Id="rId4" Type="http://schemas.openxmlformats.org/officeDocument/2006/relationships/image" Target="../media/image11.png"/><Relationship Id="rId9" Type="http://schemas.openxmlformats.org/officeDocument/2006/relationships/image" Target="../media/image14.png"/><Relationship Id="rId14" Type="http://schemas.openxmlformats.org/officeDocument/2006/relationships/slide" Target="slide8.xml"/></Relationships>
</file>

<file path=ppt/slides/_rels/slide5.xml.rels><?xml version="1.0" encoding="UTF-8" standalone="yes"?>
<Relationships xmlns="http://schemas.openxmlformats.org/package/2006/relationships"><Relationship Id="rId8" Type="http://schemas.openxmlformats.org/officeDocument/2006/relationships/image" Target="../media/image19.png"/><Relationship Id="rId13" Type="http://schemas.microsoft.com/office/2007/relationships/hdphoto" Target="../media/hdphoto1.wdp"/><Relationship Id="rId3" Type="http://schemas.openxmlformats.org/officeDocument/2006/relationships/slideLayout" Target="../slideLayouts/slideLayout15.xml"/><Relationship Id="rId7" Type="http://schemas.openxmlformats.org/officeDocument/2006/relationships/image" Target="../media/image18.png"/><Relationship Id="rId12" Type="http://schemas.openxmlformats.org/officeDocument/2006/relationships/image" Target="../media/image13.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audio1.wav"/><Relationship Id="rId11" Type="http://schemas.openxmlformats.org/officeDocument/2006/relationships/slide" Target="slide4.xml"/><Relationship Id="rId5" Type="http://schemas.openxmlformats.org/officeDocument/2006/relationships/audio" Target="../media/audio2.wav"/><Relationship Id="rId10" Type="http://schemas.openxmlformats.org/officeDocument/2006/relationships/image" Target="../media/image21.png"/><Relationship Id="rId4" Type="http://schemas.openxmlformats.org/officeDocument/2006/relationships/notesSlide" Target="../notesSlides/notesSlide2.xml"/><Relationship Id="rId9" Type="http://schemas.openxmlformats.org/officeDocument/2006/relationships/image" Target="../media/image20.png"/><Relationship Id="rId14" Type="http://schemas.openxmlformats.org/officeDocument/2006/relationships/image" Target="../media/image22.png"/></Relationships>
</file>

<file path=ppt/slides/_rels/slide6.xml.rels><?xml version="1.0" encoding="UTF-8" standalone="yes"?>
<Relationships xmlns="http://schemas.openxmlformats.org/package/2006/relationships"><Relationship Id="rId8" Type="http://schemas.openxmlformats.org/officeDocument/2006/relationships/image" Target="../media/image19.png"/><Relationship Id="rId13" Type="http://schemas.microsoft.com/office/2007/relationships/hdphoto" Target="../media/hdphoto1.wdp"/><Relationship Id="rId3" Type="http://schemas.openxmlformats.org/officeDocument/2006/relationships/slideLayout" Target="../slideLayouts/slideLayout15.xml"/><Relationship Id="rId7" Type="http://schemas.openxmlformats.org/officeDocument/2006/relationships/image" Target="../media/image18.png"/><Relationship Id="rId12" Type="http://schemas.openxmlformats.org/officeDocument/2006/relationships/image" Target="../media/image13.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audio1.wav"/><Relationship Id="rId11" Type="http://schemas.openxmlformats.org/officeDocument/2006/relationships/slide" Target="slide4.xml"/><Relationship Id="rId5" Type="http://schemas.openxmlformats.org/officeDocument/2006/relationships/audio" Target="../media/audio2.wav"/><Relationship Id="rId15" Type="http://schemas.openxmlformats.org/officeDocument/2006/relationships/image" Target="../media/image12.png"/><Relationship Id="rId10" Type="http://schemas.openxmlformats.org/officeDocument/2006/relationships/image" Target="../media/image21.png"/><Relationship Id="rId4" Type="http://schemas.openxmlformats.org/officeDocument/2006/relationships/notesSlide" Target="../notesSlides/notesSlide3.xml"/><Relationship Id="rId9" Type="http://schemas.openxmlformats.org/officeDocument/2006/relationships/image" Target="../media/image20.png"/><Relationship Id="rId14" Type="http://schemas.openxmlformats.org/officeDocument/2006/relationships/image" Target="../media/image22.png"/></Relationships>
</file>

<file path=ppt/slides/_rels/slide7.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2.png"/><Relationship Id="rId3" Type="http://schemas.openxmlformats.org/officeDocument/2006/relationships/slideLayout" Target="../slideLayouts/slideLayout15.xml"/><Relationship Id="rId7" Type="http://schemas.openxmlformats.org/officeDocument/2006/relationships/image" Target="../media/image19.png"/><Relationship Id="rId12" Type="http://schemas.microsoft.com/office/2007/relationships/hdphoto" Target="../media/hdphoto1.wdp"/><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8.png"/><Relationship Id="rId11" Type="http://schemas.openxmlformats.org/officeDocument/2006/relationships/image" Target="../media/image13.png"/><Relationship Id="rId5" Type="http://schemas.openxmlformats.org/officeDocument/2006/relationships/audio" Target="../media/audio2.wav"/><Relationship Id="rId10" Type="http://schemas.openxmlformats.org/officeDocument/2006/relationships/slide" Target="slide4.xml"/><Relationship Id="rId4" Type="http://schemas.openxmlformats.org/officeDocument/2006/relationships/notesSlide" Target="../notesSlides/notesSlide4.xml"/><Relationship Id="rId9" Type="http://schemas.openxmlformats.org/officeDocument/2006/relationships/image" Target="../media/image21.png"/><Relationship Id="rId1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png"/><Relationship Id="rId1" Type="http://schemas.openxmlformats.org/officeDocument/2006/relationships/slideLayout" Target="../slideLayouts/slideLayout12.xml"/><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xmlns="" id="{0D9A6494-CD2E-47F3-9E77-2BC53E19F5F8}"/>
              </a:ext>
            </a:extLst>
          </p:cNvPr>
          <p:cNvPicPr>
            <a:picLocks noChangeAspect="1"/>
          </p:cNvPicPr>
          <p:nvPr/>
        </p:nvPicPr>
        <p:blipFill rotWithShape="1">
          <a:blip r:embed="rId2">
            <a:extLst>
              <a:ext uri="{28A0092B-C50C-407E-A947-70E740481C1C}">
                <a14:useLocalDpi xmlns:a14="http://schemas.microsoft.com/office/drawing/2010/main" val="0"/>
              </a:ext>
            </a:extLst>
          </a:blip>
          <a:srcRect l="21456" r="20158"/>
          <a:stretch/>
        </p:blipFill>
        <p:spPr>
          <a:xfrm>
            <a:off x="1133113" y="713019"/>
            <a:ext cx="9400879" cy="5363689"/>
          </a:xfrm>
          <a:prstGeom prst="rect">
            <a:avLst/>
          </a:prstGeom>
        </p:spPr>
      </p:pic>
      <p:grpSp>
        <p:nvGrpSpPr>
          <p:cNvPr id="2" name="Group 1">
            <a:extLst>
              <a:ext uri="{FF2B5EF4-FFF2-40B4-BE49-F238E27FC236}">
                <a16:creationId xmlns:a16="http://schemas.microsoft.com/office/drawing/2014/main" xmlns="" id="{7390E35D-B892-1A1D-F2D9-32E175BF936E}"/>
              </a:ext>
            </a:extLst>
          </p:cNvPr>
          <p:cNvGrpSpPr/>
          <p:nvPr/>
        </p:nvGrpSpPr>
        <p:grpSpPr>
          <a:xfrm>
            <a:off x="1532665" y="1143106"/>
            <a:ext cx="8601774" cy="4139954"/>
            <a:chOff x="1532665" y="1143106"/>
            <a:chExt cx="8601774" cy="4139954"/>
          </a:xfrm>
        </p:grpSpPr>
        <p:sp>
          <p:nvSpPr>
            <p:cNvPr id="9" name="文本框 8">
              <a:extLst>
                <a:ext uri="{FF2B5EF4-FFF2-40B4-BE49-F238E27FC236}">
                  <a16:creationId xmlns:a16="http://schemas.microsoft.com/office/drawing/2014/main" xmlns="" id="{22678193-AB85-4AAB-8D8C-72F428BF7785}"/>
                </a:ext>
              </a:extLst>
            </p:cNvPr>
            <p:cNvSpPr txBox="1"/>
            <p:nvPr/>
          </p:nvSpPr>
          <p:spPr>
            <a:xfrm>
              <a:off x="5277107" y="3716622"/>
              <a:ext cx="1207900"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800" b="0" i="0" u="none" strike="noStrike" kern="1200" cap="none" spc="0" normalizeH="0" baseline="0" noProof="0" dirty="0" err="1">
                  <a:ln>
                    <a:noFill/>
                  </a:ln>
                  <a:solidFill>
                    <a:prstClr val="white"/>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Tiết</a:t>
              </a:r>
              <a:r>
                <a:rPr kumimoji="0" lang="en-US" altLang="zh-CN" sz="2800" b="0" i="0" u="none" strike="noStrike" kern="1200" cap="none" spc="0" normalizeH="0" baseline="0" noProof="0" dirty="0">
                  <a:ln>
                    <a:noFill/>
                  </a:ln>
                  <a:solidFill>
                    <a:prstClr val="white"/>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 2</a:t>
              </a:r>
              <a:endParaRPr kumimoji="0" lang="zh-CN" altLang="en-US" sz="2800" b="0" i="0" u="none" strike="noStrike" kern="1200" cap="none" spc="0" normalizeH="0" baseline="0" noProof="0" dirty="0">
                <a:ln>
                  <a:noFill/>
                </a:ln>
                <a:solidFill>
                  <a:prstClr val="white"/>
                </a:solidFill>
                <a:effectLst/>
                <a:uLnTx/>
                <a:uFillTx/>
                <a:latin typeface="Vogue-ExtraBold" panose="020B0500000000000000" pitchFamily="34" charset="0"/>
                <a:ea typeface="Vogue-ExtraBold" panose="020B0500000000000000" pitchFamily="34" charset="0"/>
                <a:cs typeface="Vogue-ExtraBold" panose="020B0500000000000000" pitchFamily="34" charset="0"/>
              </a:endParaRPr>
            </a:p>
          </p:txBody>
        </p:sp>
        <p:grpSp>
          <p:nvGrpSpPr>
            <p:cNvPr id="13" name="Group 12">
              <a:extLst>
                <a:ext uri="{FF2B5EF4-FFF2-40B4-BE49-F238E27FC236}">
                  <a16:creationId xmlns:a16="http://schemas.microsoft.com/office/drawing/2014/main" xmlns="" id="{EC0210F4-4A58-ECD6-9F06-4A173271D412}"/>
                </a:ext>
              </a:extLst>
            </p:cNvPr>
            <p:cNvGrpSpPr/>
            <p:nvPr/>
          </p:nvGrpSpPr>
          <p:grpSpPr>
            <a:xfrm>
              <a:off x="1532665" y="1143106"/>
              <a:ext cx="8601774" cy="4139954"/>
              <a:chOff x="1464664" y="1953560"/>
              <a:chExt cx="8601774" cy="3915960"/>
            </a:xfrm>
          </p:grpSpPr>
          <p:pic>
            <p:nvPicPr>
              <p:cNvPr id="10" name="图片 9">
                <a:extLst>
                  <a:ext uri="{FF2B5EF4-FFF2-40B4-BE49-F238E27FC236}">
                    <a16:creationId xmlns:a16="http://schemas.microsoft.com/office/drawing/2014/main" xmlns="" id="{EFC4F1CD-48B6-4BC4-A41F-3D9808E95AA0}"/>
                  </a:ext>
                </a:extLst>
              </p:cNvPr>
              <p:cNvPicPr>
                <a:picLocks noChangeAspect="1"/>
              </p:cNvPicPr>
              <p:nvPr/>
            </p:nvPicPr>
            <p:blipFill rotWithShape="1">
              <a:blip r:embed="rId3">
                <a:extLst>
                  <a:ext uri="{28A0092B-C50C-407E-A947-70E740481C1C}">
                    <a14:useLocalDpi xmlns:a14="http://schemas.microsoft.com/office/drawing/2010/main" val="0"/>
                  </a:ext>
                </a:extLst>
              </a:blip>
              <a:srcRect l="23829" t="8955" r="21867" b="17316"/>
              <a:stretch/>
            </p:blipFill>
            <p:spPr>
              <a:xfrm>
                <a:off x="1464664" y="1953560"/>
                <a:ext cx="8601774" cy="3915960"/>
              </a:xfrm>
              <a:prstGeom prst="rect">
                <a:avLst/>
              </a:prstGeom>
            </p:spPr>
          </p:pic>
          <p:sp>
            <p:nvSpPr>
              <p:cNvPr id="11" name="Rectangle 10">
                <a:extLst>
                  <a:ext uri="{FF2B5EF4-FFF2-40B4-BE49-F238E27FC236}">
                    <a16:creationId xmlns:a16="http://schemas.microsoft.com/office/drawing/2014/main" xmlns="" id="{4D61F532-F0B7-FE97-A56A-662B5141B7C7}"/>
                  </a:ext>
                </a:extLst>
              </p:cNvPr>
              <p:cNvSpPr/>
              <p:nvPr/>
            </p:nvSpPr>
            <p:spPr>
              <a:xfrm>
                <a:off x="7413171" y="3141378"/>
                <a:ext cx="1023258" cy="446774"/>
              </a:xfrm>
              <a:prstGeom prst="rect">
                <a:avLst/>
              </a:prstGeom>
              <a:solidFill>
                <a:srgbClr val="56A4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xmlns="" id="{1D1DF569-B2A3-14E8-3E4A-73C20FB51398}"/>
                  </a:ext>
                </a:extLst>
              </p:cNvPr>
              <p:cNvSpPr/>
              <p:nvPr/>
            </p:nvSpPr>
            <p:spPr>
              <a:xfrm>
                <a:off x="3255769" y="3141378"/>
                <a:ext cx="1023258" cy="446774"/>
              </a:xfrm>
              <a:prstGeom prst="rect">
                <a:avLst/>
              </a:prstGeom>
              <a:solidFill>
                <a:srgbClr val="56A4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6" name="图片 5">
            <a:extLst>
              <a:ext uri="{FF2B5EF4-FFF2-40B4-BE49-F238E27FC236}">
                <a16:creationId xmlns:a16="http://schemas.microsoft.com/office/drawing/2014/main" xmlns="" id="{4DDC5B85-3715-4F0F-9BA0-04617E3E51FA}"/>
              </a:ext>
            </a:extLst>
          </p:cNvPr>
          <p:cNvPicPr>
            <a:picLocks noChangeAspect="1"/>
          </p:cNvPicPr>
          <p:nvPr/>
        </p:nvPicPr>
        <p:blipFill rotWithShape="1">
          <a:blip r:embed="rId4">
            <a:extLst>
              <a:ext uri="{28A0092B-C50C-407E-A947-70E740481C1C}">
                <a14:useLocalDpi xmlns:a14="http://schemas.microsoft.com/office/drawing/2010/main" val="0"/>
              </a:ext>
            </a:extLst>
          </a:blip>
          <a:srcRect l="71111" t="-224" r="-376" b="-238"/>
          <a:stretch/>
        </p:blipFill>
        <p:spPr>
          <a:xfrm>
            <a:off x="7544650" y="1988917"/>
            <a:ext cx="4928886" cy="4869084"/>
          </a:xfrm>
          <a:prstGeom prst="rect">
            <a:avLst/>
          </a:prstGeom>
        </p:spPr>
      </p:pic>
      <p:pic>
        <p:nvPicPr>
          <p:cNvPr id="5" name="图片 4">
            <a:extLst>
              <a:ext uri="{FF2B5EF4-FFF2-40B4-BE49-F238E27FC236}">
                <a16:creationId xmlns:a16="http://schemas.microsoft.com/office/drawing/2014/main" xmlns="" id="{19C41A84-BADB-4F7A-9C06-80BFF606CC24}"/>
              </a:ext>
            </a:extLst>
          </p:cNvPr>
          <p:cNvPicPr>
            <a:picLocks noChangeAspect="1"/>
          </p:cNvPicPr>
          <p:nvPr/>
        </p:nvPicPr>
        <p:blipFill rotWithShape="1">
          <a:blip r:embed="rId4">
            <a:extLst>
              <a:ext uri="{28A0092B-C50C-407E-A947-70E740481C1C}">
                <a14:useLocalDpi xmlns:a14="http://schemas.microsoft.com/office/drawing/2010/main" val="0"/>
              </a:ext>
            </a:extLst>
          </a:blip>
          <a:srcRect t="32535" r="72373"/>
          <a:stretch/>
        </p:blipFill>
        <p:spPr>
          <a:xfrm>
            <a:off x="0" y="3588153"/>
            <a:ext cx="4652937" cy="3269848"/>
          </a:xfrm>
          <a:prstGeom prst="rect">
            <a:avLst/>
          </a:prstGeom>
        </p:spPr>
      </p:pic>
      <p:pic>
        <p:nvPicPr>
          <p:cNvPr id="3" name="Picture 2">
            <a:extLst>
              <a:ext uri="{FF2B5EF4-FFF2-40B4-BE49-F238E27FC236}">
                <a16:creationId xmlns:a16="http://schemas.microsoft.com/office/drawing/2014/main" xmlns="" id="{700FB7D3-E58E-4C96-A7BF-D2BEABAE0F91}"/>
              </a:ext>
            </a:extLst>
          </p:cNvPr>
          <p:cNvPicPr>
            <a:picLocks noChangeAspect="1"/>
          </p:cNvPicPr>
          <p:nvPr/>
        </p:nvPicPr>
        <p:blipFill rotWithShape="1">
          <a:blip r:embed="rId5"/>
          <a:srcRect b="20154"/>
          <a:stretch/>
        </p:blipFill>
        <p:spPr>
          <a:xfrm>
            <a:off x="2777924" y="1185729"/>
            <a:ext cx="6206266" cy="2477729"/>
          </a:xfrm>
          <a:prstGeom prst="rect">
            <a:avLst/>
          </a:prstGeom>
        </p:spPr>
      </p:pic>
    </p:spTree>
    <p:extLst>
      <p:ext uri="{BB962C8B-B14F-4D97-AF65-F5344CB8AC3E}">
        <p14:creationId xmlns:p14="http://schemas.microsoft.com/office/powerpoint/2010/main" val="26205848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14" presetClass="entr" presetSubtype="1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randombar(horizontal)">
                                      <p:cBhvr>
                                        <p:cTn id="17" dur="500"/>
                                        <p:tgtEl>
                                          <p:spTgt spid="8"/>
                                        </p:tgtEl>
                                      </p:cBhvr>
                                    </p:animEffect>
                                  </p:childTnLst>
                                </p:cTn>
                              </p:par>
                            </p:childTnLst>
                          </p:cTn>
                        </p:par>
                        <p:par>
                          <p:cTn id="18" fill="hold">
                            <p:stCondLst>
                              <p:cond delay="1000"/>
                            </p:stCondLst>
                            <p:childTnLst>
                              <p:par>
                                <p:cTn id="19" presetID="16" presetClass="entr" presetSubtype="21" fill="hold" nodeType="after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barn(inVertical)">
                                      <p:cBhvr>
                                        <p:cTn id="21" dur="500"/>
                                        <p:tgtEl>
                                          <p:spTgt spid="3"/>
                                        </p:tgtEl>
                                      </p:cBhvr>
                                    </p:animEffect>
                                  </p:childTnLst>
                                </p:cTn>
                              </p:par>
                              <p:par>
                                <p:cTn id="22" presetID="42" presetClass="entr" presetSubtype="0" fill="hold" nodeType="with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fade">
                                      <p:cBhvr>
                                        <p:cTn id="24" dur="1000"/>
                                        <p:tgtEl>
                                          <p:spTgt spid="2"/>
                                        </p:tgtEl>
                                      </p:cBhvr>
                                    </p:animEffect>
                                    <p:anim calcmode="lin" valueType="num">
                                      <p:cBhvr>
                                        <p:cTn id="25" dur="1000" fill="hold"/>
                                        <p:tgtEl>
                                          <p:spTgt spid="2"/>
                                        </p:tgtEl>
                                        <p:attrNameLst>
                                          <p:attrName>ppt_x</p:attrName>
                                        </p:attrNameLst>
                                      </p:cBhvr>
                                      <p:tavLst>
                                        <p:tav tm="0">
                                          <p:val>
                                            <p:strVal val="#ppt_x"/>
                                          </p:val>
                                        </p:tav>
                                        <p:tav tm="100000">
                                          <p:val>
                                            <p:strVal val="#ppt_x"/>
                                          </p:val>
                                        </p:tav>
                                      </p:tavLst>
                                    </p:anim>
                                    <p:anim calcmode="lin" valueType="num">
                                      <p:cBhvr>
                                        <p:cTn id="2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D9CCAB0A-3627-5B6C-3BFD-726F2A1F8E0D}"/>
              </a:ext>
            </a:extLst>
          </p:cNvPr>
          <p:cNvPicPr>
            <a:picLocks noChangeAspect="1"/>
          </p:cNvPicPr>
          <p:nvPr/>
        </p:nvPicPr>
        <p:blipFill rotWithShape="1">
          <a:blip r:embed="rId2"/>
          <a:srcRect l="8305" t="29819" r="8111" b="17818"/>
          <a:stretch/>
        </p:blipFill>
        <p:spPr>
          <a:xfrm>
            <a:off x="765660" y="1668780"/>
            <a:ext cx="5058790" cy="3169227"/>
          </a:xfrm>
          <a:prstGeom prst="rect">
            <a:avLst/>
          </a:prstGeom>
        </p:spPr>
      </p:pic>
      <p:grpSp>
        <p:nvGrpSpPr>
          <p:cNvPr id="6" name="Group 5">
            <a:extLst>
              <a:ext uri="{FF2B5EF4-FFF2-40B4-BE49-F238E27FC236}">
                <a16:creationId xmlns:a16="http://schemas.microsoft.com/office/drawing/2014/main" xmlns="" id="{5A1B5E94-05C0-3DBC-DB60-03BFA0B7AE3E}"/>
              </a:ext>
            </a:extLst>
          </p:cNvPr>
          <p:cNvGrpSpPr/>
          <p:nvPr/>
        </p:nvGrpSpPr>
        <p:grpSpPr>
          <a:xfrm>
            <a:off x="6096000" y="1127933"/>
            <a:ext cx="5336769" cy="4250919"/>
            <a:chOff x="9075816" y="675400"/>
            <a:chExt cx="8573471" cy="1183504"/>
          </a:xfrm>
        </p:grpSpPr>
        <p:sp>
          <p:nvSpPr>
            <p:cNvPr id="7" name="Rectangle: Rounded Corners 6">
              <a:extLst>
                <a:ext uri="{FF2B5EF4-FFF2-40B4-BE49-F238E27FC236}">
                  <a16:creationId xmlns:a16="http://schemas.microsoft.com/office/drawing/2014/main" xmlns="" id="{34313B1E-6F18-6547-1D67-56D10413DFB0}"/>
                </a:ext>
              </a:extLst>
            </p:cNvPr>
            <p:cNvSpPr/>
            <p:nvPr/>
          </p:nvSpPr>
          <p:spPr>
            <a:xfrm>
              <a:off x="9075816" y="675400"/>
              <a:ext cx="8573471" cy="1183504"/>
            </a:xfrm>
            <a:prstGeom prst="roundRect">
              <a:avLst>
                <a:gd name="adj" fmla="val 13991"/>
              </a:avLst>
            </a:prstGeom>
            <a:solidFill>
              <a:srgbClr val="F3D5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xmlns="" id="{C32CDEFA-E4B6-7828-408F-411029AB79B9}"/>
                </a:ext>
              </a:extLst>
            </p:cNvPr>
            <p:cNvSpPr txBox="1"/>
            <p:nvPr/>
          </p:nvSpPr>
          <p:spPr>
            <a:xfrm>
              <a:off x="9396317" y="710459"/>
              <a:ext cx="7932467" cy="1105382"/>
            </a:xfrm>
            <a:prstGeom prst="rect">
              <a:avLst/>
            </a:prstGeom>
            <a:noFill/>
          </p:spPr>
          <p:txBody>
            <a:bodyPr wrap="square" rtlCol="0">
              <a:spAutoFit/>
            </a:bodyPr>
            <a:lstStyle/>
            <a:p>
              <a:pPr algn="just"/>
              <a:r>
                <a:rPr lang="en-US" sz="3600" b="1" dirty="0">
                  <a:solidFill>
                    <a:prstClr val="black"/>
                  </a:solidFill>
                  <a:latin typeface="Cambria" panose="02040503050406030204" pitchFamily="18" charset="0"/>
                </a:rPr>
                <a:t>  Khi </a:t>
              </a:r>
              <a:r>
                <a:rPr lang="en-US" sz="3600" b="1" dirty="0" err="1">
                  <a:solidFill>
                    <a:prstClr val="black"/>
                  </a:solidFill>
                  <a:latin typeface="Cambria" panose="02040503050406030204" pitchFamily="18" charset="0"/>
                </a:rPr>
                <a:t>gặp</a:t>
              </a:r>
              <a:r>
                <a:rPr lang="en-US" sz="3600" b="1" dirty="0">
                  <a:solidFill>
                    <a:prstClr val="black"/>
                  </a:solidFill>
                  <a:latin typeface="Cambria" panose="02040503050406030204" pitchFamily="18" charset="0"/>
                </a:rPr>
                <a:t> </a:t>
              </a:r>
              <a:r>
                <a:rPr lang="en-US" sz="3600" b="1" dirty="0" err="1">
                  <a:solidFill>
                    <a:prstClr val="black"/>
                  </a:solidFill>
                  <a:latin typeface="Cambria" panose="02040503050406030204" pitchFamily="18" charset="0"/>
                </a:rPr>
                <a:t>một</a:t>
              </a:r>
              <a:r>
                <a:rPr lang="en-US" sz="3600" b="1" dirty="0">
                  <a:solidFill>
                    <a:prstClr val="black"/>
                  </a:solidFill>
                  <a:latin typeface="Cambria" panose="02040503050406030204" pitchFamily="18" charset="0"/>
                </a:rPr>
                <a:t> </a:t>
              </a:r>
              <a:r>
                <a:rPr lang="en-US" sz="3600" b="1" dirty="0" err="1">
                  <a:solidFill>
                    <a:prstClr val="black"/>
                  </a:solidFill>
                  <a:latin typeface="Cambria" panose="02040503050406030204" pitchFamily="18" charset="0"/>
                </a:rPr>
                <a:t>kích</a:t>
              </a:r>
              <a:r>
                <a:rPr lang="en-US" sz="3600" b="1" dirty="0">
                  <a:solidFill>
                    <a:prstClr val="black"/>
                  </a:solidFill>
                  <a:latin typeface="Cambria" panose="02040503050406030204" pitchFamily="18" charset="0"/>
                </a:rPr>
                <a:t> </a:t>
              </a:r>
              <a:r>
                <a:rPr lang="en-US" sz="3600" b="1" dirty="0" err="1">
                  <a:solidFill>
                    <a:prstClr val="black"/>
                  </a:solidFill>
                  <a:latin typeface="Cambria" panose="02040503050406030204" pitchFamily="18" charset="0"/>
                </a:rPr>
                <a:t>thích</a:t>
              </a:r>
              <a:r>
                <a:rPr lang="en-US" sz="3600" b="1" dirty="0">
                  <a:solidFill>
                    <a:prstClr val="black"/>
                  </a:solidFill>
                  <a:latin typeface="Cambria" panose="02040503050406030204" pitchFamily="18" charset="0"/>
                </a:rPr>
                <a:t> </a:t>
              </a:r>
              <a:r>
                <a:rPr lang="en-US" sz="3600" b="1" dirty="0" err="1">
                  <a:solidFill>
                    <a:prstClr val="black"/>
                  </a:solidFill>
                  <a:latin typeface="Cambria" panose="02040503050406030204" pitchFamily="18" charset="0"/>
                </a:rPr>
                <a:t>bất</a:t>
              </a:r>
              <a:r>
                <a:rPr lang="en-US" sz="3600" b="1" dirty="0">
                  <a:solidFill>
                    <a:prstClr val="black"/>
                  </a:solidFill>
                  <a:latin typeface="Cambria" panose="02040503050406030204" pitchFamily="18" charset="0"/>
                </a:rPr>
                <a:t> </a:t>
              </a:r>
              <a:r>
                <a:rPr lang="en-US" sz="3600" b="1" dirty="0" err="1">
                  <a:solidFill>
                    <a:prstClr val="black"/>
                  </a:solidFill>
                  <a:latin typeface="Cambria" panose="02040503050406030204" pitchFamily="18" charset="0"/>
                </a:rPr>
                <a:t>ngờ</a:t>
              </a:r>
              <a:r>
                <a:rPr lang="en-US" sz="3600" b="1" dirty="0">
                  <a:solidFill>
                    <a:prstClr val="black"/>
                  </a:solidFill>
                  <a:latin typeface="Cambria" panose="02040503050406030204" pitchFamily="18" charset="0"/>
                </a:rPr>
                <a:t>, </a:t>
              </a:r>
              <a:r>
                <a:rPr lang="en-US" sz="3600" b="1" dirty="0" err="1">
                  <a:solidFill>
                    <a:prstClr val="black"/>
                  </a:solidFill>
                  <a:latin typeface="Cambria" panose="02040503050406030204" pitchFamily="18" charset="0"/>
                </a:rPr>
                <a:t>cơ</a:t>
              </a:r>
              <a:r>
                <a:rPr lang="en-US" sz="3600" b="1" dirty="0">
                  <a:solidFill>
                    <a:prstClr val="black"/>
                  </a:solidFill>
                  <a:latin typeface="Cambria" panose="02040503050406030204" pitchFamily="18" charset="0"/>
                </a:rPr>
                <a:t> </a:t>
              </a:r>
              <a:r>
                <a:rPr lang="en-US" sz="3600" b="1" dirty="0" err="1">
                  <a:solidFill>
                    <a:prstClr val="black"/>
                  </a:solidFill>
                  <a:latin typeface="Cambria" panose="02040503050406030204" pitchFamily="18" charset="0"/>
                </a:rPr>
                <a:t>thể</a:t>
              </a:r>
              <a:r>
                <a:rPr lang="en-US" sz="3600" b="1" dirty="0">
                  <a:solidFill>
                    <a:prstClr val="black"/>
                  </a:solidFill>
                  <a:latin typeface="Cambria" panose="02040503050406030204" pitchFamily="18" charset="0"/>
                </a:rPr>
                <a:t> </a:t>
              </a:r>
              <a:r>
                <a:rPr lang="en-US" sz="3600" b="1" dirty="0" err="1">
                  <a:solidFill>
                    <a:prstClr val="black"/>
                  </a:solidFill>
                  <a:latin typeface="Cambria" panose="02040503050406030204" pitchFamily="18" charset="0"/>
                </a:rPr>
                <a:t>tự</a:t>
              </a:r>
              <a:r>
                <a:rPr lang="en-US" sz="3600" b="1" dirty="0">
                  <a:solidFill>
                    <a:prstClr val="black"/>
                  </a:solidFill>
                  <a:latin typeface="Cambria" panose="02040503050406030204" pitchFamily="18" charset="0"/>
                </a:rPr>
                <a:t> </a:t>
              </a:r>
              <a:r>
                <a:rPr lang="en-US" sz="3600" b="1" dirty="0" err="1">
                  <a:solidFill>
                    <a:prstClr val="black"/>
                  </a:solidFill>
                  <a:latin typeface="Cambria" panose="02040503050406030204" pitchFamily="18" charset="0"/>
                </a:rPr>
                <a:t>động</a:t>
              </a:r>
              <a:r>
                <a:rPr lang="en-US" sz="3600" b="1" dirty="0">
                  <a:solidFill>
                    <a:prstClr val="black"/>
                  </a:solidFill>
                  <a:latin typeface="Cambria" panose="02040503050406030204" pitchFamily="18" charset="0"/>
                </a:rPr>
                <a:t> </a:t>
              </a:r>
              <a:r>
                <a:rPr lang="en-US" sz="3600" b="1" dirty="0" err="1">
                  <a:solidFill>
                    <a:prstClr val="black"/>
                  </a:solidFill>
                  <a:latin typeface="Cambria" panose="02040503050406030204" pitchFamily="18" charset="0"/>
                </a:rPr>
                <a:t>phản</a:t>
              </a:r>
              <a:r>
                <a:rPr lang="en-US" sz="3600" b="1" dirty="0">
                  <a:solidFill>
                    <a:prstClr val="black"/>
                  </a:solidFill>
                  <a:latin typeface="Cambria" panose="02040503050406030204" pitchFamily="18" charset="0"/>
                </a:rPr>
                <a:t> </a:t>
              </a:r>
              <a:r>
                <a:rPr lang="en-US" sz="3600" b="1" dirty="0" err="1">
                  <a:solidFill>
                    <a:prstClr val="black"/>
                  </a:solidFill>
                  <a:latin typeface="Cambria" panose="02040503050406030204" pitchFamily="18" charset="0"/>
                </a:rPr>
                <a:t>ứng</a:t>
              </a:r>
              <a:r>
                <a:rPr lang="en-US" sz="3600" b="1" dirty="0">
                  <a:solidFill>
                    <a:prstClr val="black"/>
                  </a:solidFill>
                  <a:latin typeface="Cambria" panose="02040503050406030204" pitchFamily="18" charset="0"/>
                </a:rPr>
                <a:t> </a:t>
              </a:r>
              <a:r>
                <a:rPr lang="en-US" sz="3600" b="1" dirty="0" err="1">
                  <a:solidFill>
                    <a:prstClr val="black"/>
                  </a:solidFill>
                  <a:latin typeface="Cambria" panose="02040503050406030204" pitchFamily="18" charset="0"/>
                </a:rPr>
                <a:t>rất</a:t>
              </a:r>
              <a:r>
                <a:rPr lang="en-US" sz="3600" b="1" dirty="0">
                  <a:solidFill>
                    <a:prstClr val="black"/>
                  </a:solidFill>
                  <a:latin typeface="Cambria" panose="02040503050406030204" pitchFamily="18" charset="0"/>
                </a:rPr>
                <a:t> </a:t>
              </a:r>
              <a:r>
                <a:rPr lang="en-US" sz="3600" b="1" dirty="0" err="1">
                  <a:solidFill>
                    <a:prstClr val="black"/>
                  </a:solidFill>
                  <a:latin typeface="Cambria" panose="02040503050406030204" pitchFamily="18" charset="0"/>
                </a:rPr>
                <a:t>nhanh</a:t>
              </a:r>
              <a:r>
                <a:rPr lang="en-US" sz="3600" b="1" dirty="0">
                  <a:solidFill>
                    <a:prstClr val="black"/>
                  </a:solidFill>
                  <a:latin typeface="Cambria" panose="02040503050406030204" pitchFamily="18" charset="0"/>
                </a:rPr>
                <a:t>. </a:t>
              </a:r>
              <a:r>
                <a:rPr lang="en-US" sz="3600" b="1" dirty="0" err="1">
                  <a:solidFill>
                    <a:prstClr val="black"/>
                  </a:solidFill>
                  <a:latin typeface="Cambria" panose="02040503050406030204" pitchFamily="18" charset="0"/>
                </a:rPr>
                <a:t>Những</a:t>
              </a:r>
              <a:r>
                <a:rPr lang="en-US" sz="3600" b="1" dirty="0">
                  <a:solidFill>
                    <a:prstClr val="black"/>
                  </a:solidFill>
                  <a:latin typeface="Cambria" panose="02040503050406030204" pitchFamily="18" charset="0"/>
                </a:rPr>
                <a:t> </a:t>
              </a:r>
              <a:r>
                <a:rPr lang="en-US" sz="3600" b="1" dirty="0" err="1">
                  <a:solidFill>
                    <a:prstClr val="black"/>
                  </a:solidFill>
                  <a:latin typeface="Cambria" panose="02040503050406030204" pitchFamily="18" charset="0"/>
                </a:rPr>
                <a:t>phản</a:t>
              </a:r>
              <a:r>
                <a:rPr lang="en-US" sz="3600" b="1" dirty="0">
                  <a:solidFill>
                    <a:prstClr val="black"/>
                  </a:solidFill>
                  <a:latin typeface="Cambria" panose="02040503050406030204" pitchFamily="18" charset="0"/>
                </a:rPr>
                <a:t> </a:t>
              </a:r>
              <a:r>
                <a:rPr lang="en-US" sz="3600" b="1" dirty="0" err="1">
                  <a:solidFill>
                    <a:prstClr val="black"/>
                  </a:solidFill>
                  <a:latin typeface="Cambria" panose="02040503050406030204" pitchFamily="18" charset="0"/>
                </a:rPr>
                <a:t>ứng</a:t>
              </a:r>
              <a:r>
                <a:rPr lang="en-US" sz="3600" b="1" dirty="0">
                  <a:solidFill>
                    <a:prstClr val="black"/>
                  </a:solidFill>
                  <a:latin typeface="Cambria" panose="02040503050406030204" pitchFamily="18" charset="0"/>
                </a:rPr>
                <a:t> </a:t>
              </a:r>
              <a:r>
                <a:rPr lang="en-US" sz="3600" b="1" dirty="0" err="1">
                  <a:solidFill>
                    <a:prstClr val="black"/>
                  </a:solidFill>
                  <a:latin typeface="Cambria" panose="02040503050406030204" pitchFamily="18" charset="0"/>
                </a:rPr>
                <a:t>như</a:t>
              </a:r>
              <a:r>
                <a:rPr lang="en-US" sz="3600" b="1" dirty="0">
                  <a:solidFill>
                    <a:prstClr val="black"/>
                  </a:solidFill>
                  <a:latin typeface="Cambria" panose="02040503050406030204" pitchFamily="18" charset="0"/>
                </a:rPr>
                <a:t> </a:t>
              </a:r>
              <a:r>
                <a:rPr lang="en-US" sz="3600" b="1" dirty="0" err="1">
                  <a:solidFill>
                    <a:prstClr val="black"/>
                  </a:solidFill>
                  <a:latin typeface="Cambria" panose="02040503050406030204" pitchFamily="18" charset="0"/>
                </a:rPr>
                <a:t>vậy</a:t>
              </a:r>
              <a:r>
                <a:rPr lang="en-US" sz="3600" b="1" dirty="0">
                  <a:solidFill>
                    <a:prstClr val="black"/>
                  </a:solidFill>
                  <a:latin typeface="Cambria" panose="02040503050406030204" pitchFamily="18" charset="0"/>
                </a:rPr>
                <a:t> </a:t>
              </a:r>
              <a:r>
                <a:rPr lang="en-US" sz="3600" b="1" dirty="0" err="1">
                  <a:solidFill>
                    <a:prstClr val="black"/>
                  </a:solidFill>
                  <a:latin typeface="Cambria" panose="02040503050406030204" pitchFamily="18" charset="0"/>
                </a:rPr>
                <a:t>gọi</a:t>
              </a:r>
              <a:r>
                <a:rPr lang="en-US" sz="3600" b="1" dirty="0">
                  <a:solidFill>
                    <a:prstClr val="black"/>
                  </a:solidFill>
                  <a:latin typeface="Cambria" panose="02040503050406030204" pitchFamily="18" charset="0"/>
                </a:rPr>
                <a:t> </a:t>
              </a:r>
              <a:r>
                <a:rPr lang="en-US" sz="3600" b="1" dirty="0" err="1">
                  <a:solidFill>
                    <a:prstClr val="black"/>
                  </a:solidFill>
                  <a:latin typeface="Cambria" panose="02040503050406030204" pitchFamily="18" charset="0"/>
                </a:rPr>
                <a:t>là</a:t>
              </a:r>
              <a:r>
                <a:rPr lang="en-US" sz="3600" b="1" dirty="0">
                  <a:solidFill>
                    <a:prstClr val="black"/>
                  </a:solidFill>
                  <a:latin typeface="Cambria" panose="02040503050406030204" pitchFamily="18" charset="0"/>
                </a:rPr>
                <a:t> </a:t>
              </a:r>
              <a:r>
                <a:rPr lang="en-US" sz="3600" b="1" dirty="0" err="1">
                  <a:solidFill>
                    <a:prstClr val="black"/>
                  </a:solidFill>
                  <a:latin typeface="Cambria" panose="02040503050406030204" pitchFamily="18" charset="0"/>
                </a:rPr>
                <a:t>phản</a:t>
              </a:r>
              <a:r>
                <a:rPr lang="en-US" sz="3600" b="1" dirty="0">
                  <a:solidFill>
                    <a:prstClr val="black"/>
                  </a:solidFill>
                  <a:latin typeface="Cambria" panose="02040503050406030204" pitchFamily="18" charset="0"/>
                </a:rPr>
                <a:t> </a:t>
              </a:r>
              <a:r>
                <a:rPr lang="en-US" sz="3600" b="1" dirty="0" err="1">
                  <a:solidFill>
                    <a:prstClr val="black"/>
                  </a:solidFill>
                  <a:latin typeface="Cambria" panose="02040503050406030204" pitchFamily="18" charset="0"/>
                </a:rPr>
                <a:t>xạ</a:t>
              </a:r>
              <a:r>
                <a:rPr lang="en-US" sz="3600" b="1" dirty="0">
                  <a:solidFill>
                    <a:prstClr val="black"/>
                  </a:solidFill>
                  <a:latin typeface="Cambria" panose="02040503050406030204" pitchFamily="18" charset="0"/>
                </a:rPr>
                <a:t>. </a:t>
              </a:r>
              <a:r>
                <a:rPr lang="en-US" sz="3600" b="1" dirty="0" err="1">
                  <a:solidFill>
                    <a:prstClr val="black"/>
                  </a:solidFill>
                  <a:latin typeface="Cambria" panose="02040503050406030204" pitchFamily="18" charset="0"/>
                </a:rPr>
                <a:t>Tủy</a:t>
              </a:r>
              <a:r>
                <a:rPr lang="en-US" sz="3600" b="1" dirty="0">
                  <a:solidFill>
                    <a:prstClr val="black"/>
                  </a:solidFill>
                  <a:latin typeface="Cambria" panose="02040503050406030204" pitchFamily="18" charset="0"/>
                </a:rPr>
                <a:t> </a:t>
              </a:r>
              <a:r>
                <a:rPr lang="en-US" sz="3600" b="1" dirty="0" err="1">
                  <a:solidFill>
                    <a:prstClr val="black"/>
                  </a:solidFill>
                  <a:latin typeface="Cambria" panose="02040503050406030204" pitchFamily="18" charset="0"/>
                </a:rPr>
                <a:t>sống</a:t>
              </a:r>
              <a:r>
                <a:rPr lang="en-US" sz="3600" b="1" dirty="0">
                  <a:solidFill>
                    <a:prstClr val="black"/>
                  </a:solidFill>
                  <a:latin typeface="Cambria" panose="02040503050406030204" pitchFamily="18" charset="0"/>
                </a:rPr>
                <a:t> </a:t>
              </a:r>
              <a:r>
                <a:rPr lang="en-US" sz="3600" b="1" dirty="0" err="1">
                  <a:solidFill>
                    <a:prstClr val="black"/>
                  </a:solidFill>
                  <a:latin typeface="Cambria" panose="02040503050406030204" pitchFamily="18" charset="0"/>
                </a:rPr>
                <a:t>điều</a:t>
              </a:r>
              <a:r>
                <a:rPr lang="en-US" sz="3600" b="1" dirty="0">
                  <a:solidFill>
                    <a:prstClr val="black"/>
                  </a:solidFill>
                  <a:latin typeface="Cambria" panose="02040503050406030204" pitchFamily="18" charset="0"/>
                </a:rPr>
                <a:t> </a:t>
              </a:r>
              <a:r>
                <a:rPr lang="en-US" sz="3600" b="1" dirty="0" err="1">
                  <a:solidFill>
                    <a:prstClr val="black"/>
                  </a:solidFill>
                  <a:latin typeface="Cambria" panose="02040503050406030204" pitchFamily="18" charset="0"/>
                </a:rPr>
                <a:t>khiển</a:t>
              </a:r>
              <a:r>
                <a:rPr lang="en-US" sz="3600" b="1" dirty="0">
                  <a:solidFill>
                    <a:prstClr val="black"/>
                  </a:solidFill>
                  <a:latin typeface="Cambria" panose="02040503050406030204" pitchFamily="18" charset="0"/>
                </a:rPr>
                <a:t> </a:t>
              </a:r>
              <a:r>
                <a:rPr lang="en-US" sz="3600" b="1" dirty="0" err="1">
                  <a:solidFill>
                    <a:prstClr val="black"/>
                  </a:solidFill>
                  <a:latin typeface="Cambria" panose="02040503050406030204" pitchFamily="18" charset="0"/>
                </a:rPr>
                <a:t>phản</a:t>
              </a:r>
              <a:r>
                <a:rPr lang="en-US" sz="3600" b="1" dirty="0">
                  <a:solidFill>
                    <a:prstClr val="black"/>
                  </a:solidFill>
                  <a:latin typeface="Cambria" panose="02040503050406030204" pitchFamily="18" charset="0"/>
                </a:rPr>
                <a:t> </a:t>
              </a:r>
              <a:r>
                <a:rPr lang="en-US" sz="3600" b="1" dirty="0" err="1">
                  <a:solidFill>
                    <a:prstClr val="black"/>
                  </a:solidFill>
                  <a:latin typeface="Cambria" panose="02040503050406030204" pitchFamily="18" charset="0"/>
                </a:rPr>
                <a:t>xạ</a:t>
              </a:r>
              <a:r>
                <a:rPr lang="en-US" sz="3600" b="1" dirty="0">
                  <a:solidFill>
                    <a:prstClr val="black"/>
                  </a:solidFill>
                  <a:latin typeface="Cambria" panose="02040503050406030204" pitchFamily="18" charset="0"/>
                </a:rPr>
                <a:t> </a:t>
              </a:r>
              <a:r>
                <a:rPr lang="en-US" sz="3600" b="1" dirty="0" err="1">
                  <a:solidFill>
                    <a:prstClr val="black"/>
                  </a:solidFill>
                  <a:latin typeface="Cambria" panose="02040503050406030204" pitchFamily="18" charset="0"/>
                </a:rPr>
                <a:t>này</a:t>
              </a:r>
              <a:r>
                <a:rPr lang="en-US" sz="3600" b="1" dirty="0">
                  <a:solidFill>
                    <a:prstClr val="black"/>
                  </a:solidFill>
                  <a:latin typeface="Cambria" panose="02040503050406030204" pitchFamily="18" charset="0"/>
                </a:rPr>
                <a:t>.</a:t>
              </a:r>
              <a:endParaRPr lang="vi-VN" sz="3600" b="1" dirty="0">
                <a:solidFill>
                  <a:prstClr val="black"/>
                </a:solidFill>
                <a:latin typeface="Cambria" panose="02040503050406030204" pitchFamily="18" charset="0"/>
              </a:endParaRPr>
            </a:p>
          </p:txBody>
        </p:sp>
      </p:grpSp>
    </p:spTree>
    <p:extLst>
      <p:ext uri="{BB962C8B-B14F-4D97-AF65-F5344CB8AC3E}">
        <p14:creationId xmlns:p14="http://schemas.microsoft.com/office/powerpoint/2010/main" val="7957274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xmlns="" id="{DDF993CD-DC2C-41E0-3DEF-1715AE483CD0}"/>
              </a:ext>
            </a:extLst>
          </p:cNvPr>
          <p:cNvGrpSpPr/>
          <p:nvPr/>
        </p:nvGrpSpPr>
        <p:grpSpPr>
          <a:xfrm>
            <a:off x="836813" y="663131"/>
            <a:ext cx="10781390" cy="1569660"/>
            <a:chOff x="637308" y="613255"/>
            <a:chExt cx="10781390" cy="1569660"/>
          </a:xfrm>
        </p:grpSpPr>
        <p:sp>
          <p:nvSpPr>
            <p:cNvPr id="4" name="Rectangle: Rounded Corners 3">
              <a:extLst>
                <a:ext uri="{FF2B5EF4-FFF2-40B4-BE49-F238E27FC236}">
                  <a16:creationId xmlns:a16="http://schemas.microsoft.com/office/drawing/2014/main" xmlns="" id="{06B53AAC-0ABC-96E2-6FDF-6DC995F7C3F9}"/>
                </a:ext>
              </a:extLst>
            </p:cNvPr>
            <p:cNvSpPr/>
            <p:nvPr/>
          </p:nvSpPr>
          <p:spPr>
            <a:xfrm>
              <a:off x="637308" y="705638"/>
              <a:ext cx="10781390" cy="1477277"/>
            </a:xfrm>
            <a:prstGeom prst="roundRect">
              <a:avLst>
                <a:gd name="adj" fmla="val 41877"/>
              </a:avLst>
            </a:prstGeom>
            <a:solidFill>
              <a:srgbClr val="F3D5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xmlns="" id="{A1C05AEE-AACB-EE14-7922-5368BAEA0302}"/>
                </a:ext>
              </a:extLst>
            </p:cNvPr>
            <p:cNvSpPr txBox="1"/>
            <p:nvPr/>
          </p:nvSpPr>
          <p:spPr>
            <a:xfrm>
              <a:off x="773301" y="613255"/>
              <a:ext cx="10645397" cy="1569660"/>
            </a:xfrm>
            <a:prstGeom prst="rect">
              <a:avLst/>
            </a:prstGeom>
            <a:noFill/>
          </p:spPr>
          <p:txBody>
            <a:bodyPr wrap="square" rtlCol="0">
              <a:spAutoFit/>
            </a:bodyPr>
            <a:lstStyle/>
            <a:p>
              <a:pPr algn="ctr"/>
              <a:r>
                <a:rPr lang="vi-VN" sz="3200" b="1" dirty="0">
                  <a:solidFill>
                    <a:prstClr val="black"/>
                  </a:solidFill>
                  <a:latin typeface="Cambria" panose="02040503050406030204" pitchFamily="18" charset="0"/>
                </a:rPr>
                <a:t>Quan sát hình và cho biết các bạn phản ứng như thế nào trong các tình huống dưới đây? Bộ phận nào của cơ quan thần kinh giúp các bạn phản ứng như vậy?</a:t>
              </a:r>
            </a:p>
          </p:txBody>
        </p:sp>
      </p:grpSp>
      <p:grpSp>
        <p:nvGrpSpPr>
          <p:cNvPr id="10" name="Group 9">
            <a:extLst>
              <a:ext uri="{FF2B5EF4-FFF2-40B4-BE49-F238E27FC236}">
                <a16:creationId xmlns:a16="http://schemas.microsoft.com/office/drawing/2014/main" xmlns="" id="{208FA3AA-49FA-3AD4-41DB-70226C8C5BDA}"/>
              </a:ext>
            </a:extLst>
          </p:cNvPr>
          <p:cNvGrpSpPr/>
          <p:nvPr/>
        </p:nvGrpSpPr>
        <p:grpSpPr>
          <a:xfrm>
            <a:off x="836813" y="2421195"/>
            <a:ext cx="10518374" cy="3773674"/>
            <a:chOff x="836813" y="2421195"/>
            <a:chExt cx="10518374" cy="3773674"/>
          </a:xfrm>
        </p:grpSpPr>
        <p:pic>
          <p:nvPicPr>
            <p:cNvPr id="7" name="Picture 6">
              <a:extLst>
                <a:ext uri="{FF2B5EF4-FFF2-40B4-BE49-F238E27FC236}">
                  <a16:creationId xmlns:a16="http://schemas.microsoft.com/office/drawing/2014/main" xmlns="" id="{779C4FEB-0020-D0F4-1CC9-9B4585DAB3F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6813" y="2421195"/>
              <a:ext cx="3649070" cy="3681291"/>
            </a:xfrm>
            <a:prstGeom prst="rect">
              <a:avLst/>
            </a:prstGeom>
          </p:spPr>
        </p:pic>
        <p:pic>
          <p:nvPicPr>
            <p:cNvPr id="9" name="Picture 8">
              <a:extLst>
                <a:ext uri="{FF2B5EF4-FFF2-40B4-BE49-F238E27FC236}">
                  <a16:creationId xmlns:a16="http://schemas.microsoft.com/office/drawing/2014/main" xmlns="" id="{8332A584-E3A4-62B6-1AAC-BDDA18814B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05500" y="2525394"/>
              <a:ext cx="6849687" cy="3669475"/>
            </a:xfrm>
            <a:prstGeom prst="rect">
              <a:avLst/>
            </a:prstGeom>
          </p:spPr>
        </p:pic>
      </p:grpSp>
    </p:spTree>
    <p:extLst>
      <p:ext uri="{BB962C8B-B14F-4D97-AF65-F5344CB8AC3E}">
        <p14:creationId xmlns:p14="http://schemas.microsoft.com/office/powerpoint/2010/main" val="1953977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EDE38FF2-D391-F68F-BC67-FDB2B1754B7F}"/>
              </a:ext>
            </a:extLst>
          </p:cNvPr>
          <p:cNvPicPr>
            <a:picLocks noChangeAspect="1"/>
          </p:cNvPicPr>
          <p:nvPr/>
        </p:nvPicPr>
        <p:blipFill>
          <a:blip r:embed="rId2"/>
          <a:stretch>
            <a:fillRect/>
          </a:stretch>
        </p:blipFill>
        <p:spPr>
          <a:xfrm>
            <a:off x="6096000" y="610006"/>
            <a:ext cx="5228586" cy="5272229"/>
          </a:xfrm>
          <a:prstGeom prst="rect">
            <a:avLst/>
          </a:prstGeom>
        </p:spPr>
      </p:pic>
      <p:grpSp>
        <p:nvGrpSpPr>
          <p:cNvPr id="3" name="Group 2">
            <a:extLst>
              <a:ext uri="{FF2B5EF4-FFF2-40B4-BE49-F238E27FC236}">
                <a16:creationId xmlns:a16="http://schemas.microsoft.com/office/drawing/2014/main" xmlns="" id="{35A4F206-9B9F-E507-CB2B-E348E53B1A92}"/>
              </a:ext>
            </a:extLst>
          </p:cNvPr>
          <p:cNvGrpSpPr/>
          <p:nvPr/>
        </p:nvGrpSpPr>
        <p:grpSpPr>
          <a:xfrm>
            <a:off x="705305" y="2543693"/>
            <a:ext cx="5228586" cy="2028305"/>
            <a:chOff x="637308" y="1224090"/>
            <a:chExt cx="10781390" cy="646280"/>
          </a:xfrm>
        </p:grpSpPr>
        <p:sp>
          <p:nvSpPr>
            <p:cNvPr id="4" name="Rectangle: Rounded Corners 3">
              <a:extLst>
                <a:ext uri="{FF2B5EF4-FFF2-40B4-BE49-F238E27FC236}">
                  <a16:creationId xmlns:a16="http://schemas.microsoft.com/office/drawing/2014/main" xmlns="" id="{A4C74F4C-0898-58A0-523D-F7DA2E6C0B37}"/>
                </a:ext>
              </a:extLst>
            </p:cNvPr>
            <p:cNvSpPr/>
            <p:nvPr/>
          </p:nvSpPr>
          <p:spPr>
            <a:xfrm>
              <a:off x="637308" y="1224090"/>
              <a:ext cx="10781390" cy="646280"/>
            </a:xfrm>
            <a:prstGeom prst="roundRect">
              <a:avLst>
                <a:gd name="adj" fmla="val 25023"/>
              </a:avLst>
            </a:prstGeom>
            <a:solidFill>
              <a:srgbClr val="F8E7D4"/>
            </a:solidFill>
            <a:ln w="38100">
              <a:solidFill>
                <a:srgbClr val="DA93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xmlns="" id="{8D3641CA-3A38-5310-BE4A-57A23EED7BC5}"/>
                </a:ext>
              </a:extLst>
            </p:cNvPr>
            <p:cNvSpPr txBox="1"/>
            <p:nvPr/>
          </p:nvSpPr>
          <p:spPr>
            <a:xfrm>
              <a:off x="637308" y="1307211"/>
              <a:ext cx="10645396" cy="500142"/>
            </a:xfrm>
            <a:prstGeom prst="rect">
              <a:avLst/>
            </a:prstGeom>
            <a:noFill/>
          </p:spPr>
          <p:txBody>
            <a:bodyPr wrap="square" rtlCol="0">
              <a:spAutoFit/>
            </a:bodyPr>
            <a:lstStyle/>
            <a:p>
              <a:pPr algn="ctr"/>
              <a:r>
                <a:rPr lang="en-US" sz="3200" b="1" dirty="0">
                  <a:solidFill>
                    <a:prstClr val="black"/>
                  </a:solidFill>
                  <a:latin typeface="Cambria" panose="02040503050406030204" pitchFamily="18" charset="0"/>
                </a:rPr>
                <a:t>Khi </a:t>
              </a:r>
              <a:r>
                <a:rPr lang="en-US" sz="3200" b="1" dirty="0" err="1">
                  <a:solidFill>
                    <a:prstClr val="black"/>
                  </a:solidFill>
                  <a:latin typeface="Cambria" panose="02040503050406030204" pitchFamily="18" charset="0"/>
                </a:rPr>
                <a:t>có</a:t>
              </a:r>
              <a:r>
                <a:rPr lang="en-US" sz="3200" b="1" dirty="0">
                  <a:solidFill>
                    <a:prstClr val="black"/>
                  </a:solidFill>
                  <a:latin typeface="Cambria" panose="02040503050406030204" pitchFamily="18" charset="0"/>
                </a:rPr>
                <a:t> con </a:t>
              </a:r>
              <a:r>
                <a:rPr lang="en-US" sz="3200" b="1" dirty="0" err="1">
                  <a:solidFill>
                    <a:prstClr val="black"/>
                  </a:solidFill>
                  <a:latin typeface="Cambria" panose="02040503050406030204" pitchFamily="18" charset="0"/>
                </a:rPr>
                <a:t>ong</a:t>
              </a:r>
              <a:r>
                <a:rPr lang="en-US" sz="3200" b="1" dirty="0">
                  <a:solidFill>
                    <a:prstClr val="black"/>
                  </a:solidFill>
                  <a:latin typeface="Cambria" panose="02040503050406030204" pitchFamily="18" charset="0"/>
                </a:rPr>
                <a:t> bay </a:t>
              </a:r>
              <a:r>
                <a:rPr lang="en-US" sz="3200" b="1" dirty="0" err="1">
                  <a:solidFill>
                    <a:prstClr val="black"/>
                  </a:solidFill>
                  <a:latin typeface="Cambria" panose="02040503050406030204" pitchFamily="18" charset="0"/>
                </a:rPr>
                <a:t>đến</a:t>
              </a:r>
              <a:r>
                <a:rPr lang="en-US" sz="3200" b="1" dirty="0">
                  <a:solidFill>
                    <a:prstClr val="black"/>
                  </a:solidFill>
                  <a:latin typeface="Cambria" panose="02040503050406030204" pitchFamily="18" charset="0"/>
                </a:rPr>
                <a:t> </a:t>
              </a:r>
              <a:r>
                <a:rPr lang="en-US" sz="3200" b="1" dirty="0" err="1">
                  <a:solidFill>
                    <a:prstClr val="black"/>
                  </a:solidFill>
                  <a:latin typeface="Cambria" panose="02040503050406030204" pitchFamily="18" charset="0"/>
                </a:rPr>
                <a:t>thì</a:t>
              </a:r>
              <a:r>
                <a:rPr lang="en-US" sz="3200" b="1" dirty="0">
                  <a:solidFill>
                    <a:prstClr val="black"/>
                  </a:solidFill>
                  <a:latin typeface="Cambria" panose="02040503050406030204" pitchFamily="18" charset="0"/>
                </a:rPr>
                <a:t> </a:t>
              </a:r>
              <a:r>
                <a:rPr lang="en-US" sz="3200" b="1" dirty="0" err="1">
                  <a:solidFill>
                    <a:prstClr val="black"/>
                  </a:solidFill>
                  <a:latin typeface="Cambria" panose="02040503050406030204" pitchFamily="18" charset="0"/>
                </a:rPr>
                <a:t>bạn</a:t>
              </a:r>
              <a:r>
                <a:rPr lang="en-US" sz="3200" b="1" dirty="0">
                  <a:solidFill>
                    <a:prstClr val="black"/>
                  </a:solidFill>
                  <a:latin typeface="Cambria" panose="02040503050406030204" pitchFamily="18" charset="0"/>
                </a:rPr>
                <a:t> </a:t>
              </a:r>
              <a:r>
                <a:rPr lang="en-US" sz="3200" b="1" dirty="0" err="1">
                  <a:solidFill>
                    <a:prstClr val="black"/>
                  </a:solidFill>
                  <a:latin typeface="Cambria" panose="02040503050406030204" pitchFamily="18" charset="0"/>
                </a:rPr>
                <a:t>nữ</a:t>
              </a:r>
              <a:r>
                <a:rPr lang="en-US" sz="3200" b="1" dirty="0">
                  <a:solidFill>
                    <a:prstClr val="black"/>
                  </a:solidFill>
                  <a:latin typeface="Cambria" panose="02040503050406030204" pitchFamily="18" charset="0"/>
                </a:rPr>
                <a:t> </a:t>
              </a:r>
              <a:r>
                <a:rPr lang="en-US" sz="3200" b="1" dirty="0" err="1">
                  <a:solidFill>
                    <a:prstClr val="black"/>
                  </a:solidFill>
                  <a:latin typeface="Cambria" panose="02040503050406030204" pitchFamily="18" charset="0"/>
                </a:rPr>
                <a:t>sẽ</a:t>
              </a:r>
              <a:r>
                <a:rPr lang="en-US" sz="3200" b="1" dirty="0">
                  <a:solidFill>
                    <a:prstClr val="black"/>
                  </a:solidFill>
                  <a:latin typeface="Cambria" panose="02040503050406030204" pitchFamily="18" charset="0"/>
                </a:rPr>
                <a:t> </a:t>
              </a:r>
              <a:r>
                <a:rPr lang="en-US" sz="3200" b="1" dirty="0" err="1">
                  <a:solidFill>
                    <a:prstClr val="black"/>
                  </a:solidFill>
                  <a:latin typeface="Cambria" panose="02040503050406030204" pitchFamily="18" charset="0"/>
                </a:rPr>
                <a:t>nháy</a:t>
              </a:r>
              <a:r>
                <a:rPr lang="en-US" sz="3200" b="1" dirty="0">
                  <a:solidFill>
                    <a:prstClr val="black"/>
                  </a:solidFill>
                  <a:latin typeface="Cambria" panose="02040503050406030204" pitchFamily="18" charset="0"/>
                </a:rPr>
                <a:t> </a:t>
              </a:r>
              <a:r>
                <a:rPr lang="en-US" sz="3200" b="1" dirty="0" err="1">
                  <a:solidFill>
                    <a:prstClr val="black"/>
                  </a:solidFill>
                  <a:latin typeface="Cambria" panose="02040503050406030204" pitchFamily="18" charset="0"/>
                </a:rPr>
                <a:t>mắt</a:t>
              </a:r>
              <a:r>
                <a:rPr lang="en-US" sz="3200" b="1" dirty="0">
                  <a:solidFill>
                    <a:prstClr val="black"/>
                  </a:solidFill>
                  <a:latin typeface="Cambria" panose="02040503050406030204" pitchFamily="18" charset="0"/>
                </a:rPr>
                <a:t> </a:t>
              </a:r>
              <a:r>
                <a:rPr lang="en-US" sz="3200" b="1" dirty="0" err="1">
                  <a:solidFill>
                    <a:prstClr val="black"/>
                  </a:solidFill>
                  <a:latin typeface="Cambria" panose="02040503050406030204" pitchFamily="18" charset="0"/>
                </a:rPr>
                <a:t>và</a:t>
              </a:r>
              <a:r>
                <a:rPr lang="en-US" sz="3200" b="1" dirty="0">
                  <a:solidFill>
                    <a:prstClr val="black"/>
                  </a:solidFill>
                  <a:latin typeface="Cambria" panose="02040503050406030204" pitchFamily="18" charset="0"/>
                </a:rPr>
                <a:t> </a:t>
              </a:r>
              <a:r>
                <a:rPr lang="en-US" sz="3200" b="1" dirty="0" err="1">
                  <a:solidFill>
                    <a:prstClr val="black"/>
                  </a:solidFill>
                  <a:latin typeface="Cambria" panose="02040503050406030204" pitchFamily="18" charset="0"/>
                </a:rPr>
                <a:t>đưa</a:t>
              </a:r>
              <a:r>
                <a:rPr lang="en-US" sz="3200" b="1" dirty="0">
                  <a:solidFill>
                    <a:prstClr val="black"/>
                  </a:solidFill>
                  <a:latin typeface="Cambria" panose="02040503050406030204" pitchFamily="18" charset="0"/>
                </a:rPr>
                <a:t> </a:t>
              </a:r>
              <a:r>
                <a:rPr lang="en-US" sz="3200" b="1" dirty="0" err="1">
                  <a:solidFill>
                    <a:prstClr val="black"/>
                  </a:solidFill>
                  <a:latin typeface="Cambria" panose="02040503050406030204" pitchFamily="18" charset="0"/>
                </a:rPr>
                <a:t>tay</a:t>
              </a:r>
              <a:r>
                <a:rPr lang="en-US" sz="3200" b="1" dirty="0">
                  <a:solidFill>
                    <a:prstClr val="black"/>
                  </a:solidFill>
                  <a:latin typeface="Cambria" panose="02040503050406030204" pitchFamily="18" charset="0"/>
                </a:rPr>
                <a:t> </a:t>
              </a:r>
              <a:r>
                <a:rPr lang="en-US" sz="3200" b="1" dirty="0" err="1">
                  <a:solidFill>
                    <a:prstClr val="black"/>
                  </a:solidFill>
                  <a:latin typeface="Cambria" panose="02040503050406030204" pitchFamily="18" charset="0"/>
                </a:rPr>
                <a:t>lên</a:t>
              </a:r>
              <a:r>
                <a:rPr lang="en-US" sz="3200" b="1" dirty="0">
                  <a:solidFill>
                    <a:prstClr val="black"/>
                  </a:solidFill>
                  <a:latin typeface="Cambria" panose="02040503050406030204" pitchFamily="18" charset="0"/>
                </a:rPr>
                <a:t> </a:t>
              </a:r>
              <a:r>
                <a:rPr lang="en-US" sz="3200" b="1" dirty="0" err="1">
                  <a:solidFill>
                    <a:prstClr val="black"/>
                  </a:solidFill>
                  <a:latin typeface="Cambria" panose="02040503050406030204" pitchFamily="18" charset="0"/>
                </a:rPr>
                <a:t>mắt</a:t>
              </a:r>
              <a:r>
                <a:rPr lang="en-US" sz="3200" b="1" dirty="0">
                  <a:solidFill>
                    <a:prstClr val="black"/>
                  </a:solidFill>
                  <a:latin typeface="Cambria" panose="02040503050406030204" pitchFamily="18" charset="0"/>
                </a:rPr>
                <a:t>. </a:t>
              </a:r>
              <a:endParaRPr lang="vi-VN" sz="3200" b="1" dirty="0">
                <a:solidFill>
                  <a:prstClr val="black"/>
                </a:solidFill>
                <a:latin typeface="Cambria" panose="02040503050406030204" pitchFamily="18" charset="0"/>
              </a:endParaRPr>
            </a:p>
          </p:txBody>
        </p:sp>
      </p:grpSp>
    </p:spTree>
    <p:extLst>
      <p:ext uri="{BB962C8B-B14F-4D97-AF65-F5344CB8AC3E}">
        <p14:creationId xmlns:p14="http://schemas.microsoft.com/office/powerpoint/2010/main" val="13910425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BE1503C8-F895-4FBD-6C74-EB5726167EF9}"/>
              </a:ext>
            </a:extLst>
          </p:cNvPr>
          <p:cNvPicPr>
            <a:picLocks noChangeAspect="1"/>
          </p:cNvPicPr>
          <p:nvPr/>
        </p:nvPicPr>
        <p:blipFill rotWithShape="1">
          <a:blip r:embed="rId2">
            <a:extLst>
              <a:ext uri="{28A0092B-C50C-407E-A947-70E740481C1C}">
                <a14:useLocalDpi xmlns:a14="http://schemas.microsoft.com/office/drawing/2010/main" val="0"/>
              </a:ext>
            </a:extLst>
          </a:blip>
          <a:srcRect t="499" r="49514"/>
          <a:stretch/>
        </p:blipFill>
        <p:spPr>
          <a:xfrm>
            <a:off x="1215103" y="673102"/>
            <a:ext cx="4239489" cy="4476200"/>
          </a:xfrm>
          <a:prstGeom prst="rect">
            <a:avLst/>
          </a:prstGeom>
        </p:spPr>
      </p:pic>
      <p:pic>
        <p:nvPicPr>
          <p:cNvPr id="3" name="Picture 2">
            <a:extLst>
              <a:ext uri="{FF2B5EF4-FFF2-40B4-BE49-F238E27FC236}">
                <a16:creationId xmlns:a16="http://schemas.microsoft.com/office/drawing/2014/main" xmlns="" id="{F6A22475-43EF-F97E-D754-AE6E970BB7E8}"/>
              </a:ext>
            </a:extLst>
          </p:cNvPr>
          <p:cNvPicPr>
            <a:picLocks noChangeAspect="1"/>
          </p:cNvPicPr>
          <p:nvPr/>
        </p:nvPicPr>
        <p:blipFill rotWithShape="1">
          <a:blip r:embed="rId2">
            <a:extLst>
              <a:ext uri="{28A0092B-C50C-407E-A947-70E740481C1C}">
                <a14:useLocalDpi xmlns:a14="http://schemas.microsoft.com/office/drawing/2010/main" val="0"/>
              </a:ext>
            </a:extLst>
          </a:blip>
          <a:srcRect l="49892" r="-378" b="499"/>
          <a:stretch/>
        </p:blipFill>
        <p:spPr>
          <a:xfrm>
            <a:off x="6885709" y="642194"/>
            <a:ext cx="4239489" cy="4476200"/>
          </a:xfrm>
          <a:prstGeom prst="rect">
            <a:avLst/>
          </a:prstGeom>
        </p:spPr>
      </p:pic>
      <p:grpSp>
        <p:nvGrpSpPr>
          <p:cNvPr id="4" name="Group 3">
            <a:extLst>
              <a:ext uri="{FF2B5EF4-FFF2-40B4-BE49-F238E27FC236}">
                <a16:creationId xmlns:a16="http://schemas.microsoft.com/office/drawing/2014/main" xmlns="" id="{01B72028-4B44-B8A6-8702-93B7AA79CCE5}"/>
              </a:ext>
            </a:extLst>
          </p:cNvPr>
          <p:cNvGrpSpPr/>
          <p:nvPr/>
        </p:nvGrpSpPr>
        <p:grpSpPr>
          <a:xfrm>
            <a:off x="1036319" y="5024780"/>
            <a:ext cx="4587179" cy="1077219"/>
            <a:chOff x="637308" y="1307211"/>
            <a:chExt cx="8217635" cy="477138"/>
          </a:xfrm>
        </p:grpSpPr>
        <p:sp>
          <p:nvSpPr>
            <p:cNvPr id="5" name="Rectangle: Rounded Corners 4">
              <a:extLst>
                <a:ext uri="{FF2B5EF4-FFF2-40B4-BE49-F238E27FC236}">
                  <a16:creationId xmlns:a16="http://schemas.microsoft.com/office/drawing/2014/main" xmlns="" id="{73FB4F1A-FBAD-DFA2-9553-344ABEA1EFB7}"/>
                </a:ext>
              </a:extLst>
            </p:cNvPr>
            <p:cNvSpPr/>
            <p:nvPr/>
          </p:nvSpPr>
          <p:spPr>
            <a:xfrm>
              <a:off x="637308" y="1307211"/>
              <a:ext cx="8217635" cy="477138"/>
            </a:xfrm>
            <a:prstGeom prst="roundRect">
              <a:avLst>
                <a:gd name="adj" fmla="val 25023"/>
              </a:avLst>
            </a:prstGeom>
            <a:solidFill>
              <a:srgbClr val="F8E7D4"/>
            </a:solidFill>
            <a:ln w="38100">
              <a:solidFill>
                <a:srgbClr val="DA93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xmlns="" id="{894B9B6C-C4C7-604A-5426-458084475A9A}"/>
                </a:ext>
              </a:extLst>
            </p:cNvPr>
            <p:cNvSpPr txBox="1"/>
            <p:nvPr/>
          </p:nvSpPr>
          <p:spPr>
            <a:xfrm>
              <a:off x="637308" y="1307211"/>
              <a:ext cx="8217634" cy="477138"/>
            </a:xfrm>
            <a:prstGeom prst="rect">
              <a:avLst/>
            </a:prstGeom>
            <a:noFill/>
          </p:spPr>
          <p:txBody>
            <a:bodyPr wrap="square" rtlCol="0">
              <a:spAutoFit/>
            </a:bodyPr>
            <a:lstStyle/>
            <a:p>
              <a:pPr algn="ctr"/>
              <a:r>
                <a:rPr lang="en-US" sz="3200" b="1" dirty="0" err="1">
                  <a:solidFill>
                    <a:prstClr val="black"/>
                  </a:solidFill>
                  <a:latin typeface="Cambria" panose="02040503050406030204" pitchFamily="18" charset="0"/>
                </a:rPr>
                <a:t>Bạn</a:t>
              </a:r>
              <a:r>
                <a:rPr lang="en-US" sz="3200" b="1" dirty="0">
                  <a:solidFill>
                    <a:prstClr val="black"/>
                  </a:solidFill>
                  <a:latin typeface="Cambria" panose="02040503050406030204" pitchFamily="18" charset="0"/>
                </a:rPr>
                <a:t> </a:t>
              </a:r>
              <a:r>
                <a:rPr lang="en-US" sz="3200" b="1" dirty="0" err="1">
                  <a:solidFill>
                    <a:prstClr val="black"/>
                  </a:solidFill>
                  <a:latin typeface="Cambria" panose="02040503050406030204" pitchFamily="18" charset="0"/>
                </a:rPr>
                <a:t>nữ</a:t>
              </a:r>
              <a:r>
                <a:rPr lang="en-US" sz="3200" b="1" dirty="0">
                  <a:solidFill>
                    <a:prstClr val="black"/>
                  </a:solidFill>
                  <a:latin typeface="Cambria" panose="02040503050406030204" pitchFamily="18" charset="0"/>
                </a:rPr>
                <a:t> </a:t>
              </a:r>
              <a:r>
                <a:rPr lang="en-US" sz="3200" b="1" dirty="0" err="1">
                  <a:solidFill>
                    <a:prstClr val="black"/>
                  </a:solidFill>
                  <a:latin typeface="Cambria" panose="02040503050406030204" pitchFamily="18" charset="0"/>
                </a:rPr>
                <a:t>sẽ</a:t>
              </a:r>
              <a:r>
                <a:rPr lang="en-US" sz="3200" b="1" dirty="0">
                  <a:solidFill>
                    <a:prstClr val="black"/>
                  </a:solidFill>
                  <a:latin typeface="Cambria" panose="02040503050406030204" pitchFamily="18" charset="0"/>
                </a:rPr>
                <a:t> </a:t>
              </a:r>
              <a:r>
                <a:rPr lang="en-US" sz="3200" b="1" dirty="0" err="1">
                  <a:solidFill>
                    <a:prstClr val="black"/>
                  </a:solidFill>
                  <a:latin typeface="Cambria" panose="02040503050406030204" pitchFamily="18" charset="0"/>
                </a:rPr>
                <a:t>kêu</a:t>
              </a:r>
              <a:r>
                <a:rPr lang="en-US" sz="3200" b="1" dirty="0">
                  <a:solidFill>
                    <a:prstClr val="black"/>
                  </a:solidFill>
                  <a:latin typeface="Cambria" panose="02040503050406030204" pitchFamily="18" charset="0"/>
                </a:rPr>
                <a:t> </a:t>
              </a:r>
              <a:r>
                <a:rPr lang="en-US" sz="3200" b="1" dirty="0" err="1">
                  <a:solidFill>
                    <a:prstClr val="black"/>
                  </a:solidFill>
                  <a:latin typeface="Cambria" panose="02040503050406030204" pitchFamily="18" charset="0"/>
                </a:rPr>
                <a:t>lên</a:t>
              </a:r>
              <a:r>
                <a:rPr lang="en-US" sz="3200" b="1" dirty="0">
                  <a:solidFill>
                    <a:prstClr val="black"/>
                  </a:solidFill>
                  <a:latin typeface="Cambria" panose="02040503050406030204" pitchFamily="18" charset="0"/>
                </a:rPr>
                <a:t> </a:t>
              </a:r>
              <a:r>
                <a:rPr lang="en-US" sz="3200" b="1" dirty="0" err="1">
                  <a:solidFill>
                    <a:prstClr val="black"/>
                  </a:solidFill>
                  <a:latin typeface="Cambria" panose="02040503050406030204" pitchFamily="18" charset="0"/>
                </a:rPr>
                <a:t>và</a:t>
              </a:r>
              <a:r>
                <a:rPr lang="en-US" sz="3200" b="1" dirty="0">
                  <a:solidFill>
                    <a:prstClr val="black"/>
                  </a:solidFill>
                  <a:latin typeface="Cambria" panose="02040503050406030204" pitchFamily="18" charset="0"/>
                </a:rPr>
                <a:t> </a:t>
              </a:r>
              <a:r>
                <a:rPr lang="en-US" sz="3200" b="1" dirty="0" err="1">
                  <a:solidFill>
                    <a:prstClr val="black"/>
                  </a:solidFill>
                  <a:latin typeface="Cambria" panose="02040503050406030204" pitchFamily="18" charset="0"/>
                </a:rPr>
                <a:t>rụt</a:t>
              </a:r>
              <a:r>
                <a:rPr lang="en-US" sz="3200" b="1" dirty="0">
                  <a:solidFill>
                    <a:prstClr val="black"/>
                  </a:solidFill>
                  <a:latin typeface="Cambria" panose="02040503050406030204" pitchFamily="18" charset="0"/>
                </a:rPr>
                <a:t> </a:t>
              </a:r>
              <a:r>
                <a:rPr lang="en-US" sz="3200" b="1" dirty="0" err="1">
                  <a:solidFill>
                    <a:prstClr val="black"/>
                  </a:solidFill>
                  <a:latin typeface="Cambria" panose="02040503050406030204" pitchFamily="18" charset="0"/>
                </a:rPr>
                <a:t>tay</a:t>
              </a:r>
              <a:r>
                <a:rPr lang="en-US" sz="3200" b="1" dirty="0">
                  <a:solidFill>
                    <a:prstClr val="black"/>
                  </a:solidFill>
                  <a:latin typeface="Cambria" panose="02040503050406030204" pitchFamily="18" charset="0"/>
                </a:rPr>
                <a:t> </a:t>
              </a:r>
              <a:r>
                <a:rPr lang="en-US" sz="3200" b="1" dirty="0" err="1">
                  <a:solidFill>
                    <a:prstClr val="black"/>
                  </a:solidFill>
                  <a:latin typeface="Cambria" panose="02040503050406030204" pitchFamily="18" charset="0"/>
                </a:rPr>
                <a:t>lại</a:t>
              </a:r>
              <a:endParaRPr lang="vi-VN" sz="3200" b="1" dirty="0">
                <a:solidFill>
                  <a:prstClr val="black"/>
                </a:solidFill>
                <a:latin typeface="Cambria" panose="02040503050406030204" pitchFamily="18" charset="0"/>
              </a:endParaRPr>
            </a:p>
          </p:txBody>
        </p:sp>
      </p:grpSp>
      <p:grpSp>
        <p:nvGrpSpPr>
          <p:cNvPr id="7" name="Group 6">
            <a:extLst>
              <a:ext uri="{FF2B5EF4-FFF2-40B4-BE49-F238E27FC236}">
                <a16:creationId xmlns:a16="http://schemas.microsoft.com/office/drawing/2014/main" xmlns="" id="{82E6E294-5D4A-5584-D7CB-12DAA4B38AF0}"/>
              </a:ext>
            </a:extLst>
          </p:cNvPr>
          <p:cNvGrpSpPr/>
          <p:nvPr/>
        </p:nvGrpSpPr>
        <p:grpSpPr>
          <a:xfrm>
            <a:off x="6711865" y="5118394"/>
            <a:ext cx="4587179" cy="1077219"/>
            <a:chOff x="637308" y="1307211"/>
            <a:chExt cx="8217635" cy="477138"/>
          </a:xfrm>
        </p:grpSpPr>
        <p:sp>
          <p:nvSpPr>
            <p:cNvPr id="8" name="Rectangle: Rounded Corners 7">
              <a:extLst>
                <a:ext uri="{FF2B5EF4-FFF2-40B4-BE49-F238E27FC236}">
                  <a16:creationId xmlns:a16="http://schemas.microsoft.com/office/drawing/2014/main" xmlns="" id="{CA1BB3CC-61E7-D966-074E-259354883827}"/>
                </a:ext>
              </a:extLst>
            </p:cNvPr>
            <p:cNvSpPr/>
            <p:nvPr/>
          </p:nvSpPr>
          <p:spPr>
            <a:xfrm>
              <a:off x="637308" y="1307211"/>
              <a:ext cx="8217635" cy="477138"/>
            </a:xfrm>
            <a:prstGeom prst="roundRect">
              <a:avLst>
                <a:gd name="adj" fmla="val 25023"/>
              </a:avLst>
            </a:prstGeom>
            <a:solidFill>
              <a:srgbClr val="F8E7D4"/>
            </a:solidFill>
            <a:ln w="38100">
              <a:solidFill>
                <a:srgbClr val="DA93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xmlns="" id="{A7634C0D-43D4-A96E-E9BB-9ECFAF4E1302}"/>
                </a:ext>
              </a:extLst>
            </p:cNvPr>
            <p:cNvSpPr txBox="1"/>
            <p:nvPr/>
          </p:nvSpPr>
          <p:spPr>
            <a:xfrm>
              <a:off x="637308" y="1307211"/>
              <a:ext cx="8217633" cy="477138"/>
            </a:xfrm>
            <a:prstGeom prst="rect">
              <a:avLst/>
            </a:prstGeom>
            <a:noFill/>
          </p:spPr>
          <p:txBody>
            <a:bodyPr wrap="square" rtlCol="0">
              <a:spAutoFit/>
            </a:bodyPr>
            <a:lstStyle/>
            <a:p>
              <a:pPr algn="ctr"/>
              <a:r>
                <a:rPr lang="en-US" sz="3200" b="1" dirty="0" err="1">
                  <a:solidFill>
                    <a:prstClr val="black"/>
                  </a:solidFill>
                  <a:latin typeface="Cambria" panose="02040503050406030204" pitchFamily="18" charset="0"/>
                </a:rPr>
                <a:t>Bạn</a:t>
              </a:r>
              <a:r>
                <a:rPr lang="en-US" sz="3200" b="1" dirty="0">
                  <a:solidFill>
                    <a:prstClr val="black"/>
                  </a:solidFill>
                  <a:latin typeface="Cambria" panose="02040503050406030204" pitchFamily="18" charset="0"/>
                </a:rPr>
                <a:t> Nam </a:t>
              </a:r>
              <a:r>
                <a:rPr lang="en-US" sz="3200" b="1" dirty="0" err="1">
                  <a:solidFill>
                    <a:prstClr val="black"/>
                  </a:solidFill>
                  <a:latin typeface="Cambria" panose="02040503050406030204" pitchFamily="18" charset="0"/>
                </a:rPr>
                <a:t>sẽ</a:t>
              </a:r>
              <a:r>
                <a:rPr lang="en-US" sz="3200" b="1" dirty="0">
                  <a:solidFill>
                    <a:prstClr val="black"/>
                  </a:solidFill>
                  <a:latin typeface="Cambria" panose="02040503050406030204" pitchFamily="18" charset="0"/>
                </a:rPr>
                <a:t> </a:t>
              </a:r>
              <a:r>
                <a:rPr lang="en-US" sz="3200" b="1" dirty="0" err="1">
                  <a:solidFill>
                    <a:prstClr val="black"/>
                  </a:solidFill>
                  <a:latin typeface="Cambria" panose="02040503050406030204" pitchFamily="18" charset="0"/>
                </a:rPr>
                <a:t>kêu</a:t>
              </a:r>
              <a:r>
                <a:rPr lang="en-US" sz="3200" b="1" dirty="0">
                  <a:solidFill>
                    <a:prstClr val="black"/>
                  </a:solidFill>
                  <a:latin typeface="Cambria" panose="02040503050406030204" pitchFamily="18" charset="0"/>
                </a:rPr>
                <a:t> </a:t>
              </a:r>
              <a:r>
                <a:rPr lang="en-US" sz="3200" b="1" dirty="0" err="1">
                  <a:solidFill>
                    <a:prstClr val="black"/>
                  </a:solidFill>
                  <a:latin typeface="Cambria" panose="02040503050406030204" pitchFamily="18" charset="0"/>
                </a:rPr>
                <a:t>đau</a:t>
              </a:r>
              <a:r>
                <a:rPr lang="en-US" sz="3200" b="1" dirty="0">
                  <a:solidFill>
                    <a:prstClr val="black"/>
                  </a:solidFill>
                  <a:latin typeface="Cambria" panose="02040503050406030204" pitchFamily="18" charset="0"/>
                </a:rPr>
                <a:t> </a:t>
              </a:r>
              <a:r>
                <a:rPr lang="en-US" sz="3200" b="1" dirty="0" err="1">
                  <a:solidFill>
                    <a:prstClr val="black"/>
                  </a:solidFill>
                  <a:latin typeface="Cambria" panose="02040503050406030204" pitchFamily="18" charset="0"/>
                </a:rPr>
                <a:t>và</a:t>
              </a:r>
              <a:r>
                <a:rPr lang="en-US" sz="3200" b="1" dirty="0">
                  <a:solidFill>
                    <a:prstClr val="black"/>
                  </a:solidFill>
                  <a:latin typeface="Cambria" panose="02040503050406030204" pitchFamily="18" charset="0"/>
                </a:rPr>
                <a:t> </a:t>
              </a:r>
              <a:r>
                <a:rPr lang="en-US" sz="3200" b="1" dirty="0" err="1">
                  <a:solidFill>
                    <a:prstClr val="black"/>
                  </a:solidFill>
                  <a:latin typeface="Cambria" panose="02040503050406030204" pitchFamily="18" charset="0"/>
                </a:rPr>
                <a:t>khóc</a:t>
              </a:r>
              <a:endParaRPr lang="vi-VN" sz="3200" b="1" dirty="0">
                <a:solidFill>
                  <a:prstClr val="black"/>
                </a:solidFill>
                <a:latin typeface="Cambria" panose="02040503050406030204" pitchFamily="18" charset="0"/>
              </a:endParaRPr>
            </a:p>
          </p:txBody>
        </p:sp>
      </p:grpSp>
    </p:spTree>
    <p:extLst>
      <p:ext uri="{BB962C8B-B14F-4D97-AF65-F5344CB8AC3E}">
        <p14:creationId xmlns:p14="http://schemas.microsoft.com/office/powerpoint/2010/main" val="2437171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1000"/>
                                        <p:tgtEl>
                                          <p:spTgt spid="3"/>
                                        </p:tgtEl>
                                      </p:cBhvr>
                                    </p:animEffect>
                                    <p:anim calcmode="lin" valueType="num">
                                      <p:cBhvr>
                                        <p:cTn id="22" dur="1000" fill="hold"/>
                                        <p:tgtEl>
                                          <p:spTgt spid="3"/>
                                        </p:tgtEl>
                                        <p:attrNameLst>
                                          <p:attrName>ppt_x</p:attrName>
                                        </p:attrNameLst>
                                      </p:cBhvr>
                                      <p:tavLst>
                                        <p:tav tm="0">
                                          <p:val>
                                            <p:strVal val="#ppt_x"/>
                                          </p:val>
                                        </p:tav>
                                        <p:tav tm="100000">
                                          <p:val>
                                            <p:strVal val="#ppt_x"/>
                                          </p:val>
                                        </p:tav>
                                      </p:tavLst>
                                    </p:anim>
                                    <p:anim calcmode="lin" valueType="num">
                                      <p:cBhvr>
                                        <p:cTn id="2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1000"/>
                                        <p:tgtEl>
                                          <p:spTgt spid="7"/>
                                        </p:tgtEl>
                                      </p:cBhvr>
                                    </p:animEffect>
                                    <p:anim calcmode="lin" valueType="num">
                                      <p:cBhvr>
                                        <p:cTn id="29" dur="1000" fill="hold"/>
                                        <p:tgtEl>
                                          <p:spTgt spid="7"/>
                                        </p:tgtEl>
                                        <p:attrNameLst>
                                          <p:attrName>ppt_x</p:attrName>
                                        </p:attrNameLst>
                                      </p:cBhvr>
                                      <p:tavLst>
                                        <p:tav tm="0">
                                          <p:val>
                                            <p:strVal val="#ppt_x"/>
                                          </p:val>
                                        </p:tav>
                                        <p:tav tm="100000">
                                          <p:val>
                                            <p:strVal val="#ppt_x"/>
                                          </p:val>
                                        </p:tav>
                                      </p:tavLst>
                                    </p:anim>
                                    <p:anim calcmode="lin" valueType="num">
                                      <p:cBhvr>
                                        <p:cTn id="3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B7437E7D-F5CD-A5A9-785F-9753BBADC176}"/>
              </a:ext>
            </a:extLst>
          </p:cNvPr>
          <p:cNvGrpSpPr/>
          <p:nvPr/>
        </p:nvGrpSpPr>
        <p:grpSpPr>
          <a:xfrm>
            <a:off x="836813" y="2421195"/>
            <a:ext cx="10518374" cy="3773674"/>
            <a:chOff x="836813" y="2421195"/>
            <a:chExt cx="10518374" cy="3773674"/>
          </a:xfrm>
        </p:grpSpPr>
        <p:pic>
          <p:nvPicPr>
            <p:cNvPr id="3" name="Picture 2">
              <a:extLst>
                <a:ext uri="{FF2B5EF4-FFF2-40B4-BE49-F238E27FC236}">
                  <a16:creationId xmlns:a16="http://schemas.microsoft.com/office/drawing/2014/main" xmlns="" id="{C6FCCE0F-101B-4462-8CF9-37B9636F049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6813" y="2421195"/>
              <a:ext cx="3649070" cy="3681291"/>
            </a:xfrm>
            <a:prstGeom prst="rect">
              <a:avLst/>
            </a:prstGeom>
          </p:spPr>
        </p:pic>
        <p:pic>
          <p:nvPicPr>
            <p:cNvPr id="4" name="Picture 3">
              <a:extLst>
                <a:ext uri="{FF2B5EF4-FFF2-40B4-BE49-F238E27FC236}">
                  <a16:creationId xmlns:a16="http://schemas.microsoft.com/office/drawing/2014/main" xmlns="" id="{F94F9073-2FF9-43B7-4C90-57C56EF7A82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05500" y="2525394"/>
              <a:ext cx="6849687" cy="3669475"/>
            </a:xfrm>
            <a:prstGeom prst="rect">
              <a:avLst/>
            </a:prstGeom>
          </p:spPr>
        </p:pic>
      </p:grpSp>
      <p:grpSp>
        <p:nvGrpSpPr>
          <p:cNvPr id="5" name="Group 4">
            <a:extLst>
              <a:ext uri="{FF2B5EF4-FFF2-40B4-BE49-F238E27FC236}">
                <a16:creationId xmlns:a16="http://schemas.microsoft.com/office/drawing/2014/main" xmlns="" id="{28C62193-0A96-6EA2-7FE9-AD5D1E676154}"/>
              </a:ext>
            </a:extLst>
          </p:cNvPr>
          <p:cNvGrpSpPr/>
          <p:nvPr/>
        </p:nvGrpSpPr>
        <p:grpSpPr>
          <a:xfrm>
            <a:off x="836813" y="971646"/>
            <a:ext cx="10781390" cy="1077218"/>
            <a:chOff x="637308" y="705639"/>
            <a:chExt cx="10781390" cy="1077218"/>
          </a:xfrm>
        </p:grpSpPr>
        <p:sp>
          <p:nvSpPr>
            <p:cNvPr id="6" name="Rectangle: Rounded Corners 5">
              <a:extLst>
                <a:ext uri="{FF2B5EF4-FFF2-40B4-BE49-F238E27FC236}">
                  <a16:creationId xmlns:a16="http://schemas.microsoft.com/office/drawing/2014/main" xmlns="" id="{F2708102-0641-316F-F78D-116D0E23C97D}"/>
                </a:ext>
              </a:extLst>
            </p:cNvPr>
            <p:cNvSpPr/>
            <p:nvPr/>
          </p:nvSpPr>
          <p:spPr>
            <a:xfrm>
              <a:off x="637308" y="705639"/>
              <a:ext cx="10781390" cy="1077218"/>
            </a:xfrm>
            <a:prstGeom prst="roundRect">
              <a:avLst>
                <a:gd name="adj" fmla="val 41877"/>
              </a:avLst>
            </a:prstGeom>
            <a:solidFill>
              <a:srgbClr val="F3D5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xmlns="" id="{57F3E4A6-2C15-94C0-5DA7-6DEB5C832032}"/>
                </a:ext>
              </a:extLst>
            </p:cNvPr>
            <p:cNvSpPr txBox="1"/>
            <p:nvPr/>
          </p:nvSpPr>
          <p:spPr>
            <a:xfrm>
              <a:off x="773301" y="705639"/>
              <a:ext cx="10645397" cy="1077218"/>
            </a:xfrm>
            <a:prstGeom prst="rect">
              <a:avLst/>
            </a:prstGeom>
            <a:noFill/>
          </p:spPr>
          <p:txBody>
            <a:bodyPr wrap="square" rtlCol="0">
              <a:spAutoFit/>
            </a:bodyPr>
            <a:lstStyle/>
            <a:p>
              <a:pPr algn="ctr"/>
              <a:r>
                <a:rPr lang="en-US" sz="3200" b="1" dirty="0">
                  <a:solidFill>
                    <a:prstClr val="black"/>
                  </a:solidFill>
                  <a:latin typeface="Cambria" panose="02040503050406030204" pitchFamily="18" charset="0"/>
                </a:rPr>
                <a:t>Khi </a:t>
              </a:r>
              <a:r>
                <a:rPr lang="en-US" sz="3200" b="1" dirty="0" err="1">
                  <a:solidFill>
                    <a:prstClr val="black"/>
                  </a:solidFill>
                  <a:latin typeface="Cambria" panose="02040503050406030204" pitchFamily="18" charset="0"/>
                </a:rPr>
                <a:t>gặp</a:t>
              </a:r>
              <a:r>
                <a:rPr lang="en-US" sz="3200" b="1" dirty="0">
                  <a:solidFill>
                    <a:prstClr val="black"/>
                  </a:solidFill>
                  <a:latin typeface="Cambria" panose="02040503050406030204" pitchFamily="18" charset="0"/>
                </a:rPr>
                <a:t> </a:t>
              </a:r>
              <a:r>
                <a:rPr lang="en-US" sz="3200" b="1" dirty="0" err="1">
                  <a:solidFill>
                    <a:prstClr val="black"/>
                  </a:solidFill>
                  <a:latin typeface="Cambria" panose="02040503050406030204" pitchFamily="18" charset="0"/>
                </a:rPr>
                <a:t>phải</a:t>
              </a:r>
              <a:r>
                <a:rPr lang="en-US" sz="3200" b="1" dirty="0">
                  <a:solidFill>
                    <a:prstClr val="black"/>
                  </a:solidFill>
                  <a:latin typeface="Cambria" panose="02040503050406030204" pitchFamily="18" charset="0"/>
                </a:rPr>
                <a:t> </a:t>
              </a:r>
              <a:r>
                <a:rPr lang="en-US" sz="3200" b="1" dirty="0" err="1">
                  <a:solidFill>
                    <a:prstClr val="black"/>
                  </a:solidFill>
                  <a:latin typeface="Cambria" panose="02040503050406030204" pitchFamily="18" charset="0"/>
                </a:rPr>
                <a:t>các</a:t>
              </a:r>
              <a:r>
                <a:rPr lang="en-US" sz="3200" b="1" dirty="0">
                  <a:solidFill>
                    <a:prstClr val="black"/>
                  </a:solidFill>
                  <a:latin typeface="Cambria" panose="02040503050406030204" pitchFamily="18" charset="0"/>
                </a:rPr>
                <a:t> </a:t>
              </a:r>
              <a:r>
                <a:rPr lang="en-US" sz="3200" b="1" dirty="0" err="1">
                  <a:solidFill>
                    <a:prstClr val="black"/>
                  </a:solidFill>
                  <a:latin typeface="Cambria" panose="02040503050406030204" pitchFamily="18" charset="0"/>
                </a:rPr>
                <a:t>tình</a:t>
              </a:r>
              <a:r>
                <a:rPr lang="en-US" sz="3200" b="1" dirty="0">
                  <a:solidFill>
                    <a:prstClr val="black"/>
                  </a:solidFill>
                  <a:latin typeface="Cambria" panose="02040503050406030204" pitchFamily="18" charset="0"/>
                </a:rPr>
                <a:t> </a:t>
              </a:r>
              <a:r>
                <a:rPr lang="en-US" sz="3200" b="1" dirty="0" err="1">
                  <a:solidFill>
                    <a:prstClr val="black"/>
                  </a:solidFill>
                  <a:latin typeface="Cambria" panose="02040503050406030204" pitchFamily="18" charset="0"/>
                </a:rPr>
                <a:t>huống</a:t>
              </a:r>
              <a:r>
                <a:rPr lang="en-US" sz="3200" b="1" dirty="0">
                  <a:solidFill>
                    <a:prstClr val="black"/>
                  </a:solidFill>
                  <a:latin typeface="Cambria" panose="02040503050406030204" pitchFamily="18" charset="0"/>
                </a:rPr>
                <a:t> </a:t>
              </a:r>
              <a:r>
                <a:rPr lang="en-US" sz="3200" b="1" dirty="0" err="1">
                  <a:solidFill>
                    <a:prstClr val="black"/>
                  </a:solidFill>
                  <a:latin typeface="Cambria" panose="02040503050406030204" pitchFamily="18" charset="0"/>
                </a:rPr>
                <a:t>bất</a:t>
              </a:r>
              <a:r>
                <a:rPr lang="en-US" sz="3200" b="1" dirty="0">
                  <a:solidFill>
                    <a:prstClr val="black"/>
                  </a:solidFill>
                  <a:latin typeface="Cambria" panose="02040503050406030204" pitchFamily="18" charset="0"/>
                </a:rPr>
                <a:t> </a:t>
              </a:r>
              <a:r>
                <a:rPr lang="en-US" sz="3200" b="1" dirty="0" err="1">
                  <a:solidFill>
                    <a:prstClr val="black"/>
                  </a:solidFill>
                  <a:latin typeface="Cambria" panose="02040503050406030204" pitchFamily="18" charset="0"/>
                </a:rPr>
                <a:t>ngờ</a:t>
              </a:r>
              <a:r>
                <a:rPr lang="en-US" sz="3200" b="1" dirty="0">
                  <a:solidFill>
                    <a:prstClr val="black"/>
                  </a:solidFill>
                  <a:latin typeface="Cambria" panose="02040503050406030204" pitchFamily="18" charset="0"/>
                </a:rPr>
                <a:t> </a:t>
              </a:r>
              <a:r>
                <a:rPr lang="en-US" sz="3200" b="1" dirty="0" err="1">
                  <a:solidFill>
                    <a:prstClr val="black"/>
                  </a:solidFill>
                  <a:latin typeface="Cambria" panose="02040503050406030204" pitchFamily="18" charset="0"/>
                </a:rPr>
                <a:t>thì</a:t>
              </a:r>
              <a:r>
                <a:rPr lang="en-US" sz="3200" b="1" dirty="0">
                  <a:solidFill>
                    <a:prstClr val="black"/>
                  </a:solidFill>
                  <a:latin typeface="Cambria" panose="02040503050406030204" pitchFamily="18" charset="0"/>
                </a:rPr>
                <a:t> b</a:t>
              </a:r>
              <a:r>
                <a:rPr lang="vi-VN" sz="3200" b="1" dirty="0">
                  <a:solidFill>
                    <a:prstClr val="black"/>
                  </a:solidFill>
                  <a:latin typeface="Cambria" panose="02040503050406030204" pitchFamily="18" charset="0"/>
                </a:rPr>
                <a:t>ộ </a:t>
              </a:r>
              <a:r>
                <a:rPr lang="en-US" sz="3200" b="1" dirty="0" err="1">
                  <a:solidFill>
                    <a:prstClr val="black"/>
                  </a:solidFill>
                  <a:latin typeface="Cambria" panose="02040503050406030204" pitchFamily="18" charset="0"/>
                </a:rPr>
                <a:t>tủy</a:t>
              </a:r>
              <a:r>
                <a:rPr lang="en-US" sz="3200" b="1" dirty="0">
                  <a:solidFill>
                    <a:prstClr val="black"/>
                  </a:solidFill>
                  <a:latin typeface="Cambria" panose="02040503050406030204" pitchFamily="18" charset="0"/>
                </a:rPr>
                <a:t> </a:t>
              </a:r>
              <a:r>
                <a:rPr lang="en-US" sz="3200" b="1" dirty="0" err="1">
                  <a:solidFill>
                    <a:prstClr val="black"/>
                  </a:solidFill>
                  <a:latin typeface="Cambria" panose="02040503050406030204" pitchFamily="18" charset="0"/>
                </a:rPr>
                <a:t>sống</a:t>
              </a:r>
              <a:r>
                <a:rPr lang="en-US" sz="3200" b="1" dirty="0">
                  <a:solidFill>
                    <a:prstClr val="black"/>
                  </a:solidFill>
                  <a:latin typeface="Cambria" panose="02040503050406030204" pitchFamily="18" charset="0"/>
                </a:rPr>
                <a:t> </a:t>
              </a:r>
              <a:r>
                <a:rPr lang="en-US" sz="3200" b="1" dirty="0" err="1">
                  <a:solidFill>
                    <a:prstClr val="black"/>
                  </a:solidFill>
                  <a:latin typeface="Cambria" panose="02040503050406030204" pitchFamily="18" charset="0"/>
                </a:rPr>
                <a:t>của</a:t>
              </a:r>
              <a:r>
                <a:rPr lang="en-US" sz="3200" b="1" dirty="0">
                  <a:solidFill>
                    <a:prstClr val="black"/>
                  </a:solidFill>
                  <a:latin typeface="Cambria" panose="02040503050406030204" pitchFamily="18" charset="0"/>
                </a:rPr>
                <a:t> </a:t>
              </a:r>
              <a:r>
                <a:rPr lang="vi-VN" sz="3200" b="1" dirty="0">
                  <a:solidFill>
                    <a:prstClr val="black"/>
                  </a:solidFill>
                  <a:latin typeface="Cambria" panose="02040503050406030204" pitchFamily="18" charset="0"/>
                </a:rPr>
                <a:t>cơ quan thần kinh giúp các bạn phản ứng như vậy</a:t>
              </a:r>
              <a:r>
                <a:rPr lang="en-US" sz="3200" b="1" dirty="0">
                  <a:solidFill>
                    <a:prstClr val="black"/>
                  </a:solidFill>
                  <a:latin typeface="Cambria" panose="02040503050406030204" pitchFamily="18" charset="0"/>
                </a:rPr>
                <a:t>.</a:t>
              </a:r>
              <a:endParaRPr lang="vi-VN" sz="3200" b="1" dirty="0">
                <a:solidFill>
                  <a:prstClr val="black"/>
                </a:solidFill>
                <a:latin typeface="Cambria" panose="02040503050406030204" pitchFamily="18" charset="0"/>
              </a:endParaRPr>
            </a:p>
          </p:txBody>
        </p:sp>
      </p:grpSp>
    </p:spTree>
    <p:extLst>
      <p:ext uri="{BB962C8B-B14F-4D97-AF65-F5344CB8AC3E}">
        <p14:creationId xmlns:p14="http://schemas.microsoft.com/office/powerpoint/2010/main" val="27059343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E376D7C5-2968-7DC3-6B70-EF74D544180D}"/>
              </a:ext>
            </a:extLst>
          </p:cNvPr>
          <p:cNvGrpSpPr/>
          <p:nvPr/>
        </p:nvGrpSpPr>
        <p:grpSpPr>
          <a:xfrm>
            <a:off x="796744" y="600943"/>
            <a:ext cx="10382380" cy="1206289"/>
            <a:chOff x="637308" y="705638"/>
            <a:chExt cx="10382380" cy="1206289"/>
          </a:xfrm>
        </p:grpSpPr>
        <p:sp>
          <p:nvSpPr>
            <p:cNvPr id="3" name="Rectangle: Rounded Corners 2">
              <a:extLst>
                <a:ext uri="{FF2B5EF4-FFF2-40B4-BE49-F238E27FC236}">
                  <a16:creationId xmlns:a16="http://schemas.microsoft.com/office/drawing/2014/main" xmlns="" id="{64C201EA-6B40-3430-4EB3-91E1794C95FC}"/>
                </a:ext>
              </a:extLst>
            </p:cNvPr>
            <p:cNvSpPr/>
            <p:nvPr/>
          </p:nvSpPr>
          <p:spPr>
            <a:xfrm>
              <a:off x="637308" y="705638"/>
              <a:ext cx="10382380" cy="1206289"/>
            </a:xfrm>
            <a:prstGeom prst="roundRect">
              <a:avLst>
                <a:gd name="adj" fmla="val 41877"/>
              </a:avLst>
            </a:prstGeom>
            <a:solidFill>
              <a:srgbClr val="F3D5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xmlns="" id="{83B78EFB-74ED-03F0-BC28-2D9EABBECE4F}"/>
                </a:ext>
              </a:extLst>
            </p:cNvPr>
            <p:cNvSpPr txBox="1"/>
            <p:nvPr/>
          </p:nvSpPr>
          <p:spPr>
            <a:xfrm>
              <a:off x="853440" y="705638"/>
              <a:ext cx="10166248" cy="1077218"/>
            </a:xfrm>
            <a:prstGeom prst="rect">
              <a:avLst/>
            </a:prstGeom>
            <a:noFill/>
          </p:spPr>
          <p:txBody>
            <a:bodyPr wrap="square" rtlCol="0">
              <a:spAutoFit/>
            </a:bodyPr>
            <a:lstStyle/>
            <a:p>
              <a:pPr algn="ctr"/>
              <a:r>
                <a:rPr lang="en-US" sz="3200" b="1" dirty="0">
                  <a:solidFill>
                    <a:prstClr val="black"/>
                  </a:solidFill>
                  <a:latin typeface="Cambria" panose="02040503050406030204" pitchFamily="18" charset="0"/>
                </a:rPr>
                <a:t>2. Khi </a:t>
              </a:r>
              <a:r>
                <a:rPr lang="en-US" sz="3200" b="1" dirty="0" err="1">
                  <a:solidFill>
                    <a:prstClr val="black"/>
                  </a:solidFill>
                  <a:latin typeface="Cambria" panose="02040503050406030204" pitchFamily="18" charset="0"/>
                </a:rPr>
                <a:t>viết</a:t>
              </a:r>
              <a:r>
                <a:rPr lang="en-US" sz="3200" b="1" dirty="0">
                  <a:solidFill>
                    <a:prstClr val="black"/>
                  </a:solidFill>
                  <a:latin typeface="Cambria" panose="02040503050406030204" pitchFamily="18" charset="0"/>
                </a:rPr>
                <a:t> </a:t>
              </a:r>
              <a:r>
                <a:rPr lang="en-US" sz="3200" b="1" dirty="0" err="1">
                  <a:solidFill>
                    <a:prstClr val="black"/>
                  </a:solidFill>
                  <a:latin typeface="Cambria" panose="02040503050406030204" pitchFamily="18" charset="0"/>
                </a:rPr>
                <a:t>bài</a:t>
              </a:r>
              <a:r>
                <a:rPr lang="en-US" sz="3200" b="1" dirty="0">
                  <a:solidFill>
                    <a:prstClr val="black"/>
                  </a:solidFill>
                  <a:latin typeface="Cambria" panose="02040503050406030204" pitchFamily="18" charset="0"/>
                </a:rPr>
                <a:t>, </a:t>
              </a:r>
              <a:r>
                <a:rPr lang="en-US" sz="3200" b="1" dirty="0" err="1">
                  <a:solidFill>
                    <a:prstClr val="black"/>
                  </a:solidFill>
                  <a:latin typeface="Cambria" panose="02040503050406030204" pitchFamily="18" charset="0"/>
                </a:rPr>
                <a:t>em</a:t>
              </a:r>
              <a:r>
                <a:rPr lang="en-US" sz="3200" b="1" dirty="0">
                  <a:solidFill>
                    <a:prstClr val="black"/>
                  </a:solidFill>
                  <a:latin typeface="Cambria" panose="02040503050406030204" pitchFamily="18" charset="0"/>
                </a:rPr>
                <a:t> </a:t>
              </a:r>
              <a:r>
                <a:rPr lang="en-US" sz="3200" b="1" dirty="0" err="1">
                  <a:solidFill>
                    <a:prstClr val="black"/>
                  </a:solidFill>
                  <a:latin typeface="Cambria" panose="02040503050406030204" pitchFamily="18" charset="0"/>
                </a:rPr>
                <a:t>thường</a:t>
              </a:r>
              <a:r>
                <a:rPr lang="en-US" sz="3200" b="1" dirty="0">
                  <a:solidFill>
                    <a:prstClr val="black"/>
                  </a:solidFill>
                  <a:latin typeface="Cambria" panose="02040503050406030204" pitchFamily="18" charset="0"/>
                </a:rPr>
                <a:t> </a:t>
              </a:r>
              <a:r>
                <a:rPr lang="en-US" sz="3200" b="1" dirty="0" err="1">
                  <a:solidFill>
                    <a:prstClr val="black"/>
                  </a:solidFill>
                  <a:latin typeface="Cambria" panose="02040503050406030204" pitchFamily="18" charset="0"/>
                </a:rPr>
                <a:t>thực</a:t>
              </a:r>
              <a:r>
                <a:rPr lang="en-US" sz="3200" b="1" dirty="0">
                  <a:solidFill>
                    <a:prstClr val="black"/>
                  </a:solidFill>
                  <a:latin typeface="Cambria" panose="02040503050406030204" pitchFamily="18" charset="0"/>
                </a:rPr>
                <a:t> </a:t>
              </a:r>
              <a:r>
                <a:rPr lang="en-US" sz="3200" b="1" dirty="0" err="1">
                  <a:solidFill>
                    <a:prstClr val="black"/>
                  </a:solidFill>
                  <a:latin typeface="Cambria" panose="02040503050406030204" pitchFamily="18" charset="0"/>
                </a:rPr>
                <a:t>hiện</a:t>
              </a:r>
              <a:r>
                <a:rPr lang="en-US" sz="3200" b="1" dirty="0">
                  <a:solidFill>
                    <a:prstClr val="black"/>
                  </a:solidFill>
                  <a:latin typeface="Cambria" panose="02040503050406030204" pitchFamily="18" charset="0"/>
                </a:rPr>
                <a:t> </a:t>
              </a:r>
              <a:r>
                <a:rPr lang="en-US" sz="3200" b="1" dirty="0" err="1">
                  <a:solidFill>
                    <a:prstClr val="black"/>
                  </a:solidFill>
                  <a:latin typeface="Cambria" panose="02040503050406030204" pitchFamily="18" charset="0"/>
                </a:rPr>
                <a:t>những</a:t>
              </a:r>
              <a:r>
                <a:rPr lang="en-US" sz="3200" b="1" dirty="0">
                  <a:solidFill>
                    <a:prstClr val="black"/>
                  </a:solidFill>
                  <a:latin typeface="Cambria" panose="02040503050406030204" pitchFamily="18" charset="0"/>
                </a:rPr>
                <a:t> </a:t>
              </a:r>
              <a:r>
                <a:rPr lang="en-US" sz="3200" b="1" dirty="0" err="1">
                  <a:solidFill>
                    <a:prstClr val="black"/>
                  </a:solidFill>
                  <a:latin typeface="Cambria" panose="02040503050406030204" pitchFamily="18" charset="0"/>
                </a:rPr>
                <a:t>hoạt</a:t>
              </a:r>
              <a:r>
                <a:rPr lang="en-US" sz="3200" b="1" dirty="0">
                  <a:solidFill>
                    <a:prstClr val="black"/>
                  </a:solidFill>
                  <a:latin typeface="Cambria" panose="02040503050406030204" pitchFamily="18" charset="0"/>
                </a:rPr>
                <a:t> </a:t>
              </a:r>
              <a:r>
                <a:rPr lang="en-US" sz="3200" b="1" dirty="0" err="1">
                  <a:solidFill>
                    <a:prstClr val="black"/>
                  </a:solidFill>
                  <a:latin typeface="Cambria" panose="02040503050406030204" pitchFamily="18" charset="0"/>
                </a:rPr>
                <a:t>động</a:t>
              </a:r>
              <a:r>
                <a:rPr lang="en-US" sz="3200" b="1" dirty="0">
                  <a:solidFill>
                    <a:prstClr val="black"/>
                  </a:solidFill>
                  <a:latin typeface="Cambria" panose="02040503050406030204" pitchFamily="18" charset="0"/>
                </a:rPr>
                <a:t> </a:t>
              </a:r>
              <a:r>
                <a:rPr lang="en-US" sz="3200" b="1" dirty="0" err="1">
                  <a:solidFill>
                    <a:prstClr val="black"/>
                  </a:solidFill>
                  <a:latin typeface="Cambria" panose="02040503050406030204" pitchFamily="18" charset="0"/>
                </a:rPr>
                <a:t>nào</a:t>
              </a:r>
              <a:r>
                <a:rPr lang="en-US" sz="3200" b="1" dirty="0">
                  <a:solidFill>
                    <a:prstClr val="black"/>
                  </a:solidFill>
                  <a:latin typeface="Cambria" panose="02040503050406030204" pitchFamily="18" charset="0"/>
                </a:rPr>
                <a:t>? </a:t>
              </a:r>
              <a:r>
                <a:rPr lang="en-US" sz="3200" b="1" dirty="0" err="1">
                  <a:solidFill>
                    <a:prstClr val="black"/>
                  </a:solidFill>
                  <a:latin typeface="Cambria" panose="02040503050406030204" pitchFamily="18" charset="0"/>
                </a:rPr>
                <a:t>Các</a:t>
              </a:r>
              <a:r>
                <a:rPr lang="en-US" sz="3200" b="1" dirty="0">
                  <a:solidFill>
                    <a:prstClr val="black"/>
                  </a:solidFill>
                  <a:latin typeface="Cambria" panose="02040503050406030204" pitchFamily="18" charset="0"/>
                </a:rPr>
                <a:t> </a:t>
              </a:r>
              <a:r>
                <a:rPr lang="en-US" sz="3200" b="1" dirty="0" err="1">
                  <a:solidFill>
                    <a:prstClr val="black"/>
                  </a:solidFill>
                  <a:latin typeface="Cambria" panose="02040503050406030204" pitchFamily="18" charset="0"/>
                </a:rPr>
                <a:t>hoạt</a:t>
              </a:r>
              <a:r>
                <a:rPr lang="en-US" sz="3200" b="1" dirty="0">
                  <a:solidFill>
                    <a:prstClr val="black"/>
                  </a:solidFill>
                  <a:latin typeface="Cambria" panose="02040503050406030204" pitchFamily="18" charset="0"/>
                </a:rPr>
                <a:t> </a:t>
              </a:r>
              <a:r>
                <a:rPr lang="en-US" sz="3200" b="1" dirty="0" err="1">
                  <a:solidFill>
                    <a:prstClr val="black"/>
                  </a:solidFill>
                  <a:latin typeface="Cambria" panose="02040503050406030204" pitchFamily="18" charset="0"/>
                </a:rPr>
                <a:t>động</a:t>
              </a:r>
              <a:r>
                <a:rPr lang="en-US" sz="3200" b="1" dirty="0">
                  <a:solidFill>
                    <a:prstClr val="black"/>
                  </a:solidFill>
                  <a:latin typeface="Cambria" panose="02040503050406030204" pitchFamily="18" charset="0"/>
                </a:rPr>
                <a:t> </a:t>
              </a:r>
              <a:r>
                <a:rPr lang="en-US" sz="3200" b="1" dirty="0" err="1">
                  <a:solidFill>
                    <a:prstClr val="black"/>
                  </a:solidFill>
                  <a:latin typeface="Cambria" panose="02040503050406030204" pitchFamily="18" charset="0"/>
                </a:rPr>
                <a:t>đó</a:t>
              </a:r>
              <a:r>
                <a:rPr lang="en-US" sz="3200" b="1" dirty="0">
                  <a:solidFill>
                    <a:prstClr val="black"/>
                  </a:solidFill>
                  <a:latin typeface="Cambria" panose="02040503050406030204" pitchFamily="18" charset="0"/>
                </a:rPr>
                <a:t> do </a:t>
              </a:r>
              <a:r>
                <a:rPr lang="en-US" sz="3200" b="1" dirty="0" err="1">
                  <a:solidFill>
                    <a:prstClr val="black"/>
                  </a:solidFill>
                  <a:latin typeface="Cambria" panose="02040503050406030204" pitchFamily="18" charset="0"/>
                </a:rPr>
                <a:t>cơ</a:t>
              </a:r>
              <a:r>
                <a:rPr lang="en-US" sz="3200" b="1" dirty="0">
                  <a:solidFill>
                    <a:prstClr val="black"/>
                  </a:solidFill>
                  <a:latin typeface="Cambria" panose="02040503050406030204" pitchFamily="18" charset="0"/>
                </a:rPr>
                <a:t> </a:t>
              </a:r>
              <a:r>
                <a:rPr lang="en-US" sz="3200" b="1" dirty="0" err="1">
                  <a:solidFill>
                    <a:prstClr val="black"/>
                  </a:solidFill>
                  <a:latin typeface="Cambria" panose="02040503050406030204" pitchFamily="18" charset="0"/>
                </a:rPr>
                <a:t>quan</a:t>
              </a:r>
              <a:r>
                <a:rPr lang="en-US" sz="3200" b="1" dirty="0">
                  <a:solidFill>
                    <a:prstClr val="black"/>
                  </a:solidFill>
                  <a:latin typeface="Cambria" panose="02040503050406030204" pitchFamily="18" charset="0"/>
                </a:rPr>
                <a:t> </a:t>
              </a:r>
              <a:r>
                <a:rPr lang="en-US" sz="3200" b="1" dirty="0" err="1">
                  <a:solidFill>
                    <a:prstClr val="black"/>
                  </a:solidFill>
                  <a:latin typeface="Cambria" panose="02040503050406030204" pitchFamily="18" charset="0"/>
                </a:rPr>
                <a:t>nào</a:t>
              </a:r>
              <a:r>
                <a:rPr lang="en-US" sz="3200" b="1" dirty="0">
                  <a:solidFill>
                    <a:prstClr val="black"/>
                  </a:solidFill>
                  <a:latin typeface="Cambria" panose="02040503050406030204" pitchFamily="18" charset="0"/>
                </a:rPr>
                <a:t> </a:t>
              </a:r>
              <a:r>
                <a:rPr lang="en-US" sz="3200" b="1" dirty="0" err="1">
                  <a:solidFill>
                    <a:prstClr val="black"/>
                  </a:solidFill>
                  <a:latin typeface="Cambria" panose="02040503050406030204" pitchFamily="18" charset="0"/>
                </a:rPr>
                <a:t>điều</a:t>
              </a:r>
              <a:r>
                <a:rPr lang="en-US" sz="3200" b="1" dirty="0">
                  <a:solidFill>
                    <a:prstClr val="black"/>
                  </a:solidFill>
                  <a:latin typeface="Cambria" panose="02040503050406030204" pitchFamily="18" charset="0"/>
                </a:rPr>
                <a:t> </a:t>
              </a:r>
              <a:r>
                <a:rPr lang="en-US" sz="3200" b="1" dirty="0" err="1">
                  <a:solidFill>
                    <a:prstClr val="black"/>
                  </a:solidFill>
                  <a:latin typeface="Cambria" panose="02040503050406030204" pitchFamily="18" charset="0"/>
                </a:rPr>
                <a:t>khiển</a:t>
              </a:r>
              <a:r>
                <a:rPr lang="en-US" sz="3200" b="1" dirty="0">
                  <a:solidFill>
                    <a:prstClr val="black"/>
                  </a:solidFill>
                  <a:latin typeface="Cambria" panose="02040503050406030204" pitchFamily="18" charset="0"/>
                </a:rPr>
                <a:t>?</a:t>
              </a:r>
              <a:endParaRPr lang="vi-VN" sz="3200" b="1" dirty="0">
                <a:solidFill>
                  <a:prstClr val="black"/>
                </a:solidFill>
                <a:latin typeface="Cambria" panose="02040503050406030204" pitchFamily="18" charset="0"/>
              </a:endParaRPr>
            </a:p>
          </p:txBody>
        </p:sp>
      </p:grpSp>
      <p:pic>
        <p:nvPicPr>
          <p:cNvPr id="6" name="Picture 5">
            <a:extLst>
              <a:ext uri="{FF2B5EF4-FFF2-40B4-BE49-F238E27FC236}">
                <a16:creationId xmlns:a16="http://schemas.microsoft.com/office/drawing/2014/main" xmlns="" id="{5794AFEC-7FEA-C202-3F52-6AD2BCC4DA5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69156" y="1807232"/>
            <a:ext cx="4209968" cy="4667156"/>
          </a:xfrm>
          <a:prstGeom prst="rect">
            <a:avLst/>
          </a:prstGeom>
        </p:spPr>
      </p:pic>
      <p:sp>
        <p:nvSpPr>
          <p:cNvPr id="7" name="TextBox 6">
            <a:extLst>
              <a:ext uri="{FF2B5EF4-FFF2-40B4-BE49-F238E27FC236}">
                <a16:creationId xmlns:a16="http://schemas.microsoft.com/office/drawing/2014/main" xmlns="" id="{1BB9E816-7383-0D2A-A171-083A82FC8C9E}"/>
              </a:ext>
            </a:extLst>
          </p:cNvPr>
          <p:cNvSpPr txBox="1"/>
          <p:nvPr/>
        </p:nvSpPr>
        <p:spPr>
          <a:xfrm>
            <a:off x="796744" y="2401872"/>
            <a:ext cx="6185946" cy="3477875"/>
          </a:xfrm>
          <a:prstGeom prst="rect">
            <a:avLst/>
          </a:prstGeom>
          <a:noFill/>
        </p:spPr>
        <p:txBody>
          <a:bodyPr wrap="square" rtlCol="0">
            <a:spAutoFit/>
          </a:bodyPr>
          <a:lstStyle/>
          <a:p>
            <a:pPr algn="ctr"/>
            <a:r>
              <a:rPr lang="en-US" sz="4400" b="1" dirty="0">
                <a:solidFill>
                  <a:srgbClr val="DA9326"/>
                </a:solidFill>
                <a:latin typeface="Cambria" panose="02040503050406030204" pitchFamily="18" charset="0"/>
              </a:rPr>
              <a:t>Khi </a:t>
            </a:r>
            <a:r>
              <a:rPr lang="en-US" sz="4400" b="1" dirty="0" err="1">
                <a:solidFill>
                  <a:srgbClr val="DA9326"/>
                </a:solidFill>
                <a:latin typeface="Cambria" panose="02040503050406030204" pitchFamily="18" charset="0"/>
              </a:rPr>
              <a:t>viết</a:t>
            </a:r>
            <a:r>
              <a:rPr lang="en-US" sz="4400" b="1" dirty="0">
                <a:solidFill>
                  <a:srgbClr val="DA9326"/>
                </a:solidFill>
                <a:latin typeface="Cambria" panose="02040503050406030204" pitchFamily="18" charset="0"/>
              </a:rPr>
              <a:t> </a:t>
            </a:r>
            <a:r>
              <a:rPr lang="en-US" sz="4400" b="1" dirty="0" err="1">
                <a:solidFill>
                  <a:srgbClr val="DA9326"/>
                </a:solidFill>
                <a:latin typeface="Cambria" panose="02040503050406030204" pitchFamily="18" charset="0"/>
              </a:rPr>
              <a:t>bài</a:t>
            </a:r>
            <a:r>
              <a:rPr lang="en-US" sz="4400" b="1" dirty="0">
                <a:solidFill>
                  <a:srgbClr val="DA9326"/>
                </a:solidFill>
                <a:latin typeface="Cambria" panose="02040503050406030204" pitchFamily="18" charset="0"/>
              </a:rPr>
              <a:t> </a:t>
            </a:r>
            <a:r>
              <a:rPr lang="en-US" sz="4400" b="1" dirty="0" err="1">
                <a:solidFill>
                  <a:srgbClr val="DA9326"/>
                </a:solidFill>
                <a:latin typeface="Cambria" panose="02040503050406030204" pitchFamily="18" charset="0"/>
              </a:rPr>
              <a:t>em</a:t>
            </a:r>
            <a:r>
              <a:rPr lang="en-US" sz="4400" b="1" dirty="0">
                <a:solidFill>
                  <a:srgbClr val="DA9326"/>
                </a:solidFill>
                <a:latin typeface="Cambria" panose="02040503050406030204" pitchFamily="18" charset="0"/>
              </a:rPr>
              <a:t> </a:t>
            </a:r>
            <a:r>
              <a:rPr lang="en-US" sz="4400" b="1" dirty="0" err="1">
                <a:solidFill>
                  <a:srgbClr val="DA9326"/>
                </a:solidFill>
                <a:latin typeface="Cambria" panose="02040503050406030204" pitchFamily="18" charset="0"/>
              </a:rPr>
              <a:t>thực</a:t>
            </a:r>
            <a:r>
              <a:rPr lang="en-US" sz="4400" b="1" dirty="0">
                <a:solidFill>
                  <a:srgbClr val="DA9326"/>
                </a:solidFill>
                <a:latin typeface="Cambria" panose="02040503050406030204" pitchFamily="18" charset="0"/>
              </a:rPr>
              <a:t> </a:t>
            </a:r>
            <a:r>
              <a:rPr lang="en-US" sz="4400" b="1" dirty="0" err="1">
                <a:solidFill>
                  <a:srgbClr val="DA9326"/>
                </a:solidFill>
                <a:latin typeface="Cambria" panose="02040503050406030204" pitchFamily="18" charset="0"/>
              </a:rPr>
              <a:t>hiện</a:t>
            </a:r>
            <a:r>
              <a:rPr lang="en-US" sz="4400" b="1" dirty="0">
                <a:solidFill>
                  <a:srgbClr val="DA9326"/>
                </a:solidFill>
                <a:latin typeface="Cambria" panose="02040503050406030204" pitchFamily="18" charset="0"/>
              </a:rPr>
              <a:t> </a:t>
            </a:r>
            <a:r>
              <a:rPr lang="en-US" sz="4400" b="1" dirty="0" err="1">
                <a:solidFill>
                  <a:srgbClr val="DA9326"/>
                </a:solidFill>
                <a:latin typeface="Cambria" panose="02040503050406030204" pitchFamily="18" charset="0"/>
              </a:rPr>
              <a:t>những</a:t>
            </a:r>
            <a:r>
              <a:rPr lang="en-US" sz="4400" b="1" dirty="0">
                <a:solidFill>
                  <a:srgbClr val="DA9326"/>
                </a:solidFill>
                <a:latin typeface="Cambria" panose="02040503050406030204" pitchFamily="18" charset="0"/>
              </a:rPr>
              <a:t> </a:t>
            </a:r>
            <a:r>
              <a:rPr lang="en-US" sz="4400" b="1" dirty="0" err="1">
                <a:solidFill>
                  <a:srgbClr val="DA9326"/>
                </a:solidFill>
                <a:latin typeface="Cambria" panose="02040503050406030204" pitchFamily="18" charset="0"/>
              </a:rPr>
              <a:t>hành</a:t>
            </a:r>
            <a:r>
              <a:rPr lang="en-US" sz="4400" b="1" dirty="0">
                <a:solidFill>
                  <a:srgbClr val="DA9326"/>
                </a:solidFill>
                <a:latin typeface="Cambria" panose="02040503050406030204" pitchFamily="18" charset="0"/>
              </a:rPr>
              <a:t> </a:t>
            </a:r>
            <a:r>
              <a:rPr lang="en-US" sz="4400" b="1" dirty="0" err="1">
                <a:solidFill>
                  <a:srgbClr val="DA9326"/>
                </a:solidFill>
                <a:latin typeface="Cambria" panose="02040503050406030204" pitchFamily="18" charset="0"/>
              </a:rPr>
              <a:t>động</a:t>
            </a:r>
            <a:r>
              <a:rPr lang="en-US" sz="4400" b="1" dirty="0">
                <a:solidFill>
                  <a:srgbClr val="DA9326"/>
                </a:solidFill>
                <a:latin typeface="Cambria" panose="02040503050406030204" pitchFamily="18" charset="0"/>
              </a:rPr>
              <a:t> </a:t>
            </a:r>
            <a:r>
              <a:rPr lang="en-US" sz="4400" b="1" dirty="0" err="1">
                <a:solidFill>
                  <a:srgbClr val="DA9326"/>
                </a:solidFill>
                <a:latin typeface="Cambria" panose="02040503050406030204" pitchFamily="18" charset="0"/>
              </a:rPr>
              <a:t>suy</a:t>
            </a:r>
            <a:r>
              <a:rPr lang="en-US" sz="4400" b="1" dirty="0">
                <a:solidFill>
                  <a:srgbClr val="DA9326"/>
                </a:solidFill>
                <a:latin typeface="Cambria" panose="02040503050406030204" pitchFamily="18" charset="0"/>
              </a:rPr>
              <a:t> </a:t>
            </a:r>
            <a:r>
              <a:rPr lang="en-US" sz="4400" b="1" dirty="0" err="1">
                <a:solidFill>
                  <a:srgbClr val="DA9326"/>
                </a:solidFill>
                <a:latin typeface="Cambria" panose="02040503050406030204" pitchFamily="18" charset="0"/>
              </a:rPr>
              <a:t>nghĩ</a:t>
            </a:r>
            <a:r>
              <a:rPr lang="en-US" sz="4400" b="1" dirty="0">
                <a:solidFill>
                  <a:srgbClr val="DA9326"/>
                </a:solidFill>
                <a:latin typeface="Cambria" panose="02040503050406030204" pitchFamily="18" charset="0"/>
              </a:rPr>
              <a:t>, tai </a:t>
            </a:r>
            <a:r>
              <a:rPr lang="en-US" sz="4400" b="1" dirty="0" err="1">
                <a:solidFill>
                  <a:srgbClr val="DA9326"/>
                </a:solidFill>
                <a:latin typeface="Cambria" panose="02040503050406030204" pitchFamily="18" charset="0"/>
              </a:rPr>
              <a:t>nghe</a:t>
            </a:r>
            <a:r>
              <a:rPr lang="en-US" sz="4400" b="1" dirty="0">
                <a:solidFill>
                  <a:srgbClr val="DA9326"/>
                </a:solidFill>
                <a:latin typeface="Cambria" panose="02040503050406030204" pitchFamily="18" charset="0"/>
              </a:rPr>
              <a:t>, </a:t>
            </a:r>
            <a:r>
              <a:rPr lang="en-US" sz="4400" b="1" dirty="0" err="1">
                <a:solidFill>
                  <a:srgbClr val="DA9326"/>
                </a:solidFill>
                <a:latin typeface="Cambria" panose="02040503050406030204" pitchFamily="18" charset="0"/>
              </a:rPr>
              <a:t>tay</a:t>
            </a:r>
            <a:r>
              <a:rPr lang="en-US" sz="4400" b="1" dirty="0">
                <a:solidFill>
                  <a:srgbClr val="DA9326"/>
                </a:solidFill>
                <a:latin typeface="Cambria" panose="02040503050406030204" pitchFamily="18" charset="0"/>
              </a:rPr>
              <a:t> </a:t>
            </a:r>
            <a:r>
              <a:rPr lang="en-US" sz="4400" b="1" dirty="0" err="1">
                <a:solidFill>
                  <a:srgbClr val="DA9326"/>
                </a:solidFill>
                <a:latin typeface="Cambria" panose="02040503050406030204" pitchFamily="18" charset="0"/>
              </a:rPr>
              <a:t>viết</a:t>
            </a:r>
            <a:r>
              <a:rPr lang="en-US" sz="4400" b="1" dirty="0">
                <a:solidFill>
                  <a:srgbClr val="DA9326"/>
                </a:solidFill>
                <a:latin typeface="Cambria" panose="02040503050406030204" pitchFamily="18" charset="0"/>
              </a:rPr>
              <a:t>, </a:t>
            </a:r>
            <a:r>
              <a:rPr lang="en-US" sz="4400" b="1" dirty="0" err="1">
                <a:solidFill>
                  <a:srgbClr val="DA9326"/>
                </a:solidFill>
                <a:latin typeface="Cambria" panose="02040503050406030204" pitchFamily="18" charset="0"/>
              </a:rPr>
              <a:t>mắt</a:t>
            </a:r>
            <a:r>
              <a:rPr lang="en-US" sz="4400" b="1" dirty="0">
                <a:solidFill>
                  <a:srgbClr val="DA9326"/>
                </a:solidFill>
                <a:latin typeface="Cambria" panose="02040503050406030204" pitchFamily="18" charset="0"/>
              </a:rPr>
              <a:t> </a:t>
            </a:r>
            <a:r>
              <a:rPr lang="en-US" sz="4400" b="1" dirty="0" err="1">
                <a:solidFill>
                  <a:srgbClr val="DA9326"/>
                </a:solidFill>
                <a:latin typeface="Cambria" panose="02040503050406030204" pitchFamily="18" charset="0"/>
              </a:rPr>
              <a:t>nhìn</a:t>
            </a:r>
            <a:r>
              <a:rPr lang="en-US" sz="4400" b="1" dirty="0">
                <a:solidFill>
                  <a:srgbClr val="DA9326"/>
                </a:solidFill>
                <a:latin typeface="Cambria" panose="02040503050406030204" pitchFamily="18" charset="0"/>
              </a:rPr>
              <a:t> do </a:t>
            </a:r>
            <a:r>
              <a:rPr lang="en-US" sz="4400" b="1" dirty="0" err="1">
                <a:solidFill>
                  <a:srgbClr val="DA9326"/>
                </a:solidFill>
                <a:latin typeface="Cambria" panose="02040503050406030204" pitchFamily="18" charset="0"/>
              </a:rPr>
              <a:t>não</a:t>
            </a:r>
            <a:r>
              <a:rPr lang="en-US" sz="4400" b="1" dirty="0">
                <a:solidFill>
                  <a:srgbClr val="DA9326"/>
                </a:solidFill>
                <a:latin typeface="Cambria" panose="02040503050406030204" pitchFamily="18" charset="0"/>
              </a:rPr>
              <a:t> </a:t>
            </a:r>
            <a:r>
              <a:rPr lang="en-US" sz="4400" b="1" dirty="0" err="1">
                <a:solidFill>
                  <a:srgbClr val="DA9326"/>
                </a:solidFill>
                <a:latin typeface="Cambria" panose="02040503050406030204" pitchFamily="18" charset="0"/>
              </a:rPr>
              <a:t>điều</a:t>
            </a:r>
            <a:r>
              <a:rPr lang="en-US" sz="4400" b="1" dirty="0">
                <a:solidFill>
                  <a:srgbClr val="DA9326"/>
                </a:solidFill>
                <a:latin typeface="Cambria" panose="02040503050406030204" pitchFamily="18" charset="0"/>
              </a:rPr>
              <a:t> </a:t>
            </a:r>
            <a:r>
              <a:rPr lang="en-US" sz="4400" b="1" dirty="0" err="1">
                <a:solidFill>
                  <a:srgbClr val="DA9326"/>
                </a:solidFill>
                <a:latin typeface="Cambria" panose="02040503050406030204" pitchFamily="18" charset="0"/>
              </a:rPr>
              <a:t>khiển</a:t>
            </a:r>
            <a:r>
              <a:rPr lang="en-US" sz="4400" b="1" dirty="0">
                <a:solidFill>
                  <a:srgbClr val="DA9326"/>
                </a:solidFill>
                <a:latin typeface="Cambria" panose="02040503050406030204" pitchFamily="18" charset="0"/>
              </a:rPr>
              <a:t>.</a:t>
            </a:r>
            <a:endParaRPr lang="vi-VN" sz="4400" b="1" dirty="0">
              <a:solidFill>
                <a:srgbClr val="DA9326"/>
              </a:solidFill>
              <a:latin typeface="Cambria" panose="02040503050406030204" pitchFamily="18" charset="0"/>
            </a:endParaRPr>
          </a:p>
        </p:txBody>
      </p:sp>
    </p:spTree>
    <p:extLst>
      <p:ext uri="{BB962C8B-B14F-4D97-AF65-F5344CB8AC3E}">
        <p14:creationId xmlns:p14="http://schemas.microsoft.com/office/powerpoint/2010/main" val="9189900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barn(inVertical)">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1000"/>
                                        <p:tgtEl>
                                          <p:spTgt spid="7"/>
                                        </p:tgtEl>
                                      </p:cBhvr>
                                    </p:animEffect>
                                    <p:anim calcmode="lin" valueType="num">
                                      <p:cBhvr>
                                        <p:cTn id="17" dur="1000" fill="hold"/>
                                        <p:tgtEl>
                                          <p:spTgt spid="7"/>
                                        </p:tgtEl>
                                        <p:attrNameLst>
                                          <p:attrName>ppt_x</p:attrName>
                                        </p:attrNameLst>
                                      </p:cBhvr>
                                      <p:tavLst>
                                        <p:tav tm="0">
                                          <p:val>
                                            <p:strVal val="#ppt_x"/>
                                          </p:val>
                                        </p:tav>
                                        <p:tav tm="100000">
                                          <p:val>
                                            <p:strVal val="#ppt_x"/>
                                          </p:val>
                                        </p:tav>
                                      </p:tavLst>
                                    </p:anim>
                                    <p:anim calcmode="lin" valueType="num">
                                      <p:cBhvr>
                                        <p:cTn id="18"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48330278-B329-C07C-BEC0-DAF195B3E750}"/>
              </a:ext>
            </a:extLst>
          </p:cNvPr>
          <p:cNvGrpSpPr/>
          <p:nvPr/>
        </p:nvGrpSpPr>
        <p:grpSpPr>
          <a:xfrm>
            <a:off x="5461272" y="821670"/>
            <a:ext cx="6018412" cy="5214659"/>
            <a:chOff x="8269800" y="675400"/>
            <a:chExt cx="9668525" cy="1451820"/>
          </a:xfrm>
        </p:grpSpPr>
        <p:sp>
          <p:nvSpPr>
            <p:cNvPr id="3" name="Rectangle: Rounded Corners 2">
              <a:extLst>
                <a:ext uri="{FF2B5EF4-FFF2-40B4-BE49-F238E27FC236}">
                  <a16:creationId xmlns:a16="http://schemas.microsoft.com/office/drawing/2014/main" xmlns="" id="{6917A3C6-E2DE-290D-ABAF-3AA4B971520C}"/>
                </a:ext>
              </a:extLst>
            </p:cNvPr>
            <p:cNvSpPr/>
            <p:nvPr/>
          </p:nvSpPr>
          <p:spPr>
            <a:xfrm>
              <a:off x="8269800" y="675400"/>
              <a:ext cx="9668525" cy="1451820"/>
            </a:xfrm>
            <a:prstGeom prst="roundRect">
              <a:avLst>
                <a:gd name="adj" fmla="val 13991"/>
              </a:avLst>
            </a:prstGeom>
            <a:solidFill>
              <a:srgbClr val="F8E7D4"/>
            </a:solidFill>
            <a:ln w="57150">
              <a:solidFill>
                <a:srgbClr val="DA9326"/>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TextBox 3">
              <a:extLst>
                <a:ext uri="{FF2B5EF4-FFF2-40B4-BE49-F238E27FC236}">
                  <a16:creationId xmlns:a16="http://schemas.microsoft.com/office/drawing/2014/main" xmlns="" id="{33BE4796-1493-F93B-FBC4-99E9763A0D37}"/>
                </a:ext>
              </a:extLst>
            </p:cNvPr>
            <p:cNvSpPr txBox="1"/>
            <p:nvPr/>
          </p:nvSpPr>
          <p:spPr>
            <a:xfrm>
              <a:off x="8269800" y="702949"/>
              <a:ext cx="9445953" cy="139672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Khi ta học bài và làm bài thì tai phải nghe, mắt phải nhìn, tay phải viết, ... Não tiếp nhận các thông tin từ mắt, tai, tay... và chỉ dẫn cho mắt nhìn, tai nghe, tay viết,... Như vậy cơ quan thần kinh không chỉ điều khiển mà còn phối hợp mọi hoạt động của cơ thể, giúp chúng ta học và ghi nhớ.</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endPar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grpSp>
      <p:pic>
        <p:nvPicPr>
          <p:cNvPr id="7" name="Picture 6">
            <a:extLst>
              <a:ext uri="{FF2B5EF4-FFF2-40B4-BE49-F238E27FC236}">
                <a16:creationId xmlns:a16="http://schemas.microsoft.com/office/drawing/2014/main" xmlns="" id="{49E06EFC-E890-0C3D-497D-6A4317A309F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2316" y="2327785"/>
            <a:ext cx="4465527" cy="3854387"/>
          </a:xfrm>
          <a:prstGeom prst="rect">
            <a:avLst/>
          </a:prstGeom>
        </p:spPr>
      </p:pic>
    </p:spTree>
    <p:extLst>
      <p:ext uri="{BB962C8B-B14F-4D97-AF65-F5344CB8AC3E}">
        <p14:creationId xmlns:p14="http://schemas.microsoft.com/office/powerpoint/2010/main" val="17858258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xmlns="" id="{79D01128-0459-4AA6-BF00-83022E6963F7}"/>
              </a:ext>
            </a:extLst>
          </p:cNvPr>
          <p:cNvPicPr>
            <a:picLocks noChangeAspect="1"/>
          </p:cNvPicPr>
          <p:nvPr/>
        </p:nvPicPr>
        <p:blipFill rotWithShape="1">
          <a:blip r:embed="rId2">
            <a:extLst>
              <a:ext uri="{28A0092B-C50C-407E-A947-70E740481C1C}">
                <a14:useLocalDpi xmlns:a14="http://schemas.microsoft.com/office/drawing/2010/main" val="0"/>
              </a:ext>
            </a:extLst>
          </a:blip>
          <a:srcRect l="21456" r="20158"/>
          <a:stretch/>
        </p:blipFill>
        <p:spPr>
          <a:xfrm>
            <a:off x="4408055" y="848948"/>
            <a:ext cx="7877848" cy="5160103"/>
          </a:xfrm>
          <a:prstGeom prst="rect">
            <a:avLst/>
          </a:prstGeom>
          <a:ln>
            <a:noFill/>
          </a:ln>
        </p:spPr>
      </p:pic>
      <p:pic>
        <p:nvPicPr>
          <p:cNvPr id="5" name="图片 1">
            <a:extLst>
              <a:ext uri="{FF2B5EF4-FFF2-40B4-BE49-F238E27FC236}">
                <a16:creationId xmlns:a16="http://schemas.microsoft.com/office/drawing/2014/main" xmlns="" id="{5070FCD9-031B-527D-3F98-2D1FC5450AB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0114" y="681058"/>
            <a:ext cx="6858000" cy="6858000"/>
          </a:xfrm>
          <a:prstGeom prst="rect">
            <a:avLst/>
          </a:prstGeom>
        </p:spPr>
      </p:pic>
      <p:pic>
        <p:nvPicPr>
          <p:cNvPr id="3" name="Picture 2">
            <a:extLst>
              <a:ext uri="{FF2B5EF4-FFF2-40B4-BE49-F238E27FC236}">
                <a16:creationId xmlns:a16="http://schemas.microsoft.com/office/drawing/2014/main" xmlns="" id="{58F2C304-B495-904A-F21D-50DB465F511D}"/>
              </a:ext>
            </a:extLst>
          </p:cNvPr>
          <p:cNvPicPr>
            <a:picLocks noChangeAspect="1"/>
          </p:cNvPicPr>
          <p:nvPr/>
        </p:nvPicPr>
        <p:blipFill>
          <a:blip r:embed="rId4"/>
          <a:stretch>
            <a:fillRect/>
          </a:stretch>
        </p:blipFill>
        <p:spPr>
          <a:xfrm>
            <a:off x="5374326" y="1179490"/>
            <a:ext cx="6206266" cy="4298053"/>
          </a:xfrm>
          <a:prstGeom prst="rect">
            <a:avLst/>
          </a:prstGeom>
        </p:spPr>
      </p:pic>
    </p:spTree>
    <p:extLst>
      <p:ext uri="{BB962C8B-B14F-4D97-AF65-F5344CB8AC3E}">
        <p14:creationId xmlns:p14="http://schemas.microsoft.com/office/powerpoint/2010/main" val="38482925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6FFCFBB8-18C4-B792-25A1-7F6A5B77567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75318" y="812800"/>
            <a:ext cx="5708072" cy="5232399"/>
          </a:xfrm>
          <a:prstGeom prst="rect">
            <a:avLst/>
          </a:prstGeom>
        </p:spPr>
      </p:pic>
      <p:grpSp>
        <p:nvGrpSpPr>
          <p:cNvPr id="5" name="Group 4">
            <a:extLst>
              <a:ext uri="{FF2B5EF4-FFF2-40B4-BE49-F238E27FC236}">
                <a16:creationId xmlns:a16="http://schemas.microsoft.com/office/drawing/2014/main" xmlns="" id="{78DA1C88-ACDC-2DBA-5BB7-FE36BD398745}"/>
              </a:ext>
            </a:extLst>
          </p:cNvPr>
          <p:cNvGrpSpPr/>
          <p:nvPr/>
        </p:nvGrpSpPr>
        <p:grpSpPr>
          <a:xfrm>
            <a:off x="1278883" y="1166208"/>
            <a:ext cx="3110238" cy="769441"/>
            <a:chOff x="637308" y="705638"/>
            <a:chExt cx="10382380" cy="769441"/>
          </a:xfrm>
        </p:grpSpPr>
        <p:sp>
          <p:nvSpPr>
            <p:cNvPr id="6" name="Rectangle: Rounded Corners 5">
              <a:extLst>
                <a:ext uri="{FF2B5EF4-FFF2-40B4-BE49-F238E27FC236}">
                  <a16:creationId xmlns:a16="http://schemas.microsoft.com/office/drawing/2014/main" xmlns="" id="{E03DBF0F-0BD2-E949-5119-711B67225689}"/>
                </a:ext>
              </a:extLst>
            </p:cNvPr>
            <p:cNvSpPr/>
            <p:nvPr/>
          </p:nvSpPr>
          <p:spPr>
            <a:xfrm>
              <a:off x="637308" y="705638"/>
              <a:ext cx="10382380" cy="769441"/>
            </a:xfrm>
            <a:prstGeom prst="roundRect">
              <a:avLst>
                <a:gd name="adj" fmla="val 41877"/>
              </a:avLst>
            </a:prstGeom>
            <a:solidFill>
              <a:srgbClr val="F3D5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xmlns="" id="{618A5E97-ACF8-C024-2820-AD539220FE9A}"/>
                </a:ext>
              </a:extLst>
            </p:cNvPr>
            <p:cNvSpPr txBox="1"/>
            <p:nvPr/>
          </p:nvSpPr>
          <p:spPr>
            <a:xfrm>
              <a:off x="853440" y="705638"/>
              <a:ext cx="10166248" cy="769441"/>
            </a:xfrm>
            <a:prstGeom prst="rect">
              <a:avLst/>
            </a:prstGeom>
            <a:noFill/>
          </p:spPr>
          <p:txBody>
            <a:bodyPr wrap="square" rtlCol="0">
              <a:spAutoFit/>
            </a:bodyPr>
            <a:lstStyle/>
            <a:p>
              <a:pPr algn="ctr"/>
              <a:r>
                <a:rPr lang="en-US" sz="4400" b="1" dirty="0">
                  <a:solidFill>
                    <a:prstClr val="black"/>
                  </a:solidFill>
                  <a:latin typeface="Cambria" panose="02040503050406030204" pitchFamily="18" charset="0"/>
                </a:rPr>
                <a:t>TRÒ CHƠI</a:t>
              </a:r>
              <a:endParaRPr lang="vi-VN" sz="4400" b="1" dirty="0">
                <a:solidFill>
                  <a:prstClr val="black"/>
                </a:solidFill>
                <a:latin typeface="Cambria" panose="02040503050406030204" pitchFamily="18" charset="0"/>
              </a:endParaRPr>
            </a:p>
          </p:txBody>
        </p:sp>
      </p:grpSp>
      <p:pic>
        <p:nvPicPr>
          <p:cNvPr id="2" name="Picture 1">
            <a:extLst>
              <a:ext uri="{FF2B5EF4-FFF2-40B4-BE49-F238E27FC236}">
                <a16:creationId xmlns:a16="http://schemas.microsoft.com/office/drawing/2014/main" xmlns="" id="{16C8FAB1-F80F-49AF-1F5B-00C0724D4ADC}"/>
              </a:ext>
            </a:extLst>
          </p:cNvPr>
          <p:cNvPicPr>
            <a:picLocks noChangeAspect="1"/>
          </p:cNvPicPr>
          <p:nvPr/>
        </p:nvPicPr>
        <p:blipFill>
          <a:blip r:embed="rId3"/>
          <a:stretch>
            <a:fillRect/>
          </a:stretch>
        </p:blipFill>
        <p:spPr>
          <a:xfrm>
            <a:off x="253152" y="2320911"/>
            <a:ext cx="5395428" cy="2859272"/>
          </a:xfrm>
          <a:prstGeom prst="rect">
            <a:avLst/>
          </a:prstGeom>
        </p:spPr>
      </p:pic>
    </p:spTree>
    <p:extLst>
      <p:ext uri="{BB962C8B-B14F-4D97-AF65-F5344CB8AC3E}">
        <p14:creationId xmlns:p14="http://schemas.microsoft.com/office/powerpoint/2010/main" val="13473804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1">
            <a:extLst>
              <a:ext uri="{FF2B5EF4-FFF2-40B4-BE49-F238E27FC236}">
                <a16:creationId xmlns:a16="http://schemas.microsoft.com/office/drawing/2014/main" xmlns="" id="{48CC74D6-99E6-A200-816B-78156A96601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73878" y="747576"/>
            <a:ext cx="5899409" cy="5899409"/>
          </a:xfrm>
          <a:prstGeom prst="rect">
            <a:avLst/>
          </a:prstGeom>
        </p:spPr>
      </p:pic>
      <p:pic>
        <p:nvPicPr>
          <p:cNvPr id="6" name="Picture 5">
            <a:extLst>
              <a:ext uri="{FF2B5EF4-FFF2-40B4-BE49-F238E27FC236}">
                <a16:creationId xmlns:a16="http://schemas.microsoft.com/office/drawing/2014/main" xmlns="" id="{E739F616-0B46-960A-7DFD-8CF2150D27CA}"/>
              </a:ext>
            </a:extLst>
          </p:cNvPr>
          <p:cNvPicPr>
            <a:picLocks noChangeAspect="1"/>
          </p:cNvPicPr>
          <p:nvPr/>
        </p:nvPicPr>
        <p:blipFill>
          <a:blip r:embed="rId3"/>
          <a:stretch>
            <a:fillRect/>
          </a:stretch>
        </p:blipFill>
        <p:spPr>
          <a:xfrm>
            <a:off x="1376909" y="1237351"/>
            <a:ext cx="7328027" cy="3164098"/>
          </a:xfrm>
          <a:prstGeom prst="rect">
            <a:avLst/>
          </a:prstGeom>
        </p:spPr>
      </p:pic>
    </p:spTree>
    <p:extLst>
      <p:ext uri="{BB962C8B-B14F-4D97-AF65-F5344CB8AC3E}">
        <p14:creationId xmlns:p14="http://schemas.microsoft.com/office/powerpoint/2010/main" val="8424102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2"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right)">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xmlns="" id="{ED618E03-3CB0-D4DD-B1FE-C1FC0A903F96}"/>
              </a:ext>
            </a:extLst>
          </p:cNvPr>
          <p:cNvGrpSpPr/>
          <p:nvPr/>
        </p:nvGrpSpPr>
        <p:grpSpPr>
          <a:xfrm>
            <a:off x="452283" y="1142332"/>
            <a:ext cx="10491021" cy="4609539"/>
            <a:chOff x="452283" y="1142332"/>
            <a:chExt cx="10491021" cy="4609539"/>
          </a:xfrm>
        </p:grpSpPr>
        <p:sp>
          <p:nvSpPr>
            <p:cNvPr id="5" name="Rectangle: Rounded Corners 4">
              <a:extLst>
                <a:ext uri="{FF2B5EF4-FFF2-40B4-BE49-F238E27FC236}">
                  <a16:creationId xmlns:a16="http://schemas.microsoft.com/office/drawing/2014/main" xmlns="" id="{6B02BBCD-3559-888F-F0D6-7FDE4898AD4C}"/>
                </a:ext>
              </a:extLst>
            </p:cNvPr>
            <p:cNvSpPr/>
            <p:nvPr/>
          </p:nvSpPr>
          <p:spPr>
            <a:xfrm>
              <a:off x="452283" y="1142332"/>
              <a:ext cx="10491021" cy="4609539"/>
            </a:xfrm>
            <a:prstGeom prst="roundRect">
              <a:avLst/>
            </a:prstGeom>
            <a:solidFill>
              <a:srgbClr val="FFFAEC"/>
            </a:solidFill>
            <a:ln>
              <a:solidFill>
                <a:srgbClr val="DA93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xmlns="" id="{3CDD96FE-BECF-95F5-9B45-F1D01BFB94C6}"/>
                </a:ext>
              </a:extLst>
            </p:cNvPr>
            <p:cNvSpPr txBox="1"/>
            <p:nvPr/>
          </p:nvSpPr>
          <p:spPr>
            <a:xfrm>
              <a:off x="743039" y="1228397"/>
              <a:ext cx="10114366" cy="4401205"/>
            </a:xfrm>
            <a:prstGeom prst="rect">
              <a:avLst/>
            </a:prstGeom>
            <a:noFill/>
          </p:spPr>
          <p:txBody>
            <a:bodyPr wrap="square" rtlCol="0">
              <a:spAutoFit/>
            </a:bodyPr>
            <a:lstStyle/>
            <a:p>
              <a:pPr algn="just"/>
              <a:r>
                <a:rPr lang="en-US" sz="2800" b="1" dirty="0">
                  <a:solidFill>
                    <a:prstClr val="black"/>
                  </a:solidFill>
                  <a:latin typeface="Cambria" panose="02040503050406030204" pitchFamily="18" charset="0"/>
                </a:rPr>
                <a:t>1. </a:t>
              </a:r>
              <a:r>
                <a:rPr lang="vi-VN" sz="2800" b="1" dirty="0">
                  <a:solidFill>
                    <a:prstClr val="black"/>
                  </a:solidFill>
                  <a:latin typeface="Cambria" panose="02040503050406030204" pitchFamily="18" charset="0"/>
                </a:rPr>
                <a:t>Năng lực đặc thù:</a:t>
              </a:r>
              <a:r>
                <a:rPr lang="en-US" sz="2800" b="1" dirty="0">
                  <a:solidFill>
                    <a:prstClr val="black"/>
                  </a:solidFill>
                  <a:latin typeface="Cambria" panose="02040503050406030204" pitchFamily="18" charset="0"/>
                </a:rPr>
                <a:t> </a:t>
              </a:r>
              <a:r>
                <a:rPr lang="vi-VN" sz="2800" b="1" dirty="0">
                  <a:solidFill>
                    <a:prstClr val="black"/>
                  </a:solidFill>
                  <a:latin typeface="Cambria" panose="02040503050406030204" pitchFamily="18" charset="0"/>
                </a:rPr>
                <a:t>Sau khi học, học sinh sẽ:</a:t>
              </a:r>
            </a:p>
            <a:p>
              <a:pPr algn="just"/>
              <a:r>
                <a:rPr lang="vi-VN" sz="2800" b="1" dirty="0">
                  <a:solidFill>
                    <a:prstClr val="black"/>
                  </a:solidFill>
                  <a:latin typeface="Cambria" panose="02040503050406030204" pitchFamily="18" charset="0"/>
                </a:rPr>
                <a:t>- Nhận biết và trình bày được chức năng các bộ phận của các cơ quan thần kinh ở mức độ đơn giản qua hoạt động sống hàng ngày của bản thân (phát hiện phản ứng của cơ thể khi rụt tay lại khi sờ tay vào vật nóng, thya đổi cảm xúc, ...)</a:t>
              </a:r>
            </a:p>
            <a:p>
              <a:pPr algn="just"/>
              <a:r>
                <a:rPr lang="vi-VN" sz="2800" b="1" dirty="0">
                  <a:solidFill>
                    <a:prstClr val="black"/>
                  </a:solidFill>
                  <a:latin typeface="Cambria" panose="02040503050406030204" pitchFamily="18" charset="0"/>
                </a:rPr>
                <a:t>- Nêu được chức năng của não.</a:t>
              </a:r>
            </a:p>
            <a:p>
              <a:pPr algn="just"/>
              <a:r>
                <a:rPr lang="en-US" sz="2800" b="1" dirty="0">
                  <a:solidFill>
                    <a:prstClr val="black"/>
                  </a:solidFill>
                  <a:latin typeface="Cambria" panose="02040503050406030204" pitchFamily="18" charset="0"/>
                </a:rPr>
                <a:t>- </a:t>
              </a:r>
              <a:r>
                <a:rPr lang="vi-VN" sz="2800" b="1" dirty="0">
                  <a:solidFill>
                    <a:prstClr val="black"/>
                  </a:solidFill>
                  <a:latin typeface="Cambria" panose="02040503050406030204" pitchFamily="18" charset="0"/>
                </a:rPr>
                <a:t>Biết trao đổi chia sẻ kiến thức với bạn.</a:t>
              </a:r>
            </a:p>
            <a:p>
              <a:pPr algn="just"/>
              <a:r>
                <a:rPr lang="en-US" sz="2800" b="1" dirty="0">
                  <a:solidFill>
                    <a:prstClr val="black"/>
                  </a:solidFill>
                  <a:latin typeface="Cambria" panose="02040503050406030204" pitchFamily="18" charset="0"/>
                </a:rPr>
                <a:t>2. </a:t>
              </a:r>
              <a:r>
                <a:rPr lang="vi-VN" sz="2800" b="1" dirty="0">
                  <a:solidFill>
                    <a:prstClr val="black"/>
                  </a:solidFill>
                  <a:latin typeface="Cambria" panose="02040503050406030204" pitchFamily="18" charset="0"/>
                </a:rPr>
                <a:t>Năng lực chung</a:t>
              </a:r>
              <a:r>
                <a:rPr lang="en-US" sz="2800" b="1" dirty="0">
                  <a:solidFill>
                    <a:prstClr val="black"/>
                  </a:solidFill>
                  <a:latin typeface="Cambria" panose="02040503050406030204" pitchFamily="18" charset="0"/>
                </a:rPr>
                <a:t>: </a:t>
              </a:r>
              <a:r>
                <a:rPr lang="vi-VN" sz="2800" b="1" dirty="0">
                  <a:solidFill>
                    <a:prstClr val="black"/>
                  </a:solidFill>
                  <a:latin typeface="Cambria" panose="02040503050406030204" pitchFamily="18" charset="0"/>
                </a:rPr>
                <a:t>Năng lực tự chủ, tự học</a:t>
              </a:r>
              <a:r>
                <a:rPr lang="en-US" sz="2800" b="1" dirty="0">
                  <a:solidFill>
                    <a:prstClr val="black"/>
                  </a:solidFill>
                  <a:latin typeface="Cambria" panose="02040503050406030204" pitchFamily="18" charset="0"/>
                </a:rPr>
                <a:t>, </a:t>
              </a:r>
              <a:r>
                <a:rPr lang="en-US" sz="2800" b="1" dirty="0" err="1">
                  <a:solidFill>
                    <a:prstClr val="black"/>
                  </a:solidFill>
                  <a:latin typeface="Cambria" panose="02040503050406030204" pitchFamily="18" charset="0"/>
                </a:rPr>
                <a:t>năng</a:t>
              </a:r>
              <a:r>
                <a:rPr lang="en-US" sz="2800" b="1" dirty="0">
                  <a:solidFill>
                    <a:prstClr val="black"/>
                  </a:solidFill>
                  <a:latin typeface="Cambria" panose="02040503050406030204" pitchFamily="18" charset="0"/>
                </a:rPr>
                <a:t> </a:t>
              </a:r>
              <a:r>
                <a:rPr lang="vi-VN" sz="2800" b="1" dirty="0">
                  <a:solidFill>
                    <a:prstClr val="black"/>
                  </a:solidFill>
                  <a:latin typeface="Cambria" panose="02040503050406030204" pitchFamily="18" charset="0"/>
                </a:rPr>
                <a:t>lực giải quyết vấn đề và sáng tạo</a:t>
              </a:r>
              <a:r>
                <a:rPr lang="en-US" sz="2800" b="1" dirty="0">
                  <a:solidFill>
                    <a:prstClr val="black"/>
                  </a:solidFill>
                  <a:latin typeface="Cambria" panose="02040503050406030204" pitchFamily="18" charset="0"/>
                </a:rPr>
                <a:t>, n</a:t>
              </a:r>
              <a:r>
                <a:rPr lang="vi-VN" sz="2800" b="1" dirty="0">
                  <a:solidFill>
                    <a:prstClr val="black"/>
                  </a:solidFill>
                  <a:latin typeface="Cambria" panose="02040503050406030204" pitchFamily="18" charset="0"/>
                </a:rPr>
                <a:t>ăng lực giao tiếp và hợp tác</a:t>
              </a:r>
              <a:endParaRPr lang="en-US" sz="2800" b="1" dirty="0">
                <a:solidFill>
                  <a:prstClr val="black"/>
                </a:solidFill>
                <a:latin typeface="Cambria" panose="02040503050406030204" pitchFamily="18" charset="0"/>
              </a:endParaRPr>
            </a:p>
            <a:p>
              <a:pPr algn="just"/>
              <a:r>
                <a:rPr lang="en-US" sz="2800" b="1" dirty="0">
                  <a:solidFill>
                    <a:prstClr val="black"/>
                  </a:solidFill>
                  <a:latin typeface="Cambria" panose="02040503050406030204" pitchFamily="18" charset="0"/>
                </a:rPr>
                <a:t>3.</a:t>
              </a:r>
              <a:r>
                <a:rPr lang="vi-VN" sz="2800" b="1" dirty="0">
                  <a:solidFill>
                    <a:prstClr val="black"/>
                  </a:solidFill>
                  <a:latin typeface="Cambria" panose="02040503050406030204" pitchFamily="18" charset="0"/>
                </a:rPr>
                <a:t> Phẩm chất</a:t>
              </a:r>
              <a:r>
                <a:rPr lang="en-US" sz="2800" b="1" dirty="0">
                  <a:solidFill>
                    <a:prstClr val="black"/>
                  </a:solidFill>
                  <a:latin typeface="Cambria" panose="02040503050406030204" pitchFamily="18" charset="0"/>
                </a:rPr>
                <a:t>: Nh</a:t>
              </a:r>
              <a:r>
                <a:rPr lang="vi-VN" sz="2800" b="1" dirty="0">
                  <a:solidFill>
                    <a:prstClr val="black"/>
                  </a:solidFill>
                  <a:latin typeface="Cambria" panose="02040503050406030204" pitchFamily="18" charset="0"/>
                </a:rPr>
                <a:t>ân ái</a:t>
              </a:r>
              <a:r>
                <a:rPr lang="en-US" sz="2800" b="1" dirty="0">
                  <a:solidFill>
                    <a:prstClr val="black"/>
                  </a:solidFill>
                  <a:latin typeface="Cambria" panose="02040503050406030204" pitchFamily="18" charset="0"/>
                </a:rPr>
                <a:t>, </a:t>
              </a:r>
              <a:r>
                <a:rPr lang="en-US" sz="2800" b="1" dirty="0" err="1">
                  <a:solidFill>
                    <a:prstClr val="black"/>
                  </a:solidFill>
                  <a:latin typeface="Cambria" panose="02040503050406030204" pitchFamily="18" charset="0"/>
                </a:rPr>
                <a:t>chăm</a:t>
              </a:r>
              <a:r>
                <a:rPr lang="en-US" sz="2800" b="1" dirty="0">
                  <a:solidFill>
                    <a:prstClr val="black"/>
                  </a:solidFill>
                  <a:latin typeface="Cambria" panose="02040503050406030204" pitchFamily="18" charset="0"/>
                </a:rPr>
                <a:t> </a:t>
              </a:r>
              <a:r>
                <a:rPr lang="en-US" sz="2800" b="1" dirty="0" err="1">
                  <a:solidFill>
                    <a:prstClr val="black"/>
                  </a:solidFill>
                  <a:latin typeface="Cambria" panose="02040503050406030204" pitchFamily="18" charset="0"/>
                </a:rPr>
                <a:t>chỉ</a:t>
              </a:r>
              <a:r>
                <a:rPr lang="en-US" sz="2800" b="1" dirty="0">
                  <a:solidFill>
                    <a:prstClr val="black"/>
                  </a:solidFill>
                  <a:latin typeface="Cambria" panose="02040503050406030204" pitchFamily="18" charset="0"/>
                </a:rPr>
                <a:t>, </a:t>
              </a:r>
              <a:r>
                <a:rPr lang="en-US" sz="2800" b="1" dirty="0" err="1">
                  <a:solidFill>
                    <a:prstClr val="black"/>
                  </a:solidFill>
                  <a:latin typeface="Cambria" panose="02040503050406030204" pitchFamily="18" charset="0"/>
                </a:rPr>
                <a:t>trách</a:t>
              </a:r>
              <a:r>
                <a:rPr lang="en-US" sz="2800" b="1" dirty="0">
                  <a:solidFill>
                    <a:prstClr val="black"/>
                  </a:solidFill>
                  <a:latin typeface="Cambria" panose="02040503050406030204" pitchFamily="18" charset="0"/>
                </a:rPr>
                <a:t> </a:t>
              </a:r>
              <a:r>
                <a:rPr lang="en-US" sz="2800" b="1" dirty="0" err="1">
                  <a:solidFill>
                    <a:prstClr val="black"/>
                  </a:solidFill>
                  <a:latin typeface="Cambria" panose="02040503050406030204" pitchFamily="18" charset="0"/>
                </a:rPr>
                <a:t>nhiệm</a:t>
              </a:r>
              <a:r>
                <a:rPr lang="en-US" sz="2800" b="1" dirty="0">
                  <a:solidFill>
                    <a:prstClr val="black"/>
                  </a:solidFill>
                  <a:latin typeface="Cambria" panose="02040503050406030204" pitchFamily="18" charset="0"/>
                </a:rPr>
                <a:t>.</a:t>
              </a:r>
              <a:endParaRPr lang="vi-VN" sz="2800" b="1" dirty="0">
                <a:solidFill>
                  <a:prstClr val="black"/>
                </a:solidFill>
                <a:latin typeface="Cambria" panose="02040503050406030204" pitchFamily="18" charset="0"/>
              </a:endParaRPr>
            </a:p>
          </p:txBody>
        </p:sp>
      </p:grpSp>
      <p:pic>
        <p:nvPicPr>
          <p:cNvPr id="3" name="图片 2">
            <a:extLst>
              <a:ext uri="{FF2B5EF4-FFF2-40B4-BE49-F238E27FC236}">
                <a16:creationId xmlns:a16="http://schemas.microsoft.com/office/drawing/2014/main" xmlns="" id="{29DE88B5-EA28-4532-A11E-91759F71136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36" t="22616" b="11561"/>
          <a:stretch/>
        </p:blipFill>
        <p:spPr>
          <a:xfrm>
            <a:off x="8858865" y="4665804"/>
            <a:ext cx="3501894" cy="2315138"/>
          </a:xfrm>
          <a:prstGeom prst="rect">
            <a:avLst/>
          </a:prstGeom>
        </p:spPr>
      </p:pic>
      <p:pic>
        <p:nvPicPr>
          <p:cNvPr id="7" name="Picture 6">
            <a:extLst>
              <a:ext uri="{FF2B5EF4-FFF2-40B4-BE49-F238E27FC236}">
                <a16:creationId xmlns:a16="http://schemas.microsoft.com/office/drawing/2014/main" xmlns="" id="{2BCF0004-D8AD-C2BA-1C98-A74B4C558619}"/>
              </a:ext>
            </a:extLst>
          </p:cNvPr>
          <p:cNvPicPr>
            <a:picLocks noChangeAspect="1"/>
          </p:cNvPicPr>
          <p:nvPr/>
        </p:nvPicPr>
        <p:blipFill>
          <a:blip r:embed="rId3"/>
          <a:stretch>
            <a:fillRect/>
          </a:stretch>
        </p:blipFill>
        <p:spPr>
          <a:xfrm>
            <a:off x="495671" y="260969"/>
            <a:ext cx="10114141" cy="1231499"/>
          </a:xfrm>
          <a:prstGeom prst="rect">
            <a:avLst/>
          </a:prstGeom>
        </p:spPr>
      </p:pic>
    </p:spTree>
    <p:extLst>
      <p:ext uri="{BB962C8B-B14F-4D97-AF65-F5344CB8AC3E}">
        <p14:creationId xmlns:p14="http://schemas.microsoft.com/office/powerpoint/2010/main" val="41544249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1+#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16" presetClass="entr" presetSubtype="21" fill="hold" nodeType="after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par>
                          <p:cTn id="13" fill="hold">
                            <p:stCondLst>
                              <p:cond delay="1500"/>
                            </p:stCondLst>
                            <p:childTnLst>
                              <p:par>
                                <p:cTn id="14" presetID="16" presetClass="entr" presetSubtype="21" fill="hold"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barn(inVertical)">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xmlns="" id="{5A1B5E94-05C0-3DBC-DB60-03BFA0B7AE3E}"/>
              </a:ext>
            </a:extLst>
          </p:cNvPr>
          <p:cNvGrpSpPr/>
          <p:nvPr/>
        </p:nvGrpSpPr>
        <p:grpSpPr>
          <a:xfrm>
            <a:off x="6096000" y="1510318"/>
            <a:ext cx="5336769" cy="3480110"/>
            <a:chOff x="9075816" y="675400"/>
            <a:chExt cx="8573471" cy="968902"/>
          </a:xfrm>
        </p:grpSpPr>
        <p:sp>
          <p:nvSpPr>
            <p:cNvPr id="7" name="Rectangle: Rounded Corners 6">
              <a:extLst>
                <a:ext uri="{FF2B5EF4-FFF2-40B4-BE49-F238E27FC236}">
                  <a16:creationId xmlns:a16="http://schemas.microsoft.com/office/drawing/2014/main" xmlns="" id="{34313B1E-6F18-6547-1D67-56D10413DFB0}"/>
                </a:ext>
              </a:extLst>
            </p:cNvPr>
            <p:cNvSpPr/>
            <p:nvPr/>
          </p:nvSpPr>
          <p:spPr>
            <a:xfrm>
              <a:off x="9075816" y="675400"/>
              <a:ext cx="8573471" cy="935724"/>
            </a:xfrm>
            <a:prstGeom prst="roundRect">
              <a:avLst>
                <a:gd name="adj" fmla="val 13991"/>
              </a:avLst>
            </a:prstGeom>
            <a:solidFill>
              <a:srgbClr val="F3D5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TextBox 7">
              <a:extLst>
                <a:ext uri="{FF2B5EF4-FFF2-40B4-BE49-F238E27FC236}">
                  <a16:creationId xmlns:a16="http://schemas.microsoft.com/office/drawing/2014/main" xmlns="" id="{C32CDEFA-E4B6-7828-408F-411029AB79B9}"/>
                </a:ext>
              </a:extLst>
            </p:cNvPr>
            <p:cNvSpPr txBox="1"/>
            <p:nvPr/>
          </p:nvSpPr>
          <p:spPr>
            <a:xfrm>
              <a:off x="9323037" y="693160"/>
              <a:ext cx="8079025" cy="95114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Ở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người</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trưởng</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thành</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não</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có</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khối</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lượng</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trung</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bình</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từ</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1220 gam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đến</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1440 gam;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tủy</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sống</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dài</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khoảng</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45 cm</a:t>
              </a:r>
              <a:endPar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grpSp>
      <p:pic>
        <p:nvPicPr>
          <p:cNvPr id="2" name="Picture 1">
            <a:extLst>
              <a:ext uri="{FF2B5EF4-FFF2-40B4-BE49-F238E27FC236}">
                <a16:creationId xmlns:a16="http://schemas.microsoft.com/office/drawing/2014/main" xmlns="" id="{B84F0F37-94CF-1E6E-BF4C-BF0543CCE748}"/>
              </a:ext>
            </a:extLst>
          </p:cNvPr>
          <p:cNvPicPr>
            <a:picLocks noChangeAspect="1"/>
          </p:cNvPicPr>
          <p:nvPr/>
        </p:nvPicPr>
        <p:blipFill>
          <a:blip r:embed="rId2"/>
          <a:stretch>
            <a:fillRect/>
          </a:stretch>
        </p:blipFill>
        <p:spPr>
          <a:xfrm>
            <a:off x="958736" y="1079962"/>
            <a:ext cx="4698076" cy="4698076"/>
          </a:xfrm>
          <a:prstGeom prst="rect">
            <a:avLst/>
          </a:prstGeom>
        </p:spPr>
      </p:pic>
    </p:spTree>
    <p:extLst>
      <p:ext uri="{BB962C8B-B14F-4D97-AF65-F5344CB8AC3E}">
        <p14:creationId xmlns:p14="http://schemas.microsoft.com/office/powerpoint/2010/main" val="7192687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495504D2-9BD7-B086-B438-2C2E77974488}"/>
              </a:ext>
            </a:extLst>
          </p:cNvPr>
          <p:cNvPicPr>
            <a:picLocks noChangeAspect="1"/>
          </p:cNvPicPr>
          <p:nvPr/>
        </p:nvPicPr>
        <p:blipFill rotWithShape="1">
          <a:blip r:embed="rId2"/>
          <a:srcRect l="56590" t="5113"/>
          <a:stretch/>
        </p:blipFill>
        <p:spPr>
          <a:xfrm>
            <a:off x="6915803" y="688923"/>
            <a:ext cx="4655510" cy="5046859"/>
          </a:xfrm>
          <a:prstGeom prst="rect">
            <a:avLst/>
          </a:prstGeom>
        </p:spPr>
      </p:pic>
      <p:grpSp>
        <p:nvGrpSpPr>
          <p:cNvPr id="3" name="Group 2">
            <a:extLst>
              <a:ext uri="{FF2B5EF4-FFF2-40B4-BE49-F238E27FC236}">
                <a16:creationId xmlns:a16="http://schemas.microsoft.com/office/drawing/2014/main" xmlns="" id="{5CA9FB98-0782-0A2C-D4B9-5FE58A40963D}"/>
              </a:ext>
            </a:extLst>
          </p:cNvPr>
          <p:cNvGrpSpPr/>
          <p:nvPr/>
        </p:nvGrpSpPr>
        <p:grpSpPr>
          <a:xfrm>
            <a:off x="756269" y="1752441"/>
            <a:ext cx="6018412" cy="3638380"/>
            <a:chOff x="8269800" y="675400"/>
            <a:chExt cx="9668525" cy="1012966"/>
          </a:xfrm>
        </p:grpSpPr>
        <p:sp>
          <p:nvSpPr>
            <p:cNvPr id="4" name="Rectangle: Rounded Corners 3">
              <a:extLst>
                <a:ext uri="{FF2B5EF4-FFF2-40B4-BE49-F238E27FC236}">
                  <a16:creationId xmlns:a16="http://schemas.microsoft.com/office/drawing/2014/main" xmlns="" id="{59B89F06-4350-427B-DD88-FB74B743CFBC}"/>
                </a:ext>
              </a:extLst>
            </p:cNvPr>
            <p:cNvSpPr/>
            <p:nvPr/>
          </p:nvSpPr>
          <p:spPr>
            <a:xfrm>
              <a:off x="8269800" y="675400"/>
              <a:ext cx="9668525" cy="1012966"/>
            </a:xfrm>
            <a:prstGeom prst="roundRect">
              <a:avLst>
                <a:gd name="adj" fmla="val 13991"/>
              </a:avLst>
            </a:prstGeom>
            <a:solidFill>
              <a:srgbClr val="F8E7D4"/>
            </a:solidFill>
            <a:ln w="57150">
              <a:solidFill>
                <a:srgbClr val="DA9326"/>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TextBox 4">
              <a:extLst>
                <a:ext uri="{FF2B5EF4-FFF2-40B4-BE49-F238E27FC236}">
                  <a16:creationId xmlns:a16="http://schemas.microsoft.com/office/drawing/2014/main" xmlns="" id="{42E853B1-2D3E-E030-44D3-71CC18E2CDA7}"/>
                </a:ext>
              </a:extLst>
            </p:cNvPr>
            <p:cNvSpPr txBox="1"/>
            <p:nvPr/>
          </p:nvSpPr>
          <p:spPr>
            <a:xfrm>
              <a:off x="8269800" y="702949"/>
              <a:ext cx="9445954" cy="98541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Cơ</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quan thần kinh không chỉ điều khiển mà còn phối hợp mọi hoạt động của cơ thể, giúp chúng ta học và ghi nhớ.</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3200" b="1" dirty="0" err="1">
                  <a:solidFill>
                    <a:prstClr val="black"/>
                  </a:solidFill>
                  <a:latin typeface="Cambria" panose="02040503050406030204" pitchFamily="18" charset="0"/>
                </a:rPr>
                <a:t>Vì</a:t>
              </a:r>
              <a:r>
                <a:rPr lang="en-US" sz="3200" b="1" dirty="0">
                  <a:solidFill>
                    <a:prstClr val="black"/>
                  </a:solidFill>
                  <a:latin typeface="Cambria" panose="02040503050406030204" pitchFamily="18" charset="0"/>
                </a:rPr>
                <a:t> </a:t>
              </a:r>
              <a:r>
                <a:rPr lang="en-US" sz="3200" b="1" dirty="0" err="1">
                  <a:solidFill>
                    <a:prstClr val="black"/>
                  </a:solidFill>
                  <a:latin typeface="Cambria" panose="02040503050406030204" pitchFamily="18" charset="0"/>
                </a:rPr>
                <a:t>vậy</a:t>
              </a:r>
              <a:r>
                <a:rPr lang="en-US" sz="3200" b="1" dirty="0">
                  <a:solidFill>
                    <a:prstClr val="black"/>
                  </a:solidFill>
                  <a:latin typeface="Cambria" panose="02040503050406030204" pitchFamily="18" charset="0"/>
                </a:rPr>
                <a:t> </a:t>
              </a:r>
              <a:r>
                <a:rPr lang="en-US" sz="3200" b="1" dirty="0" err="1">
                  <a:solidFill>
                    <a:prstClr val="black"/>
                  </a:solidFill>
                  <a:latin typeface="Cambria" panose="02040503050406030204" pitchFamily="18" charset="0"/>
                </a:rPr>
                <a:t>khi</a:t>
              </a:r>
              <a:r>
                <a:rPr lang="en-US" sz="3200" b="1" dirty="0">
                  <a:solidFill>
                    <a:prstClr val="black"/>
                  </a:solidFill>
                  <a:latin typeface="Cambria" panose="02040503050406030204" pitchFamily="18" charset="0"/>
                </a:rPr>
                <a:t> </a:t>
              </a:r>
              <a:r>
                <a:rPr lang="en-US" sz="3200" b="1" dirty="0" err="1">
                  <a:solidFill>
                    <a:prstClr val="black"/>
                  </a:solidFill>
                  <a:latin typeface="Cambria" panose="02040503050406030204" pitchFamily="18" charset="0"/>
                </a:rPr>
                <a:t>học</a:t>
              </a:r>
              <a:r>
                <a:rPr lang="en-US" sz="3200" b="1" dirty="0">
                  <a:solidFill>
                    <a:prstClr val="black"/>
                  </a:solidFill>
                  <a:latin typeface="Cambria" panose="02040503050406030204" pitchFamily="18" charset="0"/>
                </a:rPr>
                <a:t> </a:t>
              </a:r>
              <a:r>
                <a:rPr lang="en-US" sz="3200" b="1" dirty="0" err="1">
                  <a:solidFill>
                    <a:prstClr val="black"/>
                  </a:solidFill>
                  <a:latin typeface="Cambria" panose="02040503050406030204" pitchFamily="18" charset="0"/>
                </a:rPr>
                <a:t>bài</a:t>
              </a:r>
              <a:r>
                <a:rPr lang="en-US" sz="3200" b="1" dirty="0">
                  <a:solidFill>
                    <a:prstClr val="black"/>
                  </a:solidFill>
                  <a:latin typeface="Cambria" panose="02040503050406030204" pitchFamily="18" charset="0"/>
                </a:rPr>
                <a:t> </a:t>
              </a:r>
              <a:r>
                <a:rPr lang="en-US" sz="3200" b="1" dirty="0" err="1">
                  <a:solidFill>
                    <a:prstClr val="black"/>
                  </a:solidFill>
                  <a:latin typeface="Cambria" panose="02040503050406030204" pitchFamily="18" charset="0"/>
                </a:rPr>
                <a:t>chúng</a:t>
              </a:r>
              <a:r>
                <a:rPr lang="en-US" sz="3200" b="1" dirty="0">
                  <a:solidFill>
                    <a:prstClr val="black"/>
                  </a:solidFill>
                  <a:latin typeface="Cambria" panose="02040503050406030204" pitchFamily="18" charset="0"/>
                </a:rPr>
                <a:t> ta </a:t>
              </a:r>
              <a:r>
                <a:rPr lang="en-US" sz="3200" b="1" dirty="0" err="1">
                  <a:solidFill>
                    <a:prstClr val="black"/>
                  </a:solidFill>
                  <a:latin typeface="Cambria" panose="02040503050406030204" pitchFamily="18" charset="0"/>
                </a:rPr>
                <a:t>cần</a:t>
              </a:r>
              <a:r>
                <a:rPr lang="en-US" sz="3200" b="1" dirty="0">
                  <a:solidFill>
                    <a:prstClr val="black"/>
                  </a:solidFill>
                  <a:latin typeface="Cambria" panose="02040503050406030204" pitchFamily="18" charset="0"/>
                </a:rPr>
                <a:t> </a:t>
              </a:r>
              <a:r>
                <a:rPr lang="en-US" sz="3200" b="1" dirty="0" err="1">
                  <a:solidFill>
                    <a:prstClr val="black"/>
                  </a:solidFill>
                  <a:latin typeface="Cambria" panose="02040503050406030204" pitchFamily="18" charset="0"/>
                </a:rPr>
                <a:t>tập</a:t>
              </a:r>
              <a:r>
                <a:rPr lang="en-US" sz="3200" b="1" dirty="0">
                  <a:solidFill>
                    <a:prstClr val="black"/>
                  </a:solidFill>
                  <a:latin typeface="Cambria" panose="02040503050406030204" pitchFamily="18" charset="0"/>
                </a:rPr>
                <a:t> </a:t>
              </a:r>
              <a:r>
                <a:rPr lang="en-US" sz="3200" b="1" dirty="0" err="1">
                  <a:solidFill>
                    <a:prstClr val="black"/>
                  </a:solidFill>
                  <a:latin typeface="Cambria" panose="02040503050406030204" pitchFamily="18" charset="0"/>
                </a:rPr>
                <a:t>trung</a:t>
              </a:r>
              <a:r>
                <a:rPr lang="en-US" sz="3200" b="1" dirty="0">
                  <a:solidFill>
                    <a:prstClr val="black"/>
                  </a:solidFill>
                  <a:latin typeface="Cambria" panose="02040503050406030204" pitchFamily="18" charset="0"/>
                </a:rPr>
                <a:t> </a:t>
              </a:r>
              <a:r>
                <a:rPr lang="en-US" sz="3200" b="1" dirty="0" err="1">
                  <a:solidFill>
                    <a:prstClr val="black"/>
                  </a:solidFill>
                  <a:latin typeface="Cambria" panose="02040503050406030204" pitchFamily="18" charset="0"/>
                </a:rPr>
                <a:t>để</a:t>
              </a:r>
              <a:r>
                <a:rPr lang="en-US" sz="3200" b="1" dirty="0">
                  <a:solidFill>
                    <a:prstClr val="black"/>
                  </a:solidFill>
                  <a:latin typeface="Cambria" panose="02040503050406030204" pitchFamily="18" charset="0"/>
                </a:rPr>
                <a:t> </a:t>
              </a:r>
              <a:r>
                <a:rPr lang="en-US" sz="3200" b="1" dirty="0" err="1">
                  <a:solidFill>
                    <a:prstClr val="black"/>
                  </a:solidFill>
                  <a:latin typeface="Cambria" panose="02040503050406030204" pitchFamily="18" charset="0"/>
                </a:rPr>
                <a:t>học</a:t>
              </a:r>
              <a:r>
                <a:rPr lang="en-US" sz="3200" b="1" dirty="0">
                  <a:solidFill>
                    <a:prstClr val="black"/>
                  </a:solidFill>
                  <a:latin typeface="Cambria" panose="02040503050406030204" pitchFamily="18" charset="0"/>
                </a:rPr>
                <a:t> </a:t>
              </a:r>
              <a:r>
                <a:rPr lang="en-US" sz="3200" b="1" dirty="0" err="1">
                  <a:solidFill>
                    <a:prstClr val="black"/>
                  </a:solidFill>
                  <a:latin typeface="Cambria" panose="02040503050406030204" pitchFamily="18" charset="0"/>
                </a:rPr>
                <a:t>tập</a:t>
              </a:r>
              <a:r>
                <a:rPr lang="en-US" sz="3200" b="1" dirty="0">
                  <a:solidFill>
                    <a:prstClr val="black"/>
                  </a:solidFill>
                  <a:latin typeface="Cambria" panose="02040503050406030204" pitchFamily="18" charset="0"/>
                </a:rPr>
                <a:t> </a:t>
              </a:r>
              <a:r>
                <a:rPr lang="en-US" sz="3200" b="1" dirty="0" err="1">
                  <a:solidFill>
                    <a:prstClr val="black"/>
                  </a:solidFill>
                  <a:latin typeface="Cambria" panose="02040503050406030204" pitchFamily="18" charset="0"/>
                </a:rPr>
                <a:t>đạt</a:t>
              </a:r>
              <a:r>
                <a:rPr lang="en-US" sz="3200" b="1" dirty="0">
                  <a:solidFill>
                    <a:prstClr val="black"/>
                  </a:solidFill>
                  <a:latin typeface="Cambria" panose="02040503050406030204" pitchFamily="18" charset="0"/>
                </a:rPr>
                <a:t> </a:t>
              </a:r>
              <a:r>
                <a:rPr lang="en-US" sz="3200" b="1" dirty="0" err="1">
                  <a:solidFill>
                    <a:prstClr val="black"/>
                  </a:solidFill>
                  <a:latin typeface="Cambria" panose="02040503050406030204" pitchFamily="18" charset="0"/>
                </a:rPr>
                <a:t>hiệu</a:t>
              </a:r>
              <a:r>
                <a:rPr lang="en-US" sz="3200" b="1" dirty="0">
                  <a:solidFill>
                    <a:prstClr val="black"/>
                  </a:solidFill>
                  <a:latin typeface="Cambria" panose="02040503050406030204" pitchFamily="18" charset="0"/>
                </a:rPr>
                <a:t> </a:t>
              </a:r>
              <a:r>
                <a:rPr lang="en-US" sz="3200" b="1" dirty="0" err="1">
                  <a:solidFill>
                    <a:prstClr val="black"/>
                  </a:solidFill>
                  <a:latin typeface="Cambria" panose="02040503050406030204" pitchFamily="18" charset="0"/>
                </a:rPr>
                <a:t>quả</a:t>
              </a:r>
              <a:r>
                <a:rPr lang="en-US" sz="3200" b="1" dirty="0">
                  <a:solidFill>
                    <a:prstClr val="black"/>
                  </a:solidFill>
                  <a:latin typeface="Cambria" panose="02040503050406030204" pitchFamily="18" charset="0"/>
                </a:rPr>
                <a:t> </a:t>
              </a:r>
              <a:r>
                <a:rPr lang="en-US" sz="3200" b="1" dirty="0" err="1">
                  <a:solidFill>
                    <a:prstClr val="black"/>
                  </a:solidFill>
                  <a:latin typeface="Cambria" panose="02040503050406030204" pitchFamily="18" charset="0"/>
                </a:rPr>
                <a:t>cao</a:t>
              </a:r>
              <a:r>
                <a:rPr lang="en-US" sz="3200" b="1" dirty="0">
                  <a:solidFill>
                    <a:prstClr val="black"/>
                  </a:solidFill>
                  <a:latin typeface="Cambria" panose="02040503050406030204" pitchFamily="18" charset="0"/>
                </a:rPr>
                <a:t>, </a:t>
              </a:r>
              <a:r>
                <a:rPr lang="en-US" sz="3200" b="1" dirty="0" err="1">
                  <a:solidFill>
                    <a:prstClr val="black"/>
                  </a:solidFill>
                  <a:latin typeface="Cambria" panose="02040503050406030204" pitchFamily="18" charset="0"/>
                </a:rPr>
                <a:t>ghi</a:t>
              </a:r>
              <a:r>
                <a:rPr lang="en-US" sz="3200" b="1" dirty="0">
                  <a:solidFill>
                    <a:prstClr val="black"/>
                  </a:solidFill>
                  <a:latin typeface="Cambria" panose="02040503050406030204" pitchFamily="18" charset="0"/>
                </a:rPr>
                <a:t> </a:t>
              </a:r>
              <a:r>
                <a:rPr lang="en-US" sz="3200" b="1" dirty="0" err="1">
                  <a:solidFill>
                    <a:prstClr val="black"/>
                  </a:solidFill>
                  <a:latin typeface="Cambria" panose="02040503050406030204" pitchFamily="18" charset="0"/>
                </a:rPr>
                <a:t>nhớ</a:t>
              </a:r>
              <a:r>
                <a:rPr lang="en-US" sz="3200" b="1" dirty="0">
                  <a:solidFill>
                    <a:prstClr val="black"/>
                  </a:solidFill>
                  <a:latin typeface="Cambria" panose="02040503050406030204" pitchFamily="18" charset="0"/>
                </a:rPr>
                <a:t> </a:t>
              </a:r>
              <a:r>
                <a:rPr lang="en-US" sz="3200" b="1" dirty="0" err="1">
                  <a:solidFill>
                    <a:prstClr val="black"/>
                  </a:solidFill>
                  <a:latin typeface="Cambria" panose="02040503050406030204" pitchFamily="18" charset="0"/>
                </a:rPr>
                <a:t>bài</a:t>
              </a:r>
              <a:r>
                <a:rPr lang="en-US" sz="3200" b="1" dirty="0">
                  <a:solidFill>
                    <a:prstClr val="black"/>
                  </a:solidFill>
                  <a:latin typeface="Cambria" panose="02040503050406030204" pitchFamily="18" charset="0"/>
                </a:rPr>
                <a:t> </a:t>
              </a:r>
              <a:r>
                <a:rPr lang="en-US" sz="3200" b="1" dirty="0" err="1">
                  <a:solidFill>
                    <a:prstClr val="black"/>
                  </a:solidFill>
                  <a:latin typeface="Cambria" panose="02040503050406030204" pitchFamily="18" charset="0"/>
                </a:rPr>
                <a:t>tốt</a:t>
              </a:r>
              <a:r>
                <a:rPr lang="en-US" sz="3200" b="1" dirty="0">
                  <a:solidFill>
                    <a:prstClr val="black"/>
                  </a:solidFill>
                  <a:latin typeface="Cambria" panose="02040503050406030204" pitchFamily="18" charset="0"/>
                </a:rPr>
                <a:t>.</a:t>
              </a:r>
              <a:endPar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grpSp>
    </p:spTree>
    <p:extLst>
      <p:ext uri="{BB962C8B-B14F-4D97-AF65-F5344CB8AC3E}">
        <p14:creationId xmlns:p14="http://schemas.microsoft.com/office/powerpoint/2010/main" val="25700592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xmlns="" id="{9B1EDDEF-652D-7BFC-DC50-3AF00CB70184}"/>
              </a:ext>
            </a:extLst>
          </p:cNvPr>
          <p:cNvGrpSpPr/>
          <p:nvPr/>
        </p:nvGrpSpPr>
        <p:grpSpPr>
          <a:xfrm>
            <a:off x="4673930" y="1160830"/>
            <a:ext cx="6870666" cy="4757451"/>
            <a:chOff x="7209710" y="592807"/>
            <a:chExt cx="11037664" cy="1324528"/>
          </a:xfrm>
        </p:grpSpPr>
        <p:sp>
          <p:nvSpPr>
            <p:cNvPr id="5" name="Rectangle: Rounded Corners 4">
              <a:extLst>
                <a:ext uri="{FF2B5EF4-FFF2-40B4-BE49-F238E27FC236}">
                  <a16:creationId xmlns:a16="http://schemas.microsoft.com/office/drawing/2014/main" xmlns="" id="{65971550-C95A-B2B1-369E-B341CE2E4800}"/>
                </a:ext>
              </a:extLst>
            </p:cNvPr>
            <p:cNvSpPr/>
            <p:nvPr/>
          </p:nvSpPr>
          <p:spPr>
            <a:xfrm>
              <a:off x="7209710" y="592807"/>
              <a:ext cx="11037664" cy="1324528"/>
            </a:xfrm>
            <a:prstGeom prst="roundRect">
              <a:avLst>
                <a:gd name="adj" fmla="val 13991"/>
              </a:avLst>
            </a:prstGeom>
            <a:solidFill>
              <a:srgbClr val="F8E7D4"/>
            </a:solidFill>
            <a:ln w="57150">
              <a:solidFill>
                <a:srgbClr val="DA9326"/>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TextBox 5">
              <a:extLst>
                <a:ext uri="{FF2B5EF4-FFF2-40B4-BE49-F238E27FC236}">
                  <a16:creationId xmlns:a16="http://schemas.microsoft.com/office/drawing/2014/main" xmlns="" id="{D0E3404F-702B-01AE-3484-BED5F406DCEC}"/>
                </a:ext>
              </a:extLst>
            </p:cNvPr>
            <p:cNvSpPr txBox="1"/>
            <p:nvPr/>
          </p:nvSpPr>
          <p:spPr>
            <a:xfrm>
              <a:off x="7366463" y="625261"/>
              <a:ext cx="10724157" cy="12596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Cơ</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quan</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thần</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kinh</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gồm</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não</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tủy</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sống</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và</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các</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dây</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thần</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kinh</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err="1">
                  <a:solidFill>
                    <a:prstClr val="black"/>
                  </a:solidFill>
                  <a:latin typeface="Cambria" panose="02040503050406030204" pitchFamily="18" charset="0"/>
                </a:rPr>
                <a:t>Cơ</a:t>
              </a:r>
              <a:r>
                <a:rPr lang="en-US" sz="3600" b="1" dirty="0">
                  <a:solidFill>
                    <a:prstClr val="black"/>
                  </a:solidFill>
                  <a:latin typeface="Cambria" panose="02040503050406030204" pitchFamily="18" charset="0"/>
                </a:rPr>
                <a:t> </a:t>
              </a:r>
              <a:r>
                <a:rPr lang="en-US" sz="3600" b="1" dirty="0" err="1">
                  <a:solidFill>
                    <a:prstClr val="black"/>
                  </a:solidFill>
                  <a:latin typeface="Cambria" panose="02040503050406030204" pitchFamily="18" charset="0"/>
                </a:rPr>
                <a:t>quan</a:t>
              </a:r>
              <a:r>
                <a:rPr lang="en-US" sz="3600" b="1" dirty="0">
                  <a:solidFill>
                    <a:prstClr val="black"/>
                  </a:solidFill>
                  <a:latin typeface="Cambria" panose="02040503050406030204" pitchFamily="18" charset="0"/>
                </a:rPr>
                <a:t> </a:t>
              </a:r>
              <a:r>
                <a:rPr lang="en-US" sz="3600" b="1" dirty="0" err="1">
                  <a:solidFill>
                    <a:prstClr val="black"/>
                  </a:solidFill>
                  <a:latin typeface="Cambria" panose="02040503050406030204" pitchFamily="18" charset="0"/>
                </a:rPr>
                <a:t>thần</a:t>
              </a:r>
              <a:r>
                <a:rPr lang="en-US" sz="3600" b="1" dirty="0">
                  <a:solidFill>
                    <a:prstClr val="black"/>
                  </a:solidFill>
                  <a:latin typeface="Cambria" panose="02040503050406030204" pitchFamily="18" charset="0"/>
                </a:rPr>
                <a:t> </a:t>
              </a:r>
              <a:r>
                <a:rPr lang="en-US" sz="3600" b="1" dirty="0" err="1">
                  <a:solidFill>
                    <a:prstClr val="black"/>
                  </a:solidFill>
                  <a:latin typeface="Cambria" panose="02040503050406030204" pitchFamily="18" charset="0"/>
                </a:rPr>
                <a:t>kinh</a:t>
              </a:r>
              <a:r>
                <a:rPr lang="en-US" sz="3600" b="1" dirty="0">
                  <a:solidFill>
                    <a:prstClr val="black"/>
                  </a:solidFill>
                  <a:latin typeface="Cambria" panose="02040503050406030204" pitchFamily="18" charset="0"/>
                </a:rPr>
                <a:t> </a:t>
              </a:r>
              <a:r>
                <a:rPr lang="en-US" sz="3600" b="1" dirty="0" err="1">
                  <a:solidFill>
                    <a:prstClr val="black"/>
                  </a:solidFill>
                  <a:latin typeface="Cambria" panose="02040503050406030204" pitchFamily="18" charset="0"/>
                </a:rPr>
                <a:t>tiếp</a:t>
              </a:r>
              <a:r>
                <a:rPr lang="en-US" sz="3600" b="1" dirty="0">
                  <a:solidFill>
                    <a:prstClr val="black"/>
                  </a:solidFill>
                  <a:latin typeface="Cambria" panose="02040503050406030204" pitchFamily="18" charset="0"/>
                </a:rPr>
                <a:t> </a:t>
              </a:r>
              <a:r>
                <a:rPr lang="en-US" sz="3600" b="1" dirty="0" err="1">
                  <a:solidFill>
                    <a:prstClr val="black"/>
                  </a:solidFill>
                  <a:latin typeface="Cambria" panose="02040503050406030204" pitchFamily="18" charset="0"/>
                </a:rPr>
                <a:t>nhận</a:t>
              </a:r>
              <a:r>
                <a:rPr lang="en-US" sz="3600" b="1" dirty="0">
                  <a:solidFill>
                    <a:prstClr val="black"/>
                  </a:solidFill>
                  <a:latin typeface="Cambria" panose="02040503050406030204" pitchFamily="18" charset="0"/>
                </a:rPr>
                <a:t>, </a:t>
              </a:r>
              <a:r>
                <a:rPr lang="en-US" sz="3600" b="1" dirty="0" err="1">
                  <a:solidFill>
                    <a:prstClr val="black"/>
                  </a:solidFill>
                  <a:latin typeface="Cambria" panose="02040503050406030204" pitchFamily="18" charset="0"/>
                </a:rPr>
                <a:t>trả</a:t>
              </a:r>
              <a:r>
                <a:rPr lang="en-US" sz="3600" b="1" dirty="0">
                  <a:solidFill>
                    <a:prstClr val="black"/>
                  </a:solidFill>
                  <a:latin typeface="Cambria" panose="02040503050406030204" pitchFamily="18" charset="0"/>
                </a:rPr>
                <a:t> </a:t>
              </a:r>
              <a:r>
                <a:rPr lang="en-US" sz="3600" b="1" dirty="0" err="1">
                  <a:solidFill>
                    <a:prstClr val="black"/>
                  </a:solidFill>
                  <a:latin typeface="Cambria" panose="02040503050406030204" pitchFamily="18" charset="0"/>
                </a:rPr>
                <a:t>lời</a:t>
              </a:r>
              <a:r>
                <a:rPr lang="en-US" sz="3600" b="1" dirty="0">
                  <a:solidFill>
                    <a:prstClr val="black"/>
                  </a:solidFill>
                  <a:latin typeface="Cambria" panose="02040503050406030204" pitchFamily="18" charset="0"/>
                </a:rPr>
                <a:t> </a:t>
              </a:r>
              <a:r>
                <a:rPr lang="en-US" sz="3600" b="1" dirty="0" err="1">
                  <a:solidFill>
                    <a:prstClr val="black"/>
                  </a:solidFill>
                  <a:latin typeface="Cambria" panose="02040503050406030204" pitchFamily="18" charset="0"/>
                </a:rPr>
                <a:t>các</a:t>
              </a:r>
              <a:r>
                <a:rPr lang="en-US" sz="3600" b="1" dirty="0">
                  <a:solidFill>
                    <a:prstClr val="black"/>
                  </a:solidFill>
                  <a:latin typeface="Cambria" panose="02040503050406030204" pitchFamily="18" charset="0"/>
                </a:rPr>
                <a:t> </a:t>
              </a:r>
              <a:r>
                <a:rPr lang="en-US" sz="3600" b="1" dirty="0" err="1">
                  <a:solidFill>
                    <a:prstClr val="black"/>
                  </a:solidFill>
                  <a:latin typeface="Cambria" panose="02040503050406030204" pitchFamily="18" charset="0"/>
                </a:rPr>
                <a:t>kích</a:t>
              </a:r>
              <a:r>
                <a:rPr lang="en-US" sz="3600" b="1" dirty="0">
                  <a:solidFill>
                    <a:prstClr val="black"/>
                  </a:solidFill>
                  <a:latin typeface="Cambria" panose="02040503050406030204" pitchFamily="18" charset="0"/>
                </a:rPr>
                <a:t> </a:t>
              </a:r>
              <a:r>
                <a:rPr lang="en-US" sz="3600" b="1" dirty="0" err="1">
                  <a:solidFill>
                    <a:prstClr val="black"/>
                  </a:solidFill>
                  <a:latin typeface="Cambria" panose="02040503050406030204" pitchFamily="18" charset="0"/>
                </a:rPr>
                <a:t>thích</a:t>
              </a:r>
              <a:r>
                <a:rPr lang="en-US" sz="3600" b="1" dirty="0">
                  <a:solidFill>
                    <a:prstClr val="black"/>
                  </a:solidFill>
                  <a:latin typeface="Cambria" panose="02040503050406030204" pitchFamily="18" charset="0"/>
                </a:rPr>
                <a:t> </a:t>
              </a:r>
              <a:r>
                <a:rPr lang="en-US" sz="3600" b="1" dirty="0" err="1">
                  <a:solidFill>
                    <a:prstClr val="black"/>
                  </a:solidFill>
                  <a:latin typeface="Cambria" panose="02040503050406030204" pitchFamily="18" charset="0"/>
                </a:rPr>
                <a:t>từ</a:t>
              </a:r>
              <a:r>
                <a:rPr lang="en-US" sz="3600" b="1" dirty="0">
                  <a:solidFill>
                    <a:prstClr val="black"/>
                  </a:solidFill>
                  <a:latin typeface="Cambria" panose="02040503050406030204" pitchFamily="18" charset="0"/>
                </a:rPr>
                <a:t> </a:t>
              </a:r>
              <a:r>
                <a:rPr lang="en-US" sz="3600" b="1" dirty="0" err="1">
                  <a:solidFill>
                    <a:prstClr val="black"/>
                  </a:solidFill>
                  <a:latin typeface="Cambria" panose="02040503050406030204" pitchFamily="18" charset="0"/>
                </a:rPr>
                <a:t>bên</a:t>
              </a:r>
              <a:r>
                <a:rPr lang="en-US" sz="3600" b="1" dirty="0">
                  <a:solidFill>
                    <a:prstClr val="black"/>
                  </a:solidFill>
                  <a:latin typeface="Cambria" panose="02040503050406030204" pitchFamily="18" charset="0"/>
                </a:rPr>
                <a:t> </a:t>
              </a:r>
              <a:r>
                <a:rPr lang="en-US" sz="3600" b="1" dirty="0" err="1">
                  <a:solidFill>
                    <a:prstClr val="black"/>
                  </a:solidFill>
                  <a:latin typeface="Cambria" panose="02040503050406030204" pitchFamily="18" charset="0"/>
                </a:rPr>
                <a:t>trong</a:t>
              </a:r>
              <a:r>
                <a:rPr lang="en-US" sz="3600" b="1" dirty="0">
                  <a:solidFill>
                    <a:prstClr val="black"/>
                  </a:solidFill>
                  <a:latin typeface="Cambria" panose="02040503050406030204" pitchFamily="18" charset="0"/>
                </a:rPr>
                <a:t> </a:t>
              </a:r>
              <a:r>
                <a:rPr lang="en-US" sz="3600" b="1" dirty="0" err="1">
                  <a:solidFill>
                    <a:prstClr val="black"/>
                  </a:solidFill>
                  <a:latin typeface="Cambria" panose="02040503050406030204" pitchFamily="18" charset="0"/>
                </a:rPr>
                <a:t>và</a:t>
              </a:r>
              <a:r>
                <a:rPr lang="en-US" sz="3600" b="1" dirty="0">
                  <a:solidFill>
                    <a:prstClr val="black"/>
                  </a:solidFill>
                  <a:latin typeface="Cambria" panose="02040503050406030204" pitchFamily="18" charset="0"/>
                </a:rPr>
                <a:t> </a:t>
              </a:r>
              <a:r>
                <a:rPr lang="en-US" sz="3600" b="1" dirty="0" err="1">
                  <a:solidFill>
                    <a:prstClr val="black"/>
                  </a:solidFill>
                  <a:latin typeface="Cambria" panose="02040503050406030204" pitchFamily="18" charset="0"/>
                </a:rPr>
                <a:t>bên</a:t>
              </a:r>
              <a:r>
                <a:rPr lang="en-US" sz="3600" b="1" dirty="0">
                  <a:solidFill>
                    <a:prstClr val="black"/>
                  </a:solidFill>
                  <a:latin typeface="Cambria" panose="02040503050406030204" pitchFamily="18" charset="0"/>
                </a:rPr>
                <a:t> </a:t>
              </a:r>
              <a:r>
                <a:rPr lang="en-US" sz="3600" b="1" dirty="0" err="1">
                  <a:solidFill>
                    <a:prstClr val="black"/>
                  </a:solidFill>
                  <a:latin typeface="Cambria" panose="02040503050406030204" pitchFamily="18" charset="0"/>
                </a:rPr>
                <a:t>ngoài</a:t>
              </a:r>
              <a:r>
                <a:rPr lang="en-US" sz="3600" b="1" dirty="0">
                  <a:solidFill>
                    <a:prstClr val="black"/>
                  </a:solidFill>
                  <a:latin typeface="Cambria" panose="02040503050406030204" pitchFamily="18" charset="0"/>
                </a:rPr>
                <a:t> </a:t>
              </a:r>
              <a:r>
                <a:rPr lang="en-US" sz="3600" b="1" dirty="0" err="1">
                  <a:solidFill>
                    <a:prstClr val="black"/>
                  </a:solidFill>
                  <a:latin typeface="Cambria" panose="02040503050406030204" pitchFamily="18" charset="0"/>
                </a:rPr>
                <a:t>cơ</a:t>
              </a:r>
              <a:r>
                <a:rPr lang="en-US" sz="3600" b="1" dirty="0">
                  <a:solidFill>
                    <a:prstClr val="black"/>
                  </a:solidFill>
                  <a:latin typeface="Cambria" panose="02040503050406030204" pitchFamily="18" charset="0"/>
                </a:rPr>
                <a:t> </a:t>
              </a:r>
              <a:r>
                <a:rPr lang="en-US" sz="3600" b="1" dirty="0" err="1">
                  <a:solidFill>
                    <a:prstClr val="black"/>
                  </a:solidFill>
                  <a:latin typeface="Cambria" panose="02040503050406030204" pitchFamily="18" charset="0"/>
                </a:rPr>
                <a:t>thể</a:t>
              </a:r>
              <a:r>
                <a:rPr lang="en-US" sz="3600" b="1" dirty="0">
                  <a:solidFill>
                    <a:prstClr val="black"/>
                  </a:solidFill>
                  <a:latin typeface="Cambria" panose="02040503050406030204" pitchFamily="18" charset="0"/>
                </a:rPr>
                <a:t>; </a:t>
              </a:r>
              <a:r>
                <a:rPr lang="en-US" sz="3600" b="1" dirty="0" err="1">
                  <a:solidFill>
                    <a:prstClr val="black"/>
                  </a:solidFill>
                  <a:latin typeface="Cambria" panose="02040503050406030204" pitchFamily="18" charset="0"/>
                </a:rPr>
                <a:t>điều</a:t>
              </a:r>
              <a:r>
                <a:rPr lang="en-US" sz="3600" b="1" dirty="0">
                  <a:solidFill>
                    <a:prstClr val="black"/>
                  </a:solidFill>
                  <a:latin typeface="Cambria" panose="02040503050406030204" pitchFamily="18" charset="0"/>
                </a:rPr>
                <a:t> </a:t>
              </a:r>
              <a:r>
                <a:rPr lang="en-US" sz="3600" b="1" dirty="0" err="1">
                  <a:solidFill>
                    <a:prstClr val="black"/>
                  </a:solidFill>
                  <a:latin typeface="Cambria" panose="02040503050406030204" pitchFamily="18" charset="0"/>
                </a:rPr>
                <a:t>khiển</a:t>
              </a:r>
              <a:r>
                <a:rPr lang="en-US" sz="3600" b="1" dirty="0">
                  <a:solidFill>
                    <a:prstClr val="black"/>
                  </a:solidFill>
                  <a:latin typeface="Cambria" panose="02040503050406030204" pitchFamily="18" charset="0"/>
                </a:rPr>
                <a:t> </a:t>
              </a:r>
              <a:r>
                <a:rPr lang="en-US" sz="3600" b="1" dirty="0" err="1">
                  <a:solidFill>
                    <a:prstClr val="black"/>
                  </a:solidFill>
                  <a:latin typeface="Cambria" panose="02040503050406030204" pitchFamily="18" charset="0"/>
                </a:rPr>
                <a:t>và</a:t>
              </a:r>
              <a:r>
                <a:rPr lang="en-US" sz="3600" b="1" dirty="0">
                  <a:solidFill>
                    <a:prstClr val="black"/>
                  </a:solidFill>
                  <a:latin typeface="Cambria" panose="02040503050406030204" pitchFamily="18" charset="0"/>
                </a:rPr>
                <a:t> </a:t>
              </a:r>
              <a:r>
                <a:rPr lang="en-US" sz="3600" b="1" dirty="0" err="1">
                  <a:solidFill>
                    <a:prstClr val="black"/>
                  </a:solidFill>
                  <a:latin typeface="Cambria" panose="02040503050406030204" pitchFamily="18" charset="0"/>
                </a:rPr>
                <a:t>phối</a:t>
              </a:r>
              <a:r>
                <a:rPr lang="en-US" sz="3600" b="1" dirty="0">
                  <a:solidFill>
                    <a:prstClr val="black"/>
                  </a:solidFill>
                  <a:latin typeface="Cambria" panose="02040503050406030204" pitchFamily="18" charset="0"/>
                </a:rPr>
                <a:t> </a:t>
              </a:r>
              <a:r>
                <a:rPr lang="en-US" sz="3600" b="1" dirty="0" err="1">
                  <a:solidFill>
                    <a:prstClr val="black"/>
                  </a:solidFill>
                  <a:latin typeface="Cambria" panose="02040503050406030204" pitchFamily="18" charset="0"/>
                </a:rPr>
                <a:t>hợp</a:t>
              </a:r>
              <a:r>
                <a:rPr lang="en-US" sz="3600" b="1" dirty="0">
                  <a:solidFill>
                    <a:prstClr val="black"/>
                  </a:solidFill>
                  <a:latin typeface="Cambria" panose="02040503050406030204" pitchFamily="18" charset="0"/>
                </a:rPr>
                <a:t> </a:t>
              </a:r>
              <a:r>
                <a:rPr lang="en-US" sz="3600" b="1" dirty="0" err="1">
                  <a:solidFill>
                    <a:prstClr val="black"/>
                  </a:solidFill>
                  <a:latin typeface="Cambria" panose="02040503050406030204" pitchFamily="18" charset="0"/>
                </a:rPr>
                <a:t>các</a:t>
              </a:r>
              <a:r>
                <a:rPr lang="en-US" sz="3600" b="1" dirty="0">
                  <a:solidFill>
                    <a:prstClr val="black"/>
                  </a:solidFill>
                  <a:latin typeface="Cambria" panose="02040503050406030204" pitchFamily="18" charset="0"/>
                </a:rPr>
                <a:t> </a:t>
              </a:r>
              <a:r>
                <a:rPr lang="en-US" sz="3600" b="1" dirty="0" err="1">
                  <a:solidFill>
                    <a:prstClr val="black"/>
                  </a:solidFill>
                  <a:latin typeface="Cambria" panose="02040503050406030204" pitchFamily="18" charset="0"/>
                </a:rPr>
                <a:t>cơ</a:t>
              </a:r>
              <a:r>
                <a:rPr lang="en-US" sz="3600" b="1" dirty="0">
                  <a:solidFill>
                    <a:prstClr val="black"/>
                  </a:solidFill>
                  <a:latin typeface="Cambria" panose="02040503050406030204" pitchFamily="18" charset="0"/>
                </a:rPr>
                <a:t> </a:t>
              </a:r>
              <a:r>
                <a:rPr lang="en-US" sz="3600" b="1" dirty="0" err="1">
                  <a:solidFill>
                    <a:prstClr val="black"/>
                  </a:solidFill>
                  <a:latin typeface="Cambria" panose="02040503050406030204" pitchFamily="18" charset="0"/>
                </a:rPr>
                <a:t>quan</a:t>
              </a:r>
              <a:r>
                <a:rPr lang="en-US" sz="3600" b="1" dirty="0">
                  <a:solidFill>
                    <a:prstClr val="black"/>
                  </a:solidFill>
                  <a:latin typeface="Cambria" panose="02040503050406030204" pitchFamily="18" charset="0"/>
                </a:rPr>
                <a:t> </a:t>
              </a:r>
              <a:r>
                <a:rPr lang="en-US" sz="3600" b="1" dirty="0" err="1">
                  <a:solidFill>
                    <a:prstClr val="black"/>
                  </a:solidFill>
                  <a:latin typeface="Cambria" panose="02040503050406030204" pitchFamily="18" charset="0"/>
                </a:rPr>
                <a:t>để</a:t>
              </a:r>
              <a:r>
                <a:rPr lang="en-US" sz="3600" b="1" dirty="0">
                  <a:solidFill>
                    <a:prstClr val="black"/>
                  </a:solidFill>
                  <a:latin typeface="Cambria" panose="02040503050406030204" pitchFamily="18" charset="0"/>
                </a:rPr>
                <a:t> </a:t>
              </a:r>
              <a:r>
                <a:rPr lang="en-US" sz="3600" b="1" dirty="0" err="1">
                  <a:solidFill>
                    <a:prstClr val="black"/>
                  </a:solidFill>
                  <a:latin typeface="Cambria" panose="02040503050406030204" pitchFamily="18" charset="0"/>
                </a:rPr>
                <a:t>thực</a:t>
              </a:r>
              <a:r>
                <a:rPr lang="en-US" sz="3600" b="1" dirty="0">
                  <a:solidFill>
                    <a:prstClr val="black"/>
                  </a:solidFill>
                  <a:latin typeface="Cambria" panose="02040503050406030204" pitchFamily="18" charset="0"/>
                </a:rPr>
                <a:t> </a:t>
              </a:r>
              <a:r>
                <a:rPr lang="en-US" sz="3600" b="1" dirty="0" err="1">
                  <a:solidFill>
                    <a:prstClr val="black"/>
                  </a:solidFill>
                  <a:latin typeface="Cambria" panose="02040503050406030204" pitchFamily="18" charset="0"/>
                </a:rPr>
                <a:t>hiện</a:t>
              </a:r>
              <a:r>
                <a:rPr lang="en-US" sz="3600" b="1" dirty="0">
                  <a:solidFill>
                    <a:prstClr val="black"/>
                  </a:solidFill>
                  <a:latin typeface="Cambria" panose="02040503050406030204" pitchFamily="18" charset="0"/>
                </a:rPr>
                <a:t> </a:t>
              </a:r>
              <a:r>
                <a:rPr lang="en-US" sz="3600" b="1" dirty="0" err="1">
                  <a:solidFill>
                    <a:prstClr val="black"/>
                  </a:solidFill>
                  <a:latin typeface="Cambria" panose="02040503050406030204" pitchFamily="18" charset="0"/>
                </a:rPr>
                <a:t>mọi</a:t>
              </a:r>
              <a:r>
                <a:rPr lang="en-US" sz="3600" b="1" dirty="0">
                  <a:solidFill>
                    <a:prstClr val="black"/>
                  </a:solidFill>
                  <a:latin typeface="Cambria" panose="02040503050406030204" pitchFamily="18" charset="0"/>
                </a:rPr>
                <a:t> </a:t>
              </a:r>
              <a:r>
                <a:rPr lang="en-US" sz="3600" b="1" dirty="0" err="1">
                  <a:solidFill>
                    <a:prstClr val="black"/>
                  </a:solidFill>
                  <a:latin typeface="Cambria" panose="02040503050406030204" pitchFamily="18" charset="0"/>
                </a:rPr>
                <a:t>hoạt</a:t>
              </a:r>
              <a:r>
                <a:rPr lang="en-US" sz="3600" b="1" dirty="0">
                  <a:solidFill>
                    <a:prstClr val="black"/>
                  </a:solidFill>
                  <a:latin typeface="Cambria" panose="02040503050406030204" pitchFamily="18" charset="0"/>
                </a:rPr>
                <a:t> </a:t>
              </a:r>
              <a:r>
                <a:rPr lang="en-US" sz="3600" b="1" dirty="0" err="1">
                  <a:solidFill>
                    <a:prstClr val="black"/>
                  </a:solidFill>
                  <a:latin typeface="Cambria" panose="02040503050406030204" pitchFamily="18" charset="0"/>
                </a:rPr>
                <a:t>động</a:t>
              </a:r>
              <a:r>
                <a:rPr lang="en-US" sz="3600" b="1" dirty="0">
                  <a:solidFill>
                    <a:prstClr val="black"/>
                  </a:solidFill>
                  <a:latin typeface="Cambria" panose="02040503050406030204" pitchFamily="18" charset="0"/>
                </a:rPr>
                <a:t> </a:t>
              </a:r>
              <a:r>
                <a:rPr lang="en-US" sz="3600" b="1" dirty="0" err="1">
                  <a:solidFill>
                    <a:prstClr val="black"/>
                  </a:solidFill>
                  <a:latin typeface="Cambria" panose="02040503050406030204" pitchFamily="18" charset="0"/>
                </a:rPr>
                <a:t>của</a:t>
              </a:r>
              <a:r>
                <a:rPr lang="en-US" sz="3600" b="1" dirty="0">
                  <a:solidFill>
                    <a:prstClr val="black"/>
                  </a:solidFill>
                  <a:latin typeface="Cambria" panose="02040503050406030204" pitchFamily="18" charset="0"/>
                </a:rPr>
                <a:t> </a:t>
              </a:r>
              <a:r>
                <a:rPr lang="en-US" sz="3600" b="1" dirty="0" err="1">
                  <a:solidFill>
                    <a:prstClr val="black"/>
                  </a:solidFill>
                  <a:latin typeface="Cambria" panose="02040503050406030204" pitchFamily="18" charset="0"/>
                </a:rPr>
                <a:t>cơ</a:t>
              </a:r>
              <a:r>
                <a:rPr lang="en-US" sz="3600" b="1" dirty="0">
                  <a:solidFill>
                    <a:prstClr val="black"/>
                  </a:solidFill>
                  <a:latin typeface="Cambria" panose="02040503050406030204" pitchFamily="18" charset="0"/>
                </a:rPr>
                <a:t> </a:t>
              </a:r>
              <a:r>
                <a:rPr lang="en-US" sz="3600" b="1" dirty="0" err="1">
                  <a:solidFill>
                    <a:prstClr val="black"/>
                  </a:solidFill>
                  <a:latin typeface="Cambria" panose="02040503050406030204" pitchFamily="18" charset="0"/>
                </a:rPr>
                <a:t>thể</a:t>
              </a:r>
              <a:endPar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grpSp>
      <p:pic>
        <p:nvPicPr>
          <p:cNvPr id="3" name="Picture 2">
            <a:extLst>
              <a:ext uri="{FF2B5EF4-FFF2-40B4-BE49-F238E27FC236}">
                <a16:creationId xmlns:a16="http://schemas.microsoft.com/office/drawing/2014/main" xmlns="" id="{81EF7087-AC69-36D0-823F-EF3C0600534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4513" y="2239969"/>
            <a:ext cx="4286992" cy="4052764"/>
          </a:xfrm>
          <a:prstGeom prst="rect">
            <a:avLst/>
          </a:prstGeom>
        </p:spPr>
      </p:pic>
    </p:spTree>
    <p:extLst>
      <p:ext uri="{BB962C8B-B14F-4D97-AF65-F5344CB8AC3E}">
        <p14:creationId xmlns:p14="http://schemas.microsoft.com/office/powerpoint/2010/main" val="39998858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1">
            <a:extLst>
              <a:ext uri="{FF2B5EF4-FFF2-40B4-BE49-F238E27FC236}">
                <a16:creationId xmlns:a16="http://schemas.microsoft.com/office/drawing/2014/main" xmlns="" id="{48F6B623-0FBB-AC1C-06EB-D1642036AA6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42820" y="479295"/>
            <a:ext cx="5899409" cy="5899409"/>
          </a:xfrm>
          <a:prstGeom prst="rect">
            <a:avLst/>
          </a:prstGeom>
        </p:spPr>
      </p:pic>
      <p:grpSp>
        <p:nvGrpSpPr>
          <p:cNvPr id="3" name="Group 2">
            <a:extLst>
              <a:ext uri="{FF2B5EF4-FFF2-40B4-BE49-F238E27FC236}">
                <a16:creationId xmlns:a16="http://schemas.microsoft.com/office/drawing/2014/main" xmlns="" id="{BF7E82C3-0A83-D907-2E00-9985CA84896E}"/>
              </a:ext>
            </a:extLst>
          </p:cNvPr>
          <p:cNvGrpSpPr/>
          <p:nvPr/>
        </p:nvGrpSpPr>
        <p:grpSpPr>
          <a:xfrm>
            <a:off x="1015125" y="237614"/>
            <a:ext cx="6858000" cy="6858000"/>
            <a:chOff x="4103750" y="603669"/>
            <a:chExt cx="6858000" cy="6858000"/>
          </a:xfrm>
        </p:grpSpPr>
        <p:pic>
          <p:nvPicPr>
            <p:cNvPr id="4" name="图片 1">
              <a:extLst>
                <a:ext uri="{FF2B5EF4-FFF2-40B4-BE49-F238E27FC236}">
                  <a16:creationId xmlns:a16="http://schemas.microsoft.com/office/drawing/2014/main" xmlns="" id="{BE91582F-9228-B155-3E72-7BC0EFB8E0F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03750" y="603669"/>
              <a:ext cx="6858000" cy="6858000"/>
            </a:xfrm>
            <a:prstGeom prst="rect">
              <a:avLst/>
            </a:prstGeom>
          </p:spPr>
        </p:pic>
        <p:sp>
          <p:nvSpPr>
            <p:cNvPr id="5" name="TextBox 4">
              <a:extLst>
                <a:ext uri="{FF2B5EF4-FFF2-40B4-BE49-F238E27FC236}">
                  <a16:creationId xmlns:a16="http://schemas.microsoft.com/office/drawing/2014/main" xmlns="" id="{0312EF4C-D46A-8A06-D93C-A3602BD905D5}"/>
                </a:ext>
              </a:extLst>
            </p:cNvPr>
            <p:cNvSpPr txBox="1"/>
            <p:nvPr/>
          </p:nvSpPr>
          <p:spPr>
            <a:xfrm>
              <a:off x="5098280" y="2601508"/>
              <a:ext cx="4895674" cy="2862322"/>
            </a:xfrm>
            <a:prstGeom prst="rect">
              <a:avLst/>
            </a:prstGeom>
            <a:noFill/>
          </p:spPr>
          <p:txBody>
            <a:bodyPr wrap="square" rtlCol="0">
              <a:spAutoFit/>
            </a:bodyPr>
            <a:lstStyle/>
            <a:p>
              <a:r>
                <a:rPr lang="en-US" sz="3600" b="1" dirty="0">
                  <a:latin typeface="Cambria" panose="02040503050406030204" pitchFamily="18" charset="0"/>
                </a:rPr>
                <a:t>- Chia </a:t>
              </a:r>
              <a:r>
                <a:rPr lang="en-US" sz="3600" b="1" dirty="0" err="1">
                  <a:latin typeface="Cambria" panose="02040503050406030204" pitchFamily="18" charset="0"/>
                </a:rPr>
                <a:t>sẻ</a:t>
              </a:r>
              <a:r>
                <a:rPr lang="en-US" sz="3600" b="1" dirty="0">
                  <a:latin typeface="Cambria" panose="02040503050406030204" pitchFamily="18" charset="0"/>
                </a:rPr>
                <a:t> </a:t>
              </a:r>
              <a:r>
                <a:rPr lang="en-US" sz="3600" b="1" dirty="0" err="1">
                  <a:latin typeface="Cambria" panose="02040503050406030204" pitchFamily="18" charset="0"/>
                </a:rPr>
                <a:t>bài</a:t>
              </a:r>
              <a:r>
                <a:rPr lang="en-US" sz="3600" b="1" dirty="0">
                  <a:latin typeface="Cambria" panose="02040503050406030204" pitchFamily="18" charset="0"/>
                </a:rPr>
                <a:t> </a:t>
              </a:r>
              <a:r>
                <a:rPr lang="en-US" sz="3600" b="1" dirty="0" err="1">
                  <a:latin typeface="Cambria" panose="02040503050406030204" pitchFamily="18" charset="0"/>
                </a:rPr>
                <a:t>học</a:t>
              </a:r>
              <a:r>
                <a:rPr lang="en-US" sz="3600" b="1" dirty="0">
                  <a:latin typeface="Cambria" panose="02040503050406030204" pitchFamily="18" charset="0"/>
                </a:rPr>
                <a:t> </a:t>
              </a:r>
              <a:r>
                <a:rPr lang="en-US" sz="3600" b="1" dirty="0" err="1">
                  <a:latin typeface="Cambria" panose="02040503050406030204" pitchFamily="18" charset="0"/>
                </a:rPr>
                <a:t>với</a:t>
              </a:r>
              <a:r>
                <a:rPr lang="en-US" sz="3600" b="1" dirty="0">
                  <a:latin typeface="Cambria" panose="02040503050406030204" pitchFamily="18" charset="0"/>
                </a:rPr>
                <a:t> </a:t>
              </a:r>
              <a:r>
                <a:rPr lang="en-US" sz="3600" b="1" dirty="0" err="1">
                  <a:latin typeface="Cambria" panose="02040503050406030204" pitchFamily="18" charset="0"/>
                </a:rPr>
                <a:t>người</a:t>
              </a:r>
              <a:r>
                <a:rPr lang="en-US" sz="3600" b="1" dirty="0">
                  <a:latin typeface="Cambria" panose="02040503050406030204" pitchFamily="18" charset="0"/>
                </a:rPr>
                <a:t> </a:t>
              </a:r>
              <a:r>
                <a:rPr lang="en-US" sz="3600" b="1" dirty="0" err="1">
                  <a:latin typeface="Cambria" panose="02040503050406030204" pitchFamily="18" charset="0"/>
                </a:rPr>
                <a:t>thân</a:t>
              </a:r>
              <a:r>
                <a:rPr lang="en-US" sz="3600" b="1" dirty="0">
                  <a:latin typeface="Cambria" panose="02040503050406030204" pitchFamily="18" charset="0"/>
                </a:rPr>
                <a:t>.</a:t>
              </a:r>
            </a:p>
            <a:p>
              <a:r>
                <a:rPr lang="en-US" sz="3600" b="1" dirty="0">
                  <a:latin typeface="Cambria" panose="02040503050406030204" pitchFamily="18" charset="0"/>
                </a:rPr>
                <a:t>- </a:t>
              </a:r>
              <a:r>
                <a:rPr lang="en-US" sz="3600" b="1" dirty="0" err="1">
                  <a:latin typeface="Cambria" panose="02040503050406030204" pitchFamily="18" charset="0"/>
                </a:rPr>
                <a:t>Tìm</a:t>
              </a:r>
              <a:r>
                <a:rPr lang="en-US" sz="3600" b="1" dirty="0">
                  <a:latin typeface="Cambria" panose="02040503050406030204" pitchFamily="18" charset="0"/>
                </a:rPr>
                <a:t> </a:t>
              </a:r>
              <a:r>
                <a:rPr lang="en-US" sz="3600" b="1" dirty="0" err="1">
                  <a:latin typeface="Cambria" panose="02040503050406030204" pitchFamily="18" charset="0"/>
                </a:rPr>
                <a:t>hiểu</a:t>
              </a:r>
              <a:r>
                <a:rPr lang="en-US" sz="3600" b="1" dirty="0">
                  <a:latin typeface="Cambria" panose="02040503050406030204" pitchFamily="18" charset="0"/>
                </a:rPr>
                <a:t> </a:t>
              </a:r>
              <a:r>
                <a:rPr lang="en-US" sz="3600" b="1" dirty="0" err="1">
                  <a:latin typeface="Cambria" panose="02040503050406030204" pitchFamily="18" charset="0"/>
                </a:rPr>
                <a:t>những</a:t>
              </a:r>
              <a:r>
                <a:rPr lang="en-US" sz="3600" b="1" dirty="0">
                  <a:latin typeface="Cambria" panose="02040503050406030204" pitchFamily="18" charset="0"/>
                </a:rPr>
                <a:t> </a:t>
              </a:r>
              <a:r>
                <a:rPr lang="en-US" sz="3600" b="1" dirty="0" err="1">
                  <a:latin typeface="Cambria" panose="02040503050406030204" pitchFamily="18" charset="0"/>
                </a:rPr>
                <a:t>thông</a:t>
              </a:r>
              <a:r>
                <a:rPr lang="en-US" sz="3600" b="1" dirty="0">
                  <a:latin typeface="Cambria" panose="02040503050406030204" pitchFamily="18" charset="0"/>
                </a:rPr>
                <a:t> tin </a:t>
              </a:r>
              <a:r>
                <a:rPr lang="en-US" sz="3600" b="1" dirty="0" err="1">
                  <a:latin typeface="Cambria" panose="02040503050406030204" pitchFamily="18" charset="0"/>
                </a:rPr>
                <a:t>thú</a:t>
              </a:r>
              <a:r>
                <a:rPr lang="en-US" sz="3600" b="1" dirty="0">
                  <a:latin typeface="Cambria" panose="02040503050406030204" pitchFamily="18" charset="0"/>
                </a:rPr>
                <a:t> </a:t>
              </a:r>
              <a:r>
                <a:rPr lang="en-US" sz="3600" b="1" dirty="0" err="1">
                  <a:latin typeface="Cambria" panose="02040503050406030204" pitchFamily="18" charset="0"/>
                </a:rPr>
                <a:t>vị</a:t>
              </a:r>
              <a:r>
                <a:rPr lang="en-US" sz="3600" b="1" dirty="0">
                  <a:latin typeface="Cambria" panose="02040503050406030204" pitchFamily="18" charset="0"/>
                </a:rPr>
                <a:t> </a:t>
              </a:r>
              <a:r>
                <a:rPr lang="en-US" sz="3600" b="1" dirty="0" err="1">
                  <a:latin typeface="Cambria" panose="02040503050406030204" pitchFamily="18" charset="0"/>
                </a:rPr>
                <a:t>về</a:t>
              </a:r>
              <a:r>
                <a:rPr lang="en-US" sz="3600" b="1" dirty="0">
                  <a:latin typeface="Cambria" panose="02040503050406030204" pitchFamily="18" charset="0"/>
                </a:rPr>
                <a:t> </a:t>
              </a:r>
              <a:r>
                <a:rPr lang="en-US" sz="3600" b="1" dirty="0" err="1">
                  <a:latin typeface="Cambria" panose="02040503050406030204" pitchFamily="18" charset="0"/>
                </a:rPr>
                <a:t>cơ</a:t>
              </a:r>
              <a:r>
                <a:rPr lang="en-US" sz="3600" b="1" dirty="0">
                  <a:latin typeface="Cambria" panose="02040503050406030204" pitchFamily="18" charset="0"/>
                </a:rPr>
                <a:t> </a:t>
              </a:r>
              <a:r>
                <a:rPr lang="en-US" sz="3600" b="1" dirty="0" err="1">
                  <a:latin typeface="Cambria" panose="02040503050406030204" pitchFamily="18" charset="0"/>
                </a:rPr>
                <a:t>quan</a:t>
              </a:r>
              <a:r>
                <a:rPr lang="en-US" sz="3600" b="1" dirty="0">
                  <a:latin typeface="Cambria" panose="02040503050406030204" pitchFamily="18" charset="0"/>
                </a:rPr>
                <a:t> </a:t>
              </a:r>
              <a:r>
                <a:rPr lang="en-US" sz="3600" b="1" dirty="0" err="1">
                  <a:latin typeface="Cambria" panose="02040503050406030204" pitchFamily="18" charset="0"/>
                </a:rPr>
                <a:t>thần</a:t>
              </a:r>
              <a:r>
                <a:rPr lang="en-US" sz="3600" b="1" dirty="0">
                  <a:latin typeface="Cambria" panose="02040503050406030204" pitchFamily="18" charset="0"/>
                </a:rPr>
                <a:t> </a:t>
              </a:r>
              <a:r>
                <a:rPr lang="en-US" sz="3600" b="1" dirty="0" err="1">
                  <a:latin typeface="Cambria" panose="02040503050406030204" pitchFamily="18" charset="0"/>
                </a:rPr>
                <a:t>kinh</a:t>
              </a:r>
              <a:r>
                <a:rPr lang="en-US" sz="3600" b="1" dirty="0">
                  <a:latin typeface="Cambria" panose="02040503050406030204" pitchFamily="18" charset="0"/>
                </a:rPr>
                <a:t>.</a:t>
              </a:r>
            </a:p>
          </p:txBody>
        </p:sp>
      </p:grpSp>
      <p:pic>
        <p:nvPicPr>
          <p:cNvPr id="7" name="Picture 6">
            <a:extLst>
              <a:ext uri="{FF2B5EF4-FFF2-40B4-BE49-F238E27FC236}">
                <a16:creationId xmlns:a16="http://schemas.microsoft.com/office/drawing/2014/main" xmlns="" id="{83D2F53C-051A-C7D4-6757-7B2FED6D0675}"/>
              </a:ext>
            </a:extLst>
          </p:cNvPr>
          <p:cNvPicPr>
            <a:picLocks noChangeAspect="1"/>
          </p:cNvPicPr>
          <p:nvPr/>
        </p:nvPicPr>
        <p:blipFill>
          <a:blip r:embed="rId4"/>
          <a:stretch>
            <a:fillRect/>
          </a:stretch>
        </p:blipFill>
        <p:spPr>
          <a:xfrm>
            <a:off x="1885482" y="332469"/>
            <a:ext cx="4401693" cy="1853345"/>
          </a:xfrm>
          <a:prstGeom prst="rect">
            <a:avLst/>
          </a:prstGeom>
        </p:spPr>
      </p:pic>
    </p:spTree>
    <p:extLst>
      <p:ext uri="{BB962C8B-B14F-4D97-AF65-F5344CB8AC3E}">
        <p14:creationId xmlns:p14="http://schemas.microsoft.com/office/powerpoint/2010/main" val="20683828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xmlns="" id="{0D9A6494-CD2E-47F3-9E77-2BC53E19F5F8}"/>
              </a:ext>
            </a:extLst>
          </p:cNvPr>
          <p:cNvPicPr>
            <a:picLocks noChangeAspect="1"/>
          </p:cNvPicPr>
          <p:nvPr/>
        </p:nvPicPr>
        <p:blipFill rotWithShape="1">
          <a:blip r:embed="rId2">
            <a:extLst>
              <a:ext uri="{28A0092B-C50C-407E-A947-70E740481C1C}">
                <a14:useLocalDpi xmlns:a14="http://schemas.microsoft.com/office/drawing/2010/main" val="0"/>
              </a:ext>
            </a:extLst>
          </a:blip>
          <a:srcRect l="21456" r="20158"/>
          <a:stretch/>
        </p:blipFill>
        <p:spPr>
          <a:xfrm>
            <a:off x="1508252" y="588002"/>
            <a:ext cx="9400879" cy="5363689"/>
          </a:xfrm>
          <a:prstGeom prst="rect">
            <a:avLst/>
          </a:prstGeom>
        </p:spPr>
      </p:pic>
      <p:pic>
        <p:nvPicPr>
          <p:cNvPr id="6" name="图片 5">
            <a:extLst>
              <a:ext uri="{FF2B5EF4-FFF2-40B4-BE49-F238E27FC236}">
                <a16:creationId xmlns:a16="http://schemas.microsoft.com/office/drawing/2014/main" xmlns="" id="{4DDC5B85-3715-4F0F-9BA0-04617E3E51FA}"/>
              </a:ext>
            </a:extLst>
          </p:cNvPr>
          <p:cNvPicPr>
            <a:picLocks noChangeAspect="1"/>
          </p:cNvPicPr>
          <p:nvPr/>
        </p:nvPicPr>
        <p:blipFill rotWithShape="1">
          <a:blip r:embed="rId3">
            <a:extLst>
              <a:ext uri="{28A0092B-C50C-407E-A947-70E740481C1C}">
                <a14:useLocalDpi xmlns:a14="http://schemas.microsoft.com/office/drawing/2010/main" val="0"/>
              </a:ext>
            </a:extLst>
          </a:blip>
          <a:srcRect l="71111" t="-224" r="-376" b="-238"/>
          <a:stretch/>
        </p:blipFill>
        <p:spPr>
          <a:xfrm>
            <a:off x="7685144" y="1988916"/>
            <a:ext cx="4928886" cy="4869084"/>
          </a:xfrm>
          <a:prstGeom prst="rect">
            <a:avLst/>
          </a:prstGeom>
        </p:spPr>
      </p:pic>
      <p:pic>
        <p:nvPicPr>
          <p:cNvPr id="5" name="图片 4">
            <a:extLst>
              <a:ext uri="{FF2B5EF4-FFF2-40B4-BE49-F238E27FC236}">
                <a16:creationId xmlns:a16="http://schemas.microsoft.com/office/drawing/2014/main" xmlns="" id="{19C41A84-BADB-4F7A-9C06-80BFF606CC24}"/>
              </a:ext>
            </a:extLst>
          </p:cNvPr>
          <p:cNvPicPr>
            <a:picLocks noChangeAspect="1"/>
          </p:cNvPicPr>
          <p:nvPr/>
        </p:nvPicPr>
        <p:blipFill rotWithShape="1">
          <a:blip r:embed="rId3">
            <a:extLst>
              <a:ext uri="{28A0092B-C50C-407E-A947-70E740481C1C}">
                <a14:useLocalDpi xmlns:a14="http://schemas.microsoft.com/office/drawing/2010/main" val="0"/>
              </a:ext>
            </a:extLst>
          </a:blip>
          <a:srcRect t="32535" r="72373"/>
          <a:stretch/>
        </p:blipFill>
        <p:spPr>
          <a:xfrm>
            <a:off x="0" y="3588153"/>
            <a:ext cx="4652937" cy="3269848"/>
          </a:xfrm>
          <a:prstGeom prst="rect">
            <a:avLst/>
          </a:prstGeom>
        </p:spPr>
      </p:pic>
      <p:pic>
        <p:nvPicPr>
          <p:cNvPr id="3" name="Picture 2">
            <a:extLst>
              <a:ext uri="{FF2B5EF4-FFF2-40B4-BE49-F238E27FC236}">
                <a16:creationId xmlns:a16="http://schemas.microsoft.com/office/drawing/2014/main" xmlns="" id="{2F175B91-A401-8EC8-801B-8A7A74F949CB}"/>
              </a:ext>
            </a:extLst>
          </p:cNvPr>
          <p:cNvPicPr>
            <a:picLocks noChangeAspect="1"/>
          </p:cNvPicPr>
          <p:nvPr/>
        </p:nvPicPr>
        <p:blipFill>
          <a:blip r:embed="rId4"/>
          <a:stretch>
            <a:fillRect/>
          </a:stretch>
        </p:blipFill>
        <p:spPr>
          <a:xfrm>
            <a:off x="2413548" y="1463296"/>
            <a:ext cx="7590285" cy="3359526"/>
          </a:xfrm>
          <a:prstGeom prst="rect">
            <a:avLst/>
          </a:prstGeom>
        </p:spPr>
      </p:pic>
    </p:spTree>
    <p:extLst>
      <p:ext uri="{BB962C8B-B14F-4D97-AF65-F5344CB8AC3E}">
        <p14:creationId xmlns:p14="http://schemas.microsoft.com/office/powerpoint/2010/main" val="20248733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14" presetClass="entr" presetSubtype="1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randombar(horizontal)">
                                      <p:cBhvr>
                                        <p:cTn id="17" dur="500"/>
                                        <p:tgtEl>
                                          <p:spTgt spid="8"/>
                                        </p:tgtEl>
                                      </p:cBhvr>
                                    </p:animEffect>
                                  </p:childTnLst>
                                </p:cTn>
                              </p:par>
                              <p:par>
                                <p:cTn id="18" presetID="53" presetClass="entr" presetSubtype="16" fill="hold" nodeType="withEffect">
                                  <p:stCondLst>
                                    <p:cond delay="0"/>
                                  </p:stCondLst>
                                  <p:childTnLst>
                                    <p:set>
                                      <p:cBhvr>
                                        <p:cTn id="19" dur="1" fill="hold">
                                          <p:stCondLst>
                                            <p:cond delay="0"/>
                                          </p:stCondLst>
                                        </p:cTn>
                                        <p:tgtEl>
                                          <p:spTgt spid="3"/>
                                        </p:tgtEl>
                                        <p:attrNameLst>
                                          <p:attrName>style.visibility</p:attrName>
                                        </p:attrNameLst>
                                      </p:cBhvr>
                                      <p:to>
                                        <p:strVal val="visible"/>
                                      </p:to>
                                    </p:set>
                                    <p:anim calcmode="lin" valueType="num">
                                      <p:cBhvr>
                                        <p:cTn id="20" dur="500" fill="hold"/>
                                        <p:tgtEl>
                                          <p:spTgt spid="3"/>
                                        </p:tgtEl>
                                        <p:attrNameLst>
                                          <p:attrName>ppt_w</p:attrName>
                                        </p:attrNameLst>
                                      </p:cBhvr>
                                      <p:tavLst>
                                        <p:tav tm="0">
                                          <p:val>
                                            <p:fltVal val="0"/>
                                          </p:val>
                                        </p:tav>
                                        <p:tav tm="100000">
                                          <p:val>
                                            <p:strVal val="#ppt_w"/>
                                          </p:val>
                                        </p:tav>
                                      </p:tavLst>
                                    </p:anim>
                                    <p:anim calcmode="lin" valueType="num">
                                      <p:cBhvr>
                                        <p:cTn id="21" dur="500" fill="hold"/>
                                        <p:tgtEl>
                                          <p:spTgt spid="3"/>
                                        </p:tgtEl>
                                        <p:attrNameLst>
                                          <p:attrName>ppt_h</p:attrName>
                                        </p:attrNameLst>
                                      </p:cBhvr>
                                      <p:tavLst>
                                        <p:tav tm="0">
                                          <p:val>
                                            <p:fltVal val="0"/>
                                          </p:val>
                                        </p:tav>
                                        <p:tav tm="100000">
                                          <p:val>
                                            <p:strVal val="#ppt_h"/>
                                          </p:val>
                                        </p:tav>
                                      </p:tavLst>
                                    </p:anim>
                                    <p:animEffect transition="in" filter="fade">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xmlns="" id="{79D01128-0459-4AA6-BF00-83022E6963F7}"/>
              </a:ext>
            </a:extLst>
          </p:cNvPr>
          <p:cNvPicPr>
            <a:picLocks noChangeAspect="1"/>
          </p:cNvPicPr>
          <p:nvPr/>
        </p:nvPicPr>
        <p:blipFill rotWithShape="1">
          <a:blip r:embed="rId2">
            <a:extLst>
              <a:ext uri="{28A0092B-C50C-407E-A947-70E740481C1C}">
                <a14:useLocalDpi xmlns:a14="http://schemas.microsoft.com/office/drawing/2010/main" val="0"/>
              </a:ext>
            </a:extLst>
          </a:blip>
          <a:srcRect l="21456" r="20158"/>
          <a:stretch/>
        </p:blipFill>
        <p:spPr>
          <a:xfrm>
            <a:off x="4408055" y="848948"/>
            <a:ext cx="7877848" cy="5160103"/>
          </a:xfrm>
          <a:prstGeom prst="rect">
            <a:avLst/>
          </a:prstGeom>
          <a:ln>
            <a:noFill/>
          </a:ln>
        </p:spPr>
      </p:pic>
      <p:pic>
        <p:nvPicPr>
          <p:cNvPr id="5" name="图片 1">
            <a:extLst>
              <a:ext uri="{FF2B5EF4-FFF2-40B4-BE49-F238E27FC236}">
                <a16:creationId xmlns:a16="http://schemas.microsoft.com/office/drawing/2014/main" xmlns="" id="{5070FCD9-031B-527D-3F98-2D1FC5450AB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0114" y="681058"/>
            <a:ext cx="6858000" cy="6858000"/>
          </a:xfrm>
          <a:prstGeom prst="rect">
            <a:avLst/>
          </a:prstGeom>
        </p:spPr>
      </p:pic>
      <p:pic>
        <p:nvPicPr>
          <p:cNvPr id="3" name="Picture 2">
            <a:extLst>
              <a:ext uri="{FF2B5EF4-FFF2-40B4-BE49-F238E27FC236}">
                <a16:creationId xmlns:a16="http://schemas.microsoft.com/office/drawing/2014/main" xmlns="" id="{1519CE7A-69A0-F54B-B6F3-C92F5E2BB42E}"/>
              </a:ext>
            </a:extLst>
          </p:cNvPr>
          <p:cNvPicPr>
            <a:picLocks noChangeAspect="1"/>
          </p:cNvPicPr>
          <p:nvPr/>
        </p:nvPicPr>
        <p:blipFill>
          <a:blip r:embed="rId4"/>
          <a:stretch>
            <a:fillRect/>
          </a:stretch>
        </p:blipFill>
        <p:spPr>
          <a:xfrm>
            <a:off x="5279015" y="1279973"/>
            <a:ext cx="6206266" cy="4298053"/>
          </a:xfrm>
          <a:prstGeom prst="rect">
            <a:avLst/>
          </a:prstGeom>
        </p:spPr>
      </p:pic>
    </p:spTree>
    <p:extLst>
      <p:ext uri="{BB962C8B-B14F-4D97-AF65-F5344CB8AC3E}">
        <p14:creationId xmlns:p14="http://schemas.microsoft.com/office/powerpoint/2010/main" val="37856274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descr="A picture containing diagram&#10;&#10;Description automatically generated">
            <a:extLst>
              <a:ext uri="{FF2B5EF4-FFF2-40B4-BE49-F238E27FC236}">
                <a16:creationId xmlns:a16="http://schemas.microsoft.com/office/drawing/2014/main" xmlns="" id="{87FCFFEC-0BB5-F387-7220-2920F69C4663}"/>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53902" b="92092" l="19043" r="30679">
                        <a14:foregroundMark x1="23874" y1="79506" x2="26077" y2="80466"/>
                        <a14:foregroundMark x1="23405" y1="78570" x2="26239" y2="78882"/>
                        <a14:foregroundMark x1="23567" y1="80466" x2="23567" y2="80466"/>
                        <a14:foregroundMark x1="23567" y1="80466" x2="23567" y2="80466"/>
                        <a14:foregroundMark x1="23567" y1="81114" x2="23567" y2="81114"/>
                        <a14:foregroundMark x1="23405" y1="81114" x2="23405" y2="81114"/>
                        <a14:foregroundMark x1="23405" y1="78882" x2="22935" y2="83321"/>
                      </a14:backgroundRemoval>
                    </a14:imgEffect>
                    <a14:imgEffect>
                      <a14:saturation sat="200000"/>
                    </a14:imgEffect>
                  </a14:imgLayer>
                </a14:imgProps>
              </a:ext>
            </a:extLst>
          </a:blip>
          <a:srcRect l="17588" t="49128" r="67866" b="3134"/>
          <a:stretch/>
        </p:blipFill>
        <p:spPr>
          <a:xfrm>
            <a:off x="7549403" y="1908459"/>
            <a:ext cx="2409552" cy="3199495"/>
          </a:xfrm>
          <a:prstGeom prst="rect">
            <a:avLst/>
          </a:prstGeom>
        </p:spPr>
      </p:pic>
      <p:pic>
        <p:nvPicPr>
          <p:cNvPr id="30" name="Picture 29" descr="A picture containing diagram&#10;&#10;Description automatically generated">
            <a:extLst>
              <a:ext uri="{FF2B5EF4-FFF2-40B4-BE49-F238E27FC236}">
                <a16:creationId xmlns:a16="http://schemas.microsoft.com/office/drawing/2014/main" xmlns="" id="{5E7E6427-F3E8-736D-06DE-D6600ED85EC0}"/>
              </a:ext>
            </a:extLst>
          </p:cNvPr>
          <p:cNvPicPr>
            <a:picLocks noChangeAspect="1"/>
          </p:cNvPicPr>
          <p:nvPr/>
        </p:nvPicPr>
        <p:blipFill rotWithShape="1">
          <a:blip r:embed="rId6">
            <a:extLst>
              <a:ext uri="{BEBA8EAE-BF5A-486C-A8C5-ECC9F3942E4B}">
                <a14:imgProps xmlns:a14="http://schemas.microsoft.com/office/drawing/2010/main">
                  <a14:imgLayer r:embed="rId5">
                    <a14:imgEffect>
                      <a14:backgroundRemoval t="51146" b="94572" l="65351" r="78692"/>
                    </a14:imgEffect>
                    <a14:imgEffect>
                      <a14:saturation sat="300000"/>
                    </a14:imgEffect>
                  </a14:imgLayer>
                </a14:imgProps>
              </a:ext>
            </a:extLst>
          </a:blip>
          <a:srcRect l="63684" t="45719" r="19641" b="12127"/>
          <a:stretch/>
        </p:blipFill>
        <p:spPr>
          <a:xfrm rot="928165">
            <a:off x="4651146" y="2839127"/>
            <a:ext cx="2550781" cy="2951981"/>
          </a:xfrm>
          <a:prstGeom prst="rect">
            <a:avLst/>
          </a:prstGeom>
        </p:spPr>
      </p:pic>
      <p:pic>
        <p:nvPicPr>
          <p:cNvPr id="28" name="Picture 27" descr="A picture containing diagram&#10;&#10;Description automatically generated">
            <a:extLst>
              <a:ext uri="{FF2B5EF4-FFF2-40B4-BE49-F238E27FC236}">
                <a16:creationId xmlns:a16="http://schemas.microsoft.com/office/drawing/2014/main" xmlns="" id="{F2AE68EA-0FD1-2CA2-8437-0991965754B5}"/>
              </a:ext>
            </a:extLst>
          </p:cNvPr>
          <p:cNvPicPr>
            <a:picLocks noChangeAspect="1"/>
          </p:cNvPicPr>
          <p:nvPr/>
        </p:nvPicPr>
        <p:blipFill rotWithShape="1">
          <a:blip r:embed="rId7">
            <a:extLst>
              <a:ext uri="{BEBA8EAE-BF5A-486C-A8C5-ECC9F3942E4B}">
                <a14:imgProps xmlns:a14="http://schemas.microsoft.com/office/drawing/2010/main">
                  <a14:imgLayer r:embed="rId5">
                    <a14:imgEffect>
                      <a14:backgroundRemoval t="5635" b="50715" l="19633" r="34807">
                        <a14:foregroundMark x1="23405" y1="33765" x2="28588" y2="34725"/>
                        <a14:foregroundMark x1="27324" y1="29014" x2="28750" y2="35037"/>
                        <a14:foregroundMark x1="24344" y1="30910" x2="23712" y2="36957"/>
                        <a14:foregroundMark x1="22935" y1="32493" x2="22935" y2="32493"/>
                        <a14:foregroundMark x1="28280" y1="30910" x2="28588" y2="32181"/>
                        <a14:foregroundMark x1="27956" y1="33453" x2="27956" y2="33453"/>
                        <a14:foregroundMark x1="26709" y1="30598" x2="23405" y2="33453"/>
                        <a14:foregroundMark x1="27178" y1="32829" x2="27178" y2="32829"/>
                        <a14:foregroundMark x1="27178" y1="32829" x2="27178" y2="32829"/>
                        <a14:foregroundMark x1="27017" y1="31557" x2="27017" y2="31557"/>
                        <a14:foregroundMark x1="26855" y1="31557" x2="26855" y2="31557"/>
                        <a14:foregroundMark x1="27810" y1="34077" x2="27810" y2="34077"/>
                        <a14:foregroundMark x1="27810" y1="34077" x2="27810" y2="34077"/>
                      </a14:backgroundRemoval>
                    </a14:imgEffect>
                    <a14:imgEffect>
                      <a14:saturation sat="200000"/>
                    </a14:imgEffect>
                  </a14:imgLayer>
                </a14:imgProps>
              </a:ext>
            </a:extLst>
          </a:blip>
          <a:srcRect l="17736" r="63296" b="57369"/>
          <a:stretch/>
        </p:blipFill>
        <p:spPr>
          <a:xfrm rot="21208351" flipH="1">
            <a:off x="714988" y="2058570"/>
            <a:ext cx="2680364" cy="2913733"/>
          </a:xfrm>
          <a:prstGeom prst="rect">
            <a:avLst/>
          </a:prstGeom>
        </p:spPr>
      </p:pic>
      <p:pic>
        <p:nvPicPr>
          <p:cNvPr id="23" name="Picture 22">
            <a:hlinkClick r:id="rId8" action="ppaction://hlinksldjump"/>
            <a:extLst>
              <a:ext uri="{FF2B5EF4-FFF2-40B4-BE49-F238E27FC236}">
                <a16:creationId xmlns:a16="http://schemas.microsoft.com/office/drawing/2014/main" xmlns="" id="{D37BD97C-8E81-4241-CB22-A5B0D0CBFD68}"/>
              </a:ext>
            </a:extLst>
          </p:cNvPr>
          <p:cNvPicPr>
            <a:picLocks noChangeAspect="1"/>
          </p:cNvPicPr>
          <p:nvPr/>
        </p:nvPicPr>
        <p:blipFill>
          <a:blip r:embed="rId9"/>
          <a:stretch>
            <a:fillRect/>
          </a:stretch>
        </p:blipFill>
        <p:spPr>
          <a:xfrm>
            <a:off x="1145874" y="4347920"/>
            <a:ext cx="3032007" cy="1520068"/>
          </a:xfrm>
          <a:prstGeom prst="rect">
            <a:avLst/>
          </a:prstGeom>
        </p:spPr>
      </p:pic>
      <p:pic>
        <p:nvPicPr>
          <p:cNvPr id="1025" name="Picture 1024">
            <a:hlinkClick r:id="rId10" action="ppaction://hlinksldjump"/>
            <a:extLst>
              <a:ext uri="{FF2B5EF4-FFF2-40B4-BE49-F238E27FC236}">
                <a16:creationId xmlns:a16="http://schemas.microsoft.com/office/drawing/2014/main" xmlns="" id="{6899834E-4257-C44B-00DA-A00952B6D578}"/>
              </a:ext>
            </a:extLst>
          </p:cNvPr>
          <p:cNvPicPr>
            <a:picLocks noChangeAspect="1"/>
          </p:cNvPicPr>
          <p:nvPr/>
        </p:nvPicPr>
        <p:blipFill>
          <a:blip r:embed="rId11"/>
          <a:stretch>
            <a:fillRect/>
          </a:stretch>
        </p:blipFill>
        <p:spPr>
          <a:xfrm>
            <a:off x="3765473" y="5206230"/>
            <a:ext cx="3452773" cy="1862044"/>
          </a:xfrm>
          <a:prstGeom prst="rect">
            <a:avLst/>
          </a:prstGeom>
        </p:spPr>
      </p:pic>
      <p:pic>
        <p:nvPicPr>
          <p:cNvPr id="1027" name="Picture 1026">
            <a:hlinkClick r:id="rId12" action="ppaction://hlinksldjump"/>
            <a:extLst>
              <a:ext uri="{FF2B5EF4-FFF2-40B4-BE49-F238E27FC236}">
                <a16:creationId xmlns:a16="http://schemas.microsoft.com/office/drawing/2014/main" xmlns="" id="{41BBA4B8-5FA7-C3B3-E8FD-8EFFC1955164}"/>
              </a:ext>
            </a:extLst>
          </p:cNvPr>
          <p:cNvPicPr>
            <a:picLocks noChangeAspect="1"/>
          </p:cNvPicPr>
          <p:nvPr/>
        </p:nvPicPr>
        <p:blipFill>
          <a:blip r:embed="rId13"/>
          <a:stretch>
            <a:fillRect/>
          </a:stretch>
        </p:blipFill>
        <p:spPr>
          <a:xfrm>
            <a:off x="7675192" y="3945460"/>
            <a:ext cx="3283775" cy="1576968"/>
          </a:xfrm>
          <a:prstGeom prst="rect">
            <a:avLst/>
          </a:prstGeom>
        </p:spPr>
      </p:pic>
      <p:pic>
        <p:nvPicPr>
          <p:cNvPr id="3" name="Picture 2">
            <a:hlinkClick r:id="rId14" action="ppaction://hlinksldjump"/>
            <a:extLst>
              <a:ext uri="{FF2B5EF4-FFF2-40B4-BE49-F238E27FC236}">
                <a16:creationId xmlns:a16="http://schemas.microsoft.com/office/drawing/2014/main" xmlns="" id="{60CBF929-C7C2-4863-244B-71527BDDFF3E}"/>
              </a:ext>
            </a:extLst>
          </p:cNvPr>
          <p:cNvPicPr>
            <a:picLocks noChangeAspect="1"/>
          </p:cNvPicPr>
          <p:nvPr/>
        </p:nvPicPr>
        <p:blipFill>
          <a:blip r:embed="rId15"/>
          <a:stretch>
            <a:fillRect/>
          </a:stretch>
        </p:blipFill>
        <p:spPr>
          <a:xfrm>
            <a:off x="1636913" y="150019"/>
            <a:ext cx="9211076" cy="2273917"/>
          </a:xfrm>
          <a:prstGeom prst="rect">
            <a:avLst/>
          </a:prstGeom>
        </p:spPr>
      </p:pic>
    </p:spTree>
    <p:extLst>
      <p:ext uri="{BB962C8B-B14F-4D97-AF65-F5344CB8AC3E}">
        <p14:creationId xmlns:p14="http://schemas.microsoft.com/office/powerpoint/2010/main" val="29490430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3"/>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childTnLst>
                          </p:cTn>
                        </p:par>
                        <p:par>
                          <p:cTn id="10" fill="hold">
                            <p:stCondLst>
                              <p:cond delay="1000"/>
                            </p:stCondLst>
                            <p:childTnLst>
                              <p:par>
                                <p:cTn id="11" presetID="14" presetClass="entr" presetSubtype="10" fill="hold" nodeType="after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randombar(horizontal)">
                                      <p:cBhvr>
                                        <p:cTn id="13" dur="500"/>
                                        <p:tgtEl>
                                          <p:spTgt spid="23"/>
                                        </p:tgtEl>
                                      </p:cBhvr>
                                    </p:animEffect>
                                  </p:childTnLst>
                                </p:cTn>
                              </p:par>
                              <p:par>
                                <p:cTn id="14" presetID="14" presetClass="entr" presetSubtype="10" fill="hold" nodeType="withEffect">
                                  <p:stCondLst>
                                    <p:cond delay="0"/>
                                  </p:stCondLst>
                                  <p:childTnLst>
                                    <p:set>
                                      <p:cBhvr>
                                        <p:cTn id="15" dur="1" fill="hold">
                                          <p:stCondLst>
                                            <p:cond delay="0"/>
                                          </p:stCondLst>
                                        </p:cTn>
                                        <p:tgtEl>
                                          <p:spTgt spid="1025"/>
                                        </p:tgtEl>
                                        <p:attrNameLst>
                                          <p:attrName>style.visibility</p:attrName>
                                        </p:attrNameLst>
                                      </p:cBhvr>
                                      <p:to>
                                        <p:strVal val="visible"/>
                                      </p:to>
                                    </p:set>
                                    <p:animEffect transition="in" filter="randombar(horizontal)">
                                      <p:cBhvr>
                                        <p:cTn id="16" dur="500"/>
                                        <p:tgtEl>
                                          <p:spTgt spid="1025"/>
                                        </p:tgtEl>
                                      </p:cBhvr>
                                    </p:animEffect>
                                  </p:childTnLst>
                                </p:cTn>
                              </p:par>
                              <p:par>
                                <p:cTn id="17" presetID="14" presetClass="entr" presetSubtype="10" fill="hold" nodeType="withEffect">
                                  <p:stCondLst>
                                    <p:cond delay="0"/>
                                  </p:stCondLst>
                                  <p:childTnLst>
                                    <p:set>
                                      <p:cBhvr>
                                        <p:cTn id="18" dur="1" fill="hold">
                                          <p:stCondLst>
                                            <p:cond delay="0"/>
                                          </p:stCondLst>
                                        </p:cTn>
                                        <p:tgtEl>
                                          <p:spTgt spid="1027"/>
                                        </p:tgtEl>
                                        <p:attrNameLst>
                                          <p:attrName>style.visibility</p:attrName>
                                        </p:attrNameLst>
                                      </p:cBhvr>
                                      <p:to>
                                        <p:strVal val="visible"/>
                                      </p:to>
                                    </p:set>
                                    <p:animEffect transition="in" filter="randombar(horizontal)">
                                      <p:cBhvr>
                                        <p:cTn id="19" dur="500"/>
                                        <p:tgtEl>
                                          <p:spTgt spid="102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23"/>
                    </p:tgtEl>
                  </p:cond>
                </p:stCondLst>
                <p:endSync evt="end" delay="0">
                  <p:rtn val="all"/>
                </p:endSync>
                <p:childTnLst>
                  <p:par>
                    <p:cTn id="21" fill="hold">
                      <p:stCondLst>
                        <p:cond delay="0"/>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28"/>
                                        </p:tgtEl>
                                        <p:attrNameLst>
                                          <p:attrName>style.visibility</p:attrName>
                                        </p:attrNameLst>
                                      </p:cBhvr>
                                      <p:to>
                                        <p:strVal val="visible"/>
                                      </p:to>
                                    </p:set>
                                    <p:animEffect transition="in" filter="fade">
                                      <p:cBhvr>
                                        <p:cTn id="25" dur="1000"/>
                                        <p:tgtEl>
                                          <p:spTgt spid="28"/>
                                        </p:tgtEl>
                                      </p:cBhvr>
                                    </p:animEffect>
                                    <p:anim calcmode="lin" valueType="num">
                                      <p:cBhvr>
                                        <p:cTn id="26" dur="1000" fill="hold"/>
                                        <p:tgtEl>
                                          <p:spTgt spid="28"/>
                                        </p:tgtEl>
                                        <p:attrNameLst>
                                          <p:attrName>ppt_x</p:attrName>
                                        </p:attrNameLst>
                                      </p:cBhvr>
                                      <p:tavLst>
                                        <p:tav tm="0">
                                          <p:val>
                                            <p:strVal val="#ppt_x"/>
                                          </p:val>
                                        </p:tav>
                                        <p:tav tm="100000">
                                          <p:val>
                                            <p:strVal val="#ppt_x"/>
                                          </p:val>
                                        </p:tav>
                                      </p:tavLst>
                                    </p:anim>
                                    <p:anim calcmode="lin" valueType="num">
                                      <p:cBhvr>
                                        <p:cTn id="27" dur="1000" fill="hold"/>
                                        <p:tgtEl>
                                          <p:spTgt spid="28"/>
                                        </p:tgtEl>
                                        <p:attrNameLst>
                                          <p:attrName>ppt_y</p:attrName>
                                        </p:attrNameLst>
                                      </p:cBhvr>
                                      <p:tavLst>
                                        <p:tav tm="0">
                                          <p:val>
                                            <p:strVal val="#ppt_y+.1"/>
                                          </p:val>
                                        </p:tav>
                                        <p:tav tm="100000">
                                          <p:val>
                                            <p:strVal val="#ppt_y"/>
                                          </p:val>
                                        </p:tav>
                                      </p:tavLst>
                                    </p:anim>
                                  </p:childTnLst>
                                </p:cTn>
                              </p:par>
                            </p:childTnLst>
                          </p:cTn>
                        </p:par>
                        <p:par>
                          <p:cTn id="28" fill="hold">
                            <p:stCondLst>
                              <p:cond delay="1000"/>
                            </p:stCondLst>
                            <p:childTnLst>
                              <p:par>
                                <p:cTn id="29" presetID="32" presetClass="emph" presetSubtype="0" repeatCount="indefinite" fill="hold" nodeType="afterEffect">
                                  <p:stCondLst>
                                    <p:cond delay="0"/>
                                  </p:stCondLst>
                                  <p:childTnLst>
                                    <p:animRot by="120000">
                                      <p:cBhvr>
                                        <p:cTn id="30" dur="100" fill="hold">
                                          <p:stCondLst>
                                            <p:cond delay="0"/>
                                          </p:stCondLst>
                                        </p:cTn>
                                        <p:tgtEl>
                                          <p:spTgt spid="28"/>
                                        </p:tgtEl>
                                        <p:attrNameLst>
                                          <p:attrName>r</p:attrName>
                                        </p:attrNameLst>
                                      </p:cBhvr>
                                    </p:animRot>
                                    <p:animRot by="-240000">
                                      <p:cBhvr>
                                        <p:cTn id="31" dur="200" fill="hold">
                                          <p:stCondLst>
                                            <p:cond delay="200"/>
                                          </p:stCondLst>
                                        </p:cTn>
                                        <p:tgtEl>
                                          <p:spTgt spid="28"/>
                                        </p:tgtEl>
                                        <p:attrNameLst>
                                          <p:attrName>r</p:attrName>
                                        </p:attrNameLst>
                                      </p:cBhvr>
                                    </p:animRot>
                                    <p:animRot by="240000">
                                      <p:cBhvr>
                                        <p:cTn id="32" dur="200" fill="hold">
                                          <p:stCondLst>
                                            <p:cond delay="400"/>
                                          </p:stCondLst>
                                        </p:cTn>
                                        <p:tgtEl>
                                          <p:spTgt spid="28"/>
                                        </p:tgtEl>
                                        <p:attrNameLst>
                                          <p:attrName>r</p:attrName>
                                        </p:attrNameLst>
                                      </p:cBhvr>
                                    </p:animRot>
                                    <p:animRot by="-240000">
                                      <p:cBhvr>
                                        <p:cTn id="33" dur="200" fill="hold">
                                          <p:stCondLst>
                                            <p:cond delay="600"/>
                                          </p:stCondLst>
                                        </p:cTn>
                                        <p:tgtEl>
                                          <p:spTgt spid="28"/>
                                        </p:tgtEl>
                                        <p:attrNameLst>
                                          <p:attrName>r</p:attrName>
                                        </p:attrNameLst>
                                      </p:cBhvr>
                                    </p:animRot>
                                    <p:animRot by="120000">
                                      <p:cBhvr>
                                        <p:cTn id="34" dur="200" fill="hold">
                                          <p:stCondLst>
                                            <p:cond delay="800"/>
                                          </p:stCondLst>
                                        </p:cTn>
                                        <p:tgtEl>
                                          <p:spTgt spid="28"/>
                                        </p:tgtEl>
                                        <p:attrNameLst>
                                          <p:attrName>r</p:attrName>
                                        </p:attrNameLst>
                                      </p:cBhvr>
                                    </p:animRot>
                                  </p:childTnLst>
                                  <p:subTnLst>
                                    <p:audio>
                                      <p:cMediaNode>
                                        <p:cTn display="0" masterRel="sameClick">
                                          <p:stCondLst>
                                            <p:cond evt="begin" delay="0">
                                              <p:tn val="29"/>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23"/>
                  </p:tgtEl>
                </p:cond>
              </p:nextCondLst>
            </p:seq>
            <p:seq concurrent="1" nextAc="seek">
              <p:cTn id="35" restart="whenNotActive" fill="hold" evtFilter="cancelBubble" nodeType="interactiveSeq">
                <p:stCondLst>
                  <p:cond evt="onClick" delay="0">
                    <p:tgtEl>
                      <p:spTgt spid="1025"/>
                    </p:tgtEl>
                  </p:cond>
                </p:stCondLst>
                <p:endSync evt="end" delay="0">
                  <p:rtn val="all"/>
                </p:endSync>
                <p:childTnLst>
                  <p:par>
                    <p:cTn id="36" fill="hold">
                      <p:stCondLst>
                        <p:cond delay="0"/>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30"/>
                                        </p:tgtEl>
                                        <p:attrNameLst>
                                          <p:attrName>style.visibility</p:attrName>
                                        </p:attrNameLst>
                                      </p:cBhvr>
                                      <p:to>
                                        <p:strVal val="visible"/>
                                      </p:to>
                                    </p:set>
                                    <p:animEffect transition="in" filter="fade">
                                      <p:cBhvr>
                                        <p:cTn id="40" dur="1000"/>
                                        <p:tgtEl>
                                          <p:spTgt spid="30"/>
                                        </p:tgtEl>
                                      </p:cBhvr>
                                    </p:animEffect>
                                    <p:anim calcmode="lin" valueType="num">
                                      <p:cBhvr>
                                        <p:cTn id="41" dur="1000" fill="hold"/>
                                        <p:tgtEl>
                                          <p:spTgt spid="30"/>
                                        </p:tgtEl>
                                        <p:attrNameLst>
                                          <p:attrName>ppt_x</p:attrName>
                                        </p:attrNameLst>
                                      </p:cBhvr>
                                      <p:tavLst>
                                        <p:tav tm="0">
                                          <p:val>
                                            <p:strVal val="#ppt_x"/>
                                          </p:val>
                                        </p:tav>
                                        <p:tav tm="100000">
                                          <p:val>
                                            <p:strVal val="#ppt_x"/>
                                          </p:val>
                                        </p:tav>
                                      </p:tavLst>
                                    </p:anim>
                                    <p:anim calcmode="lin" valueType="num">
                                      <p:cBhvr>
                                        <p:cTn id="42" dur="1000" fill="hold"/>
                                        <p:tgtEl>
                                          <p:spTgt spid="30"/>
                                        </p:tgtEl>
                                        <p:attrNameLst>
                                          <p:attrName>ppt_y</p:attrName>
                                        </p:attrNameLst>
                                      </p:cBhvr>
                                      <p:tavLst>
                                        <p:tav tm="0">
                                          <p:val>
                                            <p:strVal val="#ppt_y+.1"/>
                                          </p:val>
                                        </p:tav>
                                        <p:tav tm="100000">
                                          <p:val>
                                            <p:strVal val="#ppt_y"/>
                                          </p:val>
                                        </p:tav>
                                      </p:tavLst>
                                    </p:anim>
                                  </p:childTnLst>
                                </p:cTn>
                              </p:par>
                            </p:childTnLst>
                          </p:cTn>
                        </p:par>
                        <p:par>
                          <p:cTn id="43" fill="hold">
                            <p:stCondLst>
                              <p:cond delay="1000"/>
                            </p:stCondLst>
                            <p:childTnLst>
                              <p:par>
                                <p:cTn id="44" presetID="32" presetClass="emph" presetSubtype="0" repeatCount="indefinite" fill="hold" nodeType="afterEffect">
                                  <p:stCondLst>
                                    <p:cond delay="0"/>
                                  </p:stCondLst>
                                  <p:childTnLst>
                                    <p:animRot by="120000">
                                      <p:cBhvr>
                                        <p:cTn id="45" dur="100" fill="hold">
                                          <p:stCondLst>
                                            <p:cond delay="0"/>
                                          </p:stCondLst>
                                        </p:cTn>
                                        <p:tgtEl>
                                          <p:spTgt spid="30"/>
                                        </p:tgtEl>
                                        <p:attrNameLst>
                                          <p:attrName>r</p:attrName>
                                        </p:attrNameLst>
                                      </p:cBhvr>
                                    </p:animRot>
                                    <p:animRot by="-240000">
                                      <p:cBhvr>
                                        <p:cTn id="46" dur="200" fill="hold">
                                          <p:stCondLst>
                                            <p:cond delay="200"/>
                                          </p:stCondLst>
                                        </p:cTn>
                                        <p:tgtEl>
                                          <p:spTgt spid="30"/>
                                        </p:tgtEl>
                                        <p:attrNameLst>
                                          <p:attrName>r</p:attrName>
                                        </p:attrNameLst>
                                      </p:cBhvr>
                                    </p:animRot>
                                    <p:animRot by="240000">
                                      <p:cBhvr>
                                        <p:cTn id="47" dur="200" fill="hold">
                                          <p:stCondLst>
                                            <p:cond delay="400"/>
                                          </p:stCondLst>
                                        </p:cTn>
                                        <p:tgtEl>
                                          <p:spTgt spid="30"/>
                                        </p:tgtEl>
                                        <p:attrNameLst>
                                          <p:attrName>r</p:attrName>
                                        </p:attrNameLst>
                                      </p:cBhvr>
                                    </p:animRot>
                                    <p:animRot by="-240000">
                                      <p:cBhvr>
                                        <p:cTn id="48" dur="200" fill="hold">
                                          <p:stCondLst>
                                            <p:cond delay="600"/>
                                          </p:stCondLst>
                                        </p:cTn>
                                        <p:tgtEl>
                                          <p:spTgt spid="30"/>
                                        </p:tgtEl>
                                        <p:attrNameLst>
                                          <p:attrName>r</p:attrName>
                                        </p:attrNameLst>
                                      </p:cBhvr>
                                    </p:animRot>
                                    <p:animRot by="120000">
                                      <p:cBhvr>
                                        <p:cTn id="49" dur="200" fill="hold">
                                          <p:stCondLst>
                                            <p:cond delay="800"/>
                                          </p:stCondLst>
                                        </p:cTn>
                                        <p:tgtEl>
                                          <p:spTgt spid="30"/>
                                        </p:tgtEl>
                                        <p:attrNameLst>
                                          <p:attrName>r</p:attrName>
                                        </p:attrNameLst>
                                      </p:cBhvr>
                                    </p:animRot>
                                  </p:childTnLst>
                                  <p:subTnLst>
                                    <p:audio>
                                      <p:cMediaNode>
                                        <p:cTn display="0" masterRel="sameClick">
                                          <p:stCondLst>
                                            <p:cond evt="begin" delay="0">
                                              <p:tn val="44"/>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1025"/>
                  </p:tgtEl>
                </p:cond>
              </p:nextCondLst>
            </p:seq>
            <p:seq concurrent="1" nextAc="seek">
              <p:cTn id="50" restart="whenNotActive" fill="hold" evtFilter="cancelBubble" nodeType="interactiveSeq">
                <p:stCondLst>
                  <p:cond evt="onClick" delay="0">
                    <p:tgtEl>
                      <p:spTgt spid="1027"/>
                    </p:tgtEl>
                  </p:cond>
                </p:stCondLst>
                <p:endSync evt="end" delay="0">
                  <p:rtn val="all"/>
                </p:endSync>
                <p:childTnLst>
                  <p:par>
                    <p:cTn id="51" fill="hold">
                      <p:stCondLst>
                        <p:cond delay="0"/>
                      </p:stCondLst>
                      <p:childTnLst>
                        <p:par>
                          <p:cTn id="52" fill="hold">
                            <p:stCondLst>
                              <p:cond delay="0"/>
                            </p:stCondLst>
                            <p:childTnLst>
                              <p:par>
                                <p:cTn id="53" presetID="42" presetClass="entr" presetSubtype="0" fill="hold" nodeType="clickEffect">
                                  <p:stCondLst>
                                    <p:cond delay="0"/>
                                  </p:stCondLst>
                                  <p:childTnLst>
                                    <p:set>
                                      <p:cBhvr>
                                        <p:cTn id="54" dur="1" fill="hold">
                                          <p:stCondLst>
                                            <p:cond delay="0"/>
                                          </p:stCondLst>
                                        </p:cTn>
                                        <p:tgtEl>
                                          <p:spTgt spid="31"/>
                                        </p:tgtEl>
                                        <p:attrNameLst>
                                          <p:attrName>style.visibility</p:attrName>
                                        </p:attrNameLst>
                                      </p:cBhvr>
                                      <p:to>
                                        <p:strVal val="visible"/>
                                      </p:to>
                                    </p:set>
                                    <p:animEffect transition="in" filter="fade">
                                      <p:cBhvr>
                                        <p:cTn id="55" dur="1000"/>
                                        <p:tgtEl>
                                          <p:spTgt spid="31"/>
                                        </p:tgtEl>
                                      </p:cBhvr>
                                    </p:animEffect>
                                    <p:anim calcmode="lin" valueType="num">
                                      <p:cBhvr>
                                        <p:cTn id="56" dur="1000" fill="hold"/>
                                        <p:tgtEl>
                                          <p:spTgt spid="31"/>
                                        </p:tgtEl>
                                        <p:attrNameLst>
                                          <p:attrName>ppt_x</p:attrName>
                                        </p:attrNameLst>
                                      </p:cBhvr>
                                      <p:tavLst>
                                        <p:tav tm="0">
                                          <p:val>
                                            <p:strVal val="#ppt_x"/>
                                          </p:val>
                                        </p:tav>
                                        <p:tav tm="100000">
                                          <p:val>
                                            <p:strVal val="#ppt_x"/>
                                          </p:val>
                                        </p:tav>
                                      </p:tavLst>
                                    </p:anim>
                                    <p:anim calcmode="lin" valueType="num">
                                      <p:cBhvr>
                                        <p:cTn id="57" dur="1000" fill="hold"/>
                                        <p:tgtEl>
                                          <p:spTgt spid="31"/>
                                        </p:tgtEl>
                                        <p:attrNameLst>
                                          <p:attrName>ppt_y</p:attrName>
                                        </p:attrNameLst>
                                      </p:cBhvr>
                                      <p:tavLst>
                                        <p:tav tm="0">
                                          <p:val>
                                            <p:strVal val="#ppt_y+.1"/>
                                          </p:val>
                                        </p:tav>
                                        <p:tav tm="100000">
                                          <p:val>
                                            <p:strVal val="#ppt_y"/>
                                          </p:val>
                                        </p:tav>
                                      </p:tavLst>
                                    </p:anim>
                                  </p:childTnLst>
                                </p:cTn>
                              </p:par>
                            </p:childTnLst>
                          </p:cTn>
                        </p:par>
                        <p:par>
                          <p:cTn id="58" fill="hold">
                            <p:stCondLst>
                              <p:cond delay="1000"/>
                            </p:stCondLst>
                            <p:childTnLst>
                              <p:par>
                                <p:cTn id="59" presetID="32" presetClass="emph" presetSubtype="0" repeatCount="indefinite" fill="hold" nodeType="afterEffect">
                                  <p:stCondLst>
                                    <p:cond delay="0"/>
                                  </p:stCondLst>
                                  <p:childTnLst>
                                    <p:animRot by="120000">
                                      <p:cBhvr>
                                        <p:cTn id="60" dur="100" fill="hold">
                                          <p:stCondLst>
                                            <p:cond delay="0"/>
                                          </p:stCondLst>
                                        </p:cTn>
                                        <p:tgtEl>
                                          <p:spTgt spid="31"/>
                                        </p:tgtEl>
                                        <p:attrNameLst>
                                          <p:attrName>r</p:attrName>
                                        </p:attrNameLst>
                                      </p:cBhvr>
                                    </p:animRot>
                                    <p:animRot by="-240000">
                                      <p:cBhvr>
                                        <p:cTn id="61" dur="200" fill="hold">
                                          <p:stCondLst>
                                            <p:cond delay="200"/>
                                          </p:stCondLst>
                                        </p:cTn>
                                        <p:tgtEl>
                                          <p:spTgt spid="31"/>
                                        </p:tgtEl>
                                        <p:attrNameLst>
                                          <p:attrName>r</p:attrName>
                                        </p:attrNameLst>
                                      </p:cBhvr>
                                    </p:animRot>
                                    <p:animRot by="240000">
                                      <p:cBhvr>
                                        <p:cTn id="62" dur="200" fill="hold">
                                          <p:stCondLst>
                                            <p:cond delay="400"/>
                                          </p:stCondLst>
                                        </p:cTn>
                                        <p:tgtEl>
                                          <p:spTgt spid="31"/>
                                        </p:tgtEl>
                                        <p:attrNameLst>
                                          <p:attrName>r</p:attrName>
                                        </p:attrNameLst>
                                      </p:cBhvr>
                                    </p:animRot>
                                    <p:animRot by="-240000">
                                      <p:cBhvr>
                                        <p:cTn id="63" dur="200" fill="hold">
                                          <p:stCondLst>
                                            <p:cond delay="600"/>
                                          </p:stCondLst>
                                        </p:cTn>
                                        <p:tgtEl>
                                          <p:spTgt spid="31"/>
                                        </p:tgtEl>
                                        <p:attrNameLst>
                                          <p:attrName>r</p:attrName>
                                        </p:attrNameLst>
                                      </p:cBhvr>
                                    </p:animRot>
                                    <p:animRot by="120000">
                                      <p:cBhvr>
                                        <p:cTn id="64" dur="200" fill="hold">
                                          <p:stCondLst>
                                            <p:cond delay="800"/>
                                          </p:stCondLst>
                                        </p:cTn>
                                        <p:tgtEl>
                                          <p:spTgt spid="31"/>
                                        </p:tgtEl>
                                        <p:attrNameLst>
                                          <p:attrName>r</p:attrName>
                                        </p:attrNameLst>
                                      </p:cBhvr>
                                    </p:animRot>
                                  </p:childTnLst>
                                  <p:subTnLst>
                                    <p:audio>
                                      <p:cMediaNode>
                                        <p:cTn display="0" masterRel="sameClick">
                                          <p:stCondLst>
                                            <p:cond evt="begin" delay="0">
                                              <p:tn val="59"/>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1027"/>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571"/>
        <p:cNvGrpSpPr/>
        <p:nvPr/>
      </p:nvGrpSpPr>
      <p:grpSpPr>
        <a:xfrm>
          <a:off x="0" y="0"/>
          <a:ext cx="0" cy="0"/>
          <a:chOff x="0" y="0"/>
          <a:chExt cx="0" cy="0"/>
        </a:xfrm>
      </p:grpSpPr>
      <p:sp>
        <p:nvSpPr>
          <p:cNvPr id="3591" name="Google Shape;3591;p43"/>
          <p:cNvSpPr txBox="1">
            <a:spLocks noGrp="1"/>
          </p:cNvSpPr>
          <p:nvPr>
            <p:ph type="title" idx="4294967295"/>
          </p:nvPr>
        </p:nvSpPr>
        <p:spPr>
          <a:xfrm>
            <a:off x="950200" y="596133"/>
            <a:ext cx="10291600" cy="763600"/>
          </a:xfrm>
          <a:prstGeom prst="rect">
            <a:avLst/>
          </a:prstGeom>
        </p:spPr>
        <p:txBody>
          <a:bodyPr spcFirstLastPara="1" wrap="square" lIns="121900" tIns="121900" rIns="121900" bIns="121900" anchor="t" anchorCtr="0">
            <a:noAutofit/>
          </a:bodyPr>
          <a:lstStyle/>
          <a:p>
            <a:pPr algn="ctr">
              <a:buClr>
                <a:schemeClr val="dk1"/>
              </a:buClr>
              <a:buSzPts val="800"/>
            </a:pPr>
            <a:r>
              <a:rPr lang="en">
                <a:latin typeface="Cambria" panose="02040503050406030204" pitchFamily="18" charset="0"/>
              </a:rPr>
              <a:t>Meeting Objectives</a:t>
            </a:r>
            <a:endParaRPr>
              <a:latin typeface="Cambria" panose="02040503050406030204" pitchFamily="18" charset="0"/>
            </a:endParaRPr>
          </a:p>
        </p:txBody>
      </p:sp>
      <p:grpSp>
        <p:nvGrpSpPr>
          <p:cNvPr id="11" name="Group 10">
            <a:extLst>
              <a:ext uri="{FF2B5EF4-FFF2-40B4-BE49-F238E27FC236}">
                <a16:creationId xmlns:a16="http://schemas.microsoft.com/office/drawing/2014/main" xmlns="" id="{E02247F8-DA93-0786-0FA4-EC02125FAC2B}"/>
              </a:ext>
            </a:extLst>
          </p:cNvPr>
          <p:cNvGrpSpPr/>
          <p:nvPr/>
        </p:nvGrpSpPr>
        <p:grpSpPr>
          <a:xfrm>
            <a:off x="415225" y="4569075"/>
            <a:ext cx="5632627" cy="1407772"/>
            <a:chOff x="311419" y="3426806"/>
            <a:chExt cx="4224470" cy="1055829"/>
          </a:xfrm>
        </p:grpSpPr>
        <p:grpSp>
          <p:nvGrpSpPr>
            <p:cNvPr id="52" name="Group 51">
              <a:extLst>
                <a:ext uri="{FF2B5EF4-FFF2-40B4-BE49-F238E27FC236}">
                  <a16:creationId xmlns:a16="http://schemas.microsoft.com/office/drawing/2014/main" xmlns="" id="{541DE1E8-5315-AAD2-A062-33E7A87C4583}"/>
                </a:ext>
              </a:extLst>
            </p:cNvPr>
            <p:cNvGrpSpPr/>
            <p:nvPr/>
          </p:nvGrpSpPr>
          <p:grpSpPr>
            <a:xfrm>
              <a:off x="619802" y="3426806"/>
              <a:ext cx="3916087" cy="1055829"/>
              <a:chOff x="129540" y="-30699"/>
              <a:chExt cx="11932920" cy="1869496"/>
            </a:xfrm>
          </p:grpSpPr>
          <p:sp>
            <p:nvSpPr>
              <p:cNvPr id="53" name="Rectangle 52">
                <a:extLst>
                  <a:ext uri="{FF2B5EF4-FFF2-40B4-BE49-F238E27FC236}">
                    <a16:creationId xmlns:a16="http://schemas.microsoft.com/office/drawing/2014/main" xmlns="" id="{6AE021BD-C32E-B18C-90F1-58C6F7A9D692}"/>
                  </a:ext>
                </a:extLst>
              </p:cNvPr>
              <p:cNvSpPr/>
              <p:nvPr/>
            </p:nvSpPr>
            <p:spPr>
              <a:xfrm>
                <a:off x="129540" y="128016"/>
                <a:ext cx="11932920" cy="1710781"/>
              </a:xfrm>
              <a:custGeom>
                <a:avLst/>
                <a:gdLst>
                  <a:gd name="connsiteX0" fmla="*/ 0 w 11932920"/>
                  <a:gd name="connsiteY0" fmla="*/ 0 h 1710781"/>
                  <a:gd name="connsiteX1" fmla="*/ 11932920 w 11932920"/>
                  <a:gd name="connsiteY1" fmla="*/ 0 h 1710781"/>
                  <a:gd name="connsiteX2" fmla="*/ 11932920 w 11932920"/>
                  <a:gd name="connsiteY2" fmla="*/ 1710781 h 1710781"/>
                  <a:gd name="connsiteX3" fmla="*/ 0 w 11932920"/>
                  <a:gd name="connsiteY3" fmla="*/ 1710781 h 1710781"/>
                  <a:gd name="connsiteX4" fmla="*/ 0 w 11932920"/>
                  <a:gd name="connsiteY4" fmla="*/ 0 h 17107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32920" h="1710781" fill="none" extrusionOk="0">
                    <a:moveTo>
                      <a:pt x="0" y="0"/>
                    </a:moveTo>
                    <a:cubicBezTo>
                      <a:pt x="3894799" y="-133017"/>
                      <a:pt x="6957242" y="-123057"/>
                      <a:pt x="11932920" y="0"/>
                    </a:cubicBezTo>
                    <a:cubicBezTo>
                      <a:pt x="11781855" y="306264"/>
                      <a:pt x="11935788" y="1228254"/>
                      <a:pt x="11932920" y="1710781"/>
                    </a:cubicBezTo>
                    <a:cubicBezTo>
                      <a:pt x="6069223" y="1708580"/>
                      <a:pt x="2854444" y="1581010"/>
                      <a:pt x="0" y="1710781"/>
                    </a:cubicBezTo>
                    <a:cubicBezTo>
                      <a:pt x="66034" y="1169151"/>
                      <a:pt x="34881" y="356270"/>
                      <a:pt x="0" y="0"/>
                    </a:cubicBezTo>
                    <a:close/>
                  </a:path>
                  <a:path w="11932920" h="1710781" stroke="0" extrusionOk="0">
                    <a:moveTo>
                      <a:pt x="0" y="0"/>
                    </a:moveTo>
                    <a:cubicBezTo>
                      <a:pt x="5260551" y="-157587"/>
                      <a:pt x="8849332" y="-63908"/>
                      <a:pt x="11932920" y="0"/>
                    </a:cubicBezTo>
                    <a:cubicBezTo>
                      <a:pt x="11890298" y="255585"/>
                      <a:pt x="11929257" y="1165646"/>
                      <a:pt x="11932920" y="1710781"/>
                    </a:cubicBezTo>
                    <a:cubicBezTo>
                      <a:pt x="7499845" y="1609783"/>
                      <a:pt x="2568714" y="1831837"/>
                      <a:pt x="0" y="1710781"/>
                    </a:cubicBezTo>
                    <a:cubicBezTo>
                      <a:pt x="119464" y="1236510"/>
                      <a:pt x="102617" y="813765"/>
                      <a:pt x="0" y="0"/>
                    </a:cubicBezTo>
                    <a:close/>
                  </a:path>
                </a:pathLst>
              </a:custGeom>
              <a:solidFill>
                <a:sysClr val="window" lastClr="FFFFFF">
                  <a:alpha val="80000"/>
                </a:sysClr>
              </a:solidFill>
              <a:ln w="28575" cap="flat" cmpd="sng" algn="ctr">
                <a:solidFill>
                  <a:srgbClr val="43671B"/>
                </a:solidFill>
                <a:prstDash val="solid"/>
                <a:miter lim="800000"/>
                <a:extLst>
                  <a:ext uri="{C807C97D-BFC1-408E-A445-0C87EB9F89A2}">
                    <ask:lineSketchStyleProps xmlns:ask="http://schemas.microsoft.com/office/drawing/2018/sketchyshapes" xmlns="" sd="1018328812">
                      <a:custGeom>
                        <a:avLst/>
                        <a:gdLst>
                          <a:gd name="connsiteX0" fmla="*/ 0 w 5221450"/>
                          <a:gd name="connsiteY0" fmla="*/ 0 h 1288256"/>
                          <a:gd name="connsiteX1" fmla="*/ 5221450 w 5221450"/>
                          <a:gd name="connsiteY1" fmla="*/ 0 h 1288256"/>
                          <a:gd name="connsiteX2" fmla="*/ 5221450 w 5221450"/>
                          <a:gd name="connsiteY2" fmla="*/ 1288256 h 1288256"/>
                          <a:gd name="connsiteX3" fmla="*/ 0 w 5221450"/>
                          <a:gd name="connsiteY3" fmla="*/ 1288256 h 1288256"/>
                          <a:gd name="connsiteX4" fmla="*/ 0 w 5221450"/>
                          <a:gd name="connsiteY4" fmla="*/ 0 h 12882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1450" h="1288256" fill="none" extrusionOk="0">
                            <a:moveTo>
                              <a:pt x="0" y="0"/>
                            </a:moveTo>
                            <a:cubicBezTo>
                              <a:pt x="2566289" y="-133017"/>
                              <a:pt x="3966322" y="-123057"/>
                              <a:pt x="5221450" y="0"/>
                            </a:cubicBezTo>
                            <a:cubicBezTo>
                              <a:pt x="5253838" y="240328"/>
                              <a:pt x="5250275" y="866881"/>
                              <a:pt x="5221450" y="1288256"/>
                            </a:cubicBezTo>
                            <a:cubicBezTo>
                              <a:pt x="4150926" y="1286055"/>
                              <a:pt x="1699776" y="1158485"/>
                              <a:pt x="0" y="1288256"/>
                            </a:cubicBezTo>
                            <a:cubicBezTo>
                              <a:pt x="86123" y="838754"/>
                              <a:pt x="-47239" y="489236"/>
                              <a:pt x="0" y="0"/>
                            </a:cubicBezTo>
                            <a:close/>
                          </a:path>
                          <a:path w="5221450" h="1288256" stroke="0" extrusionOk="0">
                            <a:moveTo>
                              <a:pt x="0" y="0"/>
                            </a:moveTo>
                            <a:cubicBezTo>
                              <a:pt x="1567358" y="-157587"/>
                              <a:pt x="4014148" y="-63908"/>
                              <a:pt x="5221450" y="0"/>
                            </a:cubicBezTo>
                            <a:cubicBezTo>
                              <a:pt x="5140888" y="203503"/>
                              <a:pt x="5112018" y="818100"/>
                              <a:pt x="5221450" y="1288256"/>
                            </a:cubicBezTo>
                            <a:cubicBezTo>
                              <a:pt x="3670815" y="1187258"/>
                              <a:pt x="1507187" y="1409312"/>
                              <a:pt x="0" y="1288256"/>
                            </a:cubicBezTo>
                            <a:cubicBezTo>
                              <a:pt x="-13021" y="1155505"/>
                              <a:pt x="-26609" y="467775"/>
                              <a:pt x="0" y="0"/>
                            </a:cubicBezTo>
                            <a:close/>
                          </a:path>
                        </a:pathLst>
                      </a:custGeom>
                      <ask:type>
                        <ask:lineSketchCurved/>
                      </ask:type>
                    </ask:lineSketchStyleProps>
                  </a:ext>
                </a:extLst>
              </a:ln>
              <a:effectLst/>
            </p:spPr>
            <p:txBody>
              <a:bodyPr rtlCol="0" anchor="ctr"/>
              <a:lstStyle/>
              <a:p>
                <a:pPr algn="ctr" defTabSz="1219170">
                  <a:defRPr/>
                </a:pPr>
                <a:r>
                  <a:rPr lang="en-US" sz="2000">
                    <a:solidFill>
                      <a:prstClr val="white"/>
                    </a:solidFill>
                    <a:latin typeface="Cambria" panose="02040503050406030204" pitchFamily="18" charset="0"/>
                    <a:cs typeface="Arial"/>
                    <a:sym typeface="Arial"/>
                  </a:rPr>
                  <a:t>*</a:t>
                </a:r>
              </a:p>
            </p:txBody>
          </p:sp>
          <p:sp>
            <p:nvSpPr>
              <p:cNvPr id="54" name="TextBox 53">
                <a:extLst>
                  <a:ext uri="{FF2B5EF4-FFF2-40B4-BE49-F238E27FC236}">
                    <a16:creationId xmlns:a16="http://schemas.microsoft.com/office/drawing/2014/main" xmlns="" id="{FE67C09E-5B64-8E22-83EA-FD73AE7E5C59}"/>
                  </a:ext>
                </a:extLst>
              </p:cNvPr>
              <p:cNvSpPr txBox="1"/>
              <p:nvPr/>
            </p:nvSpPr>
            <p:spPr>
              <a:xfrm>
                <a:off x="3902687" y="-30699"/>
                <a:ext cx="4599917" cy="1594015"/>
              </a:xfrm>
              <a:prstGeom prst="rect">
                <a:avLst/>
              </a:prstGeom>
              <a:noFill/>
            </p:spPr>
            <p:txBody>
              <a:bodyPr wrap="square">
                <a:spAutoFit/>
              </a:bodyPr>
              <a:lstStyle/>
              <a:p>
                <a:pPr defTabSz="1219170">
                  <a:spcBef>
                    <a:spcPct val="50000"/>
                  </a:spcBef>
                  <a:defRPr/>
                </a:pPr>
                <a:r>
                  <a:rPr lang="en-US" altLang="en-US" sz="7200" b="1" dirty="0">
                    <a:ln w="13462">
                      <a:solidFill>
                        <a:prstClr val="white"/>
                      </a:solidFill>
                      <a:prstDash val="solid"/>
                    </a:ln>
                    <a:solidFill>
                      <a:srgbClr val="43671B"/>
                    </a:solidFill>
                    <a:effectLst>
                      <a:outerShdw dist="38100" dir="2700000" algn="bl" rotWithShape="0">
                        <a:srgbClr val="5B9BD5"/>
                      </a:outerShdw>
                    </a:effectLst>
                    <a:latin typeface="Cambria" panose="02040503050406030204" pitchFamily="18" charset="0"/>
                    <a:cs typeface="Arial"/>
                    <a:sym typeface="Arial"/>
                  </a:rPr>
                  <a:t>Tay</a:t>
                </a:r>
              </a:p>
            </p:txBody>
          </p:sp>
        </p:grpSp>
        <p:grpSp>
          <p:nvGrpSpPr>
            <p:cNvPr id="7" name="Group 6">
              <a:extLst>
                <a:ext uri="{FF2B5EF4-FFF2-40B4-BE49-F238E27FC236}">
                  <a16:creationId xmlns:a16="http://schemas.microsoft.com/office/drawing/2014/main" xmlns="" id="{5048999A-CCF7-9903-4990-EE04A70A2F51}"/>
                </a:ext>
              </a:extLst>
            </p:cNvPr>
            <p:cNvGrpSpPr/>
            <p:nvPr/>
          </p:nvGrpSpPr>
          <p:grpSpPr>
            <a:xfrm>
              <a:off x="311419" y="3516443"/>
              <a:ext cx="918025" cy="912332"/>
              <a:chOff x="314258" y="3228962"/>
              <a:chExt cx="1228335" cy="1224365"/>
            </a:xfrm>
          </p:grpSpPr>
          <p:grpSp>
            <p:nvGrpSpPr>
              <p:cNvPr id="31" name="Google Shape;3605;p43">
                <a:extLst>
                  <a:ext uri="{FF2B5EF4-FFF2-40B4-BE49-F238E27FC236}">
                    <a16:creationId xmlns:a16="http://schemas.microsoft.com/office/drawing/2014/main" xmlns="" id="{2662C93B-D5C8-AC43-6CFA-6A38D5E88B59}"/>
                  </a:ext>
                </a:extLst>
              </p:cNvPr>
              <p:cNvGrpSpPr/>
              <p:nvPr/>
            </p:nvGrpSpPr>
            <p:grpSpPr>
              <a:xfrm>
                <a:off x="314258" y="3228962"/>
                <a:ext cx="1228335" cy="1224365"/>
                <a:chOff x="3190585" y="1598925"/>
                <a:chExt cx="1225500" cy="1225500"/>
              </a:xfrm>
            </p:grpSpPr>
            <p:sp>
              <p:nvSpPr>
                <p:cNvPr id="32" name="Google Shape;3606;p43">
                  <a:extLst>
                    <a:ext uri="{FF2B5EF4-FFF2-40B4-BE49-F238E27FC236}">
                      <a16:creationId xmlns:a16="http://schemas.microsoft.com/office/drawing/2014/main" xmlns="" id="{816A1477-8C8A-7B38-3A9B-7BD9B1785152}"/>
                    </a:ext>
                  </a:extLst>
                </p:cNvPr>
                <p:cNvSpPr/>
                <p:nvPr/>
              </p:nvSpPr>
              <p:spPr>
                <a:xfrm>
                  <a:off x="3190585" y="1598925"/>
                  <a:ext cx="1225500" cy="1225500"/>
                </a:xfrm>
                <a:prstGeom prst="ellipse">
                  <a:avLst/>
                </a:prstGeom>
                <a:solidFill>
                  <a:schemeClr val="accent2"/>
                </a:solidFill>
                <a:ln w="7620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kern="0">
                    <a:solidFill>
                      <a:srgbClr val="000000"/>
                    </a:solidFill>
                    <a:latin typeface="Cambria" panose="02040503050406030204" pitchFamily="18" charset="0"/>
                    <a:cs typeface="Arial"/>
                    <a:sym typeface="Arial"/>
                  </a:endParaRPr>
                </a:p>
              </p:txBody>
            </p:sp>
            <p:sp>
              <p:nvSpPr>
                <p:cNvPr id="33" name="Google Shape;3607;p43">
                  <a:extLst>
                    <a:ext uri="{FF2B5EF4-FFF2-40B4-BE49-F238E27FC236}">
                      <a16:creationId xmlns:a16="http://schemas.microsoft.com/office/drawing/2014/main" xmlns="" id="{B6157954-3E70-21D1-BBFF-65DA830EE862}"/>
                    </a:ext>
                  </a:extLst>
                </p:cNvPr>
                <p:cNvSpPr/>
                <p:nvPr/>
              </p:nvSpPr>
              <p:spPr>
                <a:xfrm>
                  <a:off x="3281377" y="1701500"/>
                  <a:ext cx="1044000" cy="1044000"/>
                </a:xfrm>
                <a:prstGeom prst="ellipse">
                  <a:avLst/>
                </a:pr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kern="0">
                    <a:solidFill>
                      <a:srgbClr val="000000"/>
                    </a:solidFill>
                    <a:latin typeface="Cambria" panose="02040503050406030204" pitchFamily="18" charset="0"/>
                    <a:cs typeface="Arial"/>
                    <a:sym typeface="Arial"/>
                  </a:endParaRPr>
                </a:p>
              </p:txBody>
            </p:sp>
          </p:grpSp>
          <p:pic>
            <p:nvPicPr>
              <p:cNvPr id="23" name="Picture 22">
                <a:extLst>
                  <a:ext uri="{FF2B5EF4-FFF2-40B4-BE49-F238E27FC236}">
                    <a16:creationId xmlns:a16="http://schemas.microsoft.com/office/drawing/2014/main" xmlns="" id="{88544890-1B4B-6663-ADA6-78801922CC2E}"/>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39048" t="-1048" r="31571" b="50944"/>
              <a:stretch/>
            </p:blipFill>
            <p:spPr>
              <a:xfrm>
                <a:off x="610075" y="3389084"/>
                <a:ext cx="858567" cy="927750"/>
              </a:xfrm>
              <a:prstGeom prst="rect">
                <a:avLst/>
              </a:prstGeom>
            </p:spPr>
          </p:pic>
        </p:grpSp>
      </p:grpSp>
      <p:grpSp>
        <p:nvGrpSpPr>
          <p:cNvPr id="12" name="Group 11">
            <a:extLst>
              <a:ext uri="{FF2B5EF4-FFF2-40B4-BE49-F238E27FC236}">
                <a16:creationId xmlns:a16="http://schemas.microsoft.com/office/drawing/2014/main" xmlns="" id="{15FF1D0E-F169-B9EC-94CE-787B6E3F2A49}"/>
              </a:ext>
            </a:extLst>
          </p:cNvPr>
          <p:cNvGrpSpPr/>
          <p:nvPr/>
        </p:nvGrpSpPr>
        <p:grpSpPr>
          <a:xfrm>
            <a:off x="6245508" y="2274590"/>
            <a:ext cx="5933025" cy="1394064"/>
            <a:chOff x="4684130" y="1705942"/>
            <a:chExt cx="4449769" cy="1045548"/>
          </a:xfrm>
        </p:grpSpPr>
        <p:grpSp>
          <p:nvGrpSpPr>
            <p:cNvPr id="55" name="Group 54">
              <a:extLst>
                <a:ext uri="{FF2B5EF4-FFF2-40B4-BE49-F238E27FC236}">
                  <a16:creationId xmlns:a16="http://schemas.microsoft.com/office/drawing/2014/main" xmlns="" id="{05D587AB-459C-A11B-5BD7-B79D0C20355C}"/>
                </a:ext>
              </a:extLst>
            </p:cNvPr>
            <p:cNvGrpSpPr/>
            <p:nvPr/>
          </p:nvGrpSpPr>
          <p:grpSpPr>
            <a:xfrm>
              <a:off x="5066055" y="1705942"/>
              <a:ext cx="4067844" cy="1045548"/>
              <a:chOff x="129540" y="-12495"/>
              <a:chExt cx="12171988" cy="1851292"/>
            </a:xfrm>
          </p:grpSpPr>
          <p:sp>
            <p:nvSpPr>
              <p:cNvPr id="56" name="Rectangle 55">
                <a:extLst>
                  <a:ext uri="{FF2B5EF4-FFF2-40B4-BE49-F238E27FC236}">
                    <a16:creationId xmlns:a16="http://schemas.microsoft.com/office/drawing/2014/main" xmlns="" id="{09CFA3DB-B7F3-2597-BB00-5E7732F62336}"/>
                  </a:ext>
                </a:extLst>
              </p:cNvPr>
              <p:cNvSpPr/>
              <p:nvPr/>
            </p:nvSpPr>
            <p:spPr>
              <a:xfrm>
                <a:off x="129540" y="128016"/>
                <a:ext cx="11932920" cy="1710781"/>
              </a:xfrm>
              <a:custGeom>
                <a:avLst/>
                <a:gdLst>
                  <a:gd name="connsiteX0" fmla="*/ 0 w 11932920"/>
                  <a:gd name="connsiteY0" fmla="*/ 0 h 1710781"/>
                  <a:gd name="connsiteX1" fmla="*/ 11932920 w 11932920"/>
                  <a:gd name="connsiteY1" fmla="*/ 0 h 1710781"/>
                  <a:gd name="connsiteX2" fmla="*/ 11932920 w 11932920"/>
                  <a:gd name="connsiteY2" fmla="*/ 1710781 h 1710781"/>
                  <a:gd name="connsiteX3" fmla="*/ 0 w 11932920"/>
                  <a:gd name="connsiteY3" fmla="*/ 1710781 h 1710781"/>
                  <a:gd name="connsiteX4" fmla="*/ 0 w 11932920"/>
                  <a:gd name="connsiteY4" fmla="*/ 0 h 17107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32920" h="1710781" fill="none" extrusionOk="0">
                    <a:moveTo>
                      <a:pt x="0" y="0"/>
                    </a:moveTo>
                    <a:cubicBezTo>
                      <a:pt x="3894799" y="-133017"/>
                      <a:pt x="6957242" y="-123057"/>
                      <a:pt x="11932920" y="0"/>
                    </a:cubicBezTo>
                    <a:cubicBezTo>
                      <a:pt x="11781855" y="306264"/>
                      <a:pt x="11935788" y="1228254"/>
                      <a:pt x="11932920" y="1710781"/>
                    </a:cubicBezTo>
                    <a:cubicBezTo>
                      <a:pt x="6069223" y="1708580"/>
                      <a:pt x="2854444" y="1581010"/>
                      <a:pt x="0" y="1710781"/>
                    </a:cubicBezTo>
                    <a:cubicBezTo>
                      <a:pt x="66034" y="1169151"/>
                      <a:pt x="34881" y="356270"/>
                      <a:pt x="0" y="0"/>
                    </a:cubicBezTo>
                    <a:close/>
                  </a:path>
                  <a:path w="11932920" h="1710781" stroke="0" extrusionOk="0">
                    <a:moveTo>
                      <a:pt x="0" y="0"/>
                    </a:moveTo>
                    <a:cubicBezTo>
                      <a:pt x="5260551" y="-157587"/>
                      <a:pt x="8849332" y="-63908"/>
                      <a:pt x="11932920" y="0"/>
                    </a:cubicBezTo>
                    <a:cubicBezTo>
                      <a:pt x="11890298" y="255585"/>
                      <a:pt x="11929257" y="1165646"/>
                      <a:pt x="11932920" y="1710781"/>
                    </a:cubicBezTo>
                    <a:cubicBezTo>
                      <a:pt x="7499845" y="1609783"/>
                      <a:pt x="2568714" y="1831837"/>
                      <a:pt x="0" y="1710781"/>
                    </a:cubicBezTo>
                    <a:cubicBezTo>
                      <a:pt x="119464" y="1236510"/>
                      <a:pt x="102617" y="813765"/>
                      <a:pt x="0" y="0"/>
                    </a:cubicBezTo>
                    <a:close/>
                  </a:path>
                </a:pathLst>
              </a:custGeom>
              <a:solidFill>
                <a:schemeClr val="bg2">
                  <a:alpha val="80000"/>
                </a:schemeClr>
              </a:solidFill>
              <a:ln w="28575" cap="flat" cmpd="sng" algn="ctr">
                <a:solidFill>
                  <a:srgbClr val="43671B"/>
                </a:solidFill>
                <a:prstDash val="solid"/>
                <a:miter lim="800000"/>
                <a:extLst>
                  <a:ext uri="{C807C97D-BFC1-408E-A445-0C87EB9F89A2}">
                    <ask:lineSketchStyleProps xmlns:ask="http://schemas.microsoft.com/office/drawing/2018/sketchyshapes" xmlns="" sd="1018328812">
                      <a:custGeom>
                        <a:avLst/>
                        <a:gdLst>
                          <a:gd name="connsiteX0" fmla="*/ 0 w 5317264"/>
                          <a:gd name="connsiteY0" fmla="*/ 0 h 1288256"/>
                          <a:gd name="connsiteX1" fmla="*/ 5317264 w 5317264"/>
                          <a:gd name="connsiteY1" fmla="*/ 0 h 1288256"/>
                          <a:gd name="connsiteX2" fmla="*/ 5317264 w 5317264"/>
                          <a:gd name="connsiteY2" fmla="*/ 1288256 h 1288256"/>
                          <a:gd name="connsiteX3" fmla="*/ 0 w 5317264"/>
                          <a:gd name="connsiteY3" fmla="*/ 1288256 h 1288256"/>
                          <a:gd name="connsiteX4" fmla="*/ 0 w 5317264"/>
                          <a:gd name="connsiteY4" fmla="*/ 0 h 12882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17264" h="1288256" fill="none" extrusionOk="0">
                            <a:moveTo>
                              <a:pt x="0" y="0"/>
                            </a:moveTo>
                            <a:cubicBezTo>
                              <a:pt x="1674726" y="-133017"/>
                              <a:pt x="4239257" y="-123057"/>
                              <a:pt x="5317264" y="0"/>
                            </a:cubicBezTo>
                            <a:cubicBezTo>
                              <a:pt x="5349652" y="240328"/>
                              <a:pt x="5346089" y="866881"/>
                              <a:pt x="5317264" y="1288256"/>
                            </a:cubicBezTo>
                            <a:cubicBezTo>
                              <a:pt x="3702899" y="1286055"/>
                              <a:pt x="2515180" y="1158485"/>
                              <a:pt x="0" y="1288256"/>
                            </a:cubicBezTo>
                            <a:cubicBezTo>
                              <a:pt x="86123" y="838754"/>
                              <a:pt x="-47239" y="489236"/>
                              <a:pt x="0" y="0"/>
                            </a:cubicBezTo>
                            <a:close/>
                          </a:path>
                          <a:path w="5317264" h="1288256" stroke="0" extrusionOk="0">
                            <a:moveTo>
                              <a:pt x="0" y="0"/>
                            </a:moveTo>
                            <a:cubicBezTo>
                              <a:pt x="1554657" y="-157587"/>
                              <a:pt x="4152450" y="-63908"/>
                              <a:pt x="5317264" y="0"/>
                            </a:cubicBezTo>
                            <a:cubicBezTo>
                              <a:pt x="5236702" y="203503"/>
                              <a:pt x="5207832" y="818100"/>
                              <a:pt x="5317264" y="1288256"/>
                            </a:cubicBezTo>
                            <a:cubicBezTo>
                              <a:pt x="3624057" y="1187258"/>
                              <a:pt x="2479506" y="1409312"/>
                              <a:pt x="0" y="1288256"/>
                            </a:cubicBezTo>
                            <a:cubicBezTo>
                              <a:pt x="-13021" y="1155505"/>
                              <a:pt x="-26609" y="467775"/>
                              <a:pt x="0" y="0"/>
                            </a:cubicBezTo>
                            <a:close/>
                          </a:path>
                        </a:pathLst>
                      </a:custGeom>
                      <ask:type>
                        <ask:lineSketchCurved/>
                      </ask:type>
                    </ask:lineSketchStyleProps>
                  </a:ext>
                </a:extLst>
              </a:ln>
              <a:effectLst/>
            </p:spPr>
            <p:txBody>
              <a:bodyPr rtlCol="0" anchor="ctr"/>
              <a:lstStyle/>
              <a:p>
                <a:pPr algn="ctr" defTabSz="1219170">
                  <a:defRPr/>
                </a:pPr>
                <a:r>
                  <a:rPr lang="en-US" sz="2000">
                    <a:solidFill>
                      <a:prstClr val="white"/>
                    </a:solidFill>
                    <a:latin typeface="Cambria" panose="02040503050406030204" pitchFamily="18" charset="0"/>
                    <a:cs typeface="Arial"/>
                    <a:sym typeface="Arial"/>
                  </a:rPr>
                  <a:t>*</a:t>
                </a:r>
              </a:p>
            </p:txBody>
          </p:sp>
          <p:sp>
            <p:nvSpPr>
              <p:cNvPr id="57" name="TextBox 56">
                <a:extLst>
                  <a:ext uri="{FF2B5EF4-FFF2-40B4-BE49-F238E27FC236}">
                    <a16:creationId xmlns:a16="http://schemas.microsoft.com/office/drawing/2014/main" xmlns="" id="{E649C732-004C-7D6C-65CE-4829F0F70DA0}"/>
                  </a:ext>
                </a:extLst>
              </p:cNvPr>
              <p:cNvSpPr txBox="1"/>
              <p:nvPr/>
            </p:nvSpPr>
            <p:spPr>
              <a:xfrm>
                <a:off x="3630647" y="-12495"/>
                <a:ext cx="8670881" cy="1594015"/>
              </a:xfrm>
              <a:prstGeom prst="rect">
                <a:avLst/>
              </a:prstGeom>
              <a:noFill/>
            </p:spPr>
            <p:txBody>
              <a:bodyPr wrap="square">
                <a:spAutoFit/>
              </a:bodyPr>
              <a:lstStyle/>
              <a:p>
                <a:pPr defTabSz="1219170">
                  <a:spcBef>
                    <a:spcPct val="50000"/>
                  </a:spcBef>
                  <a:defRPr/>
                </a:pPr>
                <a:r>
                  <a:rPr lang="en-US" altLang="en-US" sz="7200" b="1" dirty="0">
                    <a:ln w="13462">
                      <a:solidFill>
                        <a:prstClr val="white"/>
                      </a:solidFill>
                      <a:prstDash val="solid"/>
                    </a:ln>
                    <a:solidFill>
                      <a:srgbClr val="43671B"/>
                    </a:solidFill>
                    <a:effectLst>
                      <a:outerShdw dist="38100" dir="2700000" algn="bl" rotWithShape="0">
                        <a:srgbClr val="5B9BD5"/>
                      </a:outerShdw>
                    </a:effectLst>
                    <a:latin typeface="Cambria" panose="02040503050406030204" pitchFamily="18" charset="0"/>
                    <a:cs typeface="Arial"/>
                    <a:sym typeface="Arial"/>
                  </a:rPr>
                  <a:t>Tim</a:t>
                </a:r>
              </a:p>
            </p:txBody>
          </p:sp>
        </p:grpSp>
        <p:grpSp>
          <p:nvGrpSpPr>
            <p:cNvPr id="8" name="Group 7">
              <a:extLst>
                <a:ext uri="{FF2B5EF4-FFF2-40B4-BE49-F238E27FC236}">
                  <a16:creationId xmlns:a16="http://schemas.microsoft.com/office/drawing/2014/main" xmlns="" id="{68B3C73C-0893-2677-C26E-8B9FC91D519E}"/>
                </a:ext>
              </a:extLst>
            </p:cNvPr>
            <p:cNvGrpSpPr/>
            <p:nvPr/>
          </p:nvGrpSpPr>
          <p:grpSpPr>
            <a:xfrm>
              <a:off x="4684130" y="1730750"/>
              <a:ext cx="990103" cy="988223"/>
              <a:chOff x="5304987" y="1743054"/>
              <a:chExt cx="1228335" cy="1224365"/>
            </a:xfrm>
          </p:grpSpPr>
          <p:grpSp>
            <p:nvGrpSpPr>
              <p:cNvPr id="34" name="Google Shape;3605;p43">
                <a:extLst>
                  <a:ext uri="{FF2B5EF4-FFF2-40B4-BE49-F238E27FC236}">
                    <a16:creationId xmlns:a16="http://schemas.microsoft.com/office/drawing/2014/main" xmlns="" id="{A424AC23-4803-A0CF-8B44-81C546CA3F45}"/>
                  </a:ext>
                </a:extLst>
              </p:cNvPr>
              <p:cNvGrpSpPr/>
              <p:nvPr/>
            </p:nvGrpSpPr>
            <p:grpSpPr>
              <a:xfrm>
                <a:off x="5304987" y="1743054"/>
                <a:ext cx="1228335" cy="1224365"/>
                <a:chOff x="3190585" y="1598925"/>
                <a:chExt cx="1225500" cy="1225500"/>
              </a:xfrm>
            </p:grpSpPr>
            <p:sp>
              <p:nvSpPr>
                <p:cNvPr id="35" name="Google Shape;3606;p43">
                  <a:extLst>
                    <a:ext uri="{FF2B5EF4-FFF2-40B4-BE49-F238E27FC236}">
                      <a16:creationId xmlns:a16="http://schemas.microsoft.com/office/drawing/2014/main" xmlns="" id="{BB6DB16E-CDF7-4B0C-C268-06F609239B4D}"/>
                    </a:ext>
                  </a:extLst>
                </p:cNvPr>
                <p:cNvSpPr/>
                <p:nvPr/>
              </p:nvSpPr>
              <p:spPr>
                <a:xfrm>
                  <a:off x="3190585" y="1598925"/>
                  <a:ext cx="1225500" cy="1225500"/>
                </a:xfrm>
                <a:prstGeom prst="ellipse">
                  <a:avLst/>
                </a:prstGeom>
                <a:solidFill>
                  <a:schemeClr val="accent2"/>
                </a:solidFill>
                <a:ln w="7620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kern="0">
                    <a:solidFill>
                      <a:srgbClr val="000000"/>
                    </a:solidFill>
                    <a:latin typeface="Cambria" panose="02040503050406030204" pitchFamily="18" charset="0"/>
                    <a:cs typeface="Arial"/>
                    <a:sym typeface="Arial"/>
                  </a:endParaRPr>
                </a:p>
              </p:txBody>
            </p:sp>
            <p:sp>
              <p:nvSpPr>
                <p:cNvPr id="36" name="Google Shape;3607;p43">
                  <a:extLst>
                    <a:ext uri="{FF2B5EF4-FFF2-40B4-BE49-F238E27FC236}">
                      <a16:creationId xmlns:a16="http://schemas.microsoft.com/office/drawing/2014/main" xmlns="" id="{98D30DBD-10AF-ABC5-6219-AC7556A498B1}"/>
                    </a:ext>
                  </a:extLst>
                </p:cNvPr>
                <p:cNvSpPr/>
                <p:nvPr/>
              </p:nvSpPr>
              <p:spPr>
                <a:xfrm>
                  <a:off x="3281377" y="1701500"/>
                  <a:ext cx="1044000" cy="1044000"/>
                </a:xfrm>
                <a:prstGeom prst="ellipse">
                  <a:avLst/>
                </a:pr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kern="0">
                    <a:solidFill>
                      <a:srgbClr val="000000"/>
                    </a:solidFill>
                    <a:latin typeface="Cambria" panose="02040503050406030204" pitchFamily="18" charset="0"/>
                    <a:cs typeface="Arial"/>
                    <a:sym typeface="Arial"/>
                  </a:endParaRPr>
                </a:p>
              </p:txBody>
            </p:sp>
          </p:grpSp>
          <p:pic>
            <p:nvPicPr>
              <p:cNvPr id="24" name="Picture 23">
                <a:extLst>
                  <a:ext uri="{FF2B5EF4-FFF2-40B4-BE49-F238E27FC236}">
                    <a16:creationId xmlns:a16="http://schemas.microsoft.com/office/drawing/2014/main" xmlns="" id="{243B3E65-C1EA-31F0-BD68-0A91D87EA538}"/>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71354" t="-1449" r="-735" b="51345"/>
              <a:stretch/>
            </p:blipFill>
            <p:spPr>
              <a:xfrm rot="21281818">
                <a:off x="5421313" y="1921213"/>
                <a:ext cx="884835" cy="956135"/>
              </a:xfrm>
              <a:prstGeom prst="rect">
                <a:avLst/>
              </a:prstGeom>
            </p:spPr>
          </p:pic>
        </p:grpSp>
      </p:grpSp>
      <p:grpSp>
        <p:nvGrpSpPr>
          <p:cNvPr id="10" name="Group 9">
            <a:extLst>
              <a:ext uri="{FF2B5EF4-FFF2-40B4-BE49-F238E27FC236}">
                <a16:creationId xmlns:a16="http://schemas.microsoft.com/office/drawing/2014/main" xmlns="" id="{5859EE6C-990A-80F9-7446-B3ABFFE36C1D}"/>
              </a:ext>
            </a:extLst>
          </p:cNvPr>
          <p:cNvGrpSpPr/>
          <p:nvPr/>
        </p:nvGrpSpPr>
        <p:grpSpPr>
          <a:xfrm>
            <a:off x="352774" y="2235660"/>
            <a:ext cx="5646933" cy="1406240"/>
            <a:chOff x="264580" y="1676745"/>
            <a:chExt cx="4235200" cy="1054680"/>
          </a:xfrm>
        </p:grpSpPr>
        <p:grpSp>
          <p:nvGrpSpPr>
            <p:cNvPr id="58" name="Group 57">
              <a:extLst>
                <a:ext uri="{FF2B5EF4-FFF2-40B4-BE49-F238E27FC236}">
                  <a16:creationId xmlns:a16="http://schemas.microsoft.com/office/drawing/2014/main" xmlns="" id="{122E8B3C-F94E-7608-1FC0-437336C2D4E5}"/>
                </a:ext>
              </a:extLst>
            </p:cNvPr>
            <p:cNvGrpSpPr/>
            <p:nvPr/>
          </p:nvGrpSpPr>
          <p:grpSpPr>
            <a:xfrm>
              <a:off x="655913" y="1676745"/>
              <a:ext cx="3843867" cy="1054680"/>
              <a:chOff x="129540" y="-28665"/>
              <a:chExt cx="11932920" cy="1867462"/>
            </a:xfrm>
          </p:grpSpPr>
          <p:sp>
            <p:nvSpPr>
              <p:cNvPr id="59" name="Rectangle 58">
                <a:extLst>
                  <a:ext uri="{FF2B5EF4-FFF2-40B4-BE49-F238E27FC236}">
                    <a16:creationId xmlns:a16="http://schemas.microsoft.com/office/drawing/2014/main" xmlns="" id="{27405422-B596-98A9-D9AA-FAAE1FC0B251}"/>
                  </a:ext>
                </a:extLst>
              </p:cNvPr>
              <p:cNvSpPr/>
              <p:nvPr/>
            </p:nvSpPr>
            <p:spPr>
              <a:xfrm>
                <a:off x="129540" y="128016"/>
                <a:ext cx="11932920" cy="1710781"/>
              </a:xfrm>
              <a:custGeom>
                <a:avLst/>
                <a:gdLst>
                  <a:gd name="connsiteX0" fmla="*/ 0 w 11932920"/>
                  <a:gd name="connsiteY0" fmla="*/ 0 h 1710781"/>
                  <a:gd name="connsiteX1" fmla="*/ 11932920 w 11932920"/>
                  <a:gd name="connsiteY1" fmla="*/ 0 h 1710781"/>
                  <a:gd name="connsiteX2" fmla="*/ 11932920 w 11932920"/>
                  <a:gd name="connsiteY2" fmla="*/ 1710781 h 1710781"/>
                  <a:gd name="connsiteX3" fmla="*/ 0 w 11932920"/>
                  <a:gd name="connsiteY3" fmla="*/ 1710781 h 1710781"/>
                  <a:gd name="connsiteX4" fmla="*/ 0 w 11932920"/>
                  <a:gd name="connsiteY4" fmla="*/ 0 h 17107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32920" h="1710781" fill="none" extrusionOk="0">
                    <a:moveTo>
                      <a:pt x="0" y="0"/>
                    </a:moveTo>
                    <a:cubicBezTo>
                      <a:pt x="3894799" y="-133017"/>
                      <a:pt x="6957242" y="-123057"/>
                      <a:pt x="11932920" y="0"/>
                    </a:cubicBezTo>
                    <a:cubicBezTo>
                      <a:pt x="11781855" y="306264"/>
                      <a:pt x="11935788" y="1228254"/>
                      <a:pt x="11932920" y="1710781"/>
                    </a:cubicBezTo>
                    <a:cubicBezTo>
                      <a:pt x="6069223" y="1708580"/>
                      <a:pt x="2854444" y="1581010"/>
                      <a:pt x="0" y="1710781"/>
                    </a:cubicBezTo>
                    <a:cubicBezTo>
                      <a:pt x="66034" y="1169151"/>
                      <a:pt x="34881" y="356270"/>
                      <a:pt x="0" y="0"/>
                    </a:cubicBezTo>
                    <a:close/>
                  </a:path>
                  <a:path w="11932920" h="1710781" stroke="0" extrusionOk="0">
                    <a:moveTo>
                      <a:pt x="0" y="0"/>
                    </a:moveTo>
                    <a:cubicBezTo>
                      <a:pt x="5260551" y="-157587"/>
                      <a:pt x="8849332" y="-63908"/>
                      <a:pt x="11932920" y="0"/>
                    </a:cubicBezTo>
                    <a:cubicBezTo>
                      <a:pt x="11890298" y="255585"/>
                      <a:pt x="11929257" y="1165646"/>
                      <a:pt x="11932920" y="1710781"/>
                    </a:cubicBezTo>
                    <a:cubicBezTo>
                      <a:pt x="7499845" y="1609783"/>
                      <a:pt x="2568714" y="1831837"/>
                      <a:pt x="0" y="1710781"/>
                    </a:cubicBezTo>
                    <a:cubicBezTo>
                      <a:pt x="119464" y="1236510"/>
                      <a:pt x="102617" y="813765"/>
                      <a:pt x="0" y="0"/>
                    </a:cubicBezTo>
                    <a:close/>
                  </a:path>
                </a:pathLst>
              </a:custGeom>
              <a:solidFill>
                <a:sysClr val="window" lastClr="FFFFFF">
                  <a:alpha val="80000"/>
                </a:sysClr>
              </a:solidFill>
              <a:ln w="28575" cap="flat" cmpd="sng" algn="ctr">
                <a:solidFill>
                  <a:srgbClr val="43671B"/>
                </a:solidFill>
                <a:prstDash val="solid"/>
                <a:miter lim="800000"/>
                <a:extLst>
                  <a:ext uri="{C807C97D-BFC1-408E-A445-0C87EB9F89A2}">
                    <ask:lineSketchStyleProps xmlns:ask="http://schemas.microsoft.com/office/drawing/2018/sketchyshapes" xmlns="" sd="1018328812">
                      <a:custGeom>
                        <a:avLst/>
                        <a:gdLst>
                          <a:gd name="connsiteX0" fmla="*/ 0 w 5125156"/>
                          <a:gd name="connsiteY0" fmla="*/ 0 h 1288256"/>
                          <a:gd name="connsiteX1" fmla="*/ 5125156 w 5125156"/>
                          <a:gd name="connsiteY1" fmla="*/ 0 h 1288256"/>
                          <a:gd name="connsiteX2" fmla="*/ 5125156 w 5125156"/>
                          <a:gd name="connsiteY2" fmla="*/ 1288256 h 1288256"/>
                          <a:gd name="connsiteX3" fmla="*/ 0 w 5125156"/>
                          <a:gd name="connsiteY3" fmla="*/ 1288256 h 1288256"/>
                          <a:gd name="connsiteX4" fmla="*/ 0 w 5125156"/>
                          <a:gd name="connsiteY4" fmla="*/ 0 h 12882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25156" h="1288256" fill="none" extrusionOk="0">
                            <a:moveTo>
                              <a:pt x="0" y="0"/>
                            </a:moveTo>
                            <a:cubicBezTo>
                              <a:pt x="1674750" y="-133017"/>
                              <a:pt x="4266908" y="-123057"/>
                              <a:pt x="5125156" y="0"/>
                            </a:cubicBezTo>
                            <a:cubicBezTo>
                              <a:pt x="5157544" y="240328"/>
                              <a:pt x="5153981" y="866881"/>
                              <a:pt x="5125156" y="1288256"/>
                            </a:cubicBezTo>
                            <a:cubicBezTo>
                              <a:pt x="3376220" y="1286055"/>
                              <a:pt x="2405360" y="1158485"/>
                              <a:pt x="0" y="1288256"/>
                            </a:cubicBezTo>
                            <a:cubicBezTo>
                              <a:pt x="86123" y="838754"/>
                              <a:pt x="-47239" y="489236"/>
                              <a:pt x="0" y="0"/>
                            </a:cubicBezTo>
                            <a:close/>
                          </a:path>
                          <a:path w="5125156" h="1288256" stroke="0" extrusionOk="0">
                            <a:moveTo>
                              <a:pt x="0" y="0"/>
                            </a:moveTo>
                            <a:cubicBezTo>
                              <a:pt x="1192529" y="-157587"/>
                              <a:pt x="2662472" y="-63908"/>
                              <a:pt x="5125156" y="0"/>
                            </a:cubicBezTo>
                            <a:cubicBezTo>
                              <a:pt x="5044594" y="203503"/>
                              <a:pt x="5015724" y="818100"/>
                              <a:pt x="5125156" y="1288256"/>
                            </a:cubicBezTo>
                            <a:cubicBezTo>
                              <a:pt x="3105318" y="1187258"/>
                              <a:pt x="2180169" y="1409312"/>
                              <a:pt x="0" y="1288256"/>
                            </a:cubicBezTo>
                            <a:cubicBezTo>
                              <a:pt x="-13021" y="1155505"/>
                              <a:pt x="-26609" y="467775"/>
                              <a:pt x="0" y="0"/>
                            </a:cubicBezTo>
                            <a:close/>
                          </a:path>
                        </a:pathLst>
                      </a:custGeom>
                      <ask:type>
                        <ask:lineSketchCurved/>
                      </ask:type>
                    </ask:lineSketchStyleProps>
                  </a:ext>
                </a:extLst>
              </a:ln>
              <a:effectLst/>
            </p:spPr>
            <p:txBody>
              <a:bodyPr rtlCol="0" anchor="ctr"/>
              <a:lstStyle/>
              <a:p>
                <a:pPr algn="ctr" defTabSz="1219170">
                  <a:defRPr/>
                </a:pPr>
                <a:r>
                  <a:rPr lang="en-US" sz="2000">
                    <a:solidFill>
                      <a:prstClr val="white"/>
                    </a:solidFill>
                    <a:latin typeface="Cambria" panose="02040503050406030204" pitchFamily="18" charset="0"/>
                    <a:cs typeface="Arial"/>
                    <a:sym typeface="Arial"/>
                  </a:rPr>
                  <a:t>*</a:t>
                </a:r>
              </a:p>
            </p:txBody>
          </p:sp>
          <p:sp>
            <p:nvSpPr>
              <p:cNvPr id="60" name="TextBox 59">
                <a:extLst>
                  <a:ext uri="{FF2B5EF4-FFF2-40B4-BE49-F238E27FC236}">
                    <a16:creationId xmlns:a16="http://schemas.microsoft.com/office/drawing/2014/main" xmlns="" id="{49EADB0C-1406-41D9-6C96-9EECD2981848}"/>
                  </a:ext>
                </a:extLst>
              </p:cNvPr>
              <p:cNvSpPr txBox="1"/>
              <p:nvPr/>
            </p:nvSpPr>
            <p:spPr>
              <a:xfrm>
                <a:off x="1544005" y="-28665"/>
                <a:ext cx="9948395" cy="1594015"/>
              </a:xfrm>
              <a:prstGeom prst="rect">
                <a:avLst/>
              </a:prstGeom>
              <a:noFill/>
            </p:spPr>
            <p:txBody>
              <a:bodyPr wrap="square">
                <a:spAutoFit/>
              </a:bodyPr>
              <a:lstStyle/>
              <a:p>
                <a:pPr defTabSz="1219170">
                  <a:spcBef>
                    <a:spcPct val="50000"/>
                  </a:spcBef>
                  <a:defRPr/>
                </a:pPr>
                <a:r>
                  <a:rPr lang="en-US" altLang="en-US" sz="7200" b="1" dirty="0" err="1">
                    <a:ln w="13462">
                      <a:solidFill>
                        <a:prstClr val="white"/>
                      </a:solidFill>
                      <a:prstDash val="solid"/>
                    </a:ln>
                    <a:solidFill>
                      <a:srgbClr val="43671B"/>
                    </a:solidFill>
                    <a:effectLst>
                      <a:outerShdw dist="38100" dir="2700000" algn="bl" rotWithShape="0">
                        <a:srgbClr val="5B9BD5"/>
                      </a:outerShdw>
                    </a:effectLst>
                    <a:latin typeface="Cambria" panose="02040503050406030204" pitchFamily="18" charset="0"/>
                    <a:cs typeface="Arial"/>
                    <a:sym typeface="Arial"/>
                  </a:rPr>
                  <a:t>Dạ</a:t>
                </a:r>
                <a:r>
                  <a:rPr lang="en-US" altLang="en-US" sz="7200" b="1" dirty="0">
                    <a:ln w="13462">
                      <a:solidFill>
                        <a:prstClr val="white"/>
                      </a:solidFill>
                      <a:prstDash val="solid"/>
                    </a:ln>
                    <a:solidFill>
                      <a:srgbClr val="43671B"/>
                    </a:solidFill>
                    <a:effectLst>
                      <a:outerShdw dist="38100" dir="2700000" algn="bl" rotWithShape="0">
                        <a:srgbClr val="5B9BD5"/>
                      </a:outerShdw>
                    </a:effectLst>
                    <a:latin typeface="Cambria" panose="02040503050406030204" pitchFamily="18" charset="0"/>
                    <a:cs typeface="Arial"/>
                    <a:sym typeface="Arial"/>
                  </a:rPr>
                  <a:t> </a:t>
                </a:r>
                <a:r>
                  <a:rPr lang="en-US" altLang="en-US" sz="7200" b="1" dirty="0" err="1">
                    <a:ln w="13462">
                      <a:solidFill>
                        <a:prstClr val="white"/>
                      </a:solidFill>
                      <a:prstDash val="solid"/>
                    </a:ln>
                    <a:solidFill>
                      <a:srgbClr val="43671B"/>
                    </a:solidFill>
                    <a:effectLst>
                      <a:outerShdw dist="38100" dir="2700000" algn="bl" rotWithShape="0">
                        <a:srgbClr val="5B9BD5"/>
                      </a:outerShdw>
                    </a:effectLst>
                    <a:latin typeface="Cambria" panose="02040503050406030204" pitchFamily="18" charset="0"/>
                    <a:cs typeface="Arial"/>
                    <a:sym typeface="Arial"/>
                  </a:rPr>
                  <a:t>dày</a:t>
                </a:r>
                <a:endParaRPr lang="en-US" altLang="en-US" sz="7200" b="1" dirty="0">
                  <a:ln w="13462">
                    <a:solidFill>
                      <a:prstClr val="white"/>
                    </a:solidFill>
                    <a:prstDash val="solid"/>
                  </a:ln>
                  <a:solidFill>
                    <a:srgbClr val="43671B"/>
                  </a:solidFill>
                  <a:effectLst>
                    <a:outerShdw dist="38100" dir="2700000" algn="bl" rotWithShape="0">
                      <a:srgbClr val="5B9BD5"/>
                    </a:outerShdw>
                  </a:effectLst>
                  <a:latin typeface="Cambria" panose="02040503050406030204" pitchFamily="18" charset="0"/>
                  <a:cs typeface="Arial"/>
                  <a:sym typeface="Arial"/>
                </a:endParaRPr>
              </a:p>
            </p:txBody>
          </p:sp>
        </p:grpSp>
        <p:grpSp>
          <p:nvGrpSpPr>
            <p:cNvPr id="5" name="Group 4">
              <a:extLst>
                <a:ext uri="{FF2B5EF4-FFF2-40B4-BE49-F238E27FC236}">
                  <a16:creationId xmlns:a16="http://schemas.microsoft.com/office/drawing/2014/main" xmlns="" id="{7B2FDAB1-82FB-B88D-A331-6C81AE4AD131}"/>
                </a:ext>
              </a:extLst>
            </p:cNvPr>
            <p:cNvGrpSpPr/>
            <p:nvPr/>
          </p:nvGrpSpPr>
          <p:grpSpPr>
            <a:xfrm>
              <a:off x="264580" y="1783360"/>
              <a:ext cx="918025" cy="912332"/>
              <a:chOff x="223256" y="1570336"/>
              <a:chExt cx="1228335" cy="1224365"/>
            </a:xfrm>
          </p:grpSpPr>
          <p:grpSp>
            <p:nvGrpSpPr>
              <p:cNvPr id="28" name="Google Shape;3605;p43">
                <a:extLst>
                  <a:ext uri="{FF2B5EF4-FFF2-40B4-BE49-F238E27FC236}">
                    <a16:creationId xmlns:a16="http://schemas.microsoft.com/office/drawing/2014/main" xmlns="" id="{8F21DAAA-4126-28FA-3F7F-B5464FBD7D79}"/>
                  </a:ext>
                </a:extLst>
              </p:cNvPr>
              <p:cNvGrpSpPr/>
              <p:nvPr/>
            </p:nvGrpSpPr>
            <p:grpSpPr>
              <a:xfrm>
                <a:off x="223256" y="1570336"/>
                <a:ext cx="1228335" cy="1224365"/>
                <a:chOff x="3190585" y="1598925"/>
                <a:chExt cx="1225500" cy="1225500"/>
              </a:xfrm>
            </p:grpSpPr>
            <p:sp>
              <p:nvSpPr>
                <p:cNvPr id="29" name="Google Shape;3606;p43">
                  <a:extLst>
                    <a:ext uri="{FF2B5EF4-FFF2-40B4-BE49-F238E27FC236}">
                      <a16:creationId xmlns:a16="http://schemas.microsoft.com/office/drawing/2014/main" xmlns="" id="{41E993A4-6AA8-CFD4-EA59-9F193ECB777C}"/>
                    </a:ext>
                  </a:extLst>
                </p:cNvPr>
                <p:cNvSpPr/>
                <p:nvPr/>
              </p:nvSpPr>
              <p:spPr>
                <a:xfrm>
                  <a:off x="3190585" y="1598925"/>
                  <a:ext cx="1225500" cy="1225500"/>
                </a:xfrm>
                <a:prstGeom prst="ellipse">
                  <a:avLst/>
                </a:prstGeom>
                <a:solidFill>
                  <a:schemeClr val="accent2"/>
                </a:solidFill>
                <a:ln w="7620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kern="0">
                    <a:solidFill>
                      <a:srgbClr val="000000"/>
                    </a:solidFill>
                    <a:latin typeface="Cambria" panose="02040503050406030204" pitchFamily="18" charset="0"/>
                    <a:cs typeface="Arial"/>
                    <a:sym typeface="Arial"/>
                  </a:endParaRPr>
                </a:p>
              </p:txBody>
            </p:sp>
            <p:sp>
              <p:nvSpPr>
                <p:cNvPr id="30" name="Google Shape;3607;p43">
                  <a:extLst>
                    <a:ext uri="{FF2B5EF4-FFF2-40B4-BE49-F238E27FC236}">
                      <a16:creationId xmlns:a16="http://schemas.microsoft.com/office/drawing/2014/main" xmlns="" id="{6F5930F6-EA8F-AAF9-F667-ECADDBB0D33D}"/>
                    </a:ext>
                  </a:extLst>
                </p:cNvPr>
                <p:cNvSpPr/>
                <p:nvPr/>
              </p:nvSpPr>
              <p:spPr>
                <a:xfrm>
                  <a:off x="3281377" y="1701500"/>
                  <a:ext cx="1044000" cy="1044000"/>
                </a:xfrm>
                <a:prstGeom prst="ellipse">
                  <a:avLst/>
                </a:pr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kern="0">
                    <a:solidFill>
                      <a:srgbClr val="000000"/>
                    </a:solidFill>
                    <a:latin typeface="Cambria" panose="02040503050406030204" pitchFamily="18" charset="0"/>
                    <a:cs typeface="Arial"/>
                    <a:sym typeface="Arial"/>
                  </a:endParaRPr>
                </a:p>
              </p:txBody>
            </p:sp>
          </p:grpSp>
          <p:pic>
            <p:nvPicPr>
              <p:cNvPr id="22" name="Picture 21">
                <a:extLst>
                  <a:ext uri="{FF2B5EF4-FFF2-40B4-BE49-F238E27FC236}">
                    <a16:creationId xmlns:a16="http://schemas.microsoft.com/office/drawing/2014/main" xmlns="" id="{2ADEFAD2-FA9B-2F13-F51C-496494F42391}"/>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t="-1991" r="64831" b="51887"/>
              <a:stretch/>
            </p:blipFill>
            <p:spPr>
              <a:xfrm>
                <a:off x="428425" y="1667516"/>
                <a:ext cx="807883" cy="947137"/>
              </a:xfrm>
              <a:prstGeom prst="rect">
                <a:avLst/>
              </a:prstGeom>
            </p:spPr>
          </p:pic>
        </p:grpSp>
      </p:grpSp>
      <p:grpSp>
        <p:nvGrpSpPr>
          <p:cNvPr id="13" name="Group 12">
            <a:extLst>
              <a:ext uri="{FF2B5EF4-FFF2-40B4-BE49-F238E27FC236}">
                <a16:creationId xmlns:a16="http://schemas.microsoft.com/office/drawing/2014/main" xmlns="" id="{9AB07A9A-DA78-BB44-97CC-598B8B83C3AF}"/>
              </a:ext>
            </a:extLst>
          </p:cNvPr>
          <p:cNvGrpSpPr/>
          <p:nvPr/>
        </p:nvGrpSpPr>
        <p:grpSpPr>
          <a:xfrm>
            <a:off x="6319414" y="4572125"/>
            <a:ext cx="6178253" cy="1404722"/>
            <a:chOff x="4739560" y="3429094"/>
            <a:chExt cx="4633690" cy="1053542"/>
          </a:xfrm>
        </p:grpSpPr>
        <p:grpSp>
          <p:nvGrpSpPr>
            <p:cNvPr id="49" name="Group 48">
              <a:extLst>
                <a:ext uri="{FF2B5EF4-FFF2-40B4-BE49-F238E27FC236}">
                  <a16:creationId xmlns:a16="http://schemas.microsoft.com/office/drawing/2014/main" xmlns="" id="{0E159824-0C09-BDBF-CBDA-9408BF85F98D}"/>
                </a:ext>
              </a:extLst>
            </p:cNvPr>
            <p:cNvGrpSpPr/>
            <p:nvPr/>
          </p:nvGrpSpPr>
          <p:grpSpPr>
            <a:xfrm>
              <a:off x="5081288" y="3429094"/>
              <a:ext cx="4291962" cy="1053542"/>
              <a:chOff x="129540" y="-26648"/>
              <a:chExt cx="12891849" cy="1865445"/>
            </a:xfrm>
          </p:grpSpPr>
          <p:sp>
            <p:nvSpPr>
              <p:cNvPr id="50" name="Rectangle 49">
                <a:extLst>
                  <a:ext uri="{FF2B5EF4-FFF2-40B4-BE49-F238E27FC236}">
                    <a16:creationId xmlns:a16="http://schemas.microsoft.com/office/drawing/2014/main" xmlns="" id="{50A97128-235C-FBC3-F5E3-931A523B5CD0}"/>
                  </a:ext>
                </a:extLst>
              </p:cNvPr>
              <p:cNvSpPr/>
              <p:nvPr/>
            </p:nvSpPr>
            <p:spPr>
              <a:xfrm>
                <a:off x="129540" y="128016"/>
                <a:ext cx="11932920" cy="1710781"/>
              </a:xfrm>
              <a:custGeom>
                <a:avLst/>
                <a:gdLst>
                  <a:gd name="connsiteX0" fmla="*/ 0 w 11932920"/>
                  <a:gd name="connsiteY0" fmla="*/ 0 h 1710781"/>
                  <a:gd name="connsiteX1" fmla="*/ 11932920 w 11932920"/>
                  <a:gd name="connsiteY1" fmla="*/ 0 h 1710781"/>
                  <a:gd name="connsiteX2" fmla="*/ 11932920 w 11932920"/>
                  <a:gd name="connsiteY2" fmla="*/ 1710781 h 1710781"/>
                  <a:gd name="connsiteX3" fmla="*/ 0 w 11932920"/>
                  <a:gd name="connsiteY3" fmla="*/ 1710781 h 1710781"/>
                  <a:gd name="connsiteX4" fmla="*/ 0 w 11932920"/>
                  <a:gd name="connsiteY4" fmla="*/ 0 h 17107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32920" h="1710781" fill="none" extrusionOk="0">
                    <a:moveTo>
                      <a:pt x="0" y="0"/>
                    </a:moveTo>
                    <a:cubicBezTo>
                      <a:pt x="3894799" y="-133017"/>
                      <a:pt x="6957242" y="-123057"/>
                      <a:pt x="11932920" y="0"/>
                    </a:cubicBezTo>
                    <a:cubicBezTo>
                      <a:pt x="11781855" y="306264"/>
                      <a:pt x="11935788" y="1228254"/>
                      <a:pt x="11932920" y="1710781"/>
                    </a:cubicBezTo>
                    <a:cubicBezTo>
                      <a:pt x="6069223" y="1708580"/>
                      <a:pt x="2854444" y="1581010"/>
                      <a:pt x="0" y="1710781"/>
                    </a:cubicBezTo>
                    <a:cubicBezTo>
                      <a:pt x="66034" y="1169151"/>
                      <a:pt x="34881" y="356270"/>
                      <a:pt x="0" y="0"/>
                    </a:cubicBezTo>
                    <a:close/>
                  </a:path>
                  <a:path w="11932920" h="1710781" stroke="0" extrusionOk="0">
                    <a:moveTo>
                      <a:pt x="0" y="0"/>
                    </a:moveTo>
                    <a:cubicBezTo>
                      <a:pt x="5260551" y="-157587"/>
                      <a:pt x="8849332" y="-63908"/>
                      <a:pt x="11932920" y="0"/>
                    </a:cubicBezTo>
                    <a:cubicBezTo>
                      <a:pt x="11890298" y="255585"/>
                      <a:pt x="11929257" y="1165646"/>
                      <a:pt x="11932920" y="1710781"/>
                    </a:cubicBezTo>
                    <a:cubicBezTo>
                      <a:pt x="7499845" y="1609783"/>
                      <a:pt x="2568714" y="1831837"/>
                      <a:pt x="0" y="1710781"/>
                    </a:cubicBezTo>
                    <a:cubicBezTo>
                      <a:pt x="119464" y="1236510"/>
                      <a:pt x="102617" y="813765"/>
                      <a:pt x="0" y="0"/>
                    </a:cubicBezTo>
                    <a:close/>
                  </a:path>
                </a:pathLst>
              </a:custGeom>
              <a:solidFill>
                <a:sysClr val="window" lastClr="FFFFFF">
                  <a:alpha val="80000"/>
                </a:sysClr>
              </a:solidFill>
              <a:ln w="28575" cap="flat" cmpd="sng" algn="ctr">
                <a:solidFill>
                  <a:srgbClr val="43671B"/>
                </a:solidFill>
                <a:prstDash val="solid"/>
                <a:miter lim="800000"/>
                <a:extLst>
                  <a:ext uri="{C807C97D-BFC1-408E-A445-0C87EB9F89A2}">
                    <ask:lineSketchStyleProps xmlns:ask="http://schemas.microsoft.com/office/drawing/2018/sketchyshapes" xmlns="" sd="1018328812">
                      <a:custGeom>
                        <a:avLst/>
                        <a:gdLst>
                          <a:gd name="connsiteX0" fmla="*/ 0 w 5296953"/>
                          <a:gd name="connsiteY0" fmla="*/ 0 h 1288257"/>
                          <a:gd name="connsiteX1" fmla="*/ 5296953 w 5296953"/>
                          <a:gd name="connsiteY1" fmla="*/ 0 h 1288257"/>
                          <a:gd name="connsiteX2" fmla="*/ 5296953 w 5296953"/>
                          <a:gd name="connsiteY2" fmla="*/ 1288257 h 1288257"/>
                          <a:gd name="connsiteX3" fmla="*/ 0 w 5296953"/>
                          <a:gd name="connsiteY3" fmla="*/ 1288257 h 1288257"/>
                          <a:gd name="connsiteX4" fmla="*/ 0 w 5296953"/>
                          <a:gd name="connsiteY4" fmla="*/ 0 h 12882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96953" h="1288257" fill="none" extrusionOk="0">
                            <a:moveTo>
                              <a:pt x="0" y="0"/>
                            </a:moveTo>
                            <a:cubicBezTo>
                              <a:pt x="1073176" y="-133017"/>
                              <a:pt x="4751055" y="-123057"/>
                              <a:pt x="5296953" y="0"/>
                            </a:cubicBezTo>
                            <a:cubicBezTo>
                              <a:pt x="5330992" y="239927"/>
                              <a:pt x="5328619" y="866786"/>
                              <a:pt x="5296953" y="1288257"/>
                            </a:cubicBezTo>
                            <a:cubicBezTo>
                              <a:pt x="3955790" y="1286056"/>
                              <a:pt x="1804640" y="1158486"/>
                              <a:pt x="0" y="1288257"/>
                            </a:cubicBezTo>
                            <a:cubicBezTo>
                              <a:pt x="85836" y="840849"/>
                              <a:pt x="-48394" y="491884"/>
                              <a:pt x="0" y="0"/>
                            </a:cubicBezTo>
                            <a:close/>
                          </a:path>
                          <a:path w="5296953" h="1288257" stroke="0" extrusionOk="0">
                            <a:moveTo>
                              <a:pt x="0" y="0"/>
                            </a:moveTo>
                            <a:cubicBezTo>
                              <a:pt x="1494375" y="-157587"/>
                              <a:pt x="3902242" y="-63908"/>
                              <a:pt x="5296953" y="0"/>
                            </a:cubicBezTo>
                            <a:cubicBezTo>
                              <a:pt x="5218327" y="200193"/>
                              <a:pt x="5188967" y="814865"/>
                              <a:pt x="5296953" y="1288257"/>
                            </a:cubicBezTo>
                            <a:cubicBezTo>
                              <a:pt x="2653537" y="1187259"/>
                              <a:pt x="2589224" y="1409313"/>
                              <a:pt x="0" y="1288257"/>
                            </a:cubicBezTo>
                            <a:cubicBezTo>
                              <a:pt x="-13441" y="1157714"/>
                              <a:pt x="-27163" y="467849"/>
                              <a:pt x="0" y="0"/>
                            </a:cubicBezTo>
                            <a:close/>
                          </a:path>
                        </a:pathLst>
                      </a:custGeom>
                      <ask:type>
                        <ask:lineSketchCurved/>
                      </ask:type>
                    </ask:lineSketchStyleProps>
                  </a:ext>
                </a:extLst>
              </a:ln>
              <a:effectLst/>
            </p:spPr>
            <p:txBody>
              <a:bodyPr rtlCol="0" anchor="ctr"/>
              <a:lstStyle/>
              <a:p>
                <a:pPr algn="ctr" defTabSz="1219170">
                  <a:defRPr/>
                </a:pPr>
                <a:r>
                  <a:rPr lang="en-US" sz="2000">
                    <a:solidFill>
                      <a:prstClr val="white"/>
                    </a:solidFill>
                    <a:latin typeface="Cambria" panose="02040503050406030204" pitchFamily="18" charset="0"/>
                    <a:cs typeface="Arial"/>
                    <a:sym typeface="Arial"/>
                  </a:rPr>
                  <a:t>*</a:t>
                </a:r>
              </a:p>
            </p:txBody>
          </p:sp>
          <p:sp>
            <p:nvSpPr>
              <p:cNvPr id="51" name="TextBox 50">
                <a:extLst>
                  <a:ext uri="{FF2B5EF4-FFF2-40B4-BE49-F238E27FC236}">
                    <a16:creationId xmlns:a16="http://schemas.microsoft.com/office/drawing/2014/main" xmlns="" id="{73752A04-EA5E-A93A-65C5-9CA5555363B2}"/>
                  </a:ext>
                </a:extLst>
              </p:cNvPr>
              <p:cNvSpPr txBox="1"/>
              <p:nvPr/>
            </p:nvSpPr>
            <p:spPr>
              <a:xfrm>
                <a:off x="2328409" y="-26648"/>
                <a:ext cx="10692980" cy="1594015"/>
              </a:xfrm>
              <a:prstGeom prst="rect">
                <a:avLst/>
              </a:prstGeom>
              <a:noFill/>
            </p:spPr>
            <p:txBody>
              <a:bodyPr wrap="square">
                <a:spAutoFit/>
              </a:bodyPr>
              <a:lstStyle/>
              <a:p>
                <a:pPr defTabSz="1219170">
                  <a:spcBef>
                    <a:spcPct val="50000"/>
                  </a:spcBef>
                  <a:defRPr/>
                </a:pPr>
                <a:r>
                  <a:rPr lang="en-US" altLang="en-US" sz="7200" b="1" dirty="0" err="1">
                    <a:ln w="13462">
                      <a:solidFill>
                        <a:prstClr val="white"/>
                      </a:solidFill>
                      <a:prstDash val="solid"/>
                    </a:ln>
                    <a:solidFill>
                      <a:srgbClr val="43671B"/>
                    </a:solidFill>
                    <a:effectLst>
                      <a:outerShdw dist="38100" dir="2700000" algn="bl" rotWithShape="0">
                        <a:srgbClr val="5B9BD5"/>
                      </a:outerShdw>
                    </a:effectLst>
                    <a:latin typeface="Cambria" panose="02040503050406030204" pitchFamily="18" charset="0"/>
                    <a:cs typeface="Arial"/>
                    <a:sym typeface="Arial"/>
                  </a:rPr>
                  <a:t>Não</a:t>
                </a:r>
                <a:r>
                  <a:rPr lang="en-US" altLang="en-US" sz="7200" b="1" dirty="0">
                    <a:ln w="13462">
                      <a:solidFill>
                        <a:prstClr val="white"/>
                      </a:solidFill>
                      <a:prstDash val="solid"/>
                    </a:ln>
                    <a:solidFill>
                      <a:srgbClr val="43671B"/>
                    </a:solidFill>
                    <a:effectLst>
                      <a:outerShdw dist="38100" dir="2700000" algn="bl" rotWithShape="0">
                        <a:srgbClr val="5B9BD5"/>
                      </a:outerShdw>
                    </a:effectLst>
                    <a:latin typeface="Cambria" panose="02040503050406030204" pitchFamily="18" charset="0"/>
                    <a:cs typeface="Arial"/>
                    <a:sym typeface="Arial"/>
                  </a:rPr>
                  <a:t> </a:t>
                </a:r>
              </a:p>
            </p:txBody>
          </p:sp>
        </p:grpSp>
        <p:grpSp>
          <p:nvGrpSpPr>
            <p:cNvPr id="9" name="Group 8">
              <a:extLst>
                <a:ext uri="{FF2B5EF4-FFF2-40B4-BE49-F238E27FC236}">
                  <a16:creationId xmlns:a16="http://schemas.microsoft.com/office/drawing/2014/main" xmlns="" id="{DB5DBFDF-B4DD-19B6-2B88-E1EE70ECE7BF}"/>
                </a:ext>
              </a:extLst>
            </p:cNvPr>
            <p:cNvGrpSpPr/>
            <p:nvPr/>
          </p:nvGrpSpPr>
          <p:grpSpPr>
            <a:xfrm>
              <a:off x="4739560" y="3494348"/>
              <a:ext cx="1009385" cy="967608"/>
              <a:chOff x="5233286" y="3228963"/>
              <a:chExt cx="1228335" cy="1224365"/>
            </a:xfrm>
          </p:grpSpPr>
          <p:grpSp>
            <p:nvGrpSpPr>
              <p:cNvPr id="25" name="Google Shape;3605;p43">
                <a:extLst>
                  <a:ext uri="{FF2B5EF4-FFF2-40B4-BE49-F238E27FC236}">
                    <a16:creationId xmlns:a16="http://schemas.microsoft.com/office/drawing/2014/main" xmlns="" id="{1A79BDE6-FF95-8A61-F6A6-0FFB84DFAA57}"/>
                  </a:ext>
                </a:extLst>
              </p:cNvPr>
              <p:cNvGrpSpPr/>
              <p:nvPr/>
            </p:nvGrpSpPr>
            <p:grpSpPr>
              <a:xfrm>
                <a:off x="5233286" y="3228963"/>
                <a:ext cx="1228335" cy="1224365"/>
                <a:chOff x="3190585" y="1598925"/>
                <a:chExt cx="1225500" cy="1225500"/>
              </a:xfrm>
            </p:grpSpPr>
            <p:sp>
              <p:nvSpPr>
                <p:cNvPr id="26" name="Google Shape;3606;p43">
                  <a:extLst>
                    <a:ext uri="{FF2B5EF4-FFF2-40B4-BE49-F238E27FC236}">
                      <a16:creationId xmlns:a16="http://schemas.microsoft.com/office/drawing/2014/main" xmlns="" id="{4EF2A05F-A485-2DAF-A280-390BCB03F30F}"/>
                    </a:ext>
                  </a:extLst>
                </p:cNvPr>
                <p:cNvSpPr/>
                <p:nvPr/>
              </p:nvSpPr>
              <p:spPr>
                <a:xfrm>
                  <a:off x="3190585" y="1598925"/>
                  <a:ext cx="1225500" cy="1225500"/>
                </a:xfrm>
                <a:prstGeom prst="ellipse">
                  <a:avLst/>
                </a:prstGeom>
                <a:solidFill>
                  <a:schemeClr val="accent2"/>
                </a:solidFill>
                <a:ln w="7620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kern="0">
                    <a:solidFill>
                      <a:srgbClr val="000000"/>
                    </a:solidFill>
                    <a:latin typeface="Cambria" panose="02040503050406030204" pitchFamily="18" charset="0"/>
                    <a:cs typeface="Arial"/>
                    <a:sym typeface="Arial"/>
                  </a:endParaRPr>
                </a:p>
              </p:txBody>
            </p:sp>
            <p:sp>
              <p:nvSpPr>
                <p:cNvPr id="27" name="Google Shape;3607;p43">
                  <a:extLst>
                    <a:ext uri="{FF2B5EF4-FFF2-40B4-BE49-F238E27FC236}">
                      <a16:creationId xmlns:a16="http://schemas.microsoft.com/office/drawing/2014/main" xmlns="" id="{371D978E-AEC3-AA4E-45AB-1CE35E5C1567}"/>
                    </a:ext>
                  </a:extLst>
                </p:cNvPr>
                <p:cNvSpPr/>
                <p:nvPr/>
              </p:nvSpPr>
              <p:spPr>
                <a:xfrm>
                  <a:off x="3281377" y="1701500"/>
                  <a:ext cx="1044000" cy="1044000"/>
                </a:xfrm>
                <a:prstGeom prst="ellipse">
                  <a:avLst/>
                </a:pr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kern="0">
                    <a:solidFill>
                      <a:srgbClr val="000000"/>
                    </a:solidFill>
                    <a:latin typeface="Cambria" panose="02040503050406030204" pitchFamily="18" charset="0"/>
                    <a:cs typeface="Arial"/>
                    <a:sym typeface="Arial"/>
                  </a:endParaRPr>
                </a:p>
              </p:txBody>
            </p:sp>
          </p:grpSp>
          <p:pic>
            <p:nvPicPr>
              <p:cNvPr id="37" name="Picture 36">
                <a:extLst>
                  <a:ext uri="{FF2B5EF4-FFF2-40B4-BE49-F238E27FC236}">
                    <a16:creationId xmlns:a16="http://schemas.microsoft.com/office/drawing/2014/main" xmlns="" id="{1C906E05-8EAB-CA36-6D8A-F52EE4E058D8}"/>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256" t="49417" r="65744" b="-2609"/>
              <a:stretch/>
            </p:blipFill>
            <p:spPr>
              <a:xfrm rot="21345065">
                <a:off x="5431008" y="3334994"/>
                <a:ext cx="989259" cy="980682"/>
              </a:xfrm>
              <a:prstGeom prst="rect">
                <a:avLst/>
              </a:prstGeom>
            </p:spPr>
          </p:pic>
        </p:grpSp>
      </p:grpSp>
      <p:grpSp>
        <p:nvGrpSpPr>
          <p:cNvPr id="14" name="Group 13">
            <a:extLst>
              <a:ext uri="{FF2B5EF4-FFF2-40B4-BE49-F238E27FC236}">
                <a16:creationId xmlns:a16="http://schemas.microsoft.com/office/drawing/2014/main" xmlns="" id="{1A023E6D-B049-ACA0-E973-73D06CC416F0}"/>
              </a:ext>
            </a:extLst>
          </p:cNvPr>
          <p:cNvGrpSpPr/>
          <p:nvPr/>
        </p:nvGrpSpPr>
        <p:grpSpPr>
          <a:xfrm>
            <a:off x="-132981" y="-516802"/>
            <a:ext cx="11957270" cy="2555027"/>
            <a:chOff x="-99735" y="-387601"/>
            <a:chExt cx="8967952" cy="1916270"/>
          </a:xfrm>
        </p:grpSpPr>
        <p:grpSp>
          <p:nvGrpSpPr>
            <p:cNvPr id="15" name="Google Shape;3579;p43">
              <a:extLst>
                <a:ext uri="{FF2B5EF4-FFF2-40B4-BE49-F238E27FC236}">
                  <a16:creationId xmlns:a16="http://schemas.microsoft.com/office/drawing/2014/main" xmlns="" id="{E21ED265-735A-6F49-7E70-97082C546DF2}"/>
                </a:ext>
              </a:extLst>
            </p:cNvPr>
            <p:cNvGrpSpPr/>
            <p:nvPr/>
          </p:nvGrpSpPr>
          <p:grpSpPr>
            <a:xfrm>
              <a:off x="646746" y="192450"/>
              <a:ext cx="8221471" cy="1336219"/>
              <a:chOff x="3374500" y="2400975"/>
              <a:chExt cx="2395004" cy="1696203"/>
            </a:xfrm>
          </p:grpSpPr>
          <p:sp>
            <p:nvSpPr>
              <p:cNvPr id="16" name="Google Shape;3580;p43">
                <a:extLst>
                  <a:ext uri="{FF2B5EF4-FFF2-40B4-BE49-F238E27FC236}">
                    <a16:creationId xmlns:a16="http://schemas.microsoft.com/office/drawing/2014/main" xmlns="" id="{E3234B8D-54C0-C413-90FE-CD58EC1E7EB0}"/>
                  </a:ext>
                </a:extLst>
              </p:cNvPr>
              <p:cNvSpPr/>
              <p:nvPr/>
            </p:nvSpPr>
            <p:spPr>
              <a:xfrm rot="10800000">
                <a:off x="3374500" y="2400975"/>
                <a:ext cx="2395004" cy="1696203"/>
              </a:xfrm>
              <a:custGeom>
                <a:avLst/>
                <a:gdLst/>
                <a:ahLst/>
                <a:cxnLst/>
                <a:rect l="l" t="t" r="r" b="b"/>
                <a:pathLst>
                  <a:path w="170001" h="120399" extrusionOk="0">
                    <a:moveTo>
                      <a:pt x="93411" y="0"/>
                    </a:moveTo>
                    <a:lnTo>
                      <a:pt x="88487" y="39"/>
                    </a:lnTo>
                    <a:lnTo>
                      <a:pt x="83601" y="118"/>
                    </a:lnTo>
                    <a:lnTo>
                      <a:pt x="78756" y="197"/>
                    </a:lnTo>
                    <a:lnTo>
                      <a:pt x="73949" y="355"/>
                    </a:lnTo>
                    <a:lnTo>
                      <a:pt x="69221" y="512"/>
                    </a:lnTo>
                    <a:lnTo>
                      <a:pt x="64572" y="709"/>
                    </a:lnTo>
                    <a:lnTo>
                      <a:pt x="60002" y="906"/>
                    </a:lnTo>
                    <a:lnTo>
                      <a:pt x="55511" y="1143"/>
                    </a:lnTo>
                    <a:lnTo>
                      <a:pt x="51138" y="1379"/>
                    </a:lnTo>
                    <a:lnTo>
                      <a:pt x="42746" y="1930"/>
                    </a:lnTo>
                    <a:lnTo>
                      <a:pt x="34867" y="2482"/>
                    </a:lnTo>
                    <a:lnTo>
                      <a:pt x="27578" y="3112"/>
                    </a:lnTo>
                    <a:lnTo>
                      <a:pt x="20999" y="3664"/>
                    </a:lnTo>
                    <a:lnTo>
                      <a:pt x="15207" y="4255"/>
                    </a:lnTo>
                    <a:lnTo>
                      <a:pt x="14419" y="4334"/>
                    </a:lnTo>
                    <a:lnTo>
                      <a:pt x="13632" y="4452"/>
                    </a:lnTo>
                    <a:lnTo>
                      <a:pt x="12844" y="4649"/>
                    </a:lnTo>
                    <a:lnTo>
                      <a:pt x="12095" y="4846"/>
                    </a:lnTo>
                    <a:lnTo>
                      <a:pt x="11346" y="5082"/>
                    </a:lnTo>
                    <a:lnTo>
                      <a:pt x="10637" y="5358"/>
                    </a:lnTo>
                    <a:lnTo>
                      <a:pt x="9928" y="5634"/>
                    </a:lnTo>
                    <a:lnTo>
                      <a:pt x="9219" y="5988"/>
                    </a:lnTo>
                    <a:lnTo>
                      <a:pt x="8549" y="6343"/>
                    </a:lnTo>
                    <a:lnTo>
                      <a:pt x="7919" y="6737"/>
                    </a:lnTo>
                    <a:lnTo>
                      <a:pt x="7289" y="7131"/>
                    </a:lnTo>
                    <a:lnTo>
                      <a:pt x="6658" y="7604"/>
                    </a:lnTo>
                    <a:lnTo>
                      <a:pt x="6067" y="8076"/>
                    </a:lnTo>
                    <a:lnTo>
                      <a:pt x="5516" y="8549"/>
                    </a:lnTo>
                    <a:lnTo>
                      <a:pt x="4964" y="9061"/>
                    </a:lnTo>
                    <a:lnTo>
                      <a:pt x="4452" y="9613"/>
                    </a:lnTo>
                    <a:lnTo>
                      <a:pt x="3940" y="10165"/>
                    </a:lnTo>
                    <a:lnTo>
                      <a:pt x="3467" y="10755"/>
                    </a:lnTo>
                    <a:lnTo>
                      <a:pt x="3034" y="11386"/>
                    </a:lnTo>
                    <a:lnTo>
                      <a:pt x="2600" y="12016"/>
                    </a:lnTo>
                    <a:lnTo>
                      <a:pt x="2206" y="12647"/>
                    </a:lnTo>
                    <a:lnTo>
                      <a:pt x="1852" y="13316"/>
                    </a:lnTo>
                    <a:lnTo>
                      <a:pt x="1537" y="13986"/>
                    </a:lnTo>
                    <a:lnTo>
                      <a:pt x="1221" y="14695"/>
                    </a:lnTo>
                    <a:lnTo>
                      <a:pt x="946" y="15404"/>
                    </a:lnTo>
                    <a:lnTo>
                      <a:pt x="709" y="16153"/>
                    </a:lnTo>
                    <a:lnTo>
                      <a:pt x="512" y="16901"/>
                    </a:lnTo>
                    <a:lnTo>
                      <a:pt x="355" y="17650"/>
                    </a:lnTo>
                    <a:lnTo>
                      <a:pt x="197" y="18438"/>
                    </a:lnTo>
                    <a:lnTo>
                      <a:pt x="118" y="19187"/>
                    </a:lnTo>
                    <a:lnTo>
                      <a:pt x="39" y="19974"/>
                    </a:lnTo>
                    <a:lnTo>
                      <a:pt x="0" y="20802"/>
                    </a:lnTo>
                    <a:lnTo>
                      <a:pt x="0" y="26908"/>
                    </a:lnTo>
                    <a:lnTo>
                      <a:pt x="39" y="32976"/>
                    </a:lnTo>
                    <a:lnTo>
                      <a:pt x="197" y="39043"/>
                    </a:lnTo>
                    <a:lnTo>
                      <a:pt x="394" y="45031"/>
                    </a:lnTo>
                    <a:lnTo>
                      <a:pt x="670" y="50941"/>
                    </a:lnTo>
                    <a:lnTo>
                      <a:pt x="1024" y="56772"/>
                    </a:lnTo>
                    <a:lnTo>
                      <a:pt x="1418" y="62445"/>
                    </a:lnTo>
                    <a:lnTo>
                      <a:pt x="1812" y="68000"/>
                    </a:lnTo>
                    <a:lnTo>
                      <a:pt x="2285" y="73358"/>
                    </a:lnTo>
                    <a:lnTo>
                      <a:pt x="2758" y="78519"/>
                    </a:lnTo>
                    <a:lnTo>
                      <a:pt x="3270" y="83483"/>
                    </a:lnTo>
                    <a:lnTo>
                      <a:pt x="3782" y="88171"/>
                    </a:lnTo>
                    <a:lnTo>
                      <a:pt x="4294" y="92623"/>
                    </a:lnTo>
                    <a:lnTo>
                      <a:pt x="4806" y="96799"/>
                    </a:lnTo>
                    <a:lnTo>
                      <a:pt x="5752" y="104167"/>
                    </a:lnTo>
                    <a:lnTo>
                      <a:pt x="5870" y="104915"/>
                    </a:lnTo>
                    <a:lnTo>
                      <a:pt x="6028" y="105664"/>
                    </a:lnTo>
                    <a:lnTo>
                      <a:pt x="6225" y="106373"/>
                    </a:lnTo>
                    <a:lnTo>
                      <a:pt x="6422" y="107082"/>
                    </a:lnTo>
                    <a:lnTo>
                      <a:pt x="6658" y="107752"/>
                    </a:lnTo>
                    <a:lnTo>
                      <a:pt x="6934" y="108422"/>
                    </a:lnTo>
                    <a:lnTo>
                      <a:pt x="7210" y="109091"/>
                    </a:lnTo>
                    <a:lnTo>
                      <a:pt x="7525" y="109722"/>
                    </a:lnTo>
                    <a:lnTo>
                      <a:pt x="7879" y="110352"/>
                    </a:lnTo>
                    <a:lnTo>
                      <a:pt x="8273" y="110982"/>
                    </a:lnTo>
                    <a:lnTo>
                      <a:pt x="8667" y="111573"/>
                    </a:lnTo>
                    <a:lnTo>
                      <a:pt x="9061" y="112164"/>
                    </a:lnTo>
                    <a:lnTo>
                      <a:pt x="9534" y="112716"/>
                    </a:lnTo>
                    <a:lnTo>
                      <a:pt x="9968" y="113228"/>
                    </a:lnTo>
                    <a:lnTo>
                      <a:pt x="10480" y="113740"/>
                    </a:lnTo>
                    <a:lnTo>
                      <a:pt x="10992" y="114252"/>
                    </a:lnTo>
                    <a:lnTo>
                      <a:pt x="11504" y="114725"/>
                    </a:lnTo>
                    <a:lnTo>
                      <a:pt x="12056" y="115158"/>
                    </a:lnTo>
                    <a:lnTo>
                      <a:pt x="12647" y="115592"/>
                    </a:lnTo>
                    <a:lnTo>
                      <a:pt x="13238" y="116025"/>
                    </a:lnTo>
                    <a:lnTo>
                      <a:pt x="13829" y="116380"/>
                    </a:lnTo>
                    <a:lnTo>
                      <a:pt x="14459" y="116734"/>
                    </a:lnTo>
                    <a:lnTo>
                      <a:pt x="15089" y="117050"/>
                    </a:lnTo>
                    <a:lnTo>
                      <a:pt x="15720" y="117365"/>
                    </a:lnTo>
                    <a:lnTo>
                      <a:pt x="16389" y="117640"/>
                    </a:lnTo>
                    <a:lnTo>
                      <a:pt x="17059" y="117877"/>
                    </a:lnTo>
                    <a:lnTo>
                      <a:pt x="17768" y="118113"/>
                    </a:lnTo>
                    <a:lnTo>
                      <a:pt x="18477" y="118271"/>
                    </a:lnTo>
                    <a:lnTo>
                      <a:pt x="19187" y="118428"/>
                    </a:lnTo>
                    <a:lnTo>
                      <a:pt x="19935" y="118547"/>
                    </a:lnTo>
                    <a:lnTo>
                      <a:pt x="20644" y="118665"/>
                    </a:lnTo>
                    <a:lnTo>
                      <a:pt x="21393" y="118704"/>
                    </a:lnTo>
                    <a:lnTo>
                      <a:pt x="26239" y="118980"/>
                    </a:lnTo>
                    <a:lnTo>
                      <a:pt x="31085" y="119256"/>
                    </a:lnTo>
                    <a:lnTo>
                      <a:pt x="35931" y="119453"/>
                    </a:lnTo>
                    <a:lnTo>
                      <a:pt x="40776" y="119650"/>
                    </a:lnTo>
                    <a:lnTo>
                      <a:pt x="45622" y="119807"/>
                    </a:lnTo>
                    <a:lnTo>
                      <a:pt x="50429" y="119965"/>
                    </a:lnTo>
                    <a:lnTo>
                      <a:pt x="60002" y="120201"/>
                    </a:lnTo>
                    <a:lnTo>
                      <a:pt x="69418" y="120319"/>
                    </a:lnTo>
                    <a:lnTo>
                      <a:pt x="78677" y="120398"/>
                    </a:lnTo>
                    <a:lnTo>
                      <a:pt x="87699" y="120359"/>
                    </a:lnTo>
                    <a:lnTo>
                      <a:pt x="96445" y="120280"/>
                    </a:lnTo>
                    <a:lnTo>
                      <a:pt x="104876" y="120162"/>
                    </a:lnTo>
                    <a:lnTo>
                      <a:pt x="112953" y="120004"/>
                    </a:lnTo>
                    <a:lnTo>
                      <a:pt x="120635" y="119807"/>
                    </a:lnTo>
                    <a:lnTo>
                      <a:pt x="127845" y="119610"/>
                    </a:lnTo>
                    <a:lnTo>
                      <a:pt x="134582" y="119335"/>
                    </a:lnTo>
                    <a:lnTo>
                      <a:pt x="140807" y="119098"/>
                    </a:lnTo>
                    <a:lnTo>
                      <a:pt x="151405" y="118625"/>
                    </a:lnTo>
                    <a:lnTo>
                      <a:pt x="152193" y="118547"/>
                    </a:lnTo>
                    <a:lnTo>
                      <a:pt x="152980" y="118468"/>
                    </a:lnTo>
                    <a:lnTo>
                      <a:pt x="153729" y="118350"/>
                    </a:lnTo>
                    <a:lnTo>
                      <a:pt x="154478" y="118153"/>
                    </a:lnTo>
                    <a:lnTo>
                      <a:pt x="155187" y="117995"/>
                    </a:lnTo>
                    <a:lnTo>
                      <a:pt x="155935" y="117759"/>
                    </a:lnTo>
                    <a:lnTo>
                      <a:pt x="156644" y="117483"/>
                    </a:lnTo>
                    <a:lnTo>
                      <a:pt x="157314" y="117207"/>
                    </a:lnTo>
                    <a:lnTo>
                      <a:pt x="157984" y="116892"/>
                    </a:lnTo>
                    <a:lnTo>
                      <a:pt x="158654" y="116537"/>
                    </a:lnTo>
                    <a:lnTo>
                      <a:pt x="159323" y="116183"/>
                    </a:lnTo>
                    <a:lnTo>
                      <a:pt x="159914" y="115789"/>
                    </a:lnTo>
                    <a:lnTo>
                      <a:pt x="160545" y="115355"/>
                    </a:lnTo>
                    <a:lnTo>
                      <a:pt x="161136" y="114922"/>
                    </a:lnTo>
                    <a:lnTo>
                      <a:pt x="161687" y="114449"/>
                    </a:lnTo>
                    <a:lnTo>
                      <a:pt x="162239" y="113937"/>
                    </a:lnTo>
                    <a:lnTo>
                      <a:pt x="162751" y="113425"/>
                    </a:lnTo>
                    <a:lnTo>
                      <a:pt x="163263" y="112873"/>
                    </a:lnTo>
                    <a:lnTo>
                      <a:pt x="163736" y="112322"/>
                    </a:lnTo>
                    <a:lnTo>
                      <a:pt x="164169" y="111731"/>
                    </a:lnTo>
                    <a:lnTo>
                      <a:pt x="164603" y="111101"/>
                    </a:lnTo>
                    <a:lnTo>
                      <a:pt x="164997" y="110470"/>
                    </a:lnTo>
                    <a:lnTo>
                      <a:pt x="165351" y="109840"/>
                    </a:lnTo>
                    <a:lnTo>
                      <a:pt x="165706" y="109170"/>
                    </a:lnTo>
                    <a:lnTo>
                      <a:pt x="166021" y="108500"/>
                    </a:lnTo>
                    <a:lnTo>
                      <a:pt x="166297" y="107791"/>
                    </a:lnTo>
                    <a:lnTo>
                      <a:pt x="166573" y="107082"/>
                    </a:lnTo>
                    <a:lnTo>
                      <a:pt x="166770" y="106373"/>
                    </a:lnTo>
                    <a:lnTo>
                      <a:pt x="166967" y="105624"/>
                    </a:lnTo>
                    <a:lnTo>
                      <a:pt x="167124" y="104876"/>
                    </a:lnTo>
                    <a:lnTo>
                      <a:pt x="167242" y="104088"/>
                    </a:lnTo>
                    <a:lnTo>
                      <a:pt x="167321" y="103339"/>
                    </a:lnTo>
                    <a:lnTo>
                      <a:pt x="167833" y="97548"/>
                    </a:lnTo>
                    <a:lnTo>
                      <a:pt x="168267" y="91678"/>
                    </a:lnTo>
                    <a:lnTo>
                      <a:pt x="168661" y="85847"/>
                    </a:lnTo>
                    <a:lnTo>
                      <a:pt x="168976" y="79977"/>
                    </a:lnTo>
                    <a:lnTo>
                      <a:pt x="169252" y="74185"/>
                    </a:lnTo>
                    <a:lnTo>
                      <a:pt x="169449" y="68433"/>
                    </a:lnTo>
                    <a:lnTo>
                      <a:pt x="169646" y="62760"/>
                    </a:lnTo>
                    <a:lnTo>
                      <a:pt x="169764" y="57244"/>
                    </a:lnTo>
                    <a:lnTo>
                      <a:pt x="169882" y="51847"/>
                    </a:lnTo>
                    <a:lnTo>
                      <a:pt x="169921" y="46607"/>
                    </a:lnTo>
                    <a:lnTo>
                      <a:pt x="169961" y="41604"/>
                    </a:lnTo>
                    <a:lnTo>
                      <a:pt x="170000" y="36797"/>
                    </a:lnTo>
                    <a:lnTo>
                      <a:pt x="169961" y="28012"/>
                    </a:lnTo>
                    <a:lnTo>
                      <a:pt x="169843" y="20447"/>
                    </a:lnTo>
                    <a:lnTo>
                      <a:pt x="169843" y="19699"/>
                    </a:lnTo>
                    <a:lnTo>
                      <a:pt x="169764" y="18950"/>
                    </a:lnTo>
                    <a:lnTo>
                      <a:pt x="169685" y="18202"/>
                    </a:lnTo>
                    <a:lnTo>
                      <a:pt x="169527" y="17492"/>
                    </a:lnTo>
                    <a:lnTo>
                      <a:pt x="169370" y="16783"/>
                    </a:lnTo>
                    <a:lnTo>
                      <a:pt x="169212" y="16074"/>
                    </a:lnTo>
                    <a:lnTo>
                      <a:pt x="168976" y="15365"/>
                    </a:lnTo>
                    <a:lnTo>
                      <a:pt x="168739" y="14695"/>
                    </a:lnTo>
                    <a:lnTo>
                      <a:pt x="168464" y="14025"/>
                    </a:lnTo>
                    <a:lnTo>
                      <a:pt x="168148" y="13356"/>
                    </a:lnTo>
                    <a:lnTo>
                      <a:pt x="167833" y="12725"/>
                    </a:lnTo>
                    <a:lnTo>
                      <a:pt x="167479" y="12095"/>
                    </a:lnTo>
                    <a:lnTo>
                      <a:pt x="167085" y="11465"/>
                    </a:lnTo>
                    <a:lnTo>
                      <a:pt x="166691" y="10874"/>
                    </a:lnTo>
                    <a:lnTo>
                      <a:pt x="166257" y="10322"/>
                    </a:lnTo>
                    <a:lnTo>
                      <a:pt x="165785" y="9771"/>
                    </a:lnTo>
                    <a:lnTo>
                      <a:pt x="165312" y="9219"/>
                    </a:lnTo>
                    <a:lnTo>
                      <a:pt x="164800" y="8707"/>
                    </a:lnTo>
                    <a:lnTo>
                      <a:pt x="164288" y="8234"/>
                    </a:lnTo>
                    <a:lnTo>
                      <a:pt x="163736" y="7761"/>
                    </a:lnTo>
                    <a:lnTo>
                      <a:pt x="163184" y="7289"/>
                    </a:lnTo>
                    <a:lnTo>
                      <a:pt x="162593" y="6895"/>
                    </a:lnTo>
                    <a:lnTo>
                      <a:pt x="162002" y="6461"/>
                    </a:lnTo>
                    <a:lnTo>
                      <a:pt x="161372" y="6107"/>
                    </a:lnTo>
                    <a:lnTo>
                      <a:pt x="160742" y="5752"/>
                    </a:lnTo>
                    <a:lnTo>
                      <a:pt x="160072" y="5437"/>
                    </a:lnTo>
                    <a:lnTo>
                      <a:pt x="159402" y="5161"/>
                    </a:lnTo>
                    <a:lnTo>
                      <a:pt x="158732" y="4885"/>
                    </a:lnTo>
                    <a:lnTo>
                      <a:pt x="158023" y="4649"/>
                    </a:lnTo>
                    <a:lnTo>
                      <a:pt x="157314" y="4452"/>
                    </a:lnTo>
                    <a:lnTo>
                      <a:pt x="156566" y="4294"/>
                    </a:lnTo>
                    <a:lnTo>
                      <a:pt x="155817" y="4137"/>
                    </a:lnTo>
                    <a:lnTo>
                      <a:pt x="151405" y="3428"/>
                    </a:lnTo>
                    <a:lnTo>
                      <a:pt x="146834" y="2837"/>
                    </a:lnTo>
                    <a:lnTo>
                      <a:pt x="142225" y="2285"/>
                    </a:lnTo>
                    <a:lnTo>
                      <a:pt x="137537" y="1812"/>
                    </a:lnTo>
                    <a:lnTo>
                      <a:pt x="132770" y="1379"/>
                    </a:lnTo>
                    <a:lnTo>
                      <a:pt x="127924" y="1024"/>
                    </a:lnTo>
                    <a:lnTo>
                      <a:pt x="123078" y="709"/>
                    </a:lnTo>
                    <a:lnTo>
                      <a:pt x="118153" y="473"/>
                    </a:lnTo>
                    <a:lnTo>
                      <a:pt x="113228" y="276"/>
                    </a:lnTo>
                    <a:lnTo>
                      <a:pt x="108264" y="158"/>
                    </a:lnTo>
                    <a:lnTo>
                      <a:pt x="103300" y="39"/>
                    </a:lnTo>
                    <a:lnTo>
                      <a:pt x="98336" y="0"/>
                    </a:lnTo>
                    <a:close/>
                  </a:path>
                </a:pathLst>
              </a:custGeom>
              <a:solidFill>
                <a:schemeClr val="accent2">
                  <a:lumMod val="75000"/>
                </a:scheme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422B24">
                      <a:lumMod val="75000"/>
                    </a:srgbClr>
                  </a:solidFill>
                  <a:latin typeface="Cambria" panose="02040503050406030204" pitchFamily="18" charset="0"/>
                  <a:cs typeface="Arial"/>
                  <a:sym typeface="Arial"/>
                </a:endParaRPr>
              </a:p>
            </p:txBody>
          </p:sp>
          <p:sp>
            <p:nvSpPr>
              <p:cNvPr id="17" name="Google Shape;3581;p43">
                <a:extLst>
                  <a:ext uri="{FF2B5EF4-FFF2-40B4-BE49-F238E27FC236}">
                    <a16:creationId xmlns:a16="http://schemas.microsoft.com/office/drawing/2014/main" xmlns="" id="{39CC1EDF-03DE-12D5-162D-2E1D5A099F2A}"/>
                  </a:ext>
                </a:extLst>
              </p:cNvPr>
              <p:cNvSpPr/>
              <p:nvPr/>
            </p:nvSpPr>
            <p:spPr>
              <a:xfrm rot="10800000">
                <a:off x="3448299" y="2416583"/>
                <a:ext cx="2247815" cy="1557233"/>
              </a:xfrm>
              <a:custGeom>
                <a:avLst/>
                <a:gdLst/>
                <a:ahLst/>
                <a:cxnLst/>
                <a:rect l="l" t="t" r="r" b="b"/>
                <a:pathLst>
                  <a:path w="161452" h="111850" extrusionOk="0">
                    <a:moveTo>
                      <a:pt x="90852" y="1"/>
                    </a:moveTo>
                    <a:lnTo>
                      <a:pt x="84784" y="40"/>
                    </a:lnTo>
                    <a:lnTo>
                      <a:pt x="78796" y="119"/>
                    </a:lnTo>
                    <a:lnTo>
                      <a:pt x="72847" y="277"/>
                    </a:lnTo>
                    <a:lnTo>
                      <a:pt x="67016" y="434"/>
                    </a:lnTo>
                    <a:lnTo>
                      <a:pt x="61264" y="671"/>
                    </a:lnTo>
                    <a:lnTo>
                      <a:pt x="55670" y="946"/>
                    </a:lnTo>
                    <a:lnTo>
                      <a:pt x="50193" y="1222"/>
                    </a:lnTo>
                    <a:lnTo>
                      <a:pt x="44914" y="1537"/>
                    </a:lnTo>
                    <a:lnTo>
                      <a:pt x="39832" y="1853"/>
                    </a:lnTo>
                    <a:lnTo>
                      <a:pt x="34947" y="2207"/>
                    </a:lnTo>
                    <a:lnTo>
                      <a:pt x="25924" y="2916"/>
                    </a:lnTo>
                    <a:lnTo>
                      <a:pt x="18006" y="3586"/>
                    </a:lnTo>
                    <a:lnTo>
                      <a:pt x="11347" y="4216"/>
                    </a:lnTo>
                    <a:lnTo>
                      <a:pt x="10678" y="4335"/>
                    </a:lnTo>
                    <a:lnTo>
                      <a:pt x="9968" y="4453"/>
                    </a:lnTo>
                    <a:lnTo>
                      <a:pt x="9299" y="4610"/>
                    </a:lnTo>
                    <a:lnTo>
                      <a:pt x="8668" y="4807"/>
                    </a:lnTo>
                    <a:lnTo>
                      <a:pt x="7999" y="5044"/>
                    </a:lnTo>
                    <a:lnTo>
                      <a:pt x="7408" y="5280"/>
                    </a:lnTo>
                    <a:lnTo>
                      <a:pt x="6777" y="5595"/>
                    </a:lnTo>
                    <a:lnTo>
                      <a:pt x="6186" y="5911"/>
                    </a:lnTo>
                    <a:lnTo>
                      <a:pt x="5714" y="6226"/>
                    </a:lnTo>
                    <a:lnTo>
                      <a:pt x="5201" y="6580"/>
                    </a:lnTo>
                    <a:lnTo>
                      <a:pt x="4729" y="6935"/>
                    </a:lnTo>
                    <a:lnTo>
                      <a:pt x="4295" y="7329"/>
                    </a:lnTo>
                    <a:lnTo>
                      <a:pt x="3862" y="7723"/>
                    </a:lnTo>
                    <a:lnTo>
                      <a:pt x="3429" y="8156"/>
                    </a:lnTo>
                    <a:lnTo>
                      <a:pt x="3035" y="8590"/>
                    </a:lnTo>
                    <a:lnTo>
                      <a:pt x="2641" y="9023"/>
                    </a:lnTo>
                    <a:lnTo>
                      <a:pt x="2286" y="9535"/>
                    </a:lnTo>
                    <a:lnTo>
                      <a:pt x="1971" y="10008"/>
                    </a:lnTo>
                    <a:lnTo>
                      <a:pt x="1656" y="10520"/>
                    </a:lnTo>
                    <a:lnTo>
                      <a:pt x="1380" y="11032"/>
                    </a:lnTo>
                    <a:lnTo>
                      <a:pt x="1143" y="11584"/>
                    </a:lnTo>
                    <a:lnTo>
                      <a:pt x="907" y="12135"/>
                    </a:lnTo>
                    <a:lnTo>
                      <a:pt x="671" y="12687"/>
                    </a:lnTo>
                    <a:lnTo>
                      <a:pt x="513" y="13278"/>
                    </a:lnTo>
                    <a:lnTo>
                      <a:pt x="316" y="14066"/>
                    </a:lnTo>
                    <a:lnTo>
                      <a:pt x="159" y="14893"/>
                    </a:lnTo>
                    <a:lnTo>
                      <a:pt x="80" y="15720"/>
                    </a:lnTo>
                    <a:lnTo>
                      <a:pt x="40" y="16587"/>
                    </a:lnTo>
                    <a:lnTo>
                      <a:pt x="1" y="19660"/>
                    </a:lnTo>
                    <a:lnTo>
                      <a:pt x="1" y="22694"/>
                    </a:lnTo>
                    <a:lnTo>
                      <a:pt x="40" y="28800"/>
                    </a:lnTo>
                    <a:lnTo>
                      <a:pt x="198" y="34868"/>
                    </a:lnTo>
                    <a:lnTo>
                      <a:pt x="434" y="40895"/>
                    </a:lnTo>
                    <a:lnTo>
                      <a:pt x="710" y="46844"/>
                    </a:lnTo>
                    <a:lnTo>
                      <a:pt x="1065" y="52636"/>
                    </a:lnTo>
                    <a:lnTo>
                      <a:pt x="1419" y="58348"/>
                    </a:lnTo>
                    <a:lnTo>
                      <a:pt x="1853" y="63864"/>
                    </a:lnTo>
                    <a:lnTo>
                      <a:pt x="2325" y="69183"/>
                    </a:lnTo>
                    <a:lnTo>
                      <a:pt x="2798" y="74344"/>
                    </a:lnTo>
                    <a:lnTo>
                      <a:pt x="3310" y="79229"/>
                    </a:lnTo>
                    <a:lnTo>
                      <a:pt x="3822" y="83878"/>
                    </a:lnTo>
                    <a:lnTo>
                      <a:pt x="4335" y="88212"/>
                    </a:lnTo>
                    <a:lnTo>
                      <a:pt x="4807" y="92270"/>
                    </a:lnTo>
                    <a:lnTo>
                      <a:pt x="5753" y="99361"/>
                    </a:lnTo>
                    <a:lnTo>
                      <a:pt x="5832" y="99913"/>
                    </a:lnTo>
                    <a:lnTo>
                      <a:pt x="5950" y="100464"/>
                    </a:lnTo>
                    <a:lnTo>
                      <a:pt x="6068" y="100976"/>
                    </a:lnTo>
                    <a:lnTo>
                      <a:pt x="6226" y="101488"/>
                    </a:lnTo>
                    <a:lnTo>
                      <a:pt x="6423" y="102040"/>
                    </a:lnTo>
                    <a:lnTo>
                      <a:pt x="6620" y="102513"/>
                    </a:lnTo>
                    <a:lnTo>
                      <a:pt x="7053" y="103498"/>
                    </a:lnTo>
                    <a:lnTo>
                      <a:pt x="7605" y="104443"/>
                    </a:lnTo>
                    <a:lnTo>
                      <a:pt x="8196" y="105310"/>
                    </a:lnTo>
                    <a:lnTo>
                      <a:pt x="8905" y="106098"/>
                    </a:lnTo>
                    <a:lnTo>
                      <a:pt x="9653" y="106886"/>
                    </a:lnTo>
                    <a:lnTo>
                      <a:pt x="10441" y="107556"/>
                    </a:lnTo>
                    <a:lnTo>
                      <a:pt x="11308" y="108186"/>
                    </a:lnTo>
                    <a:lnTo>
                      <a:pt x="12214" y="108738"/>
                    </a:lnTo>
                    <a:lnTo>
                      <a:pt x="13199" y="109210"/>
                    </a:lnTo>
                    <a:lnTo>
                      <a:pt x="14184" y="109565"/>
                    </a:lnTo>
                    <a:lnTo>
                      <a:pt x="14696" y="109762"/>
                    </a:lnTo>
                    <a:lnTo>
                      <a:pt x="15208" y="109880"/>
                    </a:lnTo>
                    <a:lnTo>
                      <a:pt x="15760" y="109998"/>
                    </a:lnTo>
                    <a:lnTo>
                      <a:pt x="16311" y="110077"/>
                    </a:lnTo>
                    <a:lnTo>
                      <a:pt x="16863" y="110156"/>
                    </a:lnTo>
                    <a:lnTo>
                      <a:pt x="17415" y="110195"/>
                    </a:lnTo>
                    <a:lnTo>
                      <a:pt x="24349" y="110589"/>
                    </a:lnTo>
                    <a:lnTo>
                      <a:pt x="31480" y="110944"/>
                    </a:lnTo>
                    <a:lnTo>
                      <a:pt x="38768" y="111220"/>
                    </a:lnTo>
                    <a:lnTo>
                      <a:pt x="46214" y="111456"/>
                    </a:lnTo>
                    <a:lnTo>
                      <a:pt x="53818" y="111614"/>
                    </a:lnTo>
                    <a:lnTo>
                      <a:pt x="61540" y="111771"/>
                    </a:lnTo>
                    <a:lnTo>
                      <a:pt x="69459" y="111850"/>
                    </a:lnTo>
                    <a:lnTo>
                      <a:pt x="77456" y="111850"/>
                    </a:lnTo>
                    <a:lnTo>
                      <a:pt x="88015" y="111811"/>
                    </a:lnTo>
                    <a:lnTo>
                      <a:pt x="98140" y="111692"/>
                    </a:lnTo>
                    <a:lnTo>
                      <a:pt x="107792" y="111535"/>
                    </a:lnTo>
                    <a:lnTo>
                      <a:pt x="116933" y="111298"/>
                    </a:lnTo>
                    <a:lnTo>
                      <a:pt x="125482" y="111023"/>
                    </a:lnTo>
                    <a:lnTo>
                      <a:pt x="133401" y="110707"/>
                    </a:lnTo>
                    <a:lnTo>
                      <a:pt x="140571" y="110392"/>
                    </a:lnTo>
                    <a:lnTo>
                      <a:pt x="146954" y="110077"/>
                    </a:lnTo>
                    <a:lnTo>
                      <a:pt x="147505" y="110038"/>
                    </a:lnTo>
                    <a:lnTo>
                      <a:pt x="148096" y="109998"/>
                    </a:lnTo>
                    <a:lnTo>
                      <a:pt x="148648" y="109880"/>
                    </a:lnTo>
                    <a:lnTo>
                      <a:pt x="149199" y="109762"/>
                    </a:lnTo>
                    <a:lnTo>
                      <a:pt x="149751" y="109604"/>
                    </a:lnTo>
                    <a:lnTo>
                      <a:pt x="150302" y="109447"/>
                    </a:lnTo>
                    <a:lnTo>
                      <a:pt x="150815" y="109250"/>
                    </a:lnTo>
                    <a:lnTo>
                      <a:pt x="151327" y="109053"/>
                    </a:lnTo>
                    <a:lnTo>
                      <a:pt x="151839" y="108816"/>
                    </a:lnTo>
                    <a:lnTo>
                      <a:pt x="152351" y="108541"/>
                    </a:lnTo>
                    <a:lnTo>
                      <a:pt x="152824" y="108265"/>
                    </a:lnTo>
                    <a:lnTo>
                      <a:pt x="153297" y="107989"/>
                    </a:lnTo>
                    <a:lnTo>
                      <a:pt x="153730" y="107674"/>
                    </a:lnTo>
                    <a:lnTo>
                      <a:pt x="154163" y="107319"/>
                    </a:lnTo>
                    <a:lnTo>
                      <a:pt x="154597" y="106965"/>
                    </a:lnTo>
                    <a:lnTo>
                      <a:pt x="154991" y="106610"/>
                    </a:lnTo>
                    <a:lnTo>
                      <a:pt x="155385" y="106216"/>
                    </a:lnTo>
                    <a:lnTo>
                      <a:pt x="155779" y="105783"/>
                    </a:lnTo>
                    <a:lnTo>
                      <a:pt x="156133" y="105389"/>
                    </a:lnTo>
                    <a:lnTo>
                      <a:pt x="156448" y="104916"/>
                    </a:lnTo>
                    <a:lnTo>
                      <a:pt x="156764" y="104483"/>
                    </a:lnTo>
                    <a:lnTo>
                      <a:pt x="157079" y="104010"/>
                    </a:lnTo>
                    <a:lnTo>
                      <a:pt x="157355" y="103537"/>
                    </a:lnTo>
                    <a:lnTo>
                      <a:pt x="157630" y="103025"/>
                    </a:lnTo>
                    <a:lnTo>
                      <a:pt x="157867" y="102513"/>
                    </a:lnTo>
                    <a:lnTo>
                      <a:pt x="158064" y="102001"/>
                    </a:lnTo>
                    <a:lnTo>
                      <a:pt x="158261" y="101488"/>
                    </a:lnTo>
                    <a:lnTo>
                      <a:pt x="158418" y="100937"/>
                    </a:lnTo>
                    <a:lnTo>
                      <a:pt x="158576" y="100385"/>
                    </a:lnTo>
                    <a:lnTo>
                      <a:pt x="158694" y="99834"/>
                    </a:lnTo>
                    <a:lnTo>
                      <a:pt x="158773" y="99243"/>
                    </a:lnTo>
                    <a:lnTo>
                      <a:pt x="158852" y="98691"/>
                    </a:lnTo>
                    <a:lnTo>
                      <a:pt x="159324" y="92900"/>
                    </a:lnTo>
                    <a:lnTo>
                      <a:pt x="159758" y="87030"/>
                    </a:lnTo>
                    <a:lnTo>
                      <a:pt x="160152" y="81159"/>
                    </a:lnTo>
                    <a:lnTo>
                      <a:pt x="160467" y="75289"/>
                    </a:lnTo>
                    <a:lnTo>
                      <a:pt x="160743" y="69498"/>
                    </a:lnTo>
                    <a:lnTo>
                      <a:pt x="160940" y="63706"/>
                    </a:lnTo>
                    <a:lnTo>
                      <a:pt x="161137" y="58073"/>
                    </a:lnTo>
                    <a:lnTo>
                      <a:pt x="161255" y="52518"/>
                    </a:lnTo>
                    <a:lnTo>
                      <a:pt x="161334" y="47160"/>
                    </a:lnTo>
                    <a:lnTo>
                      <a:pt x="161412" y="41959"/>
                    </a:lnTo>
                    <a:lnTo>
                      <a:pt x="161452" y="36995"/>
                    </a:lnTo>
                    <a:lnTo>
                      <a:pt x="161452" y="32228"/>
                    </a:lnTo>
                    <a:lnTo>
                      <a:pt x="161412" y="23600"/>
                    </a:lnTo>
                    <a:lnTo>
                      <a:pt x="161334" y="16272"/>
                    </a:lnTo>
                    <a:lnTo>
                      <a:pt x="161334" y="15720"/>
                    </a:lnTo>
                    <a:lnTo>
                      <a:pt x="161255" y="15169"/>
                    </a:lnTo>
                    <a:lnTo>
                      <a:pt x="161215" y="14578"/>
                    </a:lnTo>
                    <a:lnTo>
                      <a:pt x="161097" y="14066"/>
                    </a:lnTo>
                    <a:lnTo>
                      <a:pt x="160979" y="13514"/>
                    </a:lnTo>
                    <a:lnTo>
                      <a:pt x="160861" y="12963"/>
                    </a:lnTo>
                    <a:lnTo>
                      <a:pt x="160664" y="12450"/>
                    </a:lnTo>
                    <a:lnTo>
                      <a:pt x="160506" y="11938"/>
                    </a:lnTo>
                    <a:lnTo>
                      <a:pt x="160073" y="10953"/>
                    </a:lnTo>
                    <a:lnTo>
                      <a:pt x="159561" y="10008"/>
                    </a:lnTo>
                    <a:lnTo>
                      <a:pt x="158970" y="9102"/>
                    </a:lnTo>
                    <a:lnTo>
                      <a:pt x="158300" y="8274"/>
                    </a:lnTo>
                    <a:lnTo>
                      <a:pt x="157591" y="7486"/>
                    </a:lnTo>
                    <a:lnTo>
                      <a:pt x="156764" y="6777"/>
                    </a:lnTo>
                    <a:lnTo>
                      <a:pt x="155936" y="6147"/>
                    </a:lnTo>
                    <a:lnTo>
                      <a:pt x="155030" y="5556"/>
                    </a:lnTo>
                    <a:lnTo>
                      <a:pt x="154518" y="5280"/>
                    </a:lnTo>
                    <a:lnTo>
                      <a:pt x="154045" y="5044"/>
                    </a:lnTo>
                    <a:lnTo>
                      <a:pt x="153533" y="4847"/>
                    </a:lnTo>
                    <a:lnTo>
                      <a:pt x="153021" y="4650"/>
                    </a:lnTo>
                    <a:lnTo>
                      <a:pt x="152509" y="4492"/>
                    </a:lnTo>
                    <a:lnTo>
                      <a:pt x="151957" y="4335"/>
                    </a:lnTo>
                    <a:lnTo>
                      <a:pt x="151445" y="4177"/>
                    </a:lnTo>
                    <a:lnTo>
                      <a:pt x="150893" y="4098"/>
                    </a:lnTo>
                    <a:lnTo>
                      <a:pt x="147781" y="3586"/>
                    </a:lnTo>
                    <a:lnTo>
                      <a:pt x="144550" y="3153"/>
                    </a:lnTo>
                    <a:lnTo>
                      <a:pt x="141280" y="2719"/>
                    </a:lnTo>
                    <a:lnTo>
                      <a:pt x="137892" y="2325"/>
                    </a:lnTo>
                    <a:lnTo>
                      <a:pt x="134425" y="1931"/>
                    </a:lnTo>
                    <a:lnTo>
                      <a:pt x="130879" y="1616"/>
                    </a:lnTo>
                    <a:lnTo>
                      <a:pt x="127255" y="1301"/>
                    </a:lnTo>
                    <a:lnTo>
                      <a:pt x="123551" y="1025"/>
                    </a:lnTo>
                    <a:lnTo>
                      <a:pt x="119730" y="789"/>
                    </a:lnTo>
                    <a:lnTo>
                      <a:pt x="115830" y="592"/>
                    </a:lnTo>
                    <a:lnTo>
                      <a:pt x="111890" y="395"/>
                    </a:lnTo>
                    <a:lnTo>
                      <a:pt x="107832" y="277"/>
                    </a:lnTo>
                    <a:lnTo>
                      <a:pt x="103695" y="159"/>
                    </a:lnTo>
                    <a:lnTo>
                      <a:pt x="99480" y="80"/>
                    </a:lnTo>
                    <a:lnTo>
                      <a:pt x="95225" y="40"/>
                    </a:lnTo>
                    <a:lnTo>
                      <a:pt x="90852" y="1"/>
                    </a:lnTo>
                    <a:close/>
                  </a:path>
                </a:pathLst>
              </a:custGeom>
              <a:solidFill>
                <a:srgbClr val="CCFF3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cs typeface="Arial"/>
                  <a:sym typeface="Arial"/>
                </a:endParaRPr>
              </a:p>
            </p:txBody>
          </p:sp>
          <p:sp>
            <p:nvSpPr>
              <p:cNvPr id="18" name="Google Shape;3582;p43">
                <a:extLst>
                  <a:ext uri="{FF2B5EF4-FFF2-40B4-BE49-F238E27FC236}">
                    <a16:creationId xmlns:a16="http://schemas.microsoft.com/office/drawing/2014/main" xmlns="" id="{C3D328A6-A152-42F1-0FFA-423A100AFFD5}"/>
                  </a:ext>
                </a:extLst>
              </p:cNvPr>
              <p:cNvSpPr/>
              <p:nvPr/>
            </p:nvSpPr>
            <p:spPr>
              <a:xfrm rot="10800000">
                <a:off x="3448299" y="2470702"/>
                <a:ext cx="2247815" cy="1557232"/>
              </a:xfrm>
              <a:custGeom>
                <a:avLst/>
                <a:gdLst/>
                <a:ahLst/>
                <a:cxnLst/>
                <a:rect l="l" t="t" r="r" b="b"/>
                <a:pathLst>
                  <a:path w="161452" h="111850" fill="none" extrusionOk="0">
                    <a:moveTo>
                      <a:pt x="158852" y="98691"/>
                    </a:moveTo>
                    <a:lnTo>
                      <a:pt x="158852" y="98691"/>
                    </a:lnTo>
                    <a:lnTo>
                      <a:pt x="158773" y="99243"/>
                    </a:lnTo>
                    <a:lnTo>
                      <a:pt x="158694" y="99834"/>
                    </a:lnTo>
                    <a:lnTo>
                      <a:pt x="158576" y="100385"/>
                    </a:lnTo>
                    <a:lnTo>
                      <a:pt x="158418" y="100937"/>
                    </a:lnTo>
                    <a:lnTo>
                      <a:pt x="158261" y="101488"/>
                    </a:lnTo>
                    <a:lnTo>
                      <a:pt x="158064" y="102001"/>
                    </a:lnTo>
                    <a:lnTo>
                      <a:pt x="157867" y="102513"/>
                    </a:lnTo>
                    <a:lnTo>
                      <a:pt x="157630" y="103025"/>
                    </a:lnTo>
                    <a:lnTo>
                      <a:pt x="157355" y="103537"/>
                    </a:lnTo>
                    <a:lnTo>
                      <a:pt x="157079" y="104010"/>
                    </a:lnTo>
                    <a:lnTo>
                      <a:pt x="156764" y="104483"/>
                    </a:lnTo>
                    <a:lnTo>
                      <a:pt x="156448" y="104916"/>
                    </a:lnTo>
                    <a:lnTo>
                      <a:pt x="156133" y="105389"/>
                    </a:lnTo>
                    <a:lnTo>
                      <a:pt x="155779" y="105783"/>
                    </a:lnTo>
                    <a:lnTo>
                      <a:pt x="155385" y="106216"/>
                    </a:lnTo>
                    <a:lnTo>
                      <a:pt x="154991" y="106610"/>
                    </a:lnTo>
                    <a:lnTo>
                      <a:pt x="154597" y="106965"/>
                    </a:lnTo>
                    <a:lnTo>
                      <a:pt x="154163" y="107319"/>
                    </a:lnTo>
                    <a:lnTo>
                      <a:pt x="153730" y="107674"/>
                    </a:lnTo>
                    <a:lnTo>
                      <a:pt x="153297" y="107989"/>
                    </a:lnTo>
                    <a:lnTo>
                      <a:pt x="152824" y="108265"/>
                    </a:lnTo>
                    <a:lnTo>
                      <a:pt x="152351" y="108541"/>
                    </a:lnTo>
                    <a:lnTo>
                      <a:pt x="151839" y="108816"/>
                    </a:lnTo>
                    <a:lnTo>
                      <a:pt x="151327" y="109053"/>
                    </a:lnTo>
                    <a:lnTo>
                      <a:pt x="150815" y="109250"/>
                    </a:lnTo>
                    <a:lnTo>
                      <a:pt x="150302" y="109447"/>
                    </a:lnTo>
                    <a:lnTo>
                      <a:pt x="149751" y="109604"/>
                    </a:lnTo>
                    <a:lnTo>
                      <a:pt x="149199" y="109762"/>
                    </a:lnTo>
                    <a:lnTo>
                      <a:pt x="148648" y="109880"/>
                    </a:lnTo>
                    <a:lnTo>
                      <a:pt x="148096" y="109998"/>
                    </a:lnTo>
                    <a:lnTo>
                      <a:pt x="147505" y="110038"/>
                    </a:lnTo>
                    <a:lnTo>
                      <a:pt x="146954" y="110077"/>
                    </a:lnTo>
                    <a:lnTo>
                      <a:pt x="146954" y="110077"/>
                    </a:lnTo>
                    <a:lnTo>
                      <a:pt x="140571" y="110392"/>
                    </a:lnTo>
                    <a:lnTo>
                      <a:pt x="133401" y="110707"/>
                    </a:lnTo>
                    <a:lnTo>
                      <a:pt x="125482" y="111023"/>
                    </a:lnTo>
                    <a:lnTo>
                      <a:pt x="116933" y="111298"/>
                    </a:lnTo>
                    <a:lnTo>
                      <a:pt x="107792" y="111535"/>
                    </a:lnTo>
                    <a:lnTo>
                      <a:pt x="98140" y="111692"/>
                    </a:lnTo>
                    <a:lnTo>
                      <a:pt x="88015" y="111811"/>
                    </a:lnTo>
                    <a:lnTo>
                      <a:pt x="77456" y="111850"/>
                    </a:lnTo>
                    <a:lnTo>
                      <a:pt x="77456" y="111850"/>
                    </a:lnTo>
                    <a:lnTo>
                      <a:pt x="69459" y="111850"/>
                    </a:lnTo>
                    <a:lnTo>
                      <a:pt x="61540" y="111771"/>
                    </a:lnTo>
                    <a:lnTo>
                      <a:pt x="53818" y="111614"/>
                    </a:lnTo>
                    <a:lnTo>
                      <a:pt x="46214" y="111456"/>
                    </a:lnTo>
                    <a:lnTo>
                      <a:pt x="38768" y="111220"/>
                    </a:lnTo>
                    <a:lnTo>
                      <a:pt x="31480" y="110944"/>
                    </a:lnTo>
                    <a:lnTo>
                      <a:pt x="24349" y="110589"/>
                    </a:lnTo>
                    <a:lnTo>
                      <a:pt x="17415" y="110195"/>
                    </a:lnTo>
                    <a:lnTo>
                      <a:pt x="17415" y="110195"/>
                    </a:lnTo>
                    <a:lnTo>
                      <a:pt x="16863" y="110156"/>
                    </a:lnTo>
                    <a:lnTo>
                      <a:pt x="16311" y="110077"/>
                    </a:lnTo>
                    <a:lnTo>
                      <a:pt x="15760" y="109998"/>
                    </a:lnTo>
                    <a:lnTo>
                      <a:pt x="15208" y="109880"/>
                    </a:lnTo>
                    <a:lnTo>
                      <a:pt x="14696" y="109762"/>
                    </a:lnTo>
                    <a:lnTo>
                      <a:pt x="14184" y="109565"/>
                    </a:lnTo>
                    <a:lnTo>
                      <a:pt x="13199" y="109210"/>
                    </a:lnTo>
                    <a:lnTo>
                      <a:pt x="12214" y="108738"/>
                    </a:lnTo>
                    <a:lnTo>
                      <a:pt x="11308" y="108186"/>
                    </a:lnTo>
                    <a:lnTo>
                      <a:pt x="10441" y="107556"/>
                    </a:lnTo>
                    <a:lnTo>
                      <a:pt x="9653" y="106886"/>
                    </a:lnTo>
                    <a:lnTo>
                      <a:pt x="8905" y="106098"/>
                    </a:lnTo>
                    <a:lnTo>
                      <a:pt x="8196" y="105310"/>
                    </a:lnTo>
                    <a:lnTo>
                      <a:pt x="7605" y="104443"/>
                    </a:lnTo>
                    <a:lnTo>
                      <a:pt x="7053" y="103498"/>
                    </a:lnTo>
                    <a:lnTo>
                      <a:pt x="6620" y="102513"/>
                    </a:lnTo>
                    <a:lnTo>
                      <a:pt x="6423" y="102040"/>
                    </a:lnTo>
                    <a:lnTo>
                      <a:pt x="6226" y="101488"/>
                    </a:lnTo>
                    <a:lnTo>
                      <a:pt x="6068" y="100976"/>
                    </a:lnTo>
                    <a:lnTo>
                      <a:pt x="5950" y="100464"/>
                    </a:lnTo>
                    <a:lnTo>
                      <a:pt x="5832" y="99913"/>
                    </a:lnTo>
                    <a:lnTo>
                      <a:pt x="5753" y="99361"/>
                    </a:lnTo>
                    <a:lnTo>
                      <a:pt x="5753" y="99361"/>
                    </a:lnTo>
                    <a:lnTo>
                      <a:pt x="4807" y="92270"/>
                    </a:lnTo>
                    <a:lnTo>
                      <a:pt x="4335" y="88212"/>
                    </a:lnTo>
                    <a:lnTo>
                      <a:pt x="3822" y="83878"/>
                    </a:lnTo>
                    <a:lnTo>
                      <a:pt x="3310" y="79229"/>
                    </a:lnTo>
                    <a:lnTo>
                      <a:pt x="2798" y="74344"/>
                    </a:lnTo>
                    <a:lnTo>
                      <a:pt x="2325" y="69183"/>
                    </a:lnTo>
                    <a:lnTo>
                      <a:pt x="1853" y="63864"/>
                    </a:lnTo>
                    <a:lnTo>
                      <a:pt x="1419" y="58348"/>
                    </a:lnTo>
                    <a:lnTo>
                      <a:pt x="1065" y="52636"/>
                    </a:lnTo>
                    <a:lnTo>
                      <a:pt x="710" y="46844"/>
                    </a:lnTo>
                    <a:lnTo>
                      <a:pt x="434" y="40895"/>
                    </a:lnTo>
                    <a:lnTo>
                      <a:pt x="198" y="34868"/>
                    </a:lnTo>
                    <a:lnTo>
                      <a:pt x="40" y="28800"/>
                    </a:lnTo>
                    <a:lnTo>
                      <a:pt x="1" y="22694"/>
                    </a:lnTo>
                    <a:lnTo>
                      <a:pt x="1" y="19660"/>
                    </a:lnTo>
                    <a:lnTo>
                      <a:pt x="40" y="16587"/>
                    </a:lnTo>
                    <a:lnTo>
                      <a:pt x="40" y="16587"/>
                    </a:lnTo>
                    <a:lnTo>
                      <a:pt x="80" y="15720"/>
                    </a:lnTo>
                    <a:lnTo>
                      <a:pt x="159" y="14893"/>
                    </a:lnTo>
                    <a:lnTo>
                      <a:pt x="316" y="14066"/>
                    </a:lnTo>
                    <a:lnTo>
                      <a:pt x="513" y="13278"/>
                    </a:lnTo>
                    <a:lnTo>
                      <a:pt x="513" y="13278"/>
                    </a:lnTo>
                    <a:lnTo>
                      <a:pt x="671" y="12687"/>
                    </a:lnTo>
                    <a:lnTo>
                      <a:pt x="907" y="12135"/>
                    </a:lnTo>
                    <a:lnTo>
                      <a:pt x="1143" y="11584"/>
                    </a:lnTo>
                    <a:lnTo>
                      <a:pt x="1380" y="11032"/>
                    </a:lnTo>
                    <a:lnTo>
                      <a:pt x="1656" y="10520"/>
                    </a:lnTo>
                    <a:lnTo>
                      <a:pt x="1971" y="10008"/>
                    </a:lnTo>
                    <a:lnTo>
                      <a:pt x="2286" y="9535"/>
                    </a:lnTo>
                    <a:lnTo>
                      <a:pt x="2641" y="9023"/>
                    </a:lnTo>
                    <a:lnTo>
                      <a:pt x="3035" y="8590"/>
                    </a:lnTo>
                    <a:lnTo>
                      <a:pt x="3429" y="8156"/>
                    </a:lnTo>
                    <a:lnTo>
                      <a:pt x="3862" y="7723"/>
                    </a:lnTo>
                    <a:lnTo>
                      <a:pt x="4295" y="7329"/>
                    </a:lnTo>
                    <a:lnTo>
                      <a:pt x="4729" y="6935"/>
                    </a:lnTo>
                    <a:lnTo>
                      <a:pt x="5201" y="6580"/>
                    </a:lnTo>
                    <a:lnTo>
                      <a:pt x="5714" y="6226"/>
                    </a:lnTo>
                    <a:lnTo>
                      <a:pt x="6186" y="5911"/>
                    </a:lnTo>
                    <a:lnTo>
                      <a:pt x="6186" y="5911"/>
                    </a:lnTo>
                    <a:lnTo>
                      <a:pt x="6777" y="5595"/>
                    </a:lnTo>
                    <a:lnTo>
                      <a:pt x="7408" y="5280"/>
                    </a:lnTo>
                    <a:lnTo>
                      <a:pt x="7999" y="5044"/>
                    </a:lnTo>
                    <a:lnTo>
                      <a:pt x="8668" y="4807"/>
                    </a:lnTo>
                    <a:lnTo>
                      <a:pt x="9299" y="4610"/>
                    </a:lnTo>
                    <a:lnTo>
                      <a:pt x="9968" y="4453"/>
                    </a:lnTo>
                    <a:lnTo>
                      <a:pt x="10678" y="4335"/>
                    </a:lnTo>
                    <a:lnTo>
                      <a:pt x="11347" y="4216"/>
                    </a:lnTo>
                    <a:lnTo>
                      <a:pt x="11347" y="4216"/>
                    </a:lnTo>
                    <a:lnTo>
                      <a:pt x="18006" y="3586"/>
                    </a:lnTo>
                    <a:lnTo>
                      <a:pt x="25924" y="2916"/>
                    </a:lnTo>
                    <a:lnTo>
                      <a:pt x="34947" y="2207"/>
                    </a:lnTo>
                    <a:lnTo>
                      <a:pt x="39832" y="1853"/>
                    </a:lnTo>
                    <a:lnTo>
                      <a:pt x="44914" y="1537"/>
                    </a:lnTo>
                    <a:lnTo>
                      <a:pt x="50193" y="1222"/>
                    </a:lnTo>
                    <a:lnTo>
                      <a:pt x="55670" y="946"/>
                    </a:lnTo>
                    <a:lnTo>
                      <a:pt x="61264" y="671"/>
                    </a:lnTo>
                    <a:lnTo>
                      <a:pt x="67016" y="434"/>
                    </a:lnTo>
                    <a:lnTo>
                      <a:pt x="72847" y="277"/>
                    </a:lnTo>
                    <a:lnTo>
                      <a:pt x="78796" y="119"/>
                    </a:lnTo>
                    <a:lnTo>
                      <a:pt x="84784" y="40"/>
                    </a:lnTo>
                    <a:lnTo>
                      <a:pt x="90852" y="1"/>
                    </a:lnTo>
                    <a:lnTo>
                      <a:pt x="90852" y="1"/>
                    </a:lnTo>
                    <a:lnTo>
                      <a:pt x="95225" y="40"/>
                    </a:lnTo>
                    <a:lnTo>
                      <a:pt x="99480" y="80"/>
                    </a:lnTo>
                    <a:lnTo>
                      <a:pt x="103695" y="159"/>
                    </a:lnTo>
                    <a:lnTo>
                      <a:pt x="107832" y="277"/>
                    </a:lnTo>
                    <a:lnTo>
                      <a:pt x="111890" y="395"/>
                    </a:lnTo>
                    <a:lnTo>
                      <a:pt x="115830" y="592"/>
                    </a:lnTo>
                    <a:lnTo>
                      <a:pt x="119730" y="789"/>
                    </a:lnTo>
                    <a:lnTo>
                      <a:pt x="123551" y="1025"/>
                    </a:lnTo>
                    <a:lnTo>
                      <a:pt x="127255" y="1301"/>
                    </a:lnTo>
                    <a:lnTo>
                      <a:pt x="130879" y="1616"/>
                    </a:lnTo>
                    <a:lnTo>
                      <a:pt x="134425" y="1931"/>
                    </a:lnTo>
                    <a:lnTo>
                      <a:pt x="137892" y="2325"/>
                    </a:lnTo>
                    <a:lnTo>
                      <a:pt x="141280" y="2719"/>
                    </a:lnTo>
                    <a:lnTo>
                      <a:pt x="144550" y="3153"/>
                    </a:lnTo>
                    <a:lnTo>
                      <a:pt x="147781" y="3586"/>
                    </a:lnTo>
                    <a:lnTo>
                      <a:pt x="150893" y="4098"/>
                    </a:lnTo>
                    <a:lnTo>
                      <a:pt x="150893" y="4098"/>
                    </a:lnTo>
                    <a:lnTo>
                      <a:pt x="151445" y="4177"/>
                    </a:lnTo>
                    <a:lnTo>
                      <a:pt x="151957" y="4335"/>
                    </a:lnTo>
                    <a:lnTo>
                      <a:pt x="152509" y="4492"/>
                    </a:lnTo>
                    <a:lnTo>
                      <a:pt x="153021" y="4650"/>
                    </a:lnTo>
                    <a:lnTo>
                      <a:pt x="153533" y="4847"/>
                    </a:lnTo>
                    <a:lnTo>
                      <a:pt x="154045" y="5044"/>
                    </a:lnTo>
                    <a:lnTo>
                      <a:pt x="154518" y="5280"/>
                    </a:lnTo>
                    <a:lnTo>
                      <a:pt x="155030" y="5556"/>
                    </a:lnTo>
                    <a:lnTo>
                      <a:pt x="155936" y="6147"/>
                    </a:lnTo>
                    <a:lnTo>
                      <a:pt x="156764" y="6777"/>
                    </a:lnTo>
                    <a:lnTo>
                      <a:pt x="157591" y="7486"/>
                    </a:lnTo>
                    <a:lnTo>
                      <a:pt x="158300" y="8274"/>
                    </a:lnTo>
                    <a:lnTo>
                      <a:pt x="158970" y="9102"/>
                    </a:lnTo>
                    <a:lnTo>
                      <a:pt x="159561" y="10008"/>
                    </a:lnTo>
                    <a:lnTo>
                      <a:pt x="160073" y="10953"/>
                    </a:lnTo>
                    <a:lnTo>
                      <a:pt x="160506" y="11938"/>
                    </a:lnTo>
                    <a:lnTo>
                      <a:pt x="160664" y="12450"/>
                    </a:lnTo>
                    <a:lnTo>
                      <a:pt x="160861" y="12963"/>
                    </a:lnTo>
                    <a:lnTo>
                      <a:pt x="160979" y="13514"/>
                    </a:lnTo>
                    <a:lnTo>
                      <a:pt x="161097" y="14066"/>
                    </a:lnTo>
                    <a:lnTo>
                      <a:pt x="161215" y="14578"/>
                    </a:lnTo>
                    <a:lnTo>
                      <a:pt x="161255" y="15169"/>
                    </a:lnTo>
                    <a:lnTo>
                      <a:pt x="161334" y="15720"/>
                    </a:lnTo>
                    <a:lnTo>
                      <a:pt x="161334" y="16272"/>
                    </a:lnTo>
                    <a:lnTo>
                      <a:pt x="161334" y="16272"/>
                    </a:lnTo>
                    <a:lnTo>
                      <a:pt x="161412" y="23600"/>
                    </a:lnTo>
                    <a:lnTo>
                      <a:pt x="161452" y="32228"/>
                    </a:lnTo>
                    <a:lnTo>
                      <a:pt x="161452" y="36995"/>
                    </a:lnTo>
                    <a:lnTo>
                      <a:pt x="161412" y="41959"/>
                    </a:lnTo>
                    <a:lnTo>
                      <a:pt x="161334" y="47160"/>
                    </a:lnTo>
                    <a:lnTo>
                      <a:pt x="161255" y="52518"/>
                    </a:lnTo>
                    <a:lnTo>
                      <a:pt x="161137" y="58073"/>
                    </a:lnTo>
                    <a:lnTo>
                      <a:pt x="160940" y="63706"/>
                    </a:lnTo>
                    <a:lnTo>
                      <a:pt x="160743" y="69498"/>
                    </a:lnTo>
                    <a:lnTo>
                      <a:pt x="160467" y="75289"/>
                    </a:lnTo>
                    <a:lnTo>
                      <a:pt x="160152" y="81159"/>
                    </a:lnTo>
                    <a:lnTo>
                      <a:pt x="159758" y="87030"/>
                    </a:lnTo>
                    <a:lnTo>
                      <a:pt x="159324" y="92900"/>
                    </a:lnTo>
                    <a:lnTo>
                      <a:pt x="158852" y="9869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cs typeface="Arial"/>
                  <a:sym typeface="Arial"/>
                </a:endParaRPr>
              </a:p>
            </p:txBody>
          </p:sp>
          <p:sp>
            <p:nvSpPr>
              <p:cNvPr id="19" name="Google Shape;3583;p43">
                <a:extLst>
                  <a:ext uri="{FF2B5EF4-FFF2-40B4-BE49-F238E27FC236}">
                    <a16:creationId xmlns:a16="http://schemas.microsoft.com/office/drawing/2014/main" xmlns="" id="{1358F90A-0275-7962-4CD5-473BDBECC0DF}"/>
                  </a:ext>
                </a:extLst>
              </p:cNvPr>
              <p:cNvSpPr/>
              <p:nvPr/>
            </p:nvSpPr>
            <p:spPr>
              <a:xfrm rot="10800000">
                <a:off x="3448299" y="2470702"/>
                <a:ext cx="2247815" cy="1557232"/>
              </a:xfrm>
              <a:custGeom>
                <a:avLst/>
                <a:gdLst/>
                <a:ahLst/>
                <a:cxnLst/>
                <a:rect l="l" t="t" r="r" b="b"/>
                <a:pathLst>
                  <a:path w="161452" h="111850" extrusionOk="0">
                    <a:moveTo>
                      <a:pt x="98928" y="3389"/>
                    </a:moveTo>
                    <a:lnTo>
                      <a:pt x="102474" y="3468"/>
                    </a:lnTo>
                    <a:lnTo>
                      <a:pt x="106020" y="3547"/>
                    </a:lnTo>
                    <a:lnTo>
                      <a:pt x="109565" y="3665"/>
                    </a:lnTo>
                    <a:lnTo>
                      <a:pt x="113072" y="3822"/>
                    </a:lnTo>
                    <a:lnTo>
                      <a:pt x="116539" y="3980"/>
                    </a:lnTo>
                    <a:lnTo>
                      <a:pt x="119966" y="4216"/>
                    </a:lnTo>
                    <a:lnTo>
                      <a:pt x="123394" y="4492"/>
                    </a:lnTo>
                    <a:lnTo>
                      <a:pt x="126743" y="4807"/>
                    </a:lnTo>
                    <a:lnTo>
                      <a:pt x="130052" y="5201"/>
                    </a:lnTo>
                    <a:lnTo>
                      <a:pt x="133283" y="5595"/>
                    </a:lnTo>
                    <a:lnTo>
                      <a:pt x="136474" y="6068"/>
                    </a:lnTo>
                    <a:lnTo>
                      <a:pt x="139586" y="6580"/>
                    </a:lnTo>
                    <a:lnTo>
                      <a:pt x="142620" y="7132"/>
                    </a:lnTo>
                    <a:lnTo>
                      <a:pt x="145575" y="7723"/>
                    </a:lnTo>
                    <a:lnTo>
                      <a:pt x="148490" y="8393"/>
                    </a:lnTo>
                    <a:lnTo>
                      <a:pt x="149278" y="8629"/>
                    </a:lnTo>
                    <a:lnTo>
                      <a:pt x="150027" y="8905"/>
                    </a:lnTo>
                    <a:lnTo>
                      <a:pt x="150775" y="9259"/>
                    </a:lnTo>
                    <a:lnTo>
                      <a:pt x="151484" y="9653"/>
                    </a:lnTo>
                    <a:lnTo>
                      <a:pt x="152154" y="10087"/>
                    </a:lnTo>
                    <a:lnTo>
                      <a:pt x="152784" y="10599"/>
                    </a:lnTo>
                    <a:lnTo>
                      <a:pt x="153375" y="11150"/>
                    </a:lnTo>
                    <a:lnTo>
                      <a:pt x="153927" y="11702"/>
                    </a:lnTo>
                    <a:lnTo>
                      <a:pt x="154400" y="12332"/>
                    </a:lnTo>
                    <a:lnTo>
                      <a:pt x="154872" y="13002"/>
                    </a:lnTo>
                    <a:lnTo>
                      <a:pt x="155266" y="13672"/>
                    </a:lnTo>
                    <a:lnTo>
                      <a:pt x="155621" y="14420"/>
                    </a:lnTo>
                    <a:lnTo>
                      <a:pt x="155936" y="15169"/>
                    </a:lnTo>
                    <a:lnTo>
                      <a:pt x="156173" y="15917"/>
                    </a:lnTo>
                    <a:lnTo>
                      <a:pt x="156330" y="16745"/>
                    </a:lnTo>
                    <a:lnTo>
                      <a:pt x="156448" y="17533"/>
                    </a:lnTo>
                    <a:lnTo>
                      <a:pt x="156803" y="20685"/>
                    </a:lnTo>
                    <a:lnTo>
                      <a:pt x="157118" y="24309"/>
                    </a:lnTo>
                    <a:lnTo>
                      <a:pt x="157473" y="28328"/>
                    </a:lnTo>
                    <a:lnTo>
                      <a:pt x="157788" y="32740"/>
                    </a:lnTo>
                    <a:lnTo>
                      <a:pt x="158064" y="37468"/>
                    </a:lnTo>
                    <a:lnTo>
                      <a:pt x="158300" y="42471"/>
                    </a:lnTo>
                    <a:lnTo>
                      <a:pt x="158458" y="47711"/>
                    </a:lnTo>
                    <a:lnTo>
                      <a:pt x="158576" y="53148"/>
                    </a:lnTo>
                    <a:lnTo>
                      <a:pt x="158576" y="55945"/>
                    </a:lnTo>
                    <a:lnTo>
                      <a:pt x="158576" y="58742"/>
                    </a:lnTo>
                    <a:lnTo>
                      <a:pt x="158536" y="61579"/>
                    </a:lnTo>
                    <a:lnTo>
                      <a:pt x="158458" y="64416"/>
                    </a:lnTo>
                    <a:lnTo>
                      <a:pt x="158339" y="67292"/>
                    </a:lnTo>
                    <a:lnTo>
                      <a:pt x="158221" y="70128"/>
                    </a:lnTo>
                    <a:lnTo>
                      <a:pt x="158064" y="73004"/>
                    </a:lnTo>
                    <a:lnTo>
                      <a:pt x="157867" y="75880"/>
                    </a:lnTo>
                    <a:lnTo>
                      <a:pt x="157591" y="78717"/>
                    </a:lnTo>
                    <a:lnTo>
                      <a:pt x="157315" y="81553"/>
                    </a:lnTo>
                    <a:lnTo>
                      <a:pt x="157000" y="84351"/>
                    </a:lnTo>
                    <a:lnTo>
                      <a:pt x="156606" y="87148"/>
                    </a:lnTo>
                    <a:lnTo>
                      <a:pt x="156212" y="89866"/>
                    </a:lnTo>
                    <a:lnTo>
                      <a:pt x="155739" y="92585"/>
                    </a:lnTo>
                    <a:lnTo>
                      <a:pt x="155227" y="95264"/>
                    </a:lnTo>
                    <a:lnTo>
                      <a:pt x="154636" y="97864"/>
                    </a:lnTo>
                    <a:lnTo>
                      <a:pt x="154400" y="98652"/>
                    </a:lnTo>
                    <a:lnTo>
                      <a:pt x="154124" y="99440"/>
                    </a:lnTo>
                    <a:lnTo>
                      <a:pt x="153769" y="100188"/>
                    </a:lnTo>
                    <a:lnTo>
                      <a:pt x="153375" y="100937"/>
                    </a:lnTo>
                    <a:lnTo>
                      <a:pt x="152942" y="101607"/>
                    </a:lnTo>
                    <a:lnTo>
                      <a:pt x="152430" y="102237"/>
                    </a:lnTo>
                    <a:lnTo>
                      <a:pt x="151878" y="102828"/>
                    </a:lnTo>
                    <a:lnTo>
                      <a:pt x="151287" y="103380"/>
                    </a:lnTo>
                    <a:lnTo>
                      <a:pt x="150657" y="103892"/>
                    </a:lnTo>
                    <a:lnTo>
                      <a:pt x="149987" y="104364"/>
                    </a:lnTo>
                    <a:lnTo>
                      <a:pt x="149278" y="104758"/>
                    </a:lnTo>
                    <a:lnTo>
                      <a:pt x="148569" y="105113"/>
                    </a:lnTo>
                    <a:lnTo>
                      <a:pt x="147781" y="105428"/>
                    </a:lnTo>
                    <a:lnTo>
                      <a:pt x="146993" y="105665"/>
                    </a:lnTo>
                    <a:lnTo>
                      <a:pt x="146166" y="105822"/>
                    </a:lnTo>
                    <a:lnTo>
                      <a:pt x="145338" y="105940"/>
                    </a:lnTo>
                    <a:lnTo>
                      <a:pt x="140768" y="106334"/>
                    </a:lnTo>
                    <a:lnTo>
                      <a:pt x="135134" y="106807"/>
                    </a:lnTo>
                    <a:lnTo>
                      <a:pt x="128594" y="107240"/>
                    </a:lnTo>
                    <a:lnTo>
                      <a:pt x="121148" y="107674"/>
                    </a:lnTo>
                    <a:lnTo>
                      <a:pt x="117090" y="107871"/>
                    </a:lnTo>
                    <a:lnTo>
                      <a:pt x="112835" y="108068"/>
                    </a:lnTo>
                    <a:lnTo>
                      <a:pt x="108383" y="108225"/>
                    </a:lnTo>
                    <a:lnTo>
                      <a:pt x="103735" y="108383"/>
                    </a:lnTo>
                    <a:lnTo>
                      <a:pt x="98928" y="108501"/>
                    </a:lnTo>
                    <a:lnTo>
                      <a:pt x="93964" y="108580"/>
                    </a:lnTo>
                    <a:lnTo>
                      <a:pt x="88803" y="108619"/>
                    </a:lnTo>
                    <a:lnTo>
                      <a:pt x="83484" y="108659"/>
                    </a:lnTo>
                    <a:lnTo>
                      <a:pt x="76393" y="108619"/>
                    </a:lnTo>
                    <a:lnTo>
                      <a:pt x="69065" y="108501"/>
                    </a:lnTo>
                    <a:lnTo>
                      <a:pt x="61500" y="108304"/>
                    </a:lnTo>
                    <a:lnTo>
                      <a:pt x="53739" y="108028"/>
                    </a:lnTo>
                    <a:lnTo>
                      <a:pt x="45781" y="107674"/>
                    </a:lnTo>
                    <a:lnTo>
                      <a:pt x="41762" y="107437"/>
                    </a:lnTo>
                    <a:lnTo>
                      <a:pt x="37665" y="107201"/>
                    </a:lnTo>
                    <a:lnTo>
                      <a:pt x="33528" y="106925"/>
                    </a:lnTo>
                    <a:lnTo>
                      <a:pt x="29352" y="106610"/>
                    </a:lnTo>
                    <a:lnTo>
                      <a:pt x="25176" y="106295"/>
                    </a:lnTo>
                    <a:lnTo>
                      <a:pt x="20921" y="105901"/>
                    </a:lnTo>
                    <a:lnTo>
                      <a:pt x="20054" y="105822"/>
                    </a:lnTo>
                    <a:lnTo>
                      <a:pt x="19227" y="105625"/>
                    </a:lnTo>
                    <a:lnTo>
                      <a:pt x="18400" y="105389"/>
                    </a:lnTo>
                    <a:lnTo>
                      <a:pt x="17612" y="105074"/>
                    </a:lnTo>
                    <a:lnTo>
                      <a:pt x="16863" y="104719"/>
                    </a:lnTo>
                    <a:lnTo>
                      <a:pt x="16154" y="104286"/>
                    </a:lnTo>
                    <a:lnTo>
                      <a:pt x="15445" y="103813"/>
                    </a:lnTo>
                    <a:lnTo>
                      <a:pt x="14814" y="103261"/>
                    </a:lnTo>
                    <a:lnTo>
                      <a:pt x="14223" y="102710"/>
                    </a:lnTo>
                    <a:lnTo>
                      <a:pt x="13672" y="102079"/>
                    </a:lnTo>
                    <a:lnTo>
                      <a:pt x="13160" y="101410"/>
                    </a:lnTo>
                    <a:lnTo>
                      <a:pt x="12687" y="100701"/>
                    </a:lnTo>
                    <a:lnTo>
                      <a:pt x="12293" y="99952"/>
                    </a:lnTo>
                    <a:lnTo>
                      <a:pt x="11978" y="99164"/>
                    </a:lnTo>
                    <a:lnTo>
                      <a:pt x="11702" y="98337"/>
                    </a:lnTo>
                    <a:lnTo>
                      <a:pt x="11505" y="97509"/>
                    </a:lnTo>
                    <a:lnTo>
                      <a:pt x="10796" y="93964"/>
                    </a:lnTo>
                    <a:lnTo>
                      <a:pt x="10008" y="89906"/>
                    </a:lnTo>
                    <a:lnTo>
                      <a:pt x="9181" y="85336"/>
                    </a:lnTo>
                    <a:lnTo>
                      <a:pt x="8353" y="80411"/>
                    </a:lnTo>
                    <a:lnTo>
                      <a:pt x="7526" y="75092"/>
                    </a:lnTo>
                    <a:lnTo>
                      <a:pt x="6699" y="69498"/>
                    </a:lnTo>
                    <a:lnTo>
                      <a:pt x="5911" y="63667"/>
                    </a:lnTo>
                    <a:lnTo>
                      <a:pt x="5556" y="60712"/>
                    </a:lnTo>
                    <a:lnTo>
                      <a:pt x="5241" y="57679"/>
                    </a:lnTo>
                    <a:lnTo>
                      <a:pt x="4926" y="54645"/>
                    </a:lnTo>
                    <a:lnTo>
                      <a:pt x="4610" y="51572"/>
                    </a:lnTo>
                    <a:lnTo>
                      <a:pt x="4374" y="48499"/>
                    </a:lnTo>
                    <a:lnTo>
                      <a:pt x="4138" y="45426"/>
                    </a:lnTo>
                    <a:lnTo>
                      <a:pt x="3941" y="42353"/>
                    </a:lnTo>
                    <a:lnTo>
                      <a:pt x="3822" y="39319"/>
                    </a:lnTo>
                    <a:lnTo>
                      <a:pt x="3704" y="36246"/>
                    </a:lnTo>
                    <a:lnTo>
                      <a:pt x="3625" y="33252"/>
                    </a:lnTo>
                    <a:lnTo>
                      <a:pt x="3625" y="30258"/>
                    </a:lnTo>
                    <a:lnTo>
                      <a:pt x="3665" y="27303"/>
                    </a:lnTo>
                    <a:lnTo>
                      <a:pt x="3744" y="24427"/>
                    </a:lnTo>
                    <a:lnTo>
                      <a:pt x="3901" y="21591"/>
                    </a:lnTo>
                    <a:lnTo>
                      <a:pt x="4098" y="18793"/>
                    </a:lnTo>
                    <a:lnTo>
                      <a:pt x="4374" y="16075"/>
                    </a:lnTo>
                    <a:lnTo>
                      <a:pt x="4729" y="13475"/>
                    </a:lnTo>
                    <a:lnTo>
                      <a:pt x="5123" y="10914"/>
                    </a:lnTo>
                    <a:lnTo>
                      <a:pt x="5950" y="10638"/>
                    </a:lnTo>
                    <a:lnTo>
                      <a:pt x="6777" y="10362"/>
                    </a:lnTo>
                    <a:lnTo>
                      <a:pt x="7644" y="10165"/>
                    </a:lnTo>
                    <a:lnTo>
                      <a:pt x="8511" y="10047"/>
                    </a:lnTo>
                    <a:lnTo>
                      <a:pt x="13711" y="9299"/>
                    </a:lnTo>
                    <a:lnTo>
                      <a:pt x="21157" y="8353"/>
                    </a:lnTo>
                    <a:lnTo>
                      <a:pt x="25649" y="7841"/>
                    </a:lnTo>
                    <a:lnTo>
                      <a:pt x="30613" y="7289"/>
                    </a:lnTo>
                    <a:lnTo>
                      <a:pt x="35931" y="6698"/>
                    </a:lnTo>
                    <a:lnTo>
                      <a:pt x="41644" y="6147"/>
                    </a:lnTo>
                    <a:lnTo>
                      <a:pt x="47672" y="5595"/>
                    </a:lnTo>
                    <a:lnTo>
                      <a:pt x="53975" y="5083"/>
                    </a:lnTo>
                    <a:lnTo>
                      <a:pt x="60515" y="4610"/>
                    </a:lnTo>
                    <a:lnTo>
                      <a:pt x="67252" y="4216"/>
                    </a:lnTo>
                    <a:lnTo>
                      <a:pt x="74147" y="3862"/>
                    </a:lnTo>
                    <a:lnTo>
                      <a:pt x="81160" y="3625"/>
                    </a:lnTo>
                    <a:lnTo>
                      <a:pt x="84706" y="3507"/>
                    </a:lnTo>
                    <a:lnTo>
                      <a:pt x="88251" y="3468"/>
                    </a:lnTo>
                    <a:lnTo>
                      <a:pt x="91797" y="3389"/>
                    </a:lnTo>
                    <a:close/>
                    <a:moveTo>
                      <a:pt x="90852" y="1"/>
                    </a:moveTo>
                    <a:lnTo>
                      <a:pt x="84784" y="40"/>
                    </a:lnTo>
                    <a:lnTo>
                      <a:pt x="78796" y="119"/>
                    </a:lnTo>
                    <a:lnTo>
                      <a:pt x="72847" y="277"/>
                    </a:lnTo>
                    <a:lnTo>
                      <a:pt x="67016" y="434"/>
                    </a:lnTo>
                    <a:lnTo>
                      <a:pt x="61264" y="671"/>
                    </a:lnTo>
                    <a:lnTo>
                      <a:pt x="55670" y="946"/>
                    </a:lnTo>
                    <a:lnTo>
                      <a:pt x="50193" y="1222"/>
                    </a:lnTo>
                    <a:lnTo>
                      <a:pt x="44914" y="1537"/>
                    </a:lnTo>
                    <a:lnTo>
                      <a:pt x="39832" y="1853"/>
                    </a:lnTo>
                    <a:lnTo>
                      <a:pt x="34947" y="2207"/>
                    </a:lnTo>
                    <a:lnTo>
                      <a:pt x="25924" y="2916"/>
                    </a:lnTo>
                    <a:lnTo>
                      <a:pt x="18006" y="3586"/>
                    </a:lnTo>
                    <a:lnTo>
                      <a:pt x="11347" y="4216"/>
                    </a:lnTo>
                    <a:lnTo>
                      <a:pt x="10678" y="4335"/>
                    </a:lnTo>
                    <a:lnTo>
                      <a:pt x="9968" y="4453"/>
                    </a:lnTo>
                    <a:lnTo>
                      <a:pt x="9299" y="4610"/>
                    </a:lnTo>
                    <a:lnTo>
                      <a:pt x="8668" y="4807"/>
                    </a:lnTo>
                    <a:lnTo>
                      <a:pt x="7999" y="5044"/>
                    </a:lnTo>
                    <a:lnTo>
                      <a:pt x="7408" y="5280"/>
                    </a:lnTo>
                    <a:lnTo>
                      <a:pt x="6777" y="5595"/>
                    </a:lnTo>
                    <a:lnTo>
                      <a:pt x="6186" y="5911"/>
                    </a:lnTo>
                    <a:lnTo>
                      <a:pt x="5714" y="6226"/>
                    </a:lnTo>
                    <a:lnTo>
                      <a:pt x="5201" y="6580"/>
                    </a:lnTo>
                    <a:lnTo>
                      <a:pt x="4729" y="6935"/>
                    </a:lnTo>
                    <a:lnTo>
                      <a:pt x="4295" y="7329"/>
                    </a:lnTo>
                    <a:lnTo>
                      <a:pt x="3862" y="7723"/>
                    </a:lnTo>
                    <a:lnTo>
                      <a:pt x="3429" y="8156"/>
                    </a:lnTo>
                    <a:lnTo>
                      <a:pt x="3035" y="8590"/>
                    </a:lnTo>
                    <a:lnTo>
                      <a:pt x="2641" y="9023"/>
                    </a:lnTo>
                    <a:lnTo>
                      <a:pt x="2286" y="9535"/>
                    </a:lnTo>
                    <a:lnTo>
                      <a:pt x="1971" y="10008"/>
                    </a:lnTo>
                    <a:lnTo>
                      <a:pt x="1656" y="10520"/>
                    </a:lnTo>
                    <a:lnTo>
                      <a:pt x="1380" y="11032"/>
                    </a:lnTo>
                    <a:lnTo>
                      <a:pt x="1143" y="11584"/>
                    </a:lnTo>
                    <a:lnTo>
                      <a:pt x="907" y="12135"/>
                    </a:lnTo>
                    <a:lnTo>
                      <a:pt x="671" y="12687"/>
                    </a:lnTo>
                    <a:lnTo>
                      <a:pt x="513" y="13278"/>
                    </a:lnTo>
                    <a:lnTo>
                      <a:pt x="316" y="14066"/>
                    </a:lnTo>
                    <a:lnTo>
                      <a:pt x="159" y="14893"/>
                    </a:lnTo>
                    <a:lnTo>
                      <a:pt x="80" y="15720"/>
                    </a:lnTo>
                    <a:lnTo>
                      <a:pt x="40" y="16587"/>
                    </a:lnTo>
                    <a:lnTo>
                      <a:pt x="1" y="21433"/>
                    </a:lnTo>
                    <a:lnTo>
                      <a:pt x="40" y="27224"/>
                    </a:lnTo>
                    <a:lnTo>
                      <a:pt x="159" y="33016"/>
                    </a:lnTo>
                    <a:lnTo>
                      <a:pt x="356" y="38729"/>
                    </a:lnTo>
                    <a:lnTo>
                      <a:pt x="592" y="44402"/>
                    </a:lnTo>
                    <a:lnTo>
                      <a:pt x="868" y="49996"/>
                    </a:lnTo>
                    <a:lnTo>
                      <a:pt x="1222" y="55472"/>
                    </a:lnTo>
                    <a:lnTo>
                      <a:pt x="1616" y="60791"/>
                    </a:lnTo>
                    <a:lnTo>
                      <a:pt x="2050" y="65991"/>
                    </a:lnTo>
                    <a:lnTo>
                      <a:pt x="2483" y="70995"/>
                    </a:lnTo>
                    <a:lnTo>
                      <a:pt x="2956" y="75801"/>
                    </a:lnTo>
                    <a:lnTo>
                      <a:pt x="3429" y="80411"/>
                    </a:lnTo>
                    <a:lnTo>
                      <a:pt x="3901" y="84745"/>
                    </a:lnTo>
                    <a:lnTo>
                      <a:pt x="4374" y="88842"/>
                    </a:lnTo>
                    <a:lnTo>
                      <a:pt x="4847" y="92663"/>
                    </a:lnTo>
                    <a:lnTo>
                      <a:pt x="5753" y="99361"/>
                    </a:lnTo>
                    <a:lnTo>
                      <a:pt x="5832" y="99913"/>
                    </a:lnTo>
                    <a:lnTo>
                      <a:pt x="5950" y="100464"/>
                    </a:lnTo>
                    <a:lnTo>
                      <a:pt x="6068" y="100976"/>
                    </a:lnTo>
                    <a:lnTo>
                      <a:pt x="6226" y="101488"/>
                    </a:lnTo>
                    <a:lnTo>
                      <a:pt x="6423" y="102040"/>
                    </a:lnTo>
                    <a:lnTo>
                      <a:pt x="6620" y="102513"/>
                    </a:lnTo>
                    <a:lnTo>
                      <a:pt x="7053" y="103498"/>
                    </a:lnTo>
                    <a:lnTo>
                      <a:pt x="7605" y="104443"/>
                    </a:lnTo>
                    <a:lnTo>
                      <a:pt x="8196" y="105310"/>
                    </a:lnTo>
                    <a:lnTo>
                      <a:pt x="8905" y="106098"/>
                    </a:lnTo>
                    <a:lnTo>
                      <a:pt x="9653" y="106886"/>
                    </a:lnTo>
                    <a:lnTo>
                      <a:pt x="10441" y="107556"/>
                    </a:lnTo>
                    <a:lnTo>
                      <a:pt x="11308" y="108186"/>
                    </a:lnTo>
                    <a:lnTo>
                      <a:pt x="12214" y="108738"/>
                    </a:lnTo>
                    <a:lnTo>
                      <a:pt x="13199" y="109210"/>
                    </a:lnTo>
                    <a:lnTo>
                      <a:pt x="14184" y="109565"/>
                    </a:lnTo>
                    <a:lnTo>
                      <a:pt x="14696" y="109762"/>
                    </a:lnTo>
                    <a:lnTo>
                      <a:pt x="15208" y="109880"/>
                    </a:lnTo>
                    <a:lnTo>
                      <a:pt x="15760" y="109998"/>
                    </a:lnTo>
                    <a:lnTo>
                      <a:pt x="16311" y="110077"/>
                    </a:lnTo>
                    <a:lnTo>
                      <a:pt x="16863" y="110156"/>
                    </a:lnTo>
                    <a:lnTo>
                      <a:pt x="17415" y="110195"/>
                    </a:lnTo>
                    <a:lnTo>
                      <a:pt x="24349" y="110589"/>
                    </a:lnTo>
                    <a:lnTo>
                      <a:pt x="31480" y="110944"/>
                    </a:lnTo>
                    <a:lnTo>
                      <a:pt x="38768" y="111220"/>
                    </a:lnTo>
                    <a:lnTo>
                      <a:pt x="46214" y="111456"/>
                    </a:lnTo>
                    <a:lnTo>
                      <a:pt x="53818" y="111614"/>
                    </a:lnTo>
                    <a:lnTo>
                      <a:pt x="61540" y="111771"/>
                    </a:lnTo>
                    <a:lnTo>
                      <a:pt x="69459" y="111850"/>
                    </a:lnTo>
                    <a:lnTo>
                      <a:pt x="77456" y="111850"/>
                    </a:lnTo>
                    <a:lnTo>
                      <a:pt x="88015" y="111811"/>
                    </a:lnTo>
                    <a:lnTo>
                      <a:pt x="98140" y="111692"/>
                    </a:lnTo>
                    <a:lnTo>
                      <a:pt x="107792" y="111535"/>
                    </a:lnTo>
                    <a:lnTo>
                      <a:pt x="116933" y="111298"/>
                    </a:lnTo>
                    <a:lnTo>
                      <a:pt x="125482" y="111023"/>
                    </a:lnTo>
                    <a:lnTo>
                      <a:pt x="133401" y="110707"/>
                    </a:lnTo>
                    <a:lnTo>
                      <a:pt x="140571" y="110392"/>
                    </a:lnTo>
                    <a:lnTo>
                      <a:pt x="146954" y="110077"/>
                    </a:lnTo>
                    <a:lnTo>
                      <a:pt x="147505" y="110038"/>
                    </a:lnTo>
                    <a:lnTo>
                      <a:pt x="148096" y="109998"/>
                    </a:lnTo>
                    <a:lnTo>
                      <a:pt x="148648" y="109880"/>
                    </a:lnTo>
                    <a:lnTo>
                      <a:pt x="149199" y="109762"/>
                    </a:lnTo>
                    <a:lnTo>
                      <a:pt x="149751" y="109604"/>
                    </a:lnTo>
                    <a:lnTo>
                      <a:pt x="150302" y="109447"/>
                    </a:lnTo>
                    <a:lnTo>
                      <a:pt x="150815" y="109250"/>
                    </a:lnTo>
                    <a:lnTo>
                      <a:pt x="151327" y="109053"/>
                    </a:lnTo>
                    <a:lnTo>
                      <a:pt x="151839" y="108816"/>
                    </a:lnTo>
                    <a:lnTo>
                      <a:pt x="152351" y="108541"/>
                    </a:lnTo>
                    <a:lnTo>
                      <a:pt x="152824" y="108265"/>
                    </a:lnTo>
                    <a:lnTo>
                      <a:pt x="153297" y="107989"/>
                    </a:lnTo>
                    <a:lnTo>
                      <a:pt x="153730" y="107674"/>
                    </a:lnTo>
                    <a:lnTo>
                      <a:pt x="154163" y="107319"/>
                    </a:lnTo>
                    <a:lnTo>
                      <a:pt x="154597" y="106965"/>
                    </a:lnTo>
                    <a:lnTo>
                      <a:pt x="154991" y="106610"/>
                    </a:lnTo>
                    <a:lnTo>
                      <a:pt x="155385" y="106216"/>
                    </a:lnTo>
                    <a:lnTo>
                      <a:pt x="155779" y="105783"/>
                    </a:lnTo>
                    <a:lnTo>
                      <a:pt x="156133" y="105389"/>
                    </a:lnTo>
                    <a:lnTo>
                      <a:pt x="156448" y="104916"/>
                    </a:lnTo>
                    <a:lnTo>
                      <a:pt x="156764" y="104483"/>
                    </a:lnTo>
                    <a:lnTo>
                      <a:pt x="157079" y="104010"/>
                    </a:lnTo>
                    <a:lnTo>
                      <a:pt x="157355" y="103537"/>
                    </a:lnTo>
                    <a:lnTo>
                      <a:pt x="157630" y="103025"/>
                    </a:lnTo>
                    <a:lnTo>
                      <a:pt x="157867" y="102513"/>
                    </a:lnTo>
                    <a:lnTo>
                      <a:pt x="158064" y="102001"/>
                    </a:lnTo>
                    <a:lnTo>
                      <a:pt x="158261" y="101488"/>
                    </a:lnTo>
                    <a:lnTo>
                      <a:pt x="158418" y="100937"/>
                    </a:lnTo>
                    <a:lnTo>
                      <a:pt x="158576" y="100385"/>
                    </a:lnTo>
                    <a:lnTo>
                      <a:pt x="158694" y="99834"/>
                    </a:lnTo>
                    <a:lnTo>
                      <a:pt x="158773" y="99243"/>
                    </a:lnTo>
                    <a:lnTo>
                      <a:pt x="158852" y="98691"/>
                    </a:lnTo>
                    <a:lnTo>
                      <a:pt x="159206" y="94358"/>
                    </a:lnTo>
                    <a:lnTo>
                      <a:pt x="159561" y="89945"/>
                    </a:lnTo>
                    <a:lnTo>
                      <a:pt x="159876" y="85572"/>
                    </a:lnTo>
                    <a:lnTo>
                      <a:pt x="160152" y="81159"/>
                    </a:lnTo>
                    <a:lnTo>
                      <a:pt x="160388" y="76747"/>
                    </a:lnTo>
                    <a:lnTo>
                      <a:pt x="160585" y="72374"/>
                    </a:lnTo>
                    <a:lnTo>
                      <a:pt x="160782" y="68040"/>
                    </a:lnTo>
                    <a:lnTo>
                      <a:pt x="160940" y="63706"/>
                    </a:lnTo>
                    <a:lnTo>
                      <a:pt x="161176" y="55275"/>
                    </a:lnTo>
                    <a:lnTo>
                      <a:pt x="161334" y="47160"/>
                    </a:lnTo>
                    <a:lnTo>
                      <a:pt x="161452" y="39438"/>
                    </a:lnTo>
                    <a:lnTo>
                      <a:pt x="161452" y="32228"/>
                    </a:lnTo>
                    <a:lnTo>
                      <a:pt x="161412" y="23600"/>
                    </a:lnTo>
                    <a:lnTo>
                      <a:pt x="161334" y="16272"/>
                    </a:lnTo>
                    <a:lnTo>
                      <a:pt x="161334" y="15720"/>
                    </a:lnTo>
                    <a:lnTo>
                      <a:pt x="161255" y="15169"/>
                    </a:lnTo>
                    <a:lnTo>
                      <a:pt x="161215" y="14578"/>
                    </a:lnTo>
                    <a:lnTo>
                      <a:pt x="161097" y="14066"/>
                    </a:lnTo>
                    <a:lnTo>
                      <a:pt x="160979" y="13514"/>
                    </a:lnTo>
                    <a:lnTo>
                      <a:pt x="160861" y="12963"/>
                    </a:lnTo>
                    <a:lnTo>
                      <a:pt x="160664" y="12450"/>
                    </a:lnTo>
                    <a:lnTo>
                      <a:pt x="160506" y="11938"/>
                    </a:lnTo>
                    <a:lnTo>
                      <a:pt x="160073" y="10953"/>
                    </a:lnTo>
                    <a:lnTo>
                      <a:pt x="159561" y="10008"/>
                    </a:lnTo>
                    <a:lnTo>
                      <a:pt x="158970" y="9102"/>
                    </a:lnTo>
                    <a:lnTo>
                      <a:pt x="158300" y="8274"/>
                    </a:lnTo>
                    <a:lnTo>
                      <a:pt x="157591" y="7486"/>
                    </a:lnTo>
                    <a:lnTo>
                      <a:pt x="156764" y="6777"/>
                    </a:lnTo>
                    <a:lnTo>
                      <a:pt x="155936" y="6147"/>
                    </a:lnTo>
                    <a:lnTo>
                      <a:pt x="155030" y="5556"/>
                    </a:lnTo>
                    <a:lnTo>
                      <a:pt x="154518" y="5280"/>
                    </a:lnTo>
                    <a:lnTo>
                      <a:pt x="154045" y="5044"/>
                    </a:lnTo>
                    <a:lnTo>
                      <a:pt x="153533" y="4847"/>
                    </a:lnTo>
                    <a:lnTo>
                      <a:pt x="153021" y="4650"/>
                    </a:lnTo>
                    <a:lnTo>
                      <a:pt x="152509" y="4492"/>
                    </a:lnTo>
                    <a:lnTo>
                      <a:pt x="151957" y="4335"/>
                    </a:lnTo>
                    <a:lnTo>
                      <a:pt x="151445" y="4177"/>
                    </a:lnTo>
                    <a:lnTo>
                      <a:pt x="150893" y="4098"/>
                    </a:lnTo>
                    <a:lnTo>
                      <a:pt x="147781" y="3586"/>
                    </a:lnTo>
                    <a:lnTo>
                      <a:pt x="144550" y="3153"/>
                    </a:lnTo>
                    <a:lnTo>
                      <a:pt x="141280" y="2719"/>
                    </a:lnTo>
                    <a:lnTo>
                      <a:pt x="137892" y="2325"/>
                    </a:lnTo>
                    <a:lnTo>
                      <a:pt x="134425" y="1931"/>
                    </a:lnTo>
                    <a:lnTo>
                      <a:pt x="130879" y="1616"/>
                    </a:lnTo>
                    <a:lnTo>
                      <a:pt x="127255" y="1301"/>
                    </a:lnTo>
                    <a:lnTo>
                      <a:pt x="123551" y="1025"/>
                    </a:lnTo>
                    <a:lnTo>
                      <a:pt x="119730" y="789"/>
                    </a:lnTo>
                    <a:lnTo>
                      <a:pt x="115830" y="592"/>
                    </a:lnTo>
                    <a:lnTo>
                      <a:pt x="111890" y="395"/>
                    </a:lnTo>
                    <a:lnTo>
                      <a:pt x="107832" y="277"/>
                    </a:lnTo>
                    <a:lnTo>
                      <a:pt x="103695" y="159"/>
                    </a:lnTo>
                    <a:lnTo>
                      <a:pt x="99480" y="80"/>
                    </a:lnTo>
                    <a:lnTo>
                      <a:pt x="95225" y="40"/>
                    </a:lnTo>
                    <a:lnTo>
                      <a:pt x="90852" y="1"/>
                    </a:lnTo>
                    <a:close/>
                  </a:path>
                </a:pathLst>
              </a:custGeom>
              <a:solidFill>
                <a:srgbClr val="92D05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cs typeface="Arial"/>
                  <a:sym typeface="Arial"/>
                </a:endParaRPr>
              </a:p>
            </p:txBody>
          </p:sp>
          <p:sp>
            <p:nvSpPr>
              <p:cNvPr id="20" name="Google Shape;3584;p43">
                <a:extLst>
                  <a:ext uri="{FF2B5EF4-FFF2-40B4-BE49-F238E27FC236}">
                    <a16:creationId xmlns:a16="http://schemas.microsoft.com/office/drawing/2014/main" xmlns="" id="{0EE93C3D-4B62-AFA7-51F5-BED75FFE9CE0}"/>
                  </a:ext>
                </a:extLst>
              </p:cNvPr>
              <p:cNvSpPr/>
              <p:nvPr/>
            </p:nvSpPr>
            <p:spPr>
              <a:xfrm rot="10800000">
                <a:off x="3488340" y="2515128"/>
                <a:ext cx="2157305" cy="1465622"/>
              </a:xfrm>
              <a:custGeom>
                <a:avLst/>
                <a:gdLst/>
                <a:ahLst/>
                <a:cxnLst/>
                <a:rect l="l" t="t" r="r" b="b"/>
                <a:pathLst>
                  <a:path w="154951" h="105270" fill="none" extrusionOk="0">
                    <a:moveTo>
                      <a:pt x="79859" y="105270"/>
                    </a:moveTo>
                    <a:lnTo>
                      <a:pt x="79859" y="105270"/>
                    </a:lnTo>
                    <a:lnTo>
                      <a:pt x="72768" y="105230"/>
                    </a:lnTo>
                    <a:lnTo>
                      <a:pt x="65440" y="105112"/>
                    </a:lnTo>
                    <a:lnTo>
                      <a:pt x="57875" y="104915"/>
                    </a:lnTo>
                    <a:lnTo>
                      <a:pt x="50114" y="104639"/>
                    </a:lnTo>
                    <a:lnTo>
                      <a:pt x="42156" y="104285"/>
                    </a:lnTo>
                    <a:lnTo>
                      <a:pt x="38137" y="104048"/>
                    </a:lnTo>
                    <a:lnTo>
                      <a:pt x="34040" y="103812"/>
                    </a:lnTo>
                    <a:lnTo>
                      <a:pt x="29903" y="103536"/>
                    </a:lnTo>
                    <a:lnTo>
                      <a:pt x="25727" y="103221"/>
                    </a:lnTo>
                    <a:lnTo>
                      <a:pt x="21551" y="102906"/>
                    </a:lnTo>
                    <a:lnTo>
                      <a:pt x="17296" y="102512"/>
                    </a:lnTo>
                    <a:lnTo>
                      <a:pt x="17296" y="102512"/>
                    </a:lnTo>
                    <a:lnTo>
                      <a:pt x="16429" y="102433"/>
                    </a:lnTo>
                    <a:lnTo>
                      <a:pt x="15602" y="102236"/>
                    </a:lnTo>
                    <a:lnTo>
                      <a:pt x="14775" y="102000"/>
                    </a:lnTo>
                    <a:lnTo>
                      <a:pt x="13987" y="101685"/>
                    </a:lnTo>
                    <a:lnTo>
                      <a:pt x="13238" y="101330"/>
                    </a:lnTo>
                    <a:lnTo>
                      <a:pt x="12529" y="100897"/>
                    </a:lnTo>
                    <a:lnTo>
                      <a:pt x="11820" y="100424"/>
                    </a:lnTo>
                    <a:lnTo>
                      <a:pt x="11189" y="99872"/>
                    </a:lnTo>
                    <a:lnTo>
                      <a:pt x="10598" y="99321"/>
                    </a:lnTo>
                    <a:lnTo>
                      <a:pt x="10047" y="98690"/>
                    </a:lnTo>
                    <a:lnTo>
                      <a:pt x="9535" y="98021"/>
                    </a:lnTo>
                    <a:lnTo>
                      <a:pt x="9062" y="97312"/>
                    </a:lnTo>
                    <a:lnTo>
                      <a:pt x="8668" y="96563"/>
                    </a:lnTo>
                    <a:lnTo>
                      <a:pt x="8353" y="95775"/>
                    </a:lnTo>
                    <a:lnTo>
                      <a:pt x="8077" y="94948"/>
                    </a:lnTo>
                    <a:lnTo>
                      <a:pt x="7880" y="94120"/>
                    </a:lnTo>
                    <a:lnTo>
                      <a:pt x="7880" y="94120"/>
                    </a:lnTo>
                    <a:lnTo>
                      <a:pt x="7171" y="90575"/>
                    </a:lnTo>
                    <a:lnTo>
                      <a:pt x="6383" y="86517"/>
                    </a:lnTo>
                    <a:lnTo>
                      <a:pt x="5556" y="81947"/>
                    </a:lnTo>
                    <a:lnTo>
                      <a:pt x="4728" y="77022"/>
                    </a:lnTo>
                    <a:lnTo>
                      <a:pt x="3901" y="71703"/>
                    </a:lnTo>
                    <a:lnTo>
                      <a:pt x="3074" y="66109"/>
                    </a:lnTo>
                    <a:lnTo>
                      <a:pt x="2286" y="60278"/>
                    </a:lnTo>
                    <a:lnTo>
                      <a:pt x="1931" y="57323"/>
                    </a:lnTo>
                    <a:lnTo>
                      <a:pt x="1616" y="54290"/>
                    </a:lnTo>
                    <a:lnTo>
                      <a:pt x="1301" y="51256"/>
                    </a:lnTo>
                    <a:lnTo>
                      <a:pt x="985" y="48183"/>
                    </a:lnTo>
                    <a:lnTo>
                      <a:pt x="749" y="45110"/>
                    </a:lnTo>
                    <a:lnTo>
                      <a:pt x="513" y="42037"/>
                    </a:lnTo>
                    <a:lnTo>
                      <a:pt x="316" y="38964"/>
                    </a:lnTo>
                    <a:lnTo>
                      <a:pt x="197" y="35930"/>
                    </a:lnTo>
                    <a:lnTo>
                      <a:pt x="79" y="32857"/>
                    </a:lnTo>
                    <a:lnTo>
                      <a:pt x="0" y="29863"/>
                    </a:lnTo>
                    <a:lnTo>
                      <a:pt x="0" y="26869"/>
                    </a:lnTo>
                    <a:lnTo>
                      <a:pt x="40" y="23914"/>
                    </a:lnTo>
                    <a:lnTo>
                      <a:pt x="119" y="21038"/>
                    </a:lnTo>
                    <a:lnTo>
                      <a:pt x="276" y="18202"/>
                    </a:lnTo>
                    <a:lnTo>
                      <a:pt x="473" y="15404"/>
                    </a:lnTo>
                    <a:lnTo>
                      <a:pt x="749" y="12686"/>
                    </a:lnTo>
                    <a:lnTo>
                      <a:pt x="1104" y="10086"/>
                    </a:lnTo>
                    <a:lnTo>
                      <a:pt x="1498" y="7525"/>
                    </a:lnTo>
                    <a:lnTo>
                      <a:pt x="1498" y="7525"/>
                    </a:lnTo>
                    <a:lnTo>
                      <a:pt x="2325" y="7249"/>
                    </a:lnTo>
                    <a:lnTo>
                      <a:pt x="3152" y="6973"/>
                    </a:lnTo>
                    <a:lnTo>
                      <a:pt x="4019" y="6776"/>
                    </a:lnTo>
                    <a:lnTo>
                      <a:pt x="4886" y="6658"/>
                    </a:lnTo>
                    <a:lnTo>
                      <a:pt x="4886" y="6658"/>
                    </a:lnTo>
                    <a:lnTo>
                      <a:pt x="10086" y="5910"/>
                    </a:lnTo>
                    <a:lnTo>
                      <a:pt x="17532" y="4964"/>
                    </a:lnTo>
                    <a:lnTo>
                      <a:pt x="22024" y="4452"/>
                    </a:lnTo>
                    <a:lnTo>
                      <a:pt x="26988" y="3900"/>
                    </a:lnTo>
                    <a:lnTo>
                      <a:pt x="32306" y="3309"/>
                    </a:lnTo>
                    <a:lnTo>
                      <a:pt x="38019" y="2758"/>
                    </a:lnTo>
                    <a:lnTo>
                      <a:pt x="44047" y="2206"/>
                    </a:lnTo>
                    <a:lnTo>
                      <a:pt x="50350" y="1694"/>
                    </a:lnTo>
                    <a:lnTo>
                      <a:pt x="56890" y="1221"/>
                    </a:lnTo>
                    <a:lnTo>
                      <a:pt x="63627" y="827"/>
                    </a:lnTo>
                    <a:lnTo>
                      <a:pt x="70522" y="473"/>
                    </a:lnTo>
                    <a:lnTo>
                      <a:pt x="77535" y="236"/>
                    </a:lnTo>
                    <a:lnTo>
                      <a:pt x="81081" y="118"/>
                    </a:lnTo>
                    <a:lnTo>
                      <a:pt x="84626" y="79"/>
                    </a:lnTo>
                    <a:lnTo>
                      <a:pt x="88172" y="0"/>
                    </a:lnTo>
                    <a:lnTo>
                      <a:pt x="91718" y="0"/>
                    </a:lnTo>
                    <a:lnTo>
                      <a:pt x="91718" y="0"/>
                    </a:lnTo>
                    <a:lnTo>
                      <a:pt x="95303" y="0"/>
                    </a:lnTo>
                    <a:lnTo>
                      <a:pt x="98849" y="79"/>
                    </a:lnTo>
                    <a:lnTo>
                      <a:pt x="102395" y="158"/>
                    </a:lnTo>
                    <a:lnTo>
                      <a:pt x="105940" y="276"/>
                    </a:lnTo>
                    <a:lnTo>
                      <a:pt x="109447" y="433"/>
                    </a:lnTo>
                    <a:lnTo>
                      <a:pt x="112914" y="591"/>
                    </a:lnTo>
                    <a:lnTo>
                      <a:pt x="116341" y="827"/>
                    </a:lnTo>
                    <a:lnTo>
                      <a:pt x="119769" y="1103"/>
                    </a:lnTo>
                    <a:lnTo>
                      <a:pt x="123118" y="1418"/>
                    </a:lnTo>
                    <a:lnTo>
                      <a:pt x="126427" y="1812"/>
                    </a:lnTo>
                    <a:lnTo>
                      <a:pt x="129658" y="2206"/>
                    </a:lnTo>
                    <a:lnTo>
                      <a:pt x="132849" y="2679"/>
                    </a:lnTo>
                    <a:lnTo>
                      <a:pt x="135961" y="3191"/>
                    </a:lnTo>
                    <a:lnTo>
                      <a:pt x="138995" y="3743"/>
                    </a:lnTo>
                    <a:lnTo>
                      <a:pt x="141950" y="4334"/>
                    </a:lnTo>
                    <a:lnTo>
                      <a:pt x="144865" y="5004"/>
                    </a:lnTo>
                    <a:lnTo>
                      <a:pt x="144865" y="5004"/>
                    </a:lnTo>
                    <a:lnTo>
                      <a:pt x="145653" y="5240"/>
                    </a:lnTo>
                    <a:lnTo>
                      <a:pt x="146402" y="5516"/>
                    </a:lnTo>
                    <a:lnTo>
                      <a:pt x="147150" y="5870"/>
                    </a:lnTo>
                    <a:lnTo>
                      <a:pt x="147859" y="6264"/>
                    </a:lnTo>
                    <a:lnTo>
                      <a:pt x="148529" y="6698"/>
                    </a:lnTo>
                    <a:lnTo>
                      <a:pt x="149159" y="7210"/>
                    </a:lnTo>
                    <a:lnTo>
                      <a:pt x="149750" y="7761"/>
                    </a:lnTo>
                    <a:lnTo>
                      <a:pt x="150302" y="8313"/>
                    </a:lnTo>
                    <a:lnTo>
                      <a:pt x="150775" y="8943"/>
                    </a:lnTo>
                    <a:lnTo>
                      <a:pt x="151247" y="9613"/>
                    </a:lnTo>
                    <a:lnTo>
                      <a:pt x="151641" y="10283"/>
                    </a:lnTo>
                    <a:lnTo>
                      <a:pt x="151996" y="11031"/>
                    </a:lnTo>
                    <a:lnTo>
                      <a:pt x="152311" y="11780"/>
                    </a:lnTo>
                    <a:lnTo>
                      <a:pt x="152548" y="12528"/>
                    </a:lnTo>
                    <a:lnTo>
                      <a:pt x="152705" y="13356"/>
                    </a:lnTo>
                    <a:lnTo>
                      <a:pt x="152823" y="14144"/>
                    </a:lnTo>
                    <a:lnTo>
                      <a:pt x="152823" y="14144"/>
                    </a:lnTo>
                    <a:lnTo>
                      <a:pt x="153178" y="17296"/>
                    </a:lnTo>
                    <a:lnTo>
                      <a:pt x="153493" y="20920"/>
                    </a:lnTo>
                    <a:lnTo>
                      <a:pt x="153848" y="24939"/>
                    </a:lnTo>
                    <a:lnTo>
                      <a:pt x="154163" y="29351"/>
                    </a:lnTo>
                    <a:lnTo>
                      <a:pt x="154439" y="34079"/>
                    </a:lnTo>
                    <a:lnTo>
                      <a:pt x="154675" y="39082"/>
                    </a:lnTo>
                    <a:lnTo>
                      <a:pt x="154833" y="44322"/>
                    </a:lnTo>
                    <a:lnTo>
                      <a:pt x="154951" y="49759"/>
                    </a:lnTo>
                    <a:lnTo>
                      <a:pt x="154951" y="52556"/>
                    </a:lnTo>
                    <a:lnTo>
                      <a:pt x="154951" y="55353"/>
                    </a:lnTo>
                    <a:lnTo>
                      <a:pt x="154911" y="58190"/>
                    </a:lnTo>
                    <a:lnTo>
                      <a:pt x="154833" y="61027"/>
                    </a:lnTo>
                    <a:lnTo>
                      <a:pt x="154714" y="63903"/>
                    </a:lnTo>
                    <a:lnTo>
                      <a:pt x="154596" y="66739"/>
                    </a:lnTo>
                    <a:lnTo>
                      <a:pt x="154439" y="69615"/>
                    </a:lnTo>
                    <a:lnTo>
                      <a:pt x="154242" y="72491"/>
                    </a:lnTo>
                    <a:lnTo>
                      <a:pt x="153966" y="75328"/>
                    </a:lnTo>
                    <a:lnTo>
                      <a:pt x="153690" y="78164"/>
                    </a:lnTo>
                    <a:lnTo>
                      <a:pt x="153375" y="80962"/>
                    </a:lnTo>
                    <a:lnTo>
                      <a:pt x="152981" y="83759"/>
                    </a:lnTo>
                    <a:lnTo>
                      <a:pt x="152587" y="86477"/>
                    </a:lnTo>
                    <a:lnTo>
                      <a:pt x="152114" y="89196"/>
                    </a:lnTo>
                    <a:lnTo>
                      <a:pt x="151602" y="91875"/>
                    </a:lnTo>
                    <a:lnTo>
                      <a:pt x="151011" y="94475"/>
                    </a:lnTo>
                    <a:lnTo>
                      <a:pt x="151011" y="94475"/>
                    </a:lnTo>
                    <a:lnTo>
                      <a:pt x="150775" y="95263"/>
                    </a:lnTo>
                    <a:lnTo>
                      <a:pt x="150499" y="96051"/>
                    </a:lnTo>
                    <a:lnTo>
                      <a:pt x="150144" y="96799"/>
                    </a:lnTo>
                    <a:lnTo>
                      <a:pt x="149750" y="97548"/>
                    </a:lnTo>
                    <a:lnTo>
                      <a:pt x="149317" y="98218"/>
                    </a:lnTo>
                    <a:lnTo>
                      <a:pt x="148805" y="98848"/>
                    </a:lnTo>
                    <a:lnTo>
                      <a:pt x="148253" y="99439"/>
                    </a:lnTo>
                    <a:lnTo>
                      <a:pt x="147662" y="99991"/>
                    </a:lnTo>
                    <a:lnTo>
                      <a:pt x="147032" y="100503"/>
                    </a:lnTo>
                    <a:lnTo>
                      <a:pt x="146362" y="100975"/>
                    </a:lnTo>
                    <a:lnTo>
                      <a:pt x="145653" y="101369"/>
                    </a:lnTo>
                    <a:lnTo>
                      <a:pt x="144944" y="101724"/>
                    </a:lnTo>
                    <a:lnTo>
                      <a:pt x="144156" y="102039"/>
                    </a:lnTo>
                    <a:lnTo>
                      <a:pt x="143368" y="102276"/>
                    </a:lnTo>
                    <a:lnTo>
                      <a:pt x="142541" y="102433"/>
                    </a:lnTo>
                    <a:lnTo>
                      <a:pt x="141713" y="102551"/>
                    </a:lnTo>
                    <a:lnTo>
                      <a:pt x="141713" y="102551"/>
                    </a:lnTo>
                    <a:lnTo>
                      <a:pt x="137143" y="102945"/>
                    </a:lnTo>
                    <a:lnTo>
                      <a:pt x="131509" y="103418"/>
                    </a:lnTo>
                    <a:lnTo>
                      <a:pt x="124969" y="103851"/>
                    </a:lnTo>
                    <a:lnTo>
                      <a:pt x="117523" y="104285"/>
                    </a:lnTo>
                    <a:lnTo>
                      <a:pt x="113465" y="104482"/>
                    </a:lnTo>
                    <a:lnTo>
                      <a:pt x="109210" y="104679"/>
                    </a:lnTo>
                    <a:lnTo>
                      <a:pt x="104758" y="104836"/>
                    </a:lnTo>
                    <a:lnTo>
                      <a:pt x="100110" y="104994"/>
                    </a:lnTo>
                    <a:lnTo>
                      <a:pt x="95303" y="105112"/>
                    </a:lnTo>
                    <a:lnTo>
                      <a:pt x="90339" y="105191"/>
                    </a:lnTo>
                    <a:lnTo>
                      <a:pt x="85178" y="105230"/>
                    </a:lnTo>
                    <a:lnTo>
                      <a:pt x="79859" y="10527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cs typeface="Arial"/>
                  <a:sym typeface="Arial"/>
                </a:endParaRPr>
              </a:p>
            </p:txBody>
          </p:sp>
          <p:sp>
            <p:nvSpPr>
              <p:cNvPr id="21" name="Google Shape;3585;p43">
                <a:extLst>
                  <a:ext uri="{FF2B5EF4-FFF2-40B4-BE49-F238E27FC236}">
                    <a16:creationId xmlns:a16="http://schemas.microsoft.com/office/drawing/2014/main" xmlns="" id="{F12E43AB-49F7-A6EB-ED48-2AC6CCC60056}"/>
                  </a:ext>
                </a:extLst>
              </p:cNvPr>
              <p:cNvSpPr/>
              <p:nvPr/>
            </p:nvSpPr>
            <p:spPr>
              <a:xfrm rot="10800000">
                <a:off x="3448299" y="2470702"/>
                <a:ext cx="2247815" cy="1557232"/>
              </a:xfrm>
              <a:custGeom>
                <a:avLst/>
                <a:gdLst/>
                <a:ahLst/>
                <a:cxnLst/>
                <a:rect l="l" t="t" r="r" b="b"/>
                <a:pathLst>
                  <a:path w="161452" h="111850" fill="none" extrusionOk="0">
                    <a:moveTo>
                      <a:pt x="90852" y="1"/>
                    </a:moveTo>
                    <a:lnTo>
                      <a:pt x="90852" y="1"/>
                    </a:lnTo>
                    <a:lnTo>
                      <a:pt x="84784" y="40"/>
                    </a:lnTo>
                    <a:lnTo>
                      <a:pt x="78796" y="119"/>
                    </a:lnTo>
                    <a:lnTo>
                      <a:pt x="72847" y="277"/>
                    </a:lnTo>
                    <a:lnTo>
                      <a:pt x="67016" y="434"/>
                    </a:lnTo>
                    <a:lnTo>
                      <a:pt x="61264" y="671"/>
                    </a:lnTo>
                    <a:lnTo>
                      <a:pt x="55670" y="946"/>
                    </a:lnTo>
                    <a:lnTo>
                      <a:pt x="50193" y="1222"/>
                    </a:lnTo>
                    <a:lnTo>
                      <a:pt x="44914" y="1537"/>
                    </a:lnTo>
                    <a:lnTo>
                      <a:pt x="39832" y="1853"/>
                    </a:lnTo>
                    <a:lnTo>
                      <a:pt x="34947" y="2207"/>
                    </a:lnTo>
                    <a:lnTo>
                      <a:pt x="25924" y="2916"/>
                    </a:lnTo>
                    <a:lnTo>
                      <a:pt x="18006" y="3586"/>
                    </a:lnTo>
                    <a:lnTo>
                      <a:pt x="11347" y="4216"/>
                    </a:lnTo>
                    <a:lnTo>
                      <a:pt x="11347" y="4216"/>
                    </a:lnTo>
                    <a:lnTo>
                      <a:pt x="10678" y="4335"/>
                    </a:lnTo>
                    <a:lnTo>
                      <a:pt x="9968" y="4453"/>
                    </a:lnTo>
                    <a:lnTo>
                      <a:pt x="9299" y="4610"/>
                    </a:lnTo>
                    <a:lnTo>
                      <a:pt x="8668" y="4807"/>
                    </a:lnTo>
                    <a:lnTo>
                      <a:pt x="7999" y="5044"/>
                    </a:lnTo>
                    <a:lnTo>
                      <a:pt x="7408" y="5280"/>
                    </a:lnTo>
                    <a:lnTo>
                      <a:pt x="6777" y="5595"/>
                    </a:lnTo>
                    <a:lnTo>
                      <a:pt x="6186" y="5911"/>
                    </a:lnTo>
                    <a:lnTo>
                      <a:pt x="6186" y="5911"/>
                    </a:lnTo>
                    <a:lnTo>
                      <a:pt x="5714" y="6226"/>
                    </a:lnTo>
                    <a:lnTo>
                      <a:pt x="5201" y="6580"/>
                    </a:lnTo>
                    <a:lnTo>
                      <a:pt x="4729" y="6935"/>
                    </a:lnTo>
                    <a:lnTo>
                      <a:pt x="4295" y="7329"/>
                    </a:lnTo>
                    <a:lnTo>
                      <a:pt x="3862" y="7723"/>
                    </a:lnTo>
                    <a:lnTo>
                      <a:pt x="3429" y="8156"/>
                    </a:lnTo>
                    <a:lnTo>
                      <a:pt x="3035" y="8590"/>
                    </a:lnTo>
                    <a:lnTo>
                      <a:pt x="2641" y="9023"/>
                    </a:lnTo>
                    <a:lnTo>
                      <a:pt x="2286" y="9535"/>
                    </a:lnTo>
                    <a:lnTo>
                      <a:pt x="1971" y="10008"/>
                    </a:lnTo>
                    <a:lnTo>
                      <a:pt x="1656" y="10520"/>
                    </a:lnTo>
                    <a:lnTo>
                      <a:pt x="1380" y="11032"/>
                    </a:lnTo>
                    <a:lnTo>
                      <a:pt x="1143" y="11584"/>
                    </a:lnTo>
                    <a:lnTo>
                      <a:pt x="907" y="12135"/>
                    </a:lnTo>
                    <a:lnTo>
                      <a:pt x="671" y="12687"/>
                    </a:lnTo>
                    <a:lnTo>
                      <a:pt x="513" y="13278"/>
                    </a:lnTo>
                    <a:lnTo>
                      <a:pt x="513" y="13278"/>
                    </a:lnTo>
                    <a:lnTo>
                      <a:pt x="316" y="14066"/>
                    </a:lnTo>
                    <a:lnTo>
                      <a:pt x="159" y="14893"/>
                    </a:lnTo>
                    <a:lnTo>
                      <a:pt x="80" y="15720"/>
                    </a:lnTo>
                    <a:lnTo>
                      <a:pt x="40" y="16587"/>
                    </a:lnTo>
                    <a:lnTo>
                      <a:pt x="40" y="16587"/>
                    </a:lnTo>
                    <a:lnTo>
                      <a:pt x="1" y="21433"/>
                    </a:lnTo>
                    <a:lnTo>
                      <a:pt x="1" y="21433"/>
                    </a:lnTo>
                    <a:lnTo>
                      <a:pt x="40" y="27224"/>
                    </a:lnTo>
                    <a:lnTo>
                      <a:pt x="159" y="33016"/>
                    </a:lnTo>
                    <a:lnTo>
                      <a:pt x="356" y="38729"/>
                    </a:lnTo>
                    <a:lnTo>
                      <a:pt x="592" y="44402"/>
                    </a:lnTo>
                    <a:lnTo>
                      <a:pt x="868" y="49996"/>
                    </a:lnTo>
                    <a:lnTo>
                      <a:pt x="1222" y="55472"/>
                    </a:lnTo>
                    <a:lnTo>
                      <a:pt x="1616" y="60791"/>
                    </a:lnTo>
                    <a:lnTo>
                      <a:pt x="2050" y="65991"/>
                    </a:lnTo>
                    <a:lnTo>
                      <a:pt x="2483" y="70995"/>
                    </a:lnTo>
                    <a:lnTo>
                      <a:pt x="2956" y="75801"/>
                    </a:lnTo>
                    <a:lnTo>
                      <a:pt x="3429" y="80411"/>
                    </a:lnTo>
                    <a:lnTo>
                      <a:pt x="3901" y="84745"/>
                    </a:lnTo>
                    <a:lnTo>
                      <a:pt x="4374" y="88842"/>
                    </a:lnTo>
                    <a:lnTo>
                      <a:pt x="4847" y="92663"/>
                    </a:lnTo>
                    <a:lnTo>
                      <a:pt x="5753" y="99361"/>
                    </a:lnTo>
                    <a:lnTo>
                      <a:pt x="5753" y="99361"/>
                    </a:lnTo>
                    <a:lnTo>
                      <a:pt x="5832" y="99913"/>
                    </a:lnTo>
                    <a:lnTo>
                      <a:pt x="5950" y="100464"/>
                    </a:lnTo>
                    <a:lnTo>
                      <a:pt x="6068" y="100976"/>
                    </a:lnTo>
                    <a:lnTo>
                      <a:pt x="6226" y="101488"/>
                    </a:lnTo>
                    <a:lnTo>
                      <a:pt x="6423" y="102040"/>
                    </a:lnTo>
                    <a:lnTo>
                      <a:pt x="6620" y="102513"/>
                    </a:lnTo>
                    <a:lnTo>
                      <a:pt x="7053" y="103498"/>
                    </a:lnTo>
                    <a:lnTo>
                      <a:pt x="7605" y="104443"/>
                    </a:lnTo>
                    <a:lnTo>
                      <a:pt x="8196" y="105310"/>
                    </a:lnTo>
                    <a:lnTo>
                      <a:pt x="8905" y="106098"/>
                    </a:lnTo>
                    <a:lnTo>
                      <a:pt x="9653" y="106886"/>
                    </a:lnTo>
                    <a:lnTo>
                      <a:pt x="10441" y="107556"/>
                    </a:lnTo>
                    <a:lnTo>
                      <a:pt x="11308" y="108186"/>
                    </a:lnTo>
                    <a:lnTo>
                      <a:pt x="12214" y="108738"/>
                    </a:lnTo>
                    <a:lnTo>
                      <a:pt x="13199" y="109210"/>
                    </a:lnTo>
                    <a:lnTo>
                      <a:pt x="14184" y="109565"/>
                    </a:lnTo>
                    <a:lnTo>
                      <a:pt x="14696" y="109762"/>
                    </a:lnTo>
                    <a:lnTo>
                      <a:pt x="15208" y="109880"/>
                    </a:lnTo>
                    <a:lnTo>
                      <a:pt x="15760" y="109998"/>
                    </a:lnTo>
                    <a:lnTo>
                      <a:pt x="16311" y="110077"/>
                    </a:lnTo>
                    <a:lnTo>
                      <a:pt x="16863" y="110156"/>
                    </a:lnTo>
                    <a:lnTo>
                      <a:pt x="17415" y="110195"/>
                    </a:lnTo>
                    <a:lnTo>
                      <a:pt x="17415" y="110195"/>
                    </a:lnTo>
                    <a:lnTo>
                      <a:pt x="24349" y="110589"/>
                    </a:lnTo>
                    <a:lnTo>
                      <a:pt x="31480" y="110944"/>
                    </a:lnTo>
                    <a:lnTo>
                      <a:pt x="38768" y="111220"/>
                    </a:lnTo>
                    <a:lnTo>
                      <a:pt x="46214" y="111456"/>
                    </a:lnTo>
                    <a:lnTo>
                      <a:pt x="53818" y="111614"/>
                    </a:lnTo>
                    <a:lnTo>
                      <a:pt x="61540" y="111771"/>
                    </a:lnTo>
                    <a:lnTo>
                      <a:pt x="69459" y="111850"/>
                    </a:lnTo>
                    <a:lnTo>
                      <a:pt x="77456" y="111850"/>
                    </a:lnTo>
                    <a:lnTo>
                      <a:pt x="77456" y="111850"/>
                    </a:lnTo>
                    <a:lnTo>
                      <a:pt x="88015" y="111811"/>
                    </a:lnTo>
                    <a:lnTo>
                      <a:pt x="98140" y="111692"/>
                    </a:lnTo>
                    <a:lnTo>
                      <a:pt x="107792" y="111535"/>
                    </a:lnTo>
                    <a:lnTo>
                      <a:pt x="116933" y="111298"/>
                    </a:lnTo>
                    <a:lnTo>
                      <a:pt x="125482" y="111023"/>
                    </a:lnTo>
                    <a:lnTo>
                      <a:pt x="133401" y="110707"/>
                    </a:lnTo>
                    <a:lnTo>
                      <a:pt x="140571" y="110392"/>
                    </a:lnTo>
                    <a:lnTo>
                      <a:pt x="146954" y="110077"/>
                    </a:lnTo>
                    <a:lnTo>
                      <a:pt x="146954" y="110077"/>
                    </a:lnTo>
                    <a:lnTo>
                      <a:pt x="147505" y="110038"/>
                    </a:lnTo>
                    <a:lnTo>
                      <a:pt x="148096" y="109998"/>
                    </a:lnTo>
                    <a:lnTo>
                      <a:pt x="148648" y="109880"/>
                    </a:lnTo>
                    <a:lnTo>
                      <a:pt x="149199" y="109762"/>
                    </a:lnTo>
                    <a:lnTo>
                      <a:pt x="149751" y="109604"/>
                    </a:lnTo>
                    <a:lnTo>
                      <a:pt x="150302" y="109447"/>
                    </a:lnTo>
                    <a:lnTo>
                      <a:pt x="150815" y="109250"/>
                    </a:lnTo>
                    <a:lnTo>
                      <a:pt x="151327" y="109053"/>
                    </a:lnTo>
                    <a:lnTo>
                      <a:pt x="151839" y="108816"/>
                    </a:lnTo>
                    <a:lnTo>
                      <a:pt x="152351" y="108541"/>
                    </a:lnTo>
                    <a:lnTo>
                      <a:pt x="152824" y="108265"/>
                    </a:lnTo>
                    <a:lnTo>
                      <a:pt x="153297" y="107989"/>
                    </a:lnTo>
                    <a:lnTo>
                      <a:pt x="153730" y="107674"/>
                    </a:lnTo>
                    <a:lnTo>
                      <a:pt x="154163" y="107319"/>
                    </a:lnTo>
                    <a:lnTo>
                      <a:pt x="154597" y="106965"/>
                    </a:lnTo>
                    <a:lnTo>
                      <a:pt x="154991" y="106610"/>
                    </a:lnTo>
                    <a:lnTo>
                      <a:pt x="155385" y="106216"/>
                    </a:lnTo>
                    <a:lnTo>
                      <a:pt x="155779" y="105783"/>
                    </a:lnTo>
                    <a:lnTo>
                      <a:pt x="156133" y="105389"/>
                    </a:lnTo>
                    <a:lnTo>
                      <a:pt x="156448" y="104916"/>
                    </a:lnTo>
                    <a:lnTo>
                      <a:pt x="156764" y="104483"/>
                    </a:lnTo>
                    <a:lnTo>
                      <a:pt x="157079" y="104010"/>
                    </a:lnTo>
                    <a:lnTo>
                      <a:pt x="157355" y="103537"/>
                    </a:lnTo>
                    <a:lnTo>
                      <a:pt x="157630" y="103025"/>
                    </a:lnTo>
                    <a:lnTo>
                      <a:pt x="157867" y="102513"/>
                    </a:lnTo>
                    <a:lnTo>
                      <a:pt x="158064" y="102001"/>
                    </a:lnTo>
                    <a:lnTo>
                      <a:pt x="158261" y="101488"/>
                    </a:lnTo>
                    <a:lnTo>
                      <a:pt x="158418" y="100937"/>
                    </a:lnTo>
                    <a:lnTo>
                      <a:pt x="158576" y="100385"/>
                    </a:lnTo>
                    <a:lnTo>
                      <a:pt x="158694" y="99834"/>
                    </a:lnTo>
                    <a:lnTo>
                      <a:pt x="158773" y="99243"/>
                    </a:lnTo>
                    <a:lnTo>
                      <a:pt x="158852" y="98691"/>
                    </a:lnTo>
                    <a:lnTo>
                      <a:pt x="158852" y="98691"/>
                    </a:lnTo>
                    <a:lnTo>
                      <a:pt x="159206" y="94358"/>
                    </a:lnTo>
                    <a:lnTo>
                      <a:pt x="159561" y="89945"/>
                    </a:lnTo>
                    <a:lnTo>
                      <a:pt x="159876" y="85572"/>
                    </a:lnTo>
                    <a:lnTo>
                      <a:pt x="160152" y="81159"/>
                    </a:lnTo>
                    <a:lnTo>
                      <a:pt x="160388" y="76747"/>
                    </a:lnTo>
                    <a:lnTo>
                      <a:pt x="160585" y="72374"/>
                    </a:lnTo>
                    <a:lnTo>
                      <a:pt x="160782" y="68040"/>
                    </a:lnTo>
                    <a:lnTo>
                      <a:pt x="160940" y="63706"/>
                    </a:lnTo>
                    <a:lnTo>
                      <a:pt x="161176" y="55275"/>
                    </a:lnTo>
                    <a:lnTo>
                      <a:pt x="161334" y="47160"/>
                    </a:lnTo>
                    <a:lnTo>
                      <a:pt x="161452" y="39438"/>
                    </a:lnTo>
                    <a:lnTo>
                      <a:pt x="161452" y="32228"/>
                    </a:lnTo>
                    <a:lnTo>
                      <a:pt x="161452" y="32228"/>
                    </a:lnTo>
                    <a:lnTo>
                      <a:pt x="161412" y="23600"/>
                    </a:lnTo>
                    <a:lnTo>
                      <a:pt x="161334" y="16272"/>
                    </a:lnTo>
                    <a:lnTo>
                      <a:pt x="161334" y="16272"/>
                    </a:lnTo>
                    <a:lnTo>
                      <a:pt x="161334" y="15720"/>
                    </a:lnTo>
                    <a:lnTo>
                      <a:pt x="161255" y="15169"/>
                    </a:lnTo>
                    <a:lnTo>
                      <a:pt x="161215" y="14578"/>
                    </a:lnTo>
                    <a:lnTo>
                      <a:pt x="161097" y="14066"/>
                    </a:lnTo>
                    <a:lnTo>
                      <a:pt x="160979" y="13514"/>
                    </a:lnTo>
                    <a:lnTo>
                      <a:pt x="160861" y="12963"/>
                    </a:lnTo>
                    <a:lnTo>
                      <a:pt x="160664" y="12450"/>
                    </a:lnTo>
                    <a:lnTo>
                      <a:pt x="160506" y="11938"/>
                    </a:lnTo>
                    <a:lnTo>
                      <a:pt x="160073" y="10953"/>
                    </a:lnTo>
                    <a:lnTo>
                      <a:pt x="159561" y="10008"/>
                    </a:lnTo>
                    <a:lnTo>
                      <a:pt x="158970" y="9102"/>
                    </a:lnTo>
                    <a:lnTo>
                      <a:pt x="158300" y="8274"/>
                    </a:lnTo>
                    <a:lnTo>
                      <a:pt x="157591" y="7486"/>
                    </a:lnTo>
                    <a:lnTo>
                      <a:pt x="156764" y="6777"/>
                    </a:lnTo>
                    <a:lnTo>
                      <a:pt x="155936" y="6147"/>
                    </a:lnTo>
                    <a:lnTo>
                      <a:pt x="155030" y="5556"/>
                    </a:lnTo>
                    <a:lnTo>
                      <a:pt x="154518" y="5280"/>
                    </a:lnTo>
                    <a:lnTo>
                      <a:pt x="154045" y="5044"/>
                    </a:lnTo>
                    <a:lnTo>
                      <a:pt x="153533" y="4847"/>
                    </a:lnTo>
                    <a:lnTo>
                      <a:pt x="153021" y="4650"/>
                    </a:lnTo>
                    <a:lnTo>
                      <a:pt x="152509" y="4492"/>
                    </a:lnTo>
                    <a:lnTo>
                      <a:pt x="151957" y="4335"/>
                    </a:lnTo>
                    <a:lnTo>
                      <a:pt x="151445" y="4177"/>
                    </a:lnTo>
                    <a:lnTo>
                      <a:pt x="150893" y="4098"/>
                    </a:lnTo>
                    <a:lnTo>
                      <a:pt x="150893" y="4098"/>
                    </a:lnTo>
                    <a:lnTo>
                      <a:pt x="147781" y="3586"/>
                    </a:lnTo>
                    <a:lnTo>
                      <a:pt x="144550" y="3153"/>
                    </a:lnTo>
                    <a:lnTo>
                      <a:pt x="141280" y="2719"/>
                    </a:lnTo>
                    <a:lnTo>
                      <a:pt x="137892" y="2325"/>
                    </a:lnTo>
                    <a:lnTo>
                      <a:pt x="134425" y="1931"/>
                    </a:lnTo>
                    <a:lnTo>
                      <a:pt x="130879" y="1616"/>
                    </a:lnTo>
                    <a:lnTo>
                      <a:pt x="127255" y="1301"/>
                    </a:lnTo>
                    <a:lnTo>
                      <a:pt x="123551" y="1025"/>
                    </a:lnTo>
                    <a:lnTo>
                      <a:pt x="119730" y="789"/>
                    </a:lnTo>
                    <a:lnTo>
                      <a:pt x="115830" y="592"/>
                    </a:lnTo>
                    <a:lnTo>
                      <a:pt x="111890" y="395"/>
                    </a:lnTo>
                    <a:lnTo>
                      <a:pt x="107832" y="277"/>
                    </a:lnTo>
                    <a:lnTo>
                      <a:pt x="103695" y="159"/>
                    </a:lnTo>
                    <a:lnTo>
                      <a:pt x="99480" y="80"/>
                    </a:lnTo>
                    <a:lnTo>
                      <a:pt x="95225" y="40"/>
                    </a:lnTo>
                    <a:lnTo>
                      <a:pt x="90852"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cs typeface="Arial"/>
                  <a:sym typeface="Arial"/>
                </a:endParaRPr>
              </a:p>
            </p:txBody>
          </p:sp>
        </p:grpSp>
        <p:sp>
          <p:nvSpPr>
            <p:cNvPr id="61" name="Google Shape;3537;p41">
              <a:extLst>
                <a:ext uri="{FF2B5EF4-FFF2-40B4-BE49-F238E27FC236}">
                  <a16:creationId xmlns:a16="http://schemas.microsoft.com/office/drawing/2014/main" xmlns="" id="{EAAA7695-E78C-88A9-9185-C0C72E1993AA}"/>
                </a:ext>
              </a:extLst>
            </p:cNvPr>
            <p:cNvSpPr txBox="1">
              <a:spLocks/>
            </p:cNvSpPr>
            <p:nvPr/>
          </p:nvSpPr>
          <p:spPr>
            <a:xfrm>
              <a:off x="1167472" y="334092"/>
              <a:ext cx="7033317" cy="775696"/>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5200"/>
                <a:buFont typeface="Fredoka One"/>
                <a:buNone/>
                <a:defRPr sz="5000" b="0" i="0" u="none" strike="noStrike" cap="none">
                  <a:solidFill>
                    <a:schemeClr val="lt1"/>
                  </a:solidFill>
                  <a:latin typeface="Fredoka One"/>
                  <a:ea typeface="Fredoka One"/>
                  <a:cs typeface="Fredoka One"/>
                  <a:sym typeface="Fredoka One"/>
                </a:defRPr>
              </a:lvl1pPr>
              <a:lvl2pPr marR="0" lvl="1"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2pPr>
              <a:lvl3pPr marR="0" lvl="2"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3pPr>
              <a:lvl4pPr marR="0" lvl="3"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4pPr>
              <a:lvl5pPr marR="0" lvl="4"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5pPr>
              <a:lvl6pPr marR="0" lvl="5"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6pPr>
              <a:lvl7pPr marR="0" lvl="6"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7pPr>
              <a:lvl8pPr marR="0" lvl="7"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8pPr>
              <a:lvl9pPr marR="0" lvl="8"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9pPr>
            </a:lstStyle>
            <a:p>
              <a:pPr defTabSz="1219170">
                <a:buClr>
                  <a:srgbClr val="FFFFFF"/>
                </a:buClr>
              </a:pPr>
              <a:r>
                <a:rPr lang="vi-VN" sz="4000" b="1" kern="0" dirty="0">
                  <a:solidFill>
                    <a:srgbClr val="513632">
                      <a:lumMod val="75000"/>
                    </a:srgbClr>
                  </a:solidFill>
                  <a:latin typeface="Cambria" panose="02040503050406030204" pitchFamily="18" charset="0"/>
                </a:rPr>
                <a:t>Cơ</a:t>
              </a:r>
              <a:r>
                <a:rPr lang="en-US" sz="4000" b="1" kern="0" dirty="0">
                  <a:solidFill>
                    <a:srgbClr val="513632">
                      <a:lumMod val="75000"/>
                    </a:srgbClr>
                  </a:solidFill>
                  <a:latin typeface="Cambria" panose="02040503050406030204" pitchFamily="18" charset="0"/>
                </a:rPr>
                <a:t> </a:t>
              </a:r>
              <a:r>
                <a:rPr lang="en-US" sz="4000" b="1" kern="0" dirty="0" err="1">
                  <a:solidFill>
                    <a:srgbClr val="513632">
                      <a:lumMod val="75000"/>
                    </a:srgbClr>
                  </a:solidFill>
                  <a:latin typeface="Cambria" panose="02040503050406030204" pitchFamily="18" charset="0"/>
                </a:rPr>
                <a:t>quan</a:t>
              </a:r>
              <a:r>
                <a:rPr lang="en-US" sz="4000" b="1" kern="0" dirty="0">
                  <a:solidFill>
                    <a:srgbClr val="513632">
                      <a:lumMod val="75000"/>
                    </a:srgbClr>
                  </a:solidFill>
                  <a:latin typeface="Cambria" panose="02040503050406030204" pitchFamily="18" charset="0"/>
                </a:rPr>
                <a:t> </a:t>
              </a:r>
              <a:r>
                <a:rPr lang="en-US" sz="4000" b="1" kern="0" dirty="0" err="1">
                  <a:solidFill>
                    <a:srgbClr val="513632">
                      <a:lumMod val="75000"/>
                    </a:srgbClr>
                  </a:solidFill>
                  <a:latin typeface="Cambria" panose="02040503050406030204" pitchFamily="18" charset="0"/>
                </a:rPr>
                <a:t>nào</a:t>
              </a:r>
              <a:r>
                <a:rPr lang="en-US" sz="4000" b="1" kern="0" dirty="0">
                  <a:solidFill>
                    <a:srgbClr val="513632">
                      <a:lumMod val="75000"/>
                    </a:srgbClr>
                  </a:solidFill>
                  <a:latin typeface="Cambria" panose="02040503050406030204" pitchFamily="18" charset="0"/>
                </a:rPr>
                <a:t> </a:t>
              </a:r>
              <a:r>
                <a:rPr lang="en-US" sz="4000" b="1" kern="0" dirty="0" err="1">
                  <a:solidFill>
                    <a:srgbClr val="513632">
                      <a:lumMod val="75000"/>
                    </a:srgbClr>
                  </a:solidFill>
                  <a:latin typeface="Cambria" panose="02040503050406030204" pitchFamily="18" charset="0"/>
                </a:rPr>
                <a:t>điều</a:t>
              </a:r>
              <a:r>
                <a:rPr lang="en-US" sz="4000" b="1" kern="0" dirty="0">
                  <a:solidFill>
                    <a:srgbClr val="513632">
                      <a:lumMod val="75000"/>
                    </a:srgbClr>
                  </a:solidFill>
                  <a:latin typeface="Cambria" panose="02040503050406030204" pitchFamily="18" charset="0"/>
                </a:rPr>
                <a:t> </a:t>
              </a:r>
              <a:r>
                <a:rPr lang="en-US" sz="4000" b="1" kern="0" dirty="0" err="1">
                  <a:solidFill>
                    <a:srgbClr val="513632">
                      <a:lumMod val="75000"/>
                    </a:srgbClr>
                  </a:solidFill>
                  <a:latin typeface="Cambria" panose="02040503050406030204" pitchFamily="18" charset="0"/>
                </a:rPr>
                <a:t>khiển</a:t>
              </a:r>
              <a:r>
                <a:rPr lang="en-US" sz="4000" b="1" kern="0" dirty="0">
                  <a:solidFill>
                    <a:srgbClr val="513632">
                      <a:lumMod val="75000"/>
                    </a:srgbClr>
                  </a:solidFill>
                  <a:latin typeface="Cambria" panose="02040503050406030204" pitchFamily="18" charset="0"/>
                </a:rPr>
                <a:t> </a:t>
              </a:r>
              <a:r>
                <a:rPr lang="en-US" sz="4000" b="1" kern="0" dirty="0" err="1">
                  <a:solidFill>
                    <a:srgbClr val="513632">
                      <a:lumMod val="75000"/>
                    </a:srgbClr>
                  </a:solidFill>
                  <a:latin typeface="Cambria" panose="02040503050406030204" pitchFamily="18" charset="0"/>
                </a:rPr>
                <a:t>mọi</a:t>
              </a:r>
              <a:r>
                <a:rPr lang="en-US" sz="4000" b="1" kern="0" dirty="0">
                  <a:solidFill>
                    <a:srgbClr val="513632">
                      <a:lumMod val="75000"/>
                    </a:srgbClr>
                  </a:solidFill>
                  <a:latin typeface="Cambria" panose="02040503050406030204" pitchFamily="18" charset="0"/>
                </a:rPr>
                <a:t> </a:t>
              </a:r>
            </a:p>
            <a:p>
              <a:pPr defTabSz="1219170">
                <a:buClr>
                  <a:srgbClr val="FFFFFF"/>
                </a:buClr>
              </a:pPr>
              <a:r>
                <a:rPr lang="en-US" sz="4000" b="1" kern="0" dirty="0" err="1">
                  <a:solidFill>
                    <a:srgbClr val="513632">
                      <a:lumMod val="75000"/>
                    </a:srgbClr>
                  </a:solidFill>
                  <a:latin typeface="Cambria" panose="02040503050406030204" pitchFamily="18" charset="0"/>
                </a:rPr>
                <a:t>hoạt</a:t>
              </a:r>
              <a:r>
                <a:rPr lang="en-US" sz="4000" b="1" kern="0" dirty="0">
                  <a:solidFill>
                    <a:srgbClr val="513632">
                      <a:lumMod val="75000"/>
                    </a:srgbClr>
                  </a:solidFill>
                  <a:latin typeface="Cambria" panose="02040503050406030204" pitchFamily="18" charset="0"/>
                </a:rPr>
                <a:t> </a:t>
              </a:r>
              <a:r>
                <a:rPr lang="en-US" sz="4000" b="1" kern="0" dirty="0" err="1">
                  <a:solidFill>
                    <a:srgbClr val="513632">
                      <a:lumMod val="75000"/>
                    </a:srgbClr>
                  </a:solidFill>
                  <a:latin typeface="Cambria" panose="02040503050406030204" pitchFamily="18" charset="0"/>
                </a:rPr>
                <a:t>động</a:t>
              </a:r>
              <a:r>
                <a:rPr lang="en-US" sz="4000" b="1" kern="0" dirty="0">
                  <a:solidFill>
                    <a:srgbClr val="513632">
                      <a:lumMod val="75000"/>
                    </a:srgbClr>
                  </a:solidFill>
                  <a:latin typeface="Cambria" panose="02040503050406030204" pitchFamily="18" charset="0"/>
                </a:rPr>
                <a:t> </a:t>
              </a:r>
              <a:r>
                <a:rPr lang="en-US" sz="4000" b="1" kern="0" dirty="0" err="1">
                  <a:solidFill>
                    <a:srgbClr val="513632">
                      <a:lumMod val="75000"/>
                    </a:srgbClr>
                  </a:solidFill>
                  <a:latin typeface="Cambria" panose="02040503050406030204" pitchFamily="18" charset="0"/>
                </a:rPr>
                <a:t>của</a:t>
              </a:r>
              <a:r>
                <a:rPr lang="en-US" sz="4000" b="1" kern="0" dirty="0">
                  <a:solidFill>
                    <a:srgbClr val="513632">
                      <a:lumMod val="75000"/>
                    </a:srgbClr>
                  </a:solidFill>
                  <a:latin typeface="Cambria" panose="02040503050406030204" pitchFamily="18" charset="0"/>
                </a:rPr>
                <a:t> </a:t>
              </a:r>
              <a:r>
                <a:rPr lang="en-US" sz="4000" b="1" kern="0" dirty="0" err="1">
                  <a:solidFill>
                    <a:srgbClr val="513632">
                      <a:lumMod val="75000"/>
                    </a:srgbClr>
                  </a:solidFill>
                  <a:latin typeface="Cambria" panose="02040503050406030204" pitchFamily="18" charset="0"/>
                </a:rPr>
                <a:t>cơ</a:t>
              </a:r>
              <a:r>
                <a:rPr lang="en-US" sz="4000" b="1" kern="0" dirty="0">
                  <a:solidFill>
                    <a:srgbClr val="513632">
                      <a:lumMod val="75000"/>
                    </a:srgbClr>
                  </a:solidFill>
                  <a:latin typeface="Cambria" panose="02040503050406030204" pitchFamily="18" charset="0"/>
                </a:rPr>
                <a:t> </a:t>
              </a:r>
              <a:r>
                <a:rPr lang="en-US" sz="4000" b="1" kern="0" dirty="0" err="1">
                  <a:solidFill>
                    <a:srgbClr val="513632">
                      <a:lumMod val="75000"/>
                    </a:srgbClr>
                  </a:solidFill>
                  <a:latin typeface="Cambria" panose="02040503050406030204" pitchFamily="18" charset="0"/>
                </a:rPr>
                <a:t>thể</a:t>
              </a:r>
              <a:r>
                <a:rPr lang="en-US" sz="4000" b="1" kern="0" dirty="0">
                  <a:solidFill>
                    <a:srgbClr val="513632">
                      <a:lumMod val="75000"/>
                    </a:srgbClr>
                  </a:solidFill>
                  <a:latin typeface="Cambria" panose="02040503050406030204" pitchFamily="18" charset="0"/>
                </a:rPr>
                <a:t>?</a:t>
              </a:r>
            </a:p>
          </p:txBody>
        </p:sp>
        <p:pic>
          <p:nvPicPr>
            <p:cNvPr id="66" name="Picture 65" descr="A picture containing diagram&#10;&#10;Description automatically generated">
              <a:hlinkClick r:id="rId11" action="ppaction://hlinksldjump"/>
              <a:extLst>
                <a:ext uri="{FF2B5EF4-FFF2-40B4-BE49-F238E27FC236}">
                  <a16:creationId xmlns:a16="http://schemas.microsoft.com/office/drawing/2014/main" xmlns="" id="{6555AA5A-D002-210E-9208-DA63047DC6DF}"/>
                </a:ext>
              </a:extLst>
            </p:cNvPr>
            <p:cNvPicPr>
              <a:picLocks noChangeAspect="1"/>
            </p:cNvPicPr>
            <p:nvPr/>
          </p:nvPicPr>
          <p:blipFill rotWithShape="1">
            <a:blip r:embed="rId12">
              <a:extLst>
                <a:ext uri="{BEBA8EAE-BF5A-486C-A8C5-ECC9F3942E4B}">
                  <a14:imgProps xmlns:a14="http://schemas.microsoft.com/office/drawing/2010/main">
                    <a14:imgLayer r:embed="rId13">
                      <a14:imgEffect>
                        <a14:backgroundRemoval t="5635" b="50715" l="19633" r="34807">
                          <a14:foregroundMark x1="23405" y1="33765" x2="28588" y2="34725"/>
                          <a14:foregroundMark x1="27324" y1="29014" x2="28750" y2="35037"/>
                          <a14:foregroundMark x1="24344" y1="30910" x2="23712" y2="36957"/>
                          <a14:foregroundMark x1="22935" y1="32493" x2="22935" y2="32493"/>
                          <a14:foregroundMark x1="28280" y1="30910" x2="28588" y2="32181"/>
                          <a14:foregroundMark x1="27956" y1="33453" x2="27956" y2="33453"/>
                          <a14:foregroundMark x1="26709" y1="30598" x2="23405" y2="33453"/>
                          <a14:foregroundMark x1="27178" y1="32829" x2="27178" y2="32829"/>
                          <a14:foregroundMark x1="27178" y1="32829" x2="27178" y2="32829"/>
                          <a14:foregroundMark x1="27017" y1="31557" x2="27017" y2="31557"/>
                          <a14:foregroundMark x1="26855" y1="31557" x2="26855" y2="31557"/>
                          <a14:foregroundMark x1="27810" y1="34077" x2="27810" y2="34077"/>
                          <a14:foregroundMark x1="27810" y1="34077" x2="27810" y2="34077"/>
                        </a14:backgroundRemoval>
                      </a14:imgEffect>
                      <a14:imgEffect>
                        <a14:saturation sat="200000"/>
                      </a14:imgEffect>
                    </a14:imgLayer>
                  </a14:imgProps>
                </a:ext>
              </a:extLst>
            </a:blip>
            <a:srcRect l="17736" r="63296" b="57369"/>
            <a:stretch/>
          </p:blipFill>
          <p:spPr>
            <a:xfrm rot="21208351" flipH="1">
              <a:off x="-99735" y="-387601"/>
              <a:ext cx="1672414" cy="1818025"/>
            </a:xfrm>
            <a:prstGeom prst="rect">
              <a:avLst/>
            </a:prstGeom>
          </p:spPr>
        </p:pic>
      </p:grpSp>
      <p:sp>
        <p:nvSpPr>
          <p:cNvPr id="86" name="Google Shape;118;p4">
            <a:extLst>
              <a:ext uri="{FF2B5EF4-FFF2-40B4-BE49-F238E27FC236}">
                <a16:creationId xmlns:a16="http://schemas.microsoft.com/office/drawing/2014/main" xmlns="" id="{269D10BF-52C3-DD7B-F75E-5B3364A15EAF}"/>
              </a:ext>
            </a:extLst>
          </p:cNvPr>
          <p:cNvSpPr/>
          <p:nvPr/>
        </p:nvSpPr>
        <p:spPr>
          <a:xfrm rot="20682741">
            <a:off x="4626784" y="2290822"/>
            <a:ext cx="1482037" cy="1376751"/>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cs typeface="Arial"/>
              <a:sym typeface="Arial"/>
            </a:endParaRPr>
          </a:p>
        </p:txBody>
      </p:sp>
      <p:sp>
        <p:nvSpPr>
          <p:cNvPr id="88" name="Google Shape;118;p4">
            <a:extLst>
              <a:ext uri="{FF2B5EF4-FFF2-40B4-BE49-F238E27FC236}">
                <a16:creationId xmlns:a16="http://schemas.microsoft.com/office/drawing/2014/main" xmlns="" id="{C9F58A0F-8C66-F4F4-4B78-6E39D172BE4E}"/>
              </a:ext>
            </a:extLst>
          </p:cNvPr>
          <p:cNvSpPr/>
          <p:nvPr/>
        </p:nvSpPr>
        <p:spPr>
          <a:xfrm rot="20682741">
            <a:off x="4673579" y="4557810"/>
            <a:ext cx="1482037" cy="1376751"/>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cs typeface="Arial"/>
              <a:sym typeface="Arial"/>
            </a:endParaRPr>
          </a:p>
        </p:txBody>
      </p:sp>
      <p:sp>
        <p:nvSpPr>
          <p:cNvPr id="89" name="Google Shape;118;p4">
            <a:extLst>
              <a:ext uri="{FF2B5EF4-FFF2-40B4-BE49-F238E27FC236}">
                <a16:creationId xmlns:a16="http://schemas.microsoft.com/office/drawing/2014/main" xmlns="" id="{158B543B-3F34-70AC-077D-975E2061206E}"/>
              </a:ext>
            </a:extLst>
          </p:cNvPr>
          <p:cNvSpPr/>
          <p:nvPr/>
        </p:nvSpPr>
        <p:spPr>
          <a:xfrm rot="20682741">
            <a:off x="10500782" y="2196505"/>
            <a:ext cx="1482037" cy="1376751"/>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cs typeface="Arial"/>
              <a:sym typeface="Arial"/>
            </a:endParaRPr>
          </a:p>
        </p:txBody>
      </p:sp>
      <p:pic>
        <p:nvPicPr>
          <p:cNvPr id="38" name="Tieng-tinh-tinh-www_nhacchuongvui_com">
            <a:hlinkClick r:id="" action="ppaction://media"/>
            <a:extLst>
              <a:ext uri="{FF2B5EF4-FFF2-40B4-BE49-F238E27FC236}">
                <a16:creationId xmlns:a16="http://schemas.microsoft.com/office/drawing/2014/main" xmlns="" id="{AE2717C9-DC37-9E6F-0FAA-528F43A9E22C}"/>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040331" y="6316133"/>
            <a:ext cx="541867" cy="541867"/>
          </a:xfrm>
          <a:prstGeom prst="rect">
            <a:avLst/>
          </a:prstGeom>
        </p:spPr>
      </p:pic>
      <p:pic>
        <p:nvPicPr>
          <p:cNvPr id="62" name="Picture 61" descr="A picture containing diagram&#10;&#10;Description automatically generated">
            <a:hlinkClick r:id="rId11" action="ppaction://hlinksldjump"/>
            <a:extLst>
              <a:ext uri="{FF2B5EF4-FFF2-40B4-BE49-F238E27FC236}">
                <a16:creationId xmlns:a16="http://schemas.microsoft.com/office/drawing/2014/main" xmlns="" id="{1B766C5A-E594-9C2F-B82E-161BCA1B1F35}"/>
              </a:ext>
            </a:extLst>
          </p:cNvPr>
          <p:cNvPicPr>
            <a:picLocks noChangeAspect="1"/>
          </p:cNvPicPr>
          <p:nvPr/>
        </p:nvPicPr>
        <p:blipFill rotWithShape="1">
          <a:blip r:embed="rId12">
            <a:extLst>
              <a:ext uri="{BEBA8EAE-BF5A-486C-A8C5-ECC9F3942E4B}">
                <a14:imgProps xmlns:a14="http://schemas.microsoft.com/office/drawing/2010/main">
                  <a14:imgLayer r:embed="rId13">
                    <a14:imgEffect>
                      <a14:backgroundRemoval t="5635" b="50715" l="19633" r="34807">
                        <a14:foregroundMark x1="23405" y1="33765" x2="28588" y2="34725"/>
                        <a14:foregroundMark x1="27324" y1="29014" x2="28750" y2="35037"/>
                        <a14:foregroundMark x1="24344" y1="30910" x2="23712" y2="36957"/>
                        <a14:foregroundMark x1="22935" y1="32493" x2="22935" y2="32493"/>
                        <a14:foregroundMark x1="28280" y1="30910" x2="28588" y2="32181"/>
                        <a14:foregroundMark x1="27956" y1="33453" x2="27956" y2="33453"/>
                        <a14:foregroundMark x1="26709" y1="30598" x2="23405" y2="33453"/>
                        <a14:foregroundMark x1="27178" y1="32829" x2="27178" y2="32829"/>
                        <a14:foregroundMark x1="27178" y1="32829" x2="27178" y2="32829"/>
                        <a14:foregroundMark x1="27017" y1="31557" x2="27017" y2="31557"/>
                        <a14:foregroundMark x1="26855" y1="31557" x2="26855" y2="31557"/>
                        <a14:foregroundMark x1="27810" y1="34077" x2="27810" y2="34077"/>
                        <a14:foregroundMark x1="27810" y1="34077" x2="27810" y2="34077"/>
                      </a14:backgroundRemoval>
                    </a14:imgEffect>
                    <a14:imgEffect>
                      <a14:saturation sat="200000"/>
                    </a14:imgEffect>
                  </a14:imgLayer>
                </a14:imgProps>
              </a:ext>
            </a:extLst>
          </a:blip>
          <a:srcRect l="17736" r="63296" b="57369"/>
          <a:stretch/>
        </p:blipFill>
        <p:spPr>
          <a:xfrm rot="994904" flipH="1">
            <a:off x="10333432" y="3701763"/>
            <a:ext cx="2384841" cy="259248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900" decel="100000" fill="hold"/>
                                        <p:tgtEl>
                                          <p:spTgt spid="1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4"/>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14" presetClass="entr" presetSubtype="10" fill="hold" nodeType="after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randombar(horizontal)">
                                      <p:cBhvr>
                                        <p:cTn id="14" dur="500"/>
                                        <p:tgtEl>
                                          <p:spTgt spid="11"/>
                                        </p:tgtEl>
                                      </p:cBhvr>
                                    </p:animEffect>
                                  </p:childTnLst>
                                </p:cTn>
                              </p:par>
                              <p:par>
                                <p:cTn id="15" presetID="14" presetClass="entr" presetSubtype="1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randombar(horizontal)">
                                      <p:cBhvr>
                                        <p:cTn id="17" dur="500"/>
                                        <p:tgtEl>
                                          <p:spTgt spid="12"/>
                                        </p:tgtEl>
                                      </p:cBhvr>
                                    </p:animEffect>
                                  </p:childTnLst>
                                </p:cTn>
                              </p:par>
                              <p:par>
                                <p:cTn id="18" presetID="14" presetClass="entr" presetSubtype="10" fill="hold"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randombar(horizontal)">
                                      <p:cBhvr>
                                        <p:cTn id="20" dur="500"/>
                                        <p:tgtEl>
                                          <p:spTgt spid="10"/>
                                        </p:tgtEl>
                                      </p:cBhvr>
                                    </p:animEffect>
                                  </p:childTnLst>
                                </p:cTn>
                              </p:par>
                              <p:par>
                                <p:cTn id="21" presetID="14" presetClass="entr" presetSubtype="10"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randombar(horizontal)">
                                      <p:cBhvr>
                                        <p:cTn id="2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10"/>
                    </p:tgtEl>
                  </p:cond>
                </p:stCondLst>
                <p:endSync evt="end" delay="0">
                  <p:rtn val="all"/>
                </p:endSync>
                <p:childTnLst>
                  <p:par>
                    <p:cTn id="25" fill="hold">
                      <p:stCondLst>
                        <p:cond delay="0"/>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86"/>
                                        </p:tgtEl>
                                        <p:attrNameLst>
                                          <p:attrName>style.visibility</p:attrName>
                                        </p:attrNameLst>
                                      </p:cBhvr>
                                      <p:to>
                                        <p:strVal val="visible"/>
                                      </p:to>
                                    </p:set>
                                    <p:animEffect transition="in" filter="fade">
                                      <p:cBhvr>
                                        <p:cTn id="29" dur="1000"/>
                                        <p:tgtEl>
                                          <p:spTgt spid="86"/>
                                        </p:tgtEl>
                                      </p:cBhvr>
                                    </p:animEffect>
                                    <p:anim calcmode="lin" valueType="num">
                                      <p:cBhvr>
                                        <p:cTn id="30" dur="1000" fill="hold"/>
                                        <p:tgtEl>
                                          <p:spTgt spid="86"/>
                                        </p:tgtEl>
                                        <p:attrNameLst>
                                          <p:attrName>ppt_x</p:attrName>
                                        </p:attrNameLst>
                                      </p:cBhvr>
                                      <p:tavLst>
                                        <p:tav tm="0">
                                          <p:val>
                                            <p:strVal val="#ppt_x"/>
                                          </p:val>
                                        </p:tav>
                                        <p:tav tm="100000">
                                          <p:val>
                                            <p:strVal val="#ppt_x"/>
                                          </p:val>
                                        </p:tav>
                                      </p:tavLst>
                                    </p:anim>
                                    <p:anim calcmode="lin" valueType="num">
                                      <p:cBhvr>
                                        <p:cTn id="31" dur="1000" fill="hold"/>
                                        <p:tgtEl>
                                          <p:spTgt spid="86"/>
                                        </p:tgtEl>
                                        <p:attrNameLst>
                                          <p:attrName>ppt_y</p:attrName>
                                        </p:attrNameLst>
                                      </p:cBhvr>
                                      <p:tavLst>
                                        <p:tav tm="0">
                                          <p:val>
                                            <p:strVal val="#ppt_y+.1"/>
                                          </p:val>
                                        </p:tav>
                                        <p:tav tm="100000">
                                          <p:val>
                                            <p:strVal val="#ppt_y"/>
                                          </p:val>
                                        </p:tav>
                                      </p:tavLst>
                                    </p:anim>
                                  </p:childTnLst>
                                  <p:subTnLst>
                                    <p:audio>
                                      <p:cMediaNode vol="100000">
                                        <p:cTn display="0" masterRel="sameClick">
                                          <p:stCondLst>
                                            <p:cond evt="begin" delay="0">
                                              <p:tn val="27"/>
                                            </p:cond>
                                          </p:stCondLst>
                                          <p:endCondLst>
                                            <p:cond evt="onStopAudio" delay="0">
                                              <p:tgtEl>
                                                <p:sldTgt/>
                                              </p:tgtEl>
                                            </p:cond>
                                          </p:endCondLst>
                                        </p:cTn>
                                        <p:tgtEl>
                                          <p:sndTgt r:embed="rId5" name="bomb.wav"/>
                                        </p:tgtEl>
                                      </p:cMediaNode>
                                    </p:audio>
                                  </p:subTnLst>
                                </p:cTn>
                              </p:par>
                            </p:childTnLst>
                          </p:cTn>
                        </p:par>
                      </p:childTnLst>
                    </p:cTn>
                  </p:par>
                </p:childTnLst>
              </p:cTn>
              <p:nextCondLst>
                <p:cond evt="onClick" delay="0">
                  <p:tgtEl>
                    <p:spTgt spid="10"/>
                  </p:tgtEl>
                </p:cond>
              </p:nextCondLst>
            </p:seq>
            <p:seq concurrent="1" nextAc="seek">
              <p:cTn id="32" restart="whenNotActive" fill="hold" evtFilter="cancelBubble" nodeType="interactiveSeq">
                <p:stCondLst>
                  <p:cond evt="onClick" delay="0">
                    <p:tgtEl>
                      <p:spTgt spid="12"/>
                    </p:tgtEl>
                  </p:cond>
                </p:stCondLst>
                <p:endSync evt="end" delay="0">
                  <p:rtn val="all"/>
                </p:endSync>
                <p:childTnLst>
                  <p:par>
                    <p:cTn id="33" fill="hold">
                      <p:stCondLst>
                        <p:cond delay="0"/>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89"/>
                                        </p:tgtEl>
                                        <p:attrNameLst>
                                          <p:attrName>style.visibility</p:attrName>
                                        </p:attrNameLst>
                                      </p:cBhvr>
                                      <p:to>
                                        <p:strVal val="visible"/>
                                      </p:to>
                                    </p:set>
                                    <p:animEffect transition="in" filter="fade">
                                      <p:cBhvr>
                                        <p:cTn id="37" dur="1000"/>
                                        <p:tgtEl>
                                          <p:spTgt spid="89"/>
                                        </p:tgtEl>
                                      </p:cBhvr>
                                    </p:animEffect>
                                    <p:anim calcmode="lin" valueType="num">
                                      <p:cBhvr>
                                        <p:cTn id="38" dur="1000" fill="hold"/>
                                        <p:tgtEl>
                                          <p:spTgt spid="89"/>
                                        </p:tgtEl>
                                        <p:attrNameLst>
                                          <p:attrName>ppt_x</p:attrName>
                                        </p:attrNameLst>
                                      </p:cBhvr>
                                      <p:tavLst>
                                        <p:tav tm="0">
                                          <p:val>
                                            <p:strVal val="#ppt_x"/>
                                          </p:val>
                                        </p:tav>
                                        <p:tav tm="100000">
                                          <p:val>
                                            <p:strVal val="#ppt_x"/>
                                          </p:val>
                                        </p:tav>
                                      </p:tavLst>
                                    </p:anim>
                                    <p:anim calcmode="lin" valueType="num">
                                      <p:cBhvr>
                                        <p:cTn id="39" dur="1000" fill="hold"/>
                                        <p:tgtEl>
                                          <p:spTgt spid="89"/>
                                        </p:tgtEl>
                                        <p:attrNameLst>
                                          <p:attrName>ppt_y</p:attrName>
                                        </p:attrNameLst>
                                      </p:cBhvr>
                                      <p:tavLst>
                                        <p:tav tm="0">
                                          <p:val>
                                            <p:strVal val="#ppt_y+.1"/>
                                          </p:val>
                                        </p:tav>
                                        <p:tav tm="100000">
                                          <p:val>
                                            <p:strVal val="#ppt_y"/>
                                          </p:val>
                                        </p:tav>
                                      </p:tavLst>
                                    </p:anim>
                                  </p:childTnLst>
                                  <p:subTnLst>
                                    <p:audio>
                                      <p:cMediaNode vol="100000">
                                        <p:cTn display="0" masterRel="sameClick">
                                          <p:stCondLst>
                                            <p:cond evt="begin" delay="0">
                                              <p:tn val="35"/>
                                            </p:cond>
                                          </p:stCondLst>
                                          <p:endCondLst>
                                            <p:cond evt="onStopAudio" delay="0">
                                              <p:tgtEl>
                                                <p:sldTgt/>
                                              </p:tgtEl>
                                            </p:cond>
                                          </p:endCondLst>
                                        </p:cTn>
                                        <p:tgtEl>
                                          <p:sndTgt r:embed="rId5" name="bomb.wav"/>
                                        </p:tgtEl>
                                      </p:cMediaNode>
                                    </p:audio>
                                  </p:subTnLst>
                                </p:cTn>
                              </p:par>
                            </p:childTnLst>
                          </p:cTn>
                        </p:par>
                      </p:childTnLst>
                    </p:cTn>
                  </p:par>
                </p:childTnLst>
              </p:cTn>
              <p:nextCondLst>
                <p:cond evt="onClick" delay="0">
                  <p:tgtEl>
                    <p:spTgt spid="12"/>
                  </p:tgtEl>
                </p:cond>
              </p:nextCondLst>
            </p:seq>
            <p:seq concurrent="1" nextAc="seek">
              <p:cTn id="40" restart="whenNotActive" fill="hold" evtFilter="cancelBubble" nodeType="interactiveSeq">
                <p:stCondLst>
                  <p:cond evt="onClick" delay="0">
                    <p:tgtEl>
                      <p:spTgt spid="11"/>
                    </p:tgtEl>
                  </p:cond>
                </p:stCondLst>
                <p:endSync evt="end" delay="0">
                  <p:rtn val="all"/>
                </p:endSync>
                <p:childTnLst>
                  <p:par>
                    <p:cTn id="41" fill="hold">
                      <p:stCondLst>
                        <p:cond delay="0"/>
                      </p:stCondLst>
                      <p:childTnLst>
                        <p:par>
                          <p:cTn id="42" fill="hold">
                            <p:stCondLst>
                              <p:cond delay="0"/>
                            </p:stCondLst>
                            <p:childTnLst>
                              <p:par>
                                <p:cTn id="43" presetID="42" presetClass="entr" presetSubtype="0" fill="hold" grpId="0" nodeType="clickEffect">
                                  <p:stCondLst>
                                    <p:cond delay="0"/>
                                  </p:stCondLst>
                                  <p:childTnLst>
                                    <p:set>
                                      <p:cBhvr>
                                        <p:cTn id="44" dur="1" fill="hold">
                                          <p:stCondLst>
                                            <p:cond delay="0"/>
                                          </p:stCondLst>
                                        </p:cTn>
                                        <p:tgtEl>
                                          <p:spTgt spid="88"/>
                                        </p:tgtEl>
                                        <p:attrNameLst>
                                          <p:attrName>style.visibility</p:attrName>
                                        </p:attrNameLst>
                                      </p:cBhvr>
                                      <p:to>
                                        <p:strVal val="visible"/>
                                      </p:to>
                                    </p:set>
                                    <p:animEffect transition="in" filter="fade">
                                      <p:cBhvr>
                                        <p:cTn id="45" dur="1000"/>
                                        <p:tgtEl>
                                          <p:spTgt spid="88"/>
                                        </p:tgtEl>
                                      </p:cBhvr>
                                    </p:animEffect>
                                    <p:anim calcmode="lin" valueType="num">
                                      <p:cBhvr>
                                        <p:cTn id="46" dur="1000" fill="hold"/>
                                        <p:tgtEl>
                                          <p:spTgt spid="88"/>
                                        </p:tgtEl>
                                        <p:attrNameLst>
                                          <p:attrName>ppt_x</p:attrName>
                                        </p:attrNameLst>
                                      </p:cBhvr>
                                      <p:tavLst>
                                        <p:tav tm="0">
                                          <p:val>
                                            <p:strVal val="#ppt_x"/>
                                          </p:val>
                                        </p:tav>
                                        <p:tav tm="100000">
                                          <p:val>
                                            <p:strVal val="#ppt_x"/>
                                          </p:val>
                                        </p:tav>
                                      </p:tavLst>
                                    </p:anim>
                                    <p:anim calcmode="lin" valueType="num">
                                      <p:cBhvr>
                                        <p:cTn id="47" dur="1000" fill="hold"/>
                                        <p:tgtEl>
                                          <p:spTgt spid="88"/>
                                        </p:tgtEl>
                                        <p:attrNameLst>
                                          <p:attrName>ppt_y</p:attrName>
                                        </p:attrNameLst>
                                      </p:cBhvr>
                                      <p:tavLst>
                                        <p:tav tm="0">
                                          <p:val>
                                            <p:strVal val="#ppt_y+.1"/>
                                          </p:val>
                                        </p:tav>
                                        <p:tav tm="100000">
                                          <p:val>
                                            <p:strVal val="#ppt_y"/>
                                          </p:val>
                                        </p:tav>
                                      </p:tavLst>
                                    </p:anim>
                                  </p:childTnLst>
                                  <p:subTnLst>
                                    <p:audio>
                                      <p:cMediaNode vol="100000">
                                        <p:cTn display="0" masterRel="sameClick">
                                          <p:stCondLst>
                                            <p:cond evt="begin" delay="0">
                                              <p:tn val="43"/>
                                            </p:cond>
                                          </p:stCondLst>
                                          <p:endCondLst>
                                            <p:cond evt="onStopAudio" delay="0">
                                              <p:tgtEl>
                                                <p:sldTgt/>
                                              </p:tgtEl>
                                            </p:cond>
                                          </p:endCondLst>
                                        </p:cTn>
                                        <p:tgtEl>
                                          <p:sndTgt r:embed="rId5" name="bomb.wav"/>
                                        </p:tgtEl>
                                      </p:cMediaNode>
                                    </p:audio>
                                  </p:subTnLst>
                                </p:cTn>
                              </p:par>
                            </p:childTnLst>
                          </p:cTn>
                        </p:par>
                      </p:childTnLst>
                    </p:cTn>
                  </p:par>
                </p:childTnLst>
              </p:cTn>
              <p:nextCondLst>
                <p:cond evt="onClick" delay="0">
                  <p:tgtEl>
                    <p:spTgt spid="11"/>
                  </p:tgtEl>
                </p:cond>
              </p:nextCondLst>
            </p:seq>
            <p:seq concurrent="1" nextAc="seek">
              <p:cTn id="48" restart="whenNotActive" fill="hold" evtFilter="cancelBubble" nodeType="interactiveSeq">
                <p:stCondLst>
                  <p:cond evt="onClick" delay="0">
                    <p:tgtEl>
                      <p:spTgt spid="13"/>
                    </p:tgtEl>
                  </p:cond>
                </p:stCondLst>
                <p:endSync evt="end" delay="0">
                  <p:rtn val="all"/>
                </p:endSync>
                <p:childTnLst>
                  <p:par>
                    <p:cTn id="49" fill="hold">
                      <p:stCondLst>
                        <p:cond delay="0"/>
                      </p:stCondLst>
                      <p:childTnLst>
                        <p:par>
                          <p:cTn id="50" fill="hold">
                            <p:stCondLst>
                              <p:cond delay="0"/>
                            </p:stCondLst>
                            <p:childTnLst>
                              <p:par>
                                <p:cTn id="51" presetID="42" presetClass="entr" presetSubtype="0" fill="hold" nodeType="clickEffect">
                                  <p:stCondLst>
                                    <p:cond delay="0"/>
                                  </p:stCondLst>
                                  <p:childTnLst>
                                    <p:set>
                                      <p:cBhvr>
                                        <p:cTn id="52" dur="1" fill="hold">
                                          <p:stCondLst>
                                            <p:cond delay="0"/>
                                          </p:stCondLst>
                                        </p:cTn>
                                        <p:tgtEl>
                                          <p:spTgt spid="62"/>
                                        </p:tgtEl>
                                        <p:attrNameLst>
                                          <p:attrName>style.visibility</p:attrName>
                                        </p:attrNameLst>
                                      </p:cBhvr>
                                      <p:to>
                                        <p:strVal val="visible"/>
                                      </p:to>
                                    </p:set>
                                    <p:animEffect transition="in" filter="fade">
                                      <p:cBhvr>
                                        <p:cTn id="53" dur="1000"/>
                                        <p:tgtEl>
                                          <p:spTgt spid="62"/>
                                        </p:tgtEl>
                                      </p:cBhvr>
                                    </p:animEffect>
                                    <p:anim calcmode="lin" valueType="num">
                                      <p:cBhvr>
                                        <p:cTn id="54" dur="1000" fill="hold"/>
                                        <p:tgtEl>
                                          <p:spTgt spid="62"/>
                                        </p:tgtEl>
                                        <p:attrNameLst>
                                          <p:attrName>ppt_x</p:attrName>
                                        </p:attrNameLst>
                                      </p:cBhvr>
                                      <p:tavLst>
                                        <p:tav tm="0">
                                          <p:val>
                                            <p:strVal val="#ppt_x"/>
                                          </p:val>
                                        </p:tav>
                                        <p:tav tm="100000">
                                          <p:val>
                                            <p:strVal val="#ppt_x"/>
                                          </p:val>
                                        </p:tav>
                                      </p:tavLst>
                                    </p:anim>
                                    <p:anim calcmode="lin" valueType="num">
                                      <p:cBhvr>
                                        <p:cTn id="55" dur="1000" fill="hold"/>
                                        <p:tgtEl>
                                          <p:spTgt spid="62"/>
                                        </p:tgtEl>
                                        <p:attrNameLst>
                                          <p:attrName>ppt_y</p:attrName>
                                        </p:attrNameLst>
                                      </p:cBhvr>
                                      <p:tavLst>
                                        <p:tav tm="0">
                                          <p:val>
                                            <p:strVal val="#ppt_y+.1"/>
                                          </p:val>
                                        </p:tav>
                                        <p:tav tm="100000">
                                          <p:val>
                                            <p:strVal val="#ppt_y"/>
                                          </p:val>
                                        </p:tav>
                                      </p:tavLst>
                                    </p:anim>
                                  </p:childTnLst>
                                </p:cTn>
                              </p:par>
                            </p:childTnLst>
                          </p:cTn>
                        </p:par>
                        <p:par>
                          <p:cTn id="56" fill="hold">
                            <p:stCondLst>
                              <p:cond delay="1000"/>
                            </p:stCondLst>
                            <p:childTnLst>
                              <p:par>
                                <p:cTn id="57" presetID="32" presetClass="emph" presetSubtype="0" repeatCount="indefinite" fill="hold" nodeType="afterEffect">
                                  <p:stCondLst>
                                    <p:cond delay="0"/>
                                  </p:stCondLst>
                                  <p:childTnLst>
                                    <p:animRot by="120000">
                                      <p:cBhvr>
                                        <p:cTn id="58" dur="100" fill="hold">
                                          <p:stCondLst>
                                            <p:cond delay="0"/>
                                          </p:stCondLst>
                                        </p:cTn>
                                        <p:tgtEl>
                                          <p:spTgt spid="62"/>
                                        </p:tgtEl>
                                        <p:attrNameLst>
                                          <p:attrName>r</p:attrName>
                                        </p:attrNameLst>
                                      </p:cBhvr>
                                    </p:animRot>
                                    <p:animRot by="-240000">
                                      <p:cBhvr>
                                        <p:cTn id="59" dur="200" fill="hold">
                                          <p:stCondLst>
                                            <p:cond delay="200"/>
                                          </p:stCondLst>
                                        </p:cTn>
                                        <p:tgtEl>
                                          <p:spTgt spid="62"/>
                                        </p:tgtEl>
                                        <p:attrNameLst>
                                          <p:attrName>r</p:attrName>
                                        </p:attrNameLst>
                                      </p:cBhvr>
                                    </p:animRot>
                                    <p:animRot by="240000">
                                      <p:cBhvr>
                                        <p:cTn id="60" dur="200" fill="hold">
                                          <p:stCondLst>
                                            <p:cond delay="400"/>
                                          </p:stCondLst>
                                        </p:cTn>
                                        <p:tgtEl>
                                          <p:spTgt spid="62"/>
                                        </p:tgtEl>
                                        <p:attrNameLst>
                                          <p:attrName>r</p:attrName>
                                        </p:attrNameLst>
                                      </p:cBhvr>
                                    </p:animRot>
                                    <p:animRot by="-240000">
                                      <p:cBhvr>
                                        <p:cTn id="61" dur="200" fill="hold">
                                          <p:stCondLst>
                                            <p:cond delay="600"/>
                                          </p:stCondLst>
                                        </p:cTn>
                                        <p:tgtEl>
                                          <p:spTgt spid="62"/>
                                        </p:tgtEl>
                                        <p:attrNameLst>
                                          <p:attrName>r</p:attrName>
                                        </p:attrNameLst>
                                      </p:cBhvr>
                                    </p:animRot>
                                    <p:animRot by="120000">
                                      <p:cBhvr>
                                        <p:cTn id="62" dur="200" fill="hold">
                                          <p:stCondLst>
                                            <p:cond delay="800"/>
                                          </p:stCondLst>
                                        </p:cTn>
                                        <p:tgtEl>
                                          <p:spTgt spid="62"/>
                                        </p:tgtEl>
                                        <p:attrNameLst>
                                          <p:attrName>r</p:attrName>
                                        </p:attrNameLst>
                                      </p:cBhvr>
                                    </p:animRot>
                                  </p:childTnLst>
                                  <p:subTnLst>
                                    <p:audio>
                                      <p:cMediaNode>
                                        <p:cTn display="0" masterRel="sameClick">
                                          <p:stCondLst>
                                            <p:cond evt="begin" delay="0">
                                              <p:tn val="57"/>
                                            </p:cond>
                                          </p:stCondLst>
                                          <p:endCondLst>
                                            <p:cond evt="onStopAudio" delay="0">
                                              <p:tgtEl>
                                                <p:sldTgt/>
                                              </p:tgtEl>
                                            </p:cond>
                                          </p:endCondLst>
                                        </p:cTn>
                                        <p:tgtEl>
                                          <p:sndTgt r:embed="rId6" name="chimes.wav"/>
                                        </p:tgtEl>
                                      </p:cMediaNode>
                                    </p:audio>
                                  </p:subTnLst>
                                </p:cTn>
                              </p:par>
                              <p:par>
                                <p:cTn id="63" presetID="1" presetClass="mediacall" presetSubtype="0" fill="hold" nodeType="withEffect">
                                  <p:stCondLst>
                                    <p:cond delay="0"/>
                                  </p:stCondLst>
                                  <p:childTnLst>
                                    <p:cmd type="call" cmd="playFrom(0.0)">
                                      <p:cBhvr>
                                        <p:cTn id="64" dur="3448" fill="hold"/>
                                        <p:tgtEl>
                                          <p:spTgt spid="38"/>
                                        </p:tgtEl>
                                      </p:cBhvr>
                                    </p:cmd>
                                  </p:childTnLst>
                                </p:cTn>
                              </p:par>
                            </p:childTnLst>
                          </p:cTn>
                        </p:par>
                      </p:childTnLst>
                    </p:cTn>
                  </p:par>
                </p:childTnLst>
              </p:cTn>
              <p:nextCondLst>
                <p:cond evt="onClick" delay="0">
                  <p:tgtEl>
                    <p:spTgt spid="13"/>
                  </p:tgtEl>
                </p:cond>
              </p:nextCondLst>
            </p:seq>
            <p:audio>
              <p:cMediaNode vol="80000">
                <p:cTn id="65" fill="hold" display="0">
                  <p:stCondLst>
                    <p:cond delay="indefinite"/>
                  </p:stCondLst>
                  <p:endCondLst>
                    <p:cond evt="onStopAudio" delay="0">
                      <p:tgtEl>
                        <p:sldTgt/>
                      </p:tgtEl>
                    </p:cond>
                  </p:endCondLst>
                </p:cTn>
                <p:tgtEl>
                  <p:spTgt spid="38"/>
                </p:tgtEl>
              </p:cMediaNode>
            </p:audio>
          </p:childTnLst>
        </p:cTn>
      </p:par>
    </p:tnLst>
    <p:bldLst>
      <p:bldP spid="86" grpId="0" animBg="1"/>
      <p:bldP spid="88" grpId="0" animBg="1"/>
      <p:bldP spid="8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571"/>
        <p:cNvGrpSpPr/>
        <p:nvPr/>
      </p:nvGrpSpPr>
      <p:grpSpPr>
        <a:xfrm>
          <a:off x="0" y="0"/>
          <a:ext cx="0" cy="0"/>
          <a:chOff x="0" y="0"/>
          <a:chExt cx="0" cy="0"/>
        </a:xfrm>
      </p:grpSpPr>
      <p:sp>
        <p:nvSpPr>
          <p:cNvPr id="3591" name="Google Shape;3591;p43"/>
          <p:cNvSpPr txBox="1">
            <a:spLocks noGrp="1"/>
          </p:cNvSpPr>
          <p:nvPr>
            <p:ph type="title" idx="4294967295"/>
          </p:nvPr>
        </p:nvSpPr>
        <p:spPr>
          <a:xfrm>
            <a:off x="950200" y="596133"/>
            <a:ext cx="10291600" cy="763600"/>
          </a:xfrm>
          <a:prstGeom prst="rect">
            <a:avLst/>
          </a:prstGeom>
        </p:spPr>
        <p:txBody>
          <a:bodyPr spcFirstLastPara="1" wrap="square" lIns="121900" tIns="121900" rIns="121900" bIns="121900" anchor="t" anchorCtr="0">
            <a:noAutofit/>
          </a:bodyPr>
          <a:lstStyle/>
          <a:p>
            <a:pPr algn="ctr">
              <a:buClr>
                <a:schemeClr val="dk1"/>
              </a:buClr>
              <a:buSzPts val="800"/>
            </a:pPr>
            <a:r>
              <a:rPr lang="en">
                <a:latin typeface="Cambria" panose="02040503050406030204" pitchFamily="18" charset="0"/>
              </a:rPr>
              <a:t>Meeting Objectives</a:t>
            </a:r>
            <a:endParaRPr>
              <a:latin typeface="Cambria" panose="02040503050406030204" pitchFamily="18" charset="0"/>
            </a:endParaRPr>
          </a:p>
        </p:txBody>
      </p:sp>
      <p:grpSp>
        <p:nvGrpSpPr>
          <p:cNvPr id="11" name="Group 10">
            <a:extLst>
              <a:ext uri="{FF2B5EF4-FFF2-40B4-BE49-F238E27FC236}">
                <a16:creationId xmlns:a16="http://schemas.microsoft.com/office/drawing/2014/main" xmlns="" id="{E02247F8-DA93-0786-0FA4-EC02125FAC2B}"/>
              </a:ext>
            </a:extLst>
          </p:cNvPr>
          <p:cNvGrpSpPr/>
          <p:nvPr/>
        </p:nvGrpSpPr>
        <p:grpSpPr>
          <a:xfrm>
            <a:off x="375404" y="4577930"/>
            <a:ext cx="5632627" cy="1288257"/>
            <a:chOff x="311419" y="3516443"/>
            <a:chExt cx="4224470" cy="966193"/>
          </a:xfrm>
        </p:grpSpPr>
        <p:grpSp>
          <p:nvGrpSpPr>
            <p:cNvPr id="52" name="Group 51">
              <a:extLst>
                <a:ext uri="{FF2B5EF4-FFF2-40B4-BE49-F238E27FC236}">
                  <a16:creationId xmlns:a16="http://schemas.microsoft.com/office/drawing/2014/main" xmlns="" id="{541DE1E8-5315-AAD2-A062-33E7A87C4583}"/>
                </a:ext>
              </a:extLst>
            </p:cNvPr>
            <p:cNvGrpSpPr/>
            <p:nvPr/>
          </p:nvGrpSpPr>
          <p:grpSpPr>
            <a:xfrm>
              <a:off x="619802" y="3516443"/>
              <a:ext cx="3916087" cy="966193"/>
              <a:chOff x="129540" y="128016"/>
              <a:chExt cx="11932920" cy="1710781"/>
            </a:xfrm>
          </p:grpSpPr>
          <p:sp>
            <p:nvSpPr>
              <p:cNvPr id="53" name="Rectangle 52">
                <a:extLst>
                  <a:ext uri="{FF2B5EF4-FFF2-40B4-BE49-F238E27FC236}">
                    <a16:creationId xmlns:a16="http://schemas.microsoft.com/office/drawing/2014/main" xmlns="" id="{6AE021BD-C32E-B18C-90F1-58C6F7A9D692}"/>
                  </a:ext>
                </a:extLst>
              </p:cNvPr>
              <p:cNvSpPr/>
              <p:nvPr/>
            </p:nvSpPr>
            <p:spPr>
              <a:xfrm>
                <a:off x="129540" y="128016"/>
                <a:ext cx="11932920" cy="1710781"/>
              </a:xfrm>
              <a:custGeom>
                <a:avLst/>
                <a:gdLst>
                  <a:gd name="connsiteX0" fmla="*/ 0 w 11932920"/>
                  <a:gd name="connsiteY0" fmla="*/ 0 h 1710781"/>
                  <a:gd name="connsiteX1" fmla="*/ 11932920 w 11932920"/>
                  <a:gd name="connsiteY1" fmla="*/ 0 h 1710781"/>
                  <a:gd name="connsiteX2" fmla="*/ 11932920 w 11932920"/>
                  <a:gd name="connsiteY2" fmla="*/ 1710781 h 1710781"/>
                  <a:gd name="connsiteX3" fmla="*/ 0 w 11932920"/>
                  <a:gd name="connsiteY3" fmla="*/ 1710781 h 1710781"/>
                  <a:gd name="connsiteX4" fmla="*/ 0 w 11932920"/>
                  <a:gd name="connsiteY4" fmla="*/ 0 h 17107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32920" h="1710781" fill="none" extrusionOk="0">
                    <a:moveTo>
                      <a:pt x="0" y="0"/>
                    </a:moveTo>
                    <a:cubicBezTo>
                      <a:pt x="3894799" y="-133017"/>
                      <a:pt x="6957242" y="-123057"/>
                      <a:pt x="11932920" y="0"/>
                    </a:cubicBezTo>
                    <a:cubicBezTo>
                      <a:pt x="11781855" y="306264"/>
                      <a:pt x="11935788" y="1228254"/>
                      <a:pt x="11932920" y="1710781"/>
                    </a:cubicBezTo>
                    <a:cubicBezTo>
                      <a:pt x="6069223" y="1708580"/>
                      <a:pt x="2854444" y="1581010"/>
                      <a:pt x="0" y="1710781"/>
                    </a:cubicBezTo>
                    <a:cubicBezTo>
                      <a:pt x="66034" y="1169151"/>
                      <a:pt x="34881" y="356270"/>
                      <a:pt x="0" y="0"/>
                    </a:cubicBezTo>
                    <a:close/>
                  </a:path>
                  <a:path w="11932920" h="1710781" stroke="0" extrusionOk="0">
                    <a:moveTo>
                      <a:pt x="0" y="0"/>
                    </a:moveTo>
                    <a:cubicBezTo>
                      <a:pt x="5260551" y="-157587"/>
                      <a:pt x="8849332" y="-63908"/>
                      <a:pt x="11932920" y="0"/>
                    </a:cubicBezTo>
                    <a:cubicBezTo>
                      <a:pt x="11890298" y="255585"/>
                      <a:pt x="11929257" y="1165646"/>
                      <a:pt x="11932920" y="1710781"/>
                    </a:cubicBezTo>
                    <a:cubicBezTo>
                      <a:pt x="7499845" y="1609783"/>
                      <a:pt x="2568714" y="1831837"/>
                      <a:pt x="0" y="1710781"/>
                    </a:cubicBezTo>
                    <a:cubicBezTo>
                      <a:pt x="119464" y="1236510"/>
                      <a:pt x="102617" y="813765"/>
                      <a:pt x="0" y="0"/>
                    </a:cubicBezTo>
                    <a:close/>
                  </a:path>
                </a:pathLst>
              </a:custGeom>
              <a:solidFill>
                <a:sysClr val="window" lastClr="FFFFFF">
                  <a:alpha val="80000"/>
                </a:sysClr>
              </a:solidFill>
              <a:ln w="28575" cap="flat" cmpd="sng" algn="ctr">
                <a:solidFill>
                  <a:srgbClr val="43671B"/>
                </a:solidFill>
                <a:prstDash val="solid"/>
                <a:miter lim="800000"/>
                <a:extLst>
                  <a:ext uri="{C807C97D-BFC1-408E-A445-0C87EB9F89A2}">
                    <ask:lineSketchStyleProps xmlns:ask="http://schemas.microsoft.com/office/drawing/2018/sketchyshapes" xmlns="" sd="1018328812">
                      <a:custGeom>
                        <a:avLst/>
                        <a:gdLst>
                          <a:gd name="connsiteX0" fmla="*/ 0 w 5221450"/>
                          <a:gd name="connsiteY0" fmla="*/ 0 h 1288257"/>
                          <a:gd name="connsiteX1" fmla="*/ 5221450 w 5221450"/>
                          <a:gd name="connsiteY1" fmla="*/ 0 h 1288257"/>
                          <a:gd name="connsiteX2" fmla="*/ 5221450 w 5221450"/>
                          <a:gd name="connsiteY2" fmla="*/ 1288257 h 1288257"/>
                          <a:gd name="connsiteX3" fmla="*/ 0 w 5221450"/>
                          <a:gd name="connsiteY3" fmla="*/ 1288257 h 1288257"/>
                          <a:gd name="connsiteX4" fmla="*/ 0 w 5221450"/>
                          <a:gd name="connsiteY4" fmla="*/ 0 h 12882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1450" h="1288257" fill="none" extrusionOk="0">
                            <a:moveTo>
                              <a:pt x="0" y="0"/>
                            </a:moveTo>
                            <a:cubicBezTo>
                              <a:pt x="2566289" y="-133017"/>
                              <a:pt x="3966322" y="-123057"/>
                              <a:pt x="5221450" y="0"/>
                            </a:cubicBezTo>
                            <a:cubicBezTo>
                              <a:pt x="5255489" y="239927"/>
                              <a:pt x="5253116" y="866786"/>
                              <a:pt x="5221450" y="1288257"/>
                            </a:cubicBezTo>
                            <a:cubicBezTo>
                              <a:pt x="4150926" y="1286056"/>
                              <a:pt x="1699776" y="1158486"/>
                              <a:pt x="0" y="1288257"/>
                            </a:cubicBezTo>
                            <a:cubicBezTo>
                              <a:pt x="85836" y="840849"/>
                              <a:pt x="-48394" y="491884"/>
                              <a:pt x="0" y="0"/>
                            </a:cubicBezTo>
                            <a:close/>
                          </a:path>
                          <a:path w="5221450" h="1288257" stroke="0" extrusionOk="0">
                            <a:moveTo>
                              <a:pt x="0" y="0"/>
                            </a:moveTo>
                            <a:cubicBezTo>
                              <a:pt x="1567358" y="-157587"/>
                              <a:pt x="4014148" y="-63908"/>
                              <a:pt x="5221450" y="0"/>
                            </a:cubicBezTo>
                            <a:cubicBezTo>
                              <a:pt x="5142824" y="200193"/>
                              <a:pt x="5113464" y="814865"/>
                              <a:pt x="5221450" y="1288257"/>
                            </a:cubicBezTo>
                            <a:cubicBezTo>
                              <a:pt x="3670815" y="1187259"/>
                              <a:pt x="1507187" y="1409313"/>
                              <a:pt x="0" y="1288257"/>
                            </a:cubicBezTo>
                            <a:cubicBezTo>
                              <a:pt x="-13441" y="1157714"/>
                              <a:pt x="-27163" y="467849"/>
                              <a:pt x="0" y="0"/>
                            </a:cubicBezTo>
                            <a:close/>
                          </a:path>
                        </a:pathLst>
                      </a:custGeom>
                      <ask:type>
                        <ask:lineSketchCurved/>
                      </ask:type>
                    </ask:lineSketchStyleProps>
                  </a:ext>
                </a:extLst>
              </a:ln>
              <a:effectLst/>
            </p:spPr>
            <p:txBody>
              <a:bodyPr rtlCol="0" anchor="ctr"/>
              <a:lstStyle/>
              <a:p>
                <a:pPr algn="ctr" defTabSz="1219170">
                  <a:defRPr/>
                </a:pPr>
                <a:r>
                  <a:rPr lang="en-US" sz="4400">
                    <a:solidFill>
                      <a:prstClr val="white"/>
                    </a:solidFill>
                    <a:latin typeface="Cambria" panose="02040503050406030204" pitchFamily="18" charset="0"/>
                    <a:cs typeface="Arial"/>
                    <a:sym typeface="Arial"/>
                  </a:rPr>
                  <a:t>*</a:t>
                </a:r>
              </a:p>
            </p:txBody>
          </p:sp>
          <p:sp>
            <p:nvSpPr>
              <p:cNvPr id="54" name="TextBox 53">
                <a:extLst>
                  <a:ext uri="{FF2B5EF4-FFF2-40B4-BE49-F238E27FC236}">
                    <a16:creationId xmlns:a16="http://schemas.microsoft.com/office/drawing/2014/main" xmlns="" id="{FE67C09E-5B64-8E22-83EA-FD73AE7E5C59}"/>
                  </a:ext>
                </a:extLst>
              </p:cNvPr>
              <p:cNvSpPr txBox="1"/>
              <p:nvPr/>
            </p:nvSpPr>
            <p:spPr>
              <a:xfrm>
                <a:off x="931870" y="379250"/>
                <a:ext cx="8778232" cy="1021803"/>
              </a:xfrm>
              <a:prstGeom prst="rect">
                <a:avLst/>
              </a:prstGeom>
              <a:noFill/>
            </p:spPr>
            <p:txBody>
              <a:bodyPr wrap="square">
                <a:spAutoFit/>
              </a:bodyPr>
              <a:lstStyle/>
              <a:p>
                <a:pPr algn="ctr" defTabSz="1219170">
                  <a:spcBef>
                    <a:spcPct val="50000"/>
                  </a:spcBef>
                  <a:defRPr/>
                </a:pPr>
                <a:r>
                  <a:rPr lang="en-US" altLang="en-US" sz="4400" b="1" dirty="0" err="1">
                    <a:ln w="13462">
                      <a:solidFill>
                        <a:prstClr val="white"/>
                      </a:solidFill>
                      <a:prstDash val="solid"/>
                    </a:ln>
                    <a:solidFill>
                      <a:srgbClr val="43671B"/>
                    </a:solidFill>
                    <a:effectLst>
                      <a:outerShdw dist="38100" dir="2700000" algn="bl" rotWithShape="0">
                        <a:srgbClr val="5B9BD5"/>
                      </a:outerShdw>
                    </a:effectLst>
                    <a:latin typeface="Cambria" panose="02040503050406030204" pitchFamily="18" charset="0"/>
                    <a:cs typeface="Arial"/>
                    <a:sym typeface="Arial"/>
                  </a:rPr>
                  <a:t>Giật</a:t>
                </a:r>
                <a:r>
                  <a:rPr lang="en-US" altLang="en-US" sz="4400" b="1" dirty="0">
                    <a:ln w="13462">
                      <a:solidFill>
                        <a:prstClr val="white"/>
                      </a:solidFill>
                      <a:prstDash val="solid"/>
                    </a:ln>
                    <a:solidFill>
                      <a:srgbClr val="43671B"/>
                    </a:solidFill>
                    <a:effectLst>
                      <a:outerShdw dist="38100" dir="2700000" algn="bl" rotWithShape="0">
                        <a:srgbClr val="5B9BD5"/>
                      </a:outerShdw>
                    </a:effectLst>
                    <a:latin typeface="Cambria" panose="02040503050406030204" pitchFamily="18" charset="0"/>
                    <a:cs typeface="Arial"/>
                    <a:sym typeface="Arial"/>
                  </a:rPr>
                  <a:t> </a:t>
                </a:r>
                <a:r>
                  <a:rPr lang="en-US" altLang="en-US" sz="4400" b="1" dirty="0" err="1">
                    <a:ln w="13462">
                      <a:solidFill>
                        <a:prstClr val="white"/>
                      </a:solidFill>
                      <a:prstDash val="solid"/>
                    </a:ln>
                    <a:solidFill>
                      <a:srgbClr val="43671B"/>
                    </a:solidFill>
                    <a:effectLst>
                      <a:outerShdw dist="38100" dir="2700000" algn="bl" rotWithShape="0">
                        <a:srgbClr val="5B9BD5"/>
                      </a:outerShdw>
                    </a:effectLst>
                    <a:latin typeface="Cambria" panose="02040503050406030204" pitchFamily="18" charset="0"/>
                    <a:cs typeface="Arial"/>
                    <a:sym typeface="Arial"/>
                  </a:rPr>
                  <a:t>mình</a:t>
                </a:r>
                <a:endParaRPr lang="en-US" altLang="en-US" sz="4400" b="1" dirty="0">
                  <a:ln w="13462">
                    <a:solidFill>
                      <a:prstClr val="white"/>
                    </a:solidFill>
                    <a:prstDash val="solid"/>
                  </a:ln>
                  <a:solidFill>
                    <a:srgbClr val="43671B"/>
                  </a:solidFill>
                  <a:effectLst>
                    <a:outerShdw dist="38100" dir="2700000" algn="bl" rotWithShape="0">
                      <a:srgbClr val="5B9BD5"/>
                    </a:outerShdw>
                  </a:effectLst>
                  <a:latin typeface="Cambria" panose="02040503050406030204" pitchFamily="18" charset="0"/>
                  <a:cs typeface="Arial"/>
                  <a:sym typeface="Arial"/>
                </a:endParaRPr>
              </a:p>
            </p:txBody>
          </p:sp>
        </p:grpSp>
        <p:grpSp>
          <p:nvGrpSpPr>
            <p:cNvPr id="7" name="Group 6">
              <a:extLst>
                <a:ext uri="{FF2B5EF4-FFF2-40B4-BE49-F238E27FC236}">
                  <a16:creationId xmlns:a16="http://schemas.microsoft.com/office/drawing/2014/main" xmlns="" id="{5048999A-CCF7-9903-4990-EE04A70A2F51}"/>
                </a:ext>
              </a:extLst>
            </p:cNvPr>
            <p:cNvGrpSpPr/>
            <p:nvPr/>
          </p:nvGrpSpPr>
          <p:grpSpPr>
            <a:xfrm>
              <a:off x="311419" y="3516443"/>
              <a:ext cx="918025" cy="912332"/>
              <a:chOff x="314258" y="3228962"/>
              <a:chExt cx="1228335" cy="1224365"/>
            </a:xfrm>
          </p:grpSpPr>
          <p:grpSp>
            <p:nvGrpSpPr>
              <p:cNvPr id="31" name="Google Shape;3605;p43">
                <a:extLst>
                  <a:ext uri="{FF2B5EF4-FFF2-40B4-BE49-F238E27FC236}">
                    <a16:creationId xmlns:a16="http://schemas.microsoft.com/office/drawing/2014/main" xmlns="" id="{2662C93B-D5C8-AC43-6CFA-6A38D5E88B59}"/>
                  </a:ext>
                </a:extLst>
              </p:cNvPr>
              <p:cNvGrpSpPr/>
              <p:nvPr/>
            </p:nvGrpSpPr>
            <p:grpSpPr>
              <a:xfrm>
                <a:off x="314258" y="3228962"/>
                <a:ext cx="1228335" cy="1224365"/>
                <a:chOff x="3190585" y="1598925"/>
                <a:chExt cx="1225500" cy="1225500"/>
              </a:xfrm>
            </p:grpSpPr>
            <p:sp>
              <p:nvSpPr>
                <p:cNvPr id="32" name="Google Shape;3606;p43">
                  <a:extLst>
                    <a:ext uri="{FF2B5EF4-FFF2-40B4-BE49-F238E27FC236}">
                      <a16:creationId xmlns:a16="http://schemas.microsoft.com/office/drawing/2014/main" xmlns="" id="{816A1477-8C8A-7B38-3A9B-7BD9B1785152}"/>
                    </a:ext>
                  </a:extLst>
                </p:cNvPr>
                <p:cNvSpPr/>
                <p:nvPr/>
              </p:nvSpPr>
              <p:spPr>
                <a:xfrm>
                  <a:off x="3190585" y="1598925"/>
                  <a:ext cx="1225500" cy="1225500"/>
                </a:xfrm>
                <a:prstGeom prst="ellipse">
                  <a:avLst/>
                </a:prstGeom>
                <a:solidFill>
                  <a:schemeClr val="accent2"/>
                </a:solidFill>
                <a:ln w="7620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4400" kern="0">
                    <a:solidFill>
                      <a:srgbClr val="000000"/>
                    </a:solidFill>
                    <a:latin typeface="Cambria" panose="02040503050406030204" pitchFamily="18" charset="0"/>
                    <a:cs typeface="Arial"/>
                    <a:sym typeface="Arial"/>
                  </a:endParaRPr>
                </a:p>
              </p:txBody>
            </p:sp>
            <p:sp>
              <p:nvSpPr>
                <p:cNvPr id="33" name="Google Shape;3607;p43">
                  <a:extLst>
                    <a:ext uri="{FF2B5EF4-FFF2-40B4-BE49-F238E27FC236}">
                      <a16:creationId xmlns:a16="http://schemas.microsoft.com/office/drawing/2014/main" xmlns="" id="{B6157954-3E70-21D1-BBFF-65DA830EE862}"/>
                    </a:ext>
                  </a:extLst>
                </p:cNvPr>
                <p:cNvSpPr/>
                <p:nvPr/>
              </p:nvSpPr>
              <p:spPr>
                <a:xfrm>
                  <a:off x="3281377" y="1701500"/>
                  <a:ext cx="1044000" cy="1044000"/>
                </a:xfrm>
                <a:prstGeom prst="ellipse">
                  <a:avLst/>
                </a:pr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4400" kern="0">
                    <a:solidFill>
                      <a:srgbClr val="000000"/>
                    </a:solidFill>
                    <a:latin typeface="Cambria" panose="02040503050406030204" pitchFamily="18" charset="0"/>
                    <a:cs typeface="Arial"/>
                    <a:sym typeface="Arial"/>
                  </a:endParaRPr>
                </a:p>
              </p:txBody>
            </p:sp>
          </p:grpSp>
          <p:pic>
            <p:nvPicPr>
              <p:cNvPr id="23" name="Picture 22">
                <a:extLst>
                  <a:ext uri="{FF2B5EF4-FFF2-40B4-BE49-F238E27FC236}">
                    <a16:creationId xmlns:a16="http://schemas.microsoft.com/office/drawing/2014/main" xmlns="" id="{88544890-1B4B-6663-ADA6-78801922CC2E}"/>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39048" t="-1048" r="31571" b="50944"/>
              <a:stretch/>
            </p:blipFill>
            <p:spPr>
              <a:xfrm>
                <a:off x="610075" y="3389084"/>
                <a:ext cx="858567" cy="927750"/>
              </a:xfrm>
              <a:prstGeom prst="rect">
                <a:avLst/>
              </a:prstGeom>
            </p:spPr>
          </p:pic>
        </p:grpSp>
      </p:grpSp>
      <p:grpSp>
        <p:nvGrpSpPr>
          <p:cNvPr id="12" name="Group 11">
            <a:extLst>
              <a:ext uri="{FF2B5EF4-FFF2-40B4-BE49-F238E27FC236}">
                <a16:creationId xmlns:a16="http://schemas.microsoft.com/office/drawing/2014/main" xmlns="" id="{15FF1D0E-F169-B9EC-94CE-787B6E3F2A49}"/>
              </a:ext>
            </a:extLst>
          </p:cNvPr>
          <p:cNvGrpSpPr/>
          <p:nvPr/>
        </p:nvGrpSpPr>
        <p:grpSpPr>
          <a:xfrm>
            <a:off x="6245508" y="2307667"/>
            <a:ext cx="5826497" cy="1360986"/>
            <a:chOff x="4684130" y="1730750"/>
            <a:chExt cx="4369873" cy="1020740"/>
          </a:xfrm>
        </p:grpSpPr>
        <p:grpSp>
          <p:nvGrpSpPr>
            <p:cNvPr id="55" name="Group 54">
              <a:extLst>
                <a:ext uri="{FF2B5EF4-FFF2-40B4-BE49-F238E27FC236}">
                  <a16:creationId xmlns:a16="http://schemas.microsoft.com/office/drawing/2014/main" xmlns="" id="{05D587AB-459C-A11B-5BD7-B79D0C20355C}"/>
                </a:ext>
              </a:extLst>
            </p:cNvPr>
            <p:cNvGrpSpPr/>
            <p:nvPr/>
          </p:nvGrpSpPr>
          <p:grpSpPr>
            <a:xfrm>
              <a:off x="5066055" y="1785298"/>
              <a:ext cx="3987948" cy="966192"/>
              <a:chOff x="129540" y="128016"/>
              <a:chExt cx="11932920" cy="1710781"/>
            </a:xfrm>
          </p:grpSpPr>
          <p:sp>
            <p:nvSpPr>
              <p:cNvPr id="56" name="Rectangle 55">
                <a:extLst>
                  <a:ext uri="{FF2B5EF4-FFF2-40B4-BE49-F238E27FC236}">
                    <a16:creationId xmlns:a16="http://schemas.microsoft.com/office/drawing/2014/main" xmlns="" id="{09CFA3DB-B7F3-2597-BB00-5E7732F62336}"/>
                  </a:ext>
                </a:extLst>
              </p:cNvPr>
              <p:cNvSpPr/>
              <p:nvPr/>
            </p:nvSpPr>
            <p:spPr>
              <a:xfrm>
                <a:off x="129540" y="128016"/>
                <a:ext cx="11932920" cy="1710781"/>
              </a:xfrm>
              <a:custGeom>
                <a:avLst/>
                <a:gdLst>
                  <a:gd name="connsiteX0" fmla="*/ 0 w 11932920"/>
                  <a:gd name="connsiteY0" fmla="*/ 0 h 1710781"/>
                  <a:gd name="connsiteX1" fmla="*/ 11932920 w 11932920"/>
                  <a:gd name="connsiteY1" fmla="*/ 0 h 1710781"/>
                  <a:gd name="connsiteX2" fmla="*/ 11932920 w 11932920"/>
                  <a:gd name="connsiteY2" fmla="*/ 1710781 h 1710781"/>
                  <a:gd name="connsiteX3" fmla="*/ 0 w 11932920"/>
                  <a:gd name="connsiteY3" fmla="*/ 1710781 h 1710781"/>
                  <a:gd name="connsiteX4" fmla="*/ 0 w 11932920"/>
                  <a:gd name="connsiteY4" fmla="*/ 0 h 17107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32920" h="1710781" fill="none" extrusionOk="0">
                    <a:moveTo>
                      <a:pt x="0" y="0"/>
                    </a:moveTo>
                    <a:cubicBezTo>
                      <a:pt x="3894799" y="-133017"/>
                      <a:pt x="6957242" y="-123057"/>
                      <a:pt x="11932920" y="0"/>
                    </a:cubicBezTo>
                    <a:cubicBezTo>
                      <a:pt x="11781855" y="306264"/>
                      <a:pt x="11935788" y="1228254"/>
                      <a:pt x="11932920" y="1710781"/>
                    </a:cubicBezTo>
                    <a:cubicBezTo>
                      <a:pt x="6069223" y="1708580"/>
                      <a:pt x="2854444" y="1581010"/>
                      <a:pt x="0" y="1710781"/>
                    </a:cubicBezTo>
                    <a:cubicBezTo>
                      <a:pt x="66034" y="1169151"/>
                      <a:pt x="34881" y="356270"/>
                      <a:pt x="0" y="0"/>
                    </a:cubicBezTo>
                    <a:close/>
                  </a:path>
                  <a:path w="11932920" h="1710781" stroke="0" extrusionOk="0">
                    <a:moveTo>
                      <a:pt x="0" y="0"/>
                    </a:moveTo>
                    <a:cubicBezTo>
                      <a:pt x="5260551" y="-157587"/>
                      <a:pt x="8849332" y="-63908"/>
                      <a:pt x="11932920" y="0"/>
                    </a:cubicBezTo>
                    <a:cubicBezTo>
                      <a:pt x="11890298" y="255585"/>
                      <a:pt x="11929257" y="1165646"/>
                      <a:pt x="11932920" y="1710781"/>
                    </a:cubicBezTo>
                    <a:cubicBezTo>
                      <a:pt x="7499845" y="1609783"/>
                      <a:pt x="2568714" y="1831837"/>
                      <a:pt x="0" y="1710781"/>
                    </a:cubicBezTo>
                    <a:cubicBezTo>
                      <a:pt x="119464" y="1236510"/>
                      <a:pt x="102617" y="813765"/>
                      <a:pt x="0" y="0"/>
                    </a:cubicBezTo>
                    <a:close/>
                  </a:path>
                </a:pathLst>
              </a:custGeom>
              <a:solidFill>
                <a:schemeClr val="bg2">
                  <a:alpha val="80000"/>
                </a:schemeClr>
              </a:solidFill>
              <a:ln w="28575" cap="flat" cmpd="sng" algn="ctr">
                <a:solidFill>
                  <a:srgbClr val="43671B"/>
                </a:solidFill>
                <a:prstDash val="solid"/>
                <a:miter lim="800000"/>
                <a:extLst>
                  <a:ext uri="{C807C97D-BFC1-408E-A445-0C87EB9F89A2}">
                    <ask:lineSketchStyleProps xmlns:ask="http://schemas.microsoft.com/office/drawing/2018/sketchyshapes" xmlns="" sd="1018328812">
                      <a:custGeom>
                        <a:avLst/>
                        <a:gdLst>
                          <a:gd name="connsiteX0" fmla="*/ 0 w 5317264"/>
                          <a:gd name="connsiteY0" fmla="*/ 0 h 1288256"/>
                          <a:gd name="connsiteX1" fmla="*/ 5317264 w 5317264"/>
                          <a:gd name="connsiteY1" fmla="*/ 0 h 1288256"/>
                          <a:gd name="connsiteX2" fmla="*/ 5317264 w 5317264"/>
                          <a:gd name="connsiteY2" fmla="*/ 1288256 h 1288256"/>
                          <a:gd name="connsiteX3" fmla="*/ 0 w 5317264"/>
                          <a:gd name="connsiteY3" fmla="*/ 1288256 h 1288256"/>
                          <a:gd name="connsiteX4" fmla="*/ 0 w 5317264"/>
                          <a:gd name="connsiteY4" fmla="*/ 0 h 12882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17264" h="1288256" fill="none" extrusionOk="0">
                            <a:moveTo>
                              <a:pt x="0" y="0"/>
                            </a:moveTo>
                            <a:cubicBezTo>
                              <a:pt x="1674726" y="-133017"/>
                              <a:pt x="4239257" y="-123057"/>
                              <a:pt x="5317264" y="0"/>
                            </a:cubicBezTo>
                            <a:cubicBezTo>
                              <a:pt x="5349652" y="240328"/>
                              <a:pt x="5346089" y="866881"/>
                              <a:pt x="5317264" y="1288256"/>
                            </a:cubicBezTo>
                            <a:cubicBezTo>
                              <a:pt x="3702899" y="1286055"/>
                              <a:pt x="2515180" y="1158485"/>
                              <a:pt x="0" y="1288256"/>
                            </a:cubicBezTo>
                            <a:cubicBezTo>
                              <a:pt x="86123" y="838754"/>
                              <a:pt x="-47239" y="489236"/>
                              <a:pt x="0" y="0"/>
                            </a:cubicBezTo>
                            <a:close/>
                          </a:path>
                          <a:path w="5317264" h="1288256" stroke="0" extrusionOk="0">
                            <a:moveTo>
                              <a:pt x="0" y="0"/>
                            </a:moveTo>
                            <a:cubicBezTo>
                              <a:pt x="1554657" y="-157587"/>
                              <a:pt x="4152450" y="-63908"/>
                              <a:pt x="5317264" y="0"/>
                            </a:cubicBezTo>
                            <a:cubicBezTo>
                              <a:pt x="5236702" y="203503"/>
                              <a:pt x="5207832" y="818100"/>
                              <a:pt x="5317264" y="1288256"/>
                            </a:cubicBezTo>
                            <a:cubicBezTo>
                              <a:pt x="3624057" y="1187258"/>
                              <a:pt x="2479506" y="1409312"/>
                              <a:pt x="0" y="1288256"/>
                            </a:cubicBezTo>
                            <a:cubicBezTo>
                              <a:pt x="-13021" y="1155505"/>
                              <a:pt x="-26609" y="467775"/>
                              <a:pt x="0" y="0"/>
                            </a:cubicBezTo>
                            <a:close/>
                          </a:path>
                        </a:pathLst>
                      </a:custGeom>
                      <ask:type>
                        <ask:lineSketchCurved/>
                      </ask:type>
                    </ask:lineSketchStyleProps>
                  </a:ext>
                </a:extLst>
              </a:ln>
              <a:effectLst/>
            </p:spPr>
            <p:txBody>
              <a:bodyPr rtlCol="0" anchor="ctr"/>
              <a:lstStyle/>
              <a:p>
                <a:pPr algn="ctr" defTabSz="1219170">
                  <a:defRPr/>
                </a:pPr>
                <a:r>
                  <a:rPr lang="en-US" sz="4400">
                    <a:solidFill>
                      <a:prstClr val="white"/>
                    </a:solidFill>
                    <a:latin typeface="Cambria" panose="02040503050406030204" pitchFamily="18" charset="0"/>
                    <a:cs typeface="Arial"/>
                    <a:sym typeface="Arial"/>
                  </a:rPr>
                  <a:t>*</a:t>
                </a:r>
              </a:p>
            </p:txBody>
          </p:sp>
          <p:sp>
            <p:nvSpPr>
              <p:cNvPr id="57" name="TextBox 56">
                <a:extLst>
                  <a:ext uri="{FF2B5EF4-FFF2-40B4-BE49-F238E27FC236}">
                    <a16:creationId xmlns:a16="http://schemas.microsoft.com/office/drawing/2014/main" xmlns="" id="{E649C732-004C-7D6C-65CE-4829F0F70DA0}"/>
                  </a:ext>
                </a:extLst>
              </p:cNvPr>
              <p:cNvSpPr txBox="1"/>
              <p:nvPr/>
            </p:nvSpPr>
            <p:spPr>
              <a:xfrm>
                <a:off x="2394952" y="284171"/>
                <a:ext cx="7447675" cy="1021804"/>
              </a:xfrm>
              <a:prstGeom prst="rect">
                <a:avLst/>
              </a:prstGeom>
              <a:noFill/>
            </p:spPr>
            <p:txBody>
              <a:bodyPr wrap="square">
                <a:spAutoFit/>
              </a:bodyPr>
              <a:lstStyle/>
              <a:p>
                <a:pPr defTabSz="1219170">
                  <a:spcBef>
                    <a:spcPct val="50000"/>
                  </a:spcBef>
                  <a:defRPr/>
                </a:pPr>
                <a:r>
                  <a:rPr lang="en-US" altLang="en-US" sz="4400" b="1" dirty="0" err="1">
                    <a:ln w="13462">
                      <a:solidFill>
                        <a:prstClr val="white"/>
                      </a:solidFill>
                      <a:prstDash val="solid"/>
                    </a:ln>
                    <a:solidFill>
                      <a:srgbClr val="43671B"/>
                    </a:solidFill>
                    <a:effectLst>
                      <a:outerShdw dist="38100" dir="2700000" algn="bl" rotWithShape="0">
                        <a:srgbClr val="5B9BD5"/>
                      </a:outerShdw>
                    </a:effectLst>
                    <a:latin typeface="Cambria" panose="02040503050406030204" pitchFamily="18" charset="0"/>
                    <a:cs typeface="Arial"/>
                    <a:sym typeface="Arial"/>
                  </a:rPr>
                  <a:t>Đau</a:t>
                </a:r>
                <a:r>
                  <a:rPr lang="en-US" altLang="en-US" sz="4400" b="1" dirty="0">
                    <a:ln w="13462">
                      <a:solidFill>
                        <a:prstClr val="white"/>
                      </a:solidFill>
                      <a:prstDash val="solid"/>
                    </a:ln>
                    <a:solidFill>
                      <a:srgbClr val="43671B"/>
                    </a:solidFill>
                    <a:effectLst>
                      <a:outerShdw dist="38100" dir="2700000" algn="bl" rotWithShape="0">
                        <a:srgbClr val="5B9BD5"/>
                      </a:outerShdw>
                    </a:effectLst>
                    <a:latin typeface="Cambria" panose="02040503050406030204" pitchFamily="18" charset="0"/>
                    <a:cs typeface="Arial"/>
                    <a:sym typeface="Arial"/>
                  </a:rPr>
                  <a:t> </a:t>
                </a:r>
                <a:r>
                  <a:rPr lang="en-US" altLang="en-US" sz="4400" b="1" dirty="0" err="1">
                    <a:ln w="13462">
                      <a:solidFill>
                        <a:prstClr val="white"/>
                      </a:solidFill>
                      <a:prstDash val="solid"/>
                    </a:ln>
                    <a:solidFill>
                      <a:srgbClr val="43671B"/>
                    </a:solidFill>
                    <a:effectLst>
                      <a:outerShdw dist="38100" dir="2700000" algn="bl" rotWithShape="0">
                        <a:srgbClr val="5B9BD5"/>
                      </a:outerShdw>
                    </a:effectLst>
                    <a:latin typeface="Cambria" panose="02040503050406030204" pitchFamily="18" charset="0"/>
                    <a:cs typeface="Arial"/>
                    <a:sym typeface="Arial"/>
                  </a:rPr>
                  <a:t>bụng</a:t>
                </a:r>
                <a:endParaRPr lang="en-US" altLang="en-US" sz="4400" b="1" dirty="0">
                  <a:ln w="13462">
                    <a:solidFill>
                      <a:prstClr val="white"/>
                    </a:solidFill>
                    <a:prstDash val="solid"/>
                  </a:ln>
                  <a:solidFill>
                    <a:srgbClr val="43671B"/>
                  </a:solidFill>
                  <a:effectLst>
                    <a:outerShdw dist="38100" dir="2700000" algn="bl" rotWithShape="0">
                      <a:srgbClr val="5B9BD5"/>
                    </a:outerShdw>
                  </a:effectLst>
                  <a:latin typeface="Cambria" panose="02040503050406030204" pitchFamily="18" charset="0"/>
                  <a:cs typeface="Arial"/>
                  <a:sym typeface="Arial"/>
                </a:endParaRPr>
              </a:p>
            </p:txBody>
          </p:sp>
        </p:grpSp>
        <p:grpSp>
          <p:nvGrpSpPr>
            <p:cNvPr id="8" name="Group 7">
              <a:extLst>
                <a:ext uri="{FF2B5EF4-FFF2-40B4-BE49-F238E27FC236}">
                  <a16:creationId xmlns:a16="http://schemas.microsoft.com/office/drawing/2014/main" xmlns="" id="{68B3C73C-0893-2677-C26E-8B9FC91D519E}"/>
                </a:ext>
              </a:extLst>
            </p:cNvPr>
            <p:cNvGrpSpPr/>
            <p:nvPr/>
          </p:nvGrpSpPr>
          <p:grpSpPr>
            <a:xfrm>
              <a:off x="4684130" y="1730750"/>
              <a:ext cx="990103" cy="988223"/>
              <a:chOff x="5304987" y="1743054"/>
              <a:chExt cx="1228335" cy="1224365"/>
            </a:xfrm>
          </p:grpSpPr>
          <p:grpSp>
            <p:nvGrpSpPr>
              <p:cNvPr id="34" name="Google Shape;3605;p43">
                <a:extLst>
                  <a:ext uri="{FF2B5EF4-FFF2-40B4-BE49-F238E27FC236}">
                    <a16:creationId xmlns:a16="http://schemas.microsoft.com/office/drawing/2014/main" xmlns="" id="{A424AC23-4803-A0CF-8B44-81C546CA3F45}"/>
                  </a:ext>
                </a:extLst>
              </p:cNvPr>
              <p:cNvGrpSpPr/>
              <p:nvPr/>
            </p:nvGrpSpPr>
            <p:grpSpPr>
              <a:xfrm>
                <a:off x="5304987" y="1743054"/>
                <a:ext cx="1228335" cy="1224365"/>
                <a:chOff x="3190585" y="1598925"/>
                <a:chExt cx="1225500" cy="1225500"/>
              </a:xfrm>
            </p:grpSpPr>
            <p:sp>
              <p:nvSpPr>
                <p:cNvPr id="35" name="Google Shape;3606;p43">
                  <a:extLst>
                    <a:ext uri="{FF2B5EF4-FFF2-40B4-BE49-F238E27FC236}">
                      <a16:creationId xmlns:a16="http://schemas.microsoft.com/office/drawing/2014/main" xmlns="" id="{BB6DB16E-CDF7-4B0C-C268-06F609239B4D}"/>
                    </a:ext>
                  </a:extLst>
                </p:cNvPr>
                <p:cNvSpPr/>
                <p:nvPr/>
              </p:nvSpPr>
              <p:spPr>
                <a:xfrm>
                  <a:off x="3190585" y="1598925"/>
                  <a:ext cx="1225500" cy="1225500"/>
                </a:xfrm>
                <a:prstGeom prst="ellipse">
                  <a:avLst/>
                </a:prstGeom>
                <a:solidFill>
                  <a:schemeClr val="accent2"/>
                </a:solidFill>
                <a:ln w="7620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4400" kern="0">
                    <a:solidFill>
                      <a:srgbClr val="000000"/>
                    </a:solidFill>
                    <a:latin typeface="Cambria" panose="02040503050406030204" pitchFamily="18" charset="0"/>
                    <a:cs typeface="Arial"/>
                    <a:sym typeface="Arial"/>
                  </a:endParaRPr>
                </a:p>
              </p:txBody>
            </p:sp>
            <p:sp>
              <p:nvSpPr>
                <p:cNvPr id="36" name="Google Shape;3607;p43">
                  <a:extLst>
                    <a:ext uri="{FF2B5EF4-FFF2-40B4-BE49-F238E27FC236}">
                      <a16:creationId xmlns:a16="http://schemas.microsoft.com/office/drawing/2014/main" xmlns="" id="{98D30DBD-10AF-ABC5-6219-AC7556A498B1}"/>
                    </a:ext>
                  </a:extLst>
                </p:cNvPr>
                <p:cNvSpPr/>
                <p:nvPr/>
              </p:nvSpPr>
              <p:spPr>
                <a:xfrm>
                  <a:off x="3281377" y="1701500"/>
                  <a:ext cx="1044000" cy="1044000"/>
                </a:xfrm>
                <a:prstGeom prst="ellipse">
                  <a:avLst/>
                </a:pr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4400" kern="0">
                    <a:solidFill>
                      <a:srgbClr val="000000"/>
                    </a:solidFill>
                    <a:latin typeface="Cambria" panose="02040503050406030204" pitchFamily="18" charset="0"/>
                    <a:cs typeface="Arial"/>
                    <a:sym typeface="Arial"/>
                  </a:endParaRPr>
                </a:p>
              </p:txBody>
            </p:sp>
          </p:grpSp>
          <p:pic>
            <p:nvPicPr>
              <p:cNvPr id="24" name="Picture 23">
                <a:extLst>
                  <a:ext uri="{FF2B5EF4-FFF2-40B4-BE49-F238E27FC236}">
                    <a16:creationId xmlns:a16="http://schemas.microsoft.com/office/drawing/2014/main" xmlns="" id="{243B3E65-C1EA-31F0-BD68-0A91D87EA538}"/>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71354" t="-1449" r="-735" b="51345"/>
              <a:stretch/>
            </p:blipFill>
            <p:spPr>
              <a:xfrm rot="21281818">
                <a:off x="5421313" y="1921213"/>
                <a:ext cx="884835" cy="956135"/>
              </a:xfrm>
              <a:prstGeom prst="rect">
                <a:avLst/>
              </a:prstGeom>
            </p:spPr>
          </p:pic>
        </p:grpSp>
      </p:grpSp>
      <p:grpSp>
        <p:nvGrpSpPr>
          <p:cNvPr id="10" name="Group 9">
            <a:extLst>
              <a:ext uri="{FF2B5EF4-FFF2-40B4-BE49-F238E27FC236}">
                <a16:creationId xmlns:a16="http://schemas.microsoft.com/office/drawing/2014/main" xmlns="" id="{5859EE6C-990A-80F9-7446-B3ABFFE36C1D}"/>
              </a:ext>
            </a:extLst>
          </p:cNvPr>
          <p:cNvGrpSpPr/>
          <p:nvPr/>
        </p:nvGrpSpPr>
        <p:grpSpPr>
          <a:xfrm>
            <a:off x="352774" y="2353643"/>
            <a:ext cx="6443846" cy="1288256"/>
            <a:chOff x="264580" y="1765233"/>
            <a:chExt cx="4832885" cy="966192"/>
          </a:xfrm>
        </p:grpSpPr>
        <p:grpSp>
          <p:nvGrpSpPr>
            <p:cNvPr id="58" name="Group 57">
              <a:extLst>
                <a:ext uri="{FF2B5EF4-FFF2-40B4-BE49-F238E27FC236}">
                  <a16:creationId xmlns:a16="http://schemas.microsoft.com/office/drawing/2014/main" xmlns="" id="{122E8B3C-F94E-7608-1FC0-437336C2D4E5}"/>
                </a:ext>
              </a:extLst>
            </p:cNvPr>
            <p:cNvGrpSpPr/>
            <p:nvPr/>
          </p:nvGrpSpPr>
          <p:grpSpPr>
            <a:xfrm>
              <a:off x="655913" y="1765233"/>
              <a:ext cx="4441552" cy="966192"/>
              <a:chOff x="129540" y="128016"/>
              <a:chExt cx="13788375" cy="1710781"/>
            </a:xfrm>
          </p:grpSpPr>
          <p:sp>
            <p:nvSpPr>
              <p:cNvPr id="59" name="Rectangle 58">
                <a:extLst>
                  <a:ext uri="{FF2B5EF4-FFF2-40B4-BE49-F238E27FC236}">
                    <a16:creationId xmlns:a16="http://schemas.microsoft.com/office/drawing/2014/main" xmlns="" id="{27405422-B596-98A9-D9AA-FAAE1FC0B251}"/>
                  </a:ext>
                </a:extLst>
              </p:cNvPr>
              <p:cNvSpPr/>
              <p:nvPr/>
            </p:nvSpPr>
            <p:spPr>
              <a:xfrm>
                <a:off x="129540" y="128016"/>
                <a:ext cx="11932920" cy="1710781"/>
              </a:xfrm>
              <a:custGeom>
                <a:avLst/>
                <a:gdLst>
                  <a:gd name="connsiteX0" fmla="*/ 0 w 11932920"/>
                  <a:gd name="connsiteY0" fmla="*/ 0 h 1710781"/>
                  <a:gd name="connsiteX1" fmla="*/ 11932920 w 11932920"/>
                  <a:gd name="connsiteY1" fmla="*/ 0 h 1710781"/>
                  <a:gd name="connsiteX2" fmla="*/ 11932920 w 11932920"/>
                  <a:gd name="connsiteY2" fmla="*/ 1710781 h 1710781"/>
                  <a:gd name="connsiteX3" fmla="*/ 0 w 11932920"/>
                  <a:gd name="connsiteY3" fmla="*/ 1710781 h 1710781"/>
                  <a:gd name="connsiteX4" fmla="*/ 0 w 11932920"/>
                  <a:gd name="connsiteY4" fmla="*/ 0 h 17107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32920" h="1710781" fill="none" extrusionOk="0">
                    <a:moveTo>
                      <a:pt x="0" y="0"/>
                    </a:moveTo>
                    <a:cubicBezTo>
                      <a:pt x="3894799" y="-133017"/>
                      <a:pt x="6957242" y="-123057"/>
                      <a:pt x="11932920" y="0"/>
                    </a:cubicBezTo>
                    <a:cubicBezTo>
                      <a:pt x="11781855" y="306264"/>
                      <a:pt x="11935788" y="1228254"/>
                      <a:pt x="11932920" y="1710781"/>
                    </a:cubicBezTo>
                    <a:cubicBezTo>
                      <a:pt x="6069223" y="1708580"/>
                      <a:pt x="2854444" y="1581010"/>
                      <a:pt x="0" y="1710781"/>
                    </a:cubicBezTo>
                    <a:cubicBezTo>
                      <a:pt x="66034" y="1169151"/>
                      <a:pt x="34881" y="356270"/>
                      <a:pt x="0" y="0"/>
                    </a:cubicBezTo>
                    <a:close/>
                  </a:path>
                  <a:path w="11932920" h="1710781" stroke="0" extrusionOk="0">
                    <a:moveTo>
                      <a:pt x="0" y="0"/>
                    </a:moveTo>
                    <a:cubicBezTo>
                      <a:pt x="5260551" y="-157587"/>
                      <a:pt x="8849332" y="-63908"/>
                      <a:pt x="11932920" y="0"/>
                    </a:cubicBezTo>
                    <a:cubicBezTo>
                      <a:pt x="11890298" y="255585"/>
                      <a:pt x="11929257" y="1165646"/>
                      <a:pt x="11932920" y="1710781"/>
                    </a:cubicBezTo>
                    <a:cubicBezTo>
                      <a:pt x="7499845" y="1609783"/>
                      <a:pt x="2568714" y="1831837"/>
                      <a:pt x="0" y="1710781"/>
                    </a:cubicBezTo>
                    <a:cubicBezTo>
                      <a:pt x="119464" y="1236510"/>
                      <a:pt x="102617" y="813765"/>
                      <a:pt x="0" y="0"/>
                    </a:cubicBezTo>
                    <a:close/>
                  </a:path>
                </a:pathLst>
              </a:custGeom>
              <a:solidFill>
                <a:sysClr val="window" lastClr="FFFFFF">
                  <a:alpha val="80000"/>
                </a:sysClr>
              </a:solidFill>
              <a:ln w="28575" cap="flat" cmpd="sng" algn="ctr">
                <a:solidFill>
                  <a:srgbClr val="43671B"/>
                </a:solidFill>
                <a:prstDash val="solid"/>
                <a:miter lim="800000"/>
                <a:extLst>
                  <a:ext uri="{C807C97D-BFC1-408E-A445-0C87EB9F89A2}">
                    <ask:lineSketchStyleProps xmlns:ask="http://schemas.microsoft.com/office/drawing/2018/sketchyshapes" xmlns="" sd="1018328812">
                      <a:custGeom>
                        <a:avLst/>
                        <a:gdLst>
                          <a:gd name="connsiteX0" fmla="*/ 0 w 5125156"/>
                          <a:gd name="connsiteY0" fmla="*/ 0 h 1288256"/>
                          <a:gd name="connsiteX1" fmla="*/ 5125156 w 5125156"/>
                          <a:gd name="connsiteY1" fmla="*/ 0 h 1288256"/>
                          <a:gd name="connsiteX2" fmla="*/ 5125156 w 5125156"/>
                          <a:gd name="connsiteY2" fmla="*/ 1288256 h 1288256"/>
                          <a:gd name="connsiteX3" fmla="*/ 0 w 5125156"/>
                          <a:gd name="connsiteY3" fmla="*/ 1288256 h 1288256"/>
                          <a:gd name="connsiteX4" fmla="*/ 0 w 5125156"/>
                          <a:gd name="connsiteY4" fmla="*/ 0 h 12882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25156" h="1288256" fill="none" extrusionOk="0">
                            <a:moveTo>
                              <a:pt x="0" y="0"/>
                            </a:moveTo>
                            <a:cubicBezTo>
                              <a:pt x="1674750" y="-133017"/>
                              <a:pt x="4266908" y="-123057"/>
                              <a:pt x="5125156" y="0"/>
                            </a:cubicBezTo>
                            <a:cubicBezTo>
                              <a:pt x="5157544" y="240328"/>
                              <a:pt x="5153981" y="866881"/>
                              <a:pt x="5125156" y="1288256"/>
                            </a:cubicBezTo>
                            <a:cubicBezTo>
                              <a:pt x="3376220" y="1286055"/>
                              <a:pt x="2405360" y="1158485"/>
                              <a:pt x="0" y="1288256"/>
                            </a:cubicBezTo>
                            <a:cubicBezTo>
                              <a:pt x="86123" y="838754"/>
                              <a:pt x="-47239" y="489236"/>
                              <a:pt x="0" y="0"/>
                            </a:cubicBezTo>
                            <a:close/>
                          </a:path>
                          <a:path w="5125156" h="1288256" stroke="0" extrusionOk="0">
                            <a:moveTo>
                              <a:pt x="0" y="0"/>
                            </a:moveTo>
                            <a:cubicBezTo>
                              <a:pt x="1192529" y="-157587"/>
                              <a:pt x="2662472" y="-63908"/>
                              <a:pt x="5125156" y="0"/>
                            </a:cubicBezTo>
                            <a:cubicBezTo>
                              <a:pt x="5044594" y="203503"/>
                              <a:pt x="5015724" y="818100"/>
                              <a:pt x="5125156" y="1288256"/>
                            </a:cubicBezTo>
                            <a:cubicBezTo>
                              <a:pt x="3105318" y="1187258"/>
                              <a:pt x="2180169" y="1409312"/>
                              <a:pt x="0" y="1288256"/>
                            </a:cubicBezTo>
                            <a:cubicBezTo>
                              <a:pt x="-13021" y="1155505"/>
                              <a:pt x="-26609" y="467775"/>
                              <a:pt x="0" y="0"/>
                            </a:cubicBezTo>
                            <a:close/>
                          </a:path>
                        </a:pathLst>
                      </a:custGeom>
                      <ask:type>
                        <ask:lineSketchCurved/>
                      </ask:type>
                    </ask:lineSketchStyleProps>
                  </a:ext>
                </a:extLst>
              </a:ln>
              <a:effectLst/>
            </p:spPr>
            <p:txBody>
              <a:bodyPr rtlCol="0" anchor="ctr"/>
              <a:lstStyle/>
              <a:p>
                <a:pPr algn="ctr" defTabSz="1219170">
                  <a:defRPr/>
                </a:pPr>
                <a:r>
                  <a:rPr lang="en-US" sz="4400">
                    <a:solidFill>
                      <a:prstClr val="white"/>
                    </a:solidFill>
                    <a:latin typeface="Cambria" panose="02040503050406030204" pitchFamily="18" charset="0"/>
                    <a:cs typeface="Arial"/>
                    <a:sym typeface="Arial"/>
                  </a:rPr>
                  <a:t>*</a:t>
                </a:r>
              </a:p>
            </p:txBody>
          </p:sp>
          <p:sp>
            <p:nvSpPr>
              <p:cNvPr id="60" name="TextBox 59">
                <a:extLst>
                  <a:ext uri="{FF2B5EF4-FFF2-40B4-BE49-F238E27FC236}">
                    <a16:creationId xmlns:a16="http://schemas.microsoft.com/office/drawing/2014/main" xmlns="" id="{49EADB0C-1406-41D9-6C96-9EECD2981848}"/>
                  </a:ext>
                </a:extLst>
              </p:cNvPr>
              <p:cNvSpPr txBox="1"/>
              <p:nvPr/>
            </p:nvSpPr>
            <p:spPr>
              <a:xfrm>
                <a:off x="2696020" y="456118"/>
                <a:ext cx="11221895" cy="1021804"/>
              </a:xfrm>
              <a:prstGeom prst="rect">
                <a:avLst/>
              </a:prstGeom>
              <a:noFill/>
            </p:spPr>
            <p:txBody>
              <a:bodyPr wrap="square">
                <a:spAutoFit/>
              </a:bodyPr>
              <a:lstStyle/>
              <a:p>
                <a:pPr defTabSz="1219170">
                  <a:spcBef>
                    <a:spcPct val="50000"/>
                  </a:spcBef>
                  <a:defRPr/>
                </a:pPr>
                <a:r>
                  <a:rPr lang="en-US" altLang="en-US" sz="4400" b="1" dirty="0" err="1">
                    <a:ln w="13462">
                      <a:solidFill>
                        <a:prstClr val="white"/>
                      </a:solidFill>
                      <a:prstDash val="solid"/>
                    </a:ln>
                    <a:solidFill>
                      <a:srgbClr val="43671B"/>
                    </a:solidFill>
                    <a:effectLst>
                      <a:outerShdw dist="38100" dir="2700000" algn="bl" rotWithShape="0">
                        <a:srgbClr val="5B9BD5"/>
                      </a:outerShdw>
                    </a:effectLst>
                    <a:latin typeface="Cambria" panose="02040503050406030204" pitchFamily="18" charset="0"/>
                    <a:cs typeface="Arial"/>
                    <a:sym typeface="Arial"/>
                  </a:rPr>
                  <a:t>Mất</a:t>
                </a:r>
                <a:r>
                  <a:rPr lang="en-US" altLang="en-US" sz="4400" b="1" dirty="0">
                    <a:ln w="13462">
                      <a:solidFill>
                        <a:prstClr val="white"/>
                      </a:solidFill>
                      <a:prstDash val="solid"/>
                    </a:ln>
                    <a:solidFill>
                      <a:srgbClr val="43671B"/>
                    </a:solidFill>
                    <a:effectLst>
                      <a:outerShdw dist="38100" dir="2700000" algn="bl" rotWithShape="0">
                        <a:srgbClr val="5B9BD5"/>
                      </a:outerShdw>
                    </a:effectLst>
                    <a:latin typeface="Cambria" panose="02040503050406030204" pitchFamily="18" charset="0"/>
                    <a:cs typeface="Arial"/>
                    <a:sym typeface="Arial"/>
                  </a:rPr>
                  <a:t> </a:t>
                </a:r>
                <a:r>
                  <a:rPr lang="en-US" altLang="en-US" sz="4400" b="1" dirty="0" err="1">
                    <a:ln w="13462">
                      <a:solidFill>
                        <a:prstClr val="white"/>
                      </a:solidFill>
                      <a:prstDash val="solid"/>
                    </a:ln>
                    <a:solidFill>
                      <a:srgbClr val="43671B"/>
                    </a:solidFill>
                    <a:effectLst>
                      <a:outerShdw dist="38100" dir="2700000" algn="bl" rotWithShape="0">
                        <a:srgbClr val="5B9BD5"/>
                      </a:outerShdw>
                    </a:effectLst>
                    <a:latin typeface="Cambria" panose="02040503050406030204" pitchFamily="18" charset="0"/>
                    <a:cs typeface="Arial"/>
                    <a:sym typeface="Arial"/>
                  </a:rPr>
                  <a:t>ngủ</a:t>
                </a:r>
                <a:endParaRPr lang="en-US" altLang="en-US" sz="4400" b="1" dirty="0">
                  <a:ln w="13462">
                    <a:solidFill>
                      <a:prstClr val="white"/>
                    </a:solidFill>
                    <a:prstDash val="solid"/>
                  </a:ln>
                  <a:solidFill>
                    <a:srgbClr val="43671B"/>
                  </a:solidFill>
                  <a:effectLst>
                    <a:outerShdw dist="38100" dir="2700000" algn="bl" rotWithShape="0">
                      <a:srgbClr val="5B9BD5"/>
                    </a:outerShdw>
                  </a:effectLst>
                  <a:latin typeface="Cambria" panose="02040503050406030204" pitchFamily="18" charset="0"/>
                  <a:cs typeface="Arial"/>
                  <a:sym typeface="Arial"/>
                </a:endParaRPr>
              </a:p>
            </p:txBody>
          </p:sp>
        </p:grpSp>
        <p:grpSp>
          <p:nvGrpSpPr>
            <p:cNvPr id="5" name="Group 4">
              <a:extLst>
                <a:ext uri="{FF2B5EF4-FFF2-40B4-BE49-F238E27FC236}">
                  <a16:creationId xmlns:a16="http://schemas.microsoft.com/office/drawing/2014/main" xmlns="" id="{7B2FDAB1-82FB-B88D-A331-6C81AE4AD131}"/>
                </a:ext>
              </a:extLst>
            </p:cNvPr>
            <p:cNvGrpSpPr/>
            <p:nvPr/>
          </p:nvGrpSpPr>
          <p:grpSpPr>
            <a:xfrm>
              <a:off x="264580" y="1783360"/>
              <a:ext cx="918025" cy="912332"/>
              <a:chOff x="223256" y="1570336"/>
              <a:chExt cx="1228335" cy="1224365"/>
            </a:xfrm>
          </p:grpSpPr>
          <p:grpSp>
            <p:nvGrpSpPr>
              <p:cNvPr id="28" name="Google Shape;3605;p43">
                <a:extLst>
                  <a:ext uri="{FF2B5EF4-FFF2-40B4-BE49-F238E27FC236}">
                    <a16:creationId xmlns:a16="http://schemas.microsoft.com/office/drawing/2014/main" xmlns="" id="{8F21DAAA-4126-28FA-3F7F-B5464FBD7D79}"/>
                  </a:ext>
                </a:extLst>
              </p:cNvPr>
              <p:cNvGrpSpPr/>
              <p:nvPr/>
            </p:nvGrpSpPr>
            <p:grpSpPr>
              <a:xfrm>
                <a:off x="223256" y="1570336"/>
                <a:ext cx="1228335" cy="1224365"/>
                <a:chOff x="3190585" y="1598925"/>
                <a:chExt cx="1225500" cy="1225500"/>
              </a:xfrm>
            </p:grpSpPr>
            <p:sp>
              <p:nvSpPr>
                <p:cNvPr id="29" name="Google Shape;3606;p43">
                  <a:extLst>
                    <a:ext uri="{FF2B5EF4-FFF2-40B4-BE49-F238E27FC236}">
                      <a16:creationId xmlns:a16="http://schemas.microsoft.com/office/drawing/2014/main" xmlns="" id="{41E993A4-6AA8-CFD4-EA59-9F193ECB777C}"/>
                    </a:ext>
                  </a:extLst>
                </p:cNvPr>
                <p:cNvSpPr/>
                <p:nvPr/>
              </p:nvSpPr>
              <p:spPr>
                <a:xfrm>
                  <a:off x="3190585" y="1598925"/>
                  <a:ext cx="1225500" cy="1225500"/>
                </a:xfrm>
                <a:prstGeom prst="ellipse">
                  <a:avLst/>
                </a:prstGeom>
                <a:solidFill>
                  <a:schemeClr val="accent2"/>
                </a:solidFill>
                <a:ln w="7620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4400" kern="0">
                    <a:solidFill>
                      <a:srgbClr val="000000"/>
                    </a:solidFill>
                    <a:latin typeface="Cambria" panose="02040503050406030204" pitchFamily="18" charset="0"/>
                    <a:cs typeface="Arial"/>
                    <a:sym typeface="Arial"/>
                  </a:endParaRPr>
                </a:p>
              </p:txBody>
            </p:sp>
            <p:sp>
              <p:nvSpPr>
                <p:cNvPr id="30" name="Google Shape;3607;p43">
                  <a:extLst>
                    <a:ext uri="{FF2B5EF4-FFF2-40B4-BE49-F238E27FC236}">
                      <a16:creationId xmlns:a16="http://schemas.microsoft.com/office/drawing/2014/main" xmlns="" id="{6F5930F6-EA8F-AAF9-F667-ECADDBB0D33D}"/>
                    </a:ext>
                  </a:extLst>
                </p:cNvPr>
                <p:cNvSpPr/>
                <p:nvPr/>
              </p:nvSpPr>
              <p:spPr>
                <a:xfrm>
                  <a:off x="3281377" y="1701500"/>
                  <a:ext cx="1044000" cy="1044000"/>
                </a:xfrm>
                <a:prstGeom prst="ellipse">
                  <a:avLst/>
                </a:pr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4400" kern="0">
                    <a:solidFill>
                      <a:srgbClr val="000000"/>
                    </a:solidFill>
                    <a:latin typeface="Cambria" panose="02040503050406030204" pitchFamily="18" charset="0"/>
                    <a:cs typeface="Arial"/>
                    <a:sym typeface="Arial"/>
                  </a:endParaRPr>
                </a:p>
              </p:txBody>
            </p:sp>
          </p:grpSp>
          <p:pic>
            <p:nvPicPr>
              <p:cNvPr id="22" name="Picture 21">
                <a:extLst>
                  <a:ext uri="{FF2B5EF4-FFF2-40B4-BE49-F238E27FC236}">
                    <a16:creationId xmlns:a16="http://schemas.microsoft.com/office/drawing/2014/main" xmlns="" id="{2ADEFAD2-FA9B-2F13-F51C-496494F42391}"/>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t="-1991" r="64831" b="51887"/>
              <a:stretch/>
            </p:blipFill>
            <p:spPr>
              <a:xfrm>
                <a:off x="428425" y="1667516"/>
                <a:ext cx="807883" cy="947137"/>
              </a:xfrm>
              <a:prstGeom prst="rect">
                <a:avLst/>
              </a:prstGeom>
            </p:spPr>
          </p:pic>
        </p:grpSp>
      </p:grpSp>
      <p:grpSp>
        <p:nvGrpSpPr>
          <p:cNvPr id="13" name="Group 12">
            <a:extLst>
              <a:ext uri="{FF2B5EF4-FFF2-40B4-BE49-F238E27FC236}">
                <a16:creationId xmlns:a16="http://schemas.microsoft.com/office/drawing/2014/main" xmlns="" id="{9AB07A9A-DA78-BB44-97CC-598B8B83C3AF}"/>
              </a:ext>
            </a:extLst>
          </p:cNvPr>
          <p:cNvGrpSpPr/>
          <p:nvPr/>
        </p:nvGrpSpPr>
        <p:grpSpPr>
          <a:xfrm>
            <a:off x="6319414" y="4659131"/>
            <a:ext cx="5752591" cy="1317716"/>
            <a:chOff x="4739560" y="3494348"/>
            <a:chExt cx="4314443" cy="988287"/>
          </a:xfrm>
        </p:grpSpPr>
        <p:grpSp>
          <p:nvGrpSpPr>
            <p:cNvPr id="49" name="Group 48">
              <a:extLst>
                <a:ext uri="{FF2B5EF4-FFF2-40B4-BE49-F238E27FC236}">
                  <a16:creationId xmlns:a16="http://schemas.microsoft.com/office/drawing/2014/main" xmlns="" id="{0E159824-0C09-BDBF-CBDA-9408BF85F98D}"/>
                </a:ext>
              </a:extLst>
            </p:cNvPr>
            <p:cNvGrpSpPr/>
            <p:nvPr/>
          </p:nvGrpSpPr>
          <p:grpSpPr>
            <a:xfrm>
              <a:off x="5081288" y="3516443"/>
              <a:ext cx="3972715" cy="966192"/>
              <a:chOff x="129540" y="128016"/>
              <a:chExt cx="11932920" cy="1710781"/>
            </a:xfrm>
          </p:grpSpPr>
          <p:sp>
            <p:nvSpPr>
              <p:cNvPr id="50" name="Rectangle 49">
                <a:extLst>
                  <a:ext uri="{FF2B5EF4-FFF2-40B4-BE49-F238E27FC236}">
                    <a16:creationId xmlns:a16="http://schemas.microsoft.com/office/drawing/2014/main" xmlns="" id="{50A97128-235C-FBC3-F5E3-931A523B5CD0}"/>
                  </a:ext>
                </a:extLst>
              </p:cNvPr>
              <p:cNvSpPr/>
              <p:nvPr/>
            </p:nvSpPr>
            <p:spPr>
              <a:xfrm>
                <a:off x="129540" y="128016"/>
                <a:ext cx="11932920" cy="1710781"/>
              </a:xfrm>
              <a:custGeom>
                <a:avLst/>
                <a:gdLst>
                  <a:gd name="connsiteX0" fmla="*/ 0 w 11932920"/>
                  <a:gd name="connsiteY0" fmla="*/ 0 h 1710781"/>
                  <a:gd name="connsiteX1" fmla="*/ 11932920 w 11932920"/>
                  <a:gd name="connsiteY1" fmla="*/ 0 h 1710781"/>
                  <a:gd name="connsiteX2" fmla="*/ 11932920 w 11932920"/>
                  <a:gd name="connsiteY2" fmla="*/ 1710781 h 1710781"/>
                  <a:gd name="connsiteX3" fmla="*/ 0 w 11932920"/>
                  <a:gd name="connsiteY3" fmla="*/ 1710781 h 1710781"/>
                  <a:gd name="connsiteX4" fmla="*/ 0 w 11932920"/>
                  <a:gd name="connsiteY4" fmla="*/ 0 h 17107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32920" h="1710781" fill="none" extrusionOk="0">
                    <a:moveTo>
                      <a:pt x="0" y="0"/>
                    </a:moveTo>
                    <a:cubicBezTo>
                      <a:pt x="3894799" y="-133017"/>
                      <a:pt x="6957242" y="-123057"/>
                      <a:pt x="11932920" y="0"/>
                    </a:cubicBezTo>
                    <a:cubicBezTo>
                      <a:pt x="11781855" y="306264"/>
                      <a:pt x="11935788" y="1228254"/>
                      <a:pt x="11932920" y="1710781"/>
                    </a:cubicBezTo>
                    <a:cubicBezTo>
                      <a:pt x="6069223" y="1708580"/>
                      <a:pt x="2854444" y="1581010"/>
                      <a:pt x="0" y="1710781"/>
                    </a:cubicBezTo>
                    <a:cubicBezTo>
                      <a:pt x="66034" y="1169151"/>
                      <a:pt x="34881" y="356270"/>
                      <a:pt x="0" y="0"/>
                    </a:cubicBezTo>
                    <a:close/>
                  </a:path>
                  <a:path w="11932920" h="1710781" stroke="0" extrusionOk="0">
                    <a:moveTo>
                      <a:pt x="0" y="0"/>
                    </a:moveTo>
                    <a:cubicBezTo>
                      <a:pt x="5260551" y="-157587"/>
                      <a:pt x="8849332" y="-63908"/>
                      <a:pt x="11932920" y="0"/>
                    </a:cubicBezTo>
                    <a:cubicBezTo>
                      <a:pt x="11890298" y="255585"/>
                      <a:pt x="11929257" y="1165646"/>
                      <a:pt x="11932920" y="1710781"/>
                    </a:cubicBezTo>
                    <a:cubicBezTo>
                      <a:pt x="7499845" y="1609783"/>
                      <a:pt x="2568714" y="1831837"/>
                      <a:pt x="0" y="1710781"/>
                    </a:cubicBezTo>
                    <a:cubicBezTo>
                      <a:pt x="119464" y="1236510"/>
                      <a:pt x="102617" y="813765"/>
                      <a:pt x="0" y="0"/>
                    </a:cubicBezTo>
                    <a:close/>
                  </a:path>
                </a:pathLst>
              </a:custGeom>
              <a:solidFill>
                <a:sysClr val="window" lastClr="FFFFFF">
                  <a:alpha val="80000"/>
                </a:sysClr>
              </a:solidFill>
              <a:ln w="28575" cap="flat" cmpd="sng" algn="ctr">
                <a:solidFill>
                  <a:srgbClr val="43671B"/>
                </a:solidFill>
                <a:prstDash val="solid"/>
                <a:miter lim="800000"/>
                <a:extLst>
                  <a:ext uri="{C807C97D-BFC1-408E-A445-0C87EB9F89A2}">
                    <ask:lineSketchStyleProps xmlns:ask="http://schemas.microsoft.com/office/drawing/2018/sketchyshapes" xmlns="" sd="1018328812">
                      <a:custGeom>
                        <a:avLst/>
                        <a:gdLst>
                          <a:gd name="connsiteX0" fmla="*/ 0 w 5296954"/>
                          <a:gd name="connsiteY0" fmla="*/ 0 h 1288256"/>
                          <a:gd name="connsiteX1" fmla="*/ 5296954 w 5296954"/>
                          <a:gd name="connsiteY1" fmla="*/ 0 h 1288256"/>
                          <a:gd name="connsiteX2" fmla="*/ 5296954 w 5296954"/>
                          <a:gd name="connsiteY2" fmla="*/ 1288256 h 1288256"/>
                          <a:gd name="connsiteX3" fmla="*/ 0 w 5296954"/>
                          <a:gd name="connsiteY3" fmla="*/ 1288256 h 1288256"/>
                          <a:gd name="connsiteX4" fmla="*/ 0 w 5296954"/>
                          <a:gd name="connsiteY4" fmla="*/ 0 h 12882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96954" h="1288256" fill="none" extrusionOk="0">
                            <a:moveTo>
                              <a:pt x="0" y="0"/>
                            </a:moveTo>
                            <a:cubicBezTo>
                              <a:pt x="1073101" y="-133017"/>
                              <a:pt x="4750402" y="-123057"/>
                              <a:pt x="5296954" y="0"/>
                            </a:cubicBezTo>
                            <a:cubicBezTo>
                              <a:pt x="5329342" y="240328"/>
                              <a:pt x="5325779" y="866881"/>
                              <a:pt x="5296954" y="1288256"/>
                            </a:cubicBezTo>
                            <a:cubicBezTo>
                              <a:pt x="3956092" y="1286055"/>
                              <a:pt x="1804780" y="1158485"/>
                              <a:pt x="0" y="1288256"/>
                            </a:cubicBezTo>
                            <a:cubicBezTo>
                              <a:pt x="86123" y="838754"/>
                              <a:pt x="-47239" y="489236"/>
                              <a:pt x="0" y="0"/>
                            </a:cubicBezTo>
                            <a:close/>
                          </a:path>
                          <a:path w="5296954" h="1288256" stroke="0" extrusionOk="0">
                            <a:moveTo>
                              <a:pt x="0" y="0"/>
                            </a:moveTo>
                            <a:cubicBezTo>
                              <a:pt x="1493959" y="-157587"/>
                              <a:pt x="3901521" y="-63908"/>
                              <a:pt x="5296954" y="0"/>
                            </a:cubicBezTo>
                            <a:cubicBezTo>
                              <a:pt x="5216392" y="203503"/>
                              <a:pt x="5187522" y="818100"/>
                              <a:pt x="5296954" y="1288256"/>
                            </a:cubicBezTo>
                            <a:cubicBezTo>
                              <a:pt x="2653689" y="1187258"/>
                              <a:pt x="2589847" y="1409312"/>
                              <a:pt x="0" y="1288256"/>
                            </a:cubicBezTo>
                            <a:cubicBezTo>
                              <a:pt x="-13021" y="1155505"/>
                              <a:pt x="-26609" y="467775"/>
                              <a:pt x="0" y="0"/>
                            </a:cubicBezTo>
                            <a:close/>
                          </a:path>
                        </a:pathLst>
                      </a:custGeom>
                      <ask:type>
                        <ask:lineSketchCurved/>
                      </ask:type>
                    </ask:lineSketchStyleProps>
                  </a:ext>
                </a:extLst>
              </a:ln>
              <a:effectLst/>
            </p:spPr>
            <p:txBody>
              <a:bodyPr rtlCol="0" anchor="ctr"/>
              <a:lstStyle/>
              <a:p>
                <a:pPr algn="ctr" defTabSz="1219170">
                  <a:defRPr/>
                </a:pPr>
                <a:r>
                  <a:rPr lang="en-US" sz="4400">
                    <a:solidFill>
                      <a:prstClr val="white"/>
                    </a:solidFill>
                    <a:latin typeface="Cambria" panose="02040503050406030204" pitchFamily="18" charset="0"/>
                    <a:cs typeface="Arial"/>
                    <a:sym typeface="Arial"/>
                  </a:rPr>
                  <a:t>*</a:t>
                </a:r>
              </a:p>
            </p:txBody>
          </p:sp>
          <p:sp>
            <p:nvSpPr>
              <p:cNvPr id="51" name="TextBox 50">
                <a:extLst>
                  <a:ext uri="{FF2B5EF4-FFF2-40B4-BE49-F238E27FC236}">
                    <a16:creationId xmlns:a16="http://schemas.microsoft.com/office/drawing/2014/main" xmlns="" id="{73752A04-EA5E-A93A-65C5-9CA5555363B2}"/>
                  </a:ext>
                </a:extLst>
              </p:cNvPr>
              <p:cNvSpPr txBox="1"/>
              <p:nvPr/>
            </p:nvSpPr>
            <p:spPr>
              <a:xfrm>
                <a:off x="4432432" y="434635"/>
                <a:ext cx="6042548" cy="1021804"/>
              </a:xfrm>
              <a:prstGeom prst="rect">
                <a:avLst/>
              </a:prstGeom>
              <a:noFill/>
            </p:spPr>
            <p:txBody>
              <a:bodyPr wrap="square">
                <a:spAutoFit/>
              </a:bodyPr>
              <a:lstStyle/>
              <a:p>
                <a:pPr defTabSz="1219170">
                  <a:spcBef>
                    <a:spcPct val="50000"/>
                  </a:spcBef>
                  <a:defRPr/>
                </a:pPr>
                <a:r>
                  <a:rPr lang="en-US" altLang="en-US" sz="4400" b="1" dirty="0">
                    <a:ln w="13462">
                      <a:solidFill>
                        <a:prstClr val="white"/>
                      </a:solidFill>
                      <a:prstDash val="solid"/>
                    </a:ln>
                    <a:solidFill>
                      <a:srgbClr val="43671B"/>
                    </a:solidFill>
                    <a:effectLst>
                      <a:outerShdw dist="38100" dir="2700000" algn="bl" rotWithShape="0">
                        <a:srgbClr val="5B9BD5"/>
                      </a:outerShdw>
                    </a:effectLst>
                    <a:latin typeface="Cambria" panose="02040503050406030204" pitchFamily="18" charset="0"/>
                    <a:cs typeface="Arial"/>
                    <a:sym typeface="Arial"/>
                  </a:rPr>
                  <a:t>Ho</a:t>
                </a:r>
              </a:p>
            </p:txBody>
          </p:sp>
        </p:grpSp>
        <p:grpSp>
          <p:nvGrpSpPr>
            <p:cNvPr id="9" name="Group 8">
              <a:extLst>
                <a:ext uri="{FF2B5EF4-FFF2-40B4-BE49-F238E27FC236}">
                  <a16:creationId xmlns:a16="http://schemas.microsoft.com/office/drawing/2014/main" xmlns="" id="{DB5DBFDF-B4DD-19B6-2B88-E1EE70ECE7BF}"/>
                </a:ext>
              </a:extLst>
            </p:cNvPr>
            <p:cNvGrpSpPr/>
            <p:nvPr/>
          </p:nvGrpSpPr>
          <p:grpSpPr>
            <a:xfrm>
              <a:off x="4739560" y="3494348"/>
              <a:ext cx="1009385" cy="967608"/>
              <a:chOff x="5233286" y="3228963"/>
              <a:chExt cx="1228335" cy="1224365"/>
            </a:xfrm>
          </p:grpSpPr>
          <p:grpSp>
            <p:nvGrpSpPr>
              <p:cNvPr id="25" name="Google Shape;3605;p43">
                <a:extLst>
                  <a:ext uri="{FF2B5EF4-FFF2-40B4-BE49-F238E27FC236}">
                    <a16:creationId xmlns:a16="http://schemas.microsoft.com/office/drawing/2014/main" xmlns="" id="{1A79BDE6-FF95-8A61-F6A6-0FFB84DFAA57}"/>
                  </a:ext>
                </a:extLst>
              </p:cNvPr>
              <p:cNvGrpSpPr/>
              <p:nvPr/>
            </p:nvGrpSpPr>
            <p:grpSpPr>
              <a:xfrm>
                <a:off x="5233286" y="3228963"/>
                <a:ext cx="1228335" cy="1224365"/>
                <a:chOff x="3190585" y="1598925"/>
                <a:chExt cx="1225500" cy="1225500"/>
              </a:xfrm>
            </p:grpSpPr>
            <p:sp>
              <p:nvSpPr>
                <p:cNvPr id="26" name="Google Shape;3606;p43">
                  <a:extLst>
                    <a:ext uri="{FF2B5EF4-FFF2-40B4-BE49-F238E27FC236}">
                      <a16:creationId xmlns:a16="http://schemas.microsoft.com/office/drawing/2014/main" xmlns="" id="{4EF2A05F-A485-2DAF-A280-390BCB03F30F}"/>
                    </a:ext>
                  </a:extLst>
                </p:cNvPr>
                <p:cNvSpPr/>
                <p:nvPr/>
              </p:nvSpPr>
              <p:spPr>
                <a:xfrm>
                  <a:off x="3190585" y="1598925"/>
                  <a:ext cx="1225500" cy="1225500"/>
                </a:xfrm>
                <a:prstGeom prst="ellipse">
                  <a:avLst/>
                </a:prstGeom>
                <a:solidFill>
                  <a:schemeClr val="accent2"/>
                </a:solidFill>
                <a:ln w="7620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4400" kern="0">
                    <a:solidFill>
                      <a:srgbClr val="000000"/>
                    </a:solidFill>
                    <a:latin typeface="Cambria" panose="02040503050406030204" pitchFamily="18" charset="0"/>
                    <a:cs typeface="Arial"/>
                    <a:sym typeface="Arial"/>
                  </a:endParaRPr>
                </a:p>
              </p:txBody>
            </p:sp>
            <p:sp>
              <p:nvSpPr>
                <p:cNvPr id="27" name="Google Shape;3607;p43">
                  <a:extLst>
                    <a:ext uri="{FF2B5EF4-FFF2-40B4-BE49-F238E27FC236}">
                      <a16:creationId xmlns:a16="http://schemas.microsoft.com/office/drawing/2014/main" xmlns="" id="{371D978E-AEC3-AA4E-45AB-1CE35E5C1567}"/>
                    </a:ext>
                  </a:extLst>
                </p:cNvPr>
                <p:cNvSpPr/>
                <p:nvPr/>
              </p:nvSpPr>
              <p:spPr>
                <a:xfrm>
                  <a:off x="3281377" y="1701500"/>
                  <a:ext cx="1044000" cy="1044000"/>
                </a:xfrm>
                <a:prstGeom prst="ellipse">
                  <a:avLst/>
                </a:pr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4400" kern="0">
                    <a:solidFill>
                      <a:srgbClr val="000000"/>
                    </a:solidFill>
                    <a:latin typeface="Cambria" panose="02040503050406030204" pitchFamily="18" charset="0"/>
                    <a:cs typeface="Arial"/>
                    <a:sym typeface="Arial"/>
                  </a:endParaRPr>
                </a:p>
              </p:txBody>
            </p:sp>
          </p:grpSp>
          <p:pic>
            <p:nvPicPr>
              <p:cNvPr id="37" name="Picture 36">
                <a:extLst>
                  <a:ext uri="{FF2B5EF4-FFF2-40B4-BE49-F238E27FC236}">
                    <a16:creationId xmlns:a16="http://schemas.microsoft.com/office/drawing/2014/main" xmlns="" id="{1C906E05-8EAB-CA36-6D8A-F52EE4E058D8}"/>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256" t="49417" r="65744" b="-2609"/>
              <a:stretch/>
            </p:blipFill>
            <p:spPr>
              <a:xfrm rot="21345065">
                <a:off x="5431008" y="3334994"/>
                <a:ext cx="989259" cy="980682"/>
              </a:xfrm>
              <a:prstGeom prst="rect">
                <a:avLst/>
              </a:prstGeom>
            </p:spPr>
          </p:pic>
        </p:grpSp>
      </p:grpSp>
      <p:grpSp>
        <p:nvGrpSpPr>
          <p:cNvPr id="14" name="Group 13">
            <a:extLst>
              <a:ext uri="{FF2B5EF4-FFF2-40B4-BE49-F238E27FC236}">
                <a16:creationId xmlns:a16="http://schemas.microsoft.com/office/drawing/2014/main" xmlns="" id="{1A023E6D-B049-ACA0-E973-73D06CC416F0}"/>
              </a:ext>
            </a:extLst>
          </p:cNvPr>
          <p:cNvGrpSpPr/>
          <p:nvPr/>
        </p:nvGrpSpPr>
        <p:grpSpPr>
          <a:xfrm>
            <a:off x="-132980" y="-516802"/>
            <a:ext cx="11957269" cy="2555027"/>
            <a:chOff x="-99735" y="-387601"/>
            <a:chExt cx="8967952" cy="1916270"/>
          </a:xfrm>
        </p:grpSpPr>
        <p:grpSp>
          <p:nvGrpSpPr>
            <p:cNvPr id="15" name="Google Shape;3579;p43">
              <a:extLst>
                <a:ext uri="{FF2B5EF4-FFF2-40B4-BE49-F238E27FC236}">
                  <a16:creationId xmlns:a16="http://schemas.microsoft.com/office/drawing/2014/main" xmlns="" id="{E21ED265-735A-6F49-7E70-97082C546DF2}"/>
                </a:ext>
              </a:extLst>
            </p:cNvPr>
            <p:cNvGrpSpPr/>
            <p:nvPr/>
          </p:nvGrpSpPr>
          <p:grpSpPr>
            <a:xfrm>
              <a:off x="646746" y="192450"/>
              <a:ext cx="8221471" cy="1336219"/>
              <a:chOff x="3374500" y="2400975"/>
              <a:chExt cx="2395004" cy="1696203"/>
            </a:xfrm>
          </p:grpSpPr>
          <p:sp>
            <p:nvSpPr>
              <p:cNvPr id="16" name="Google Shape;3580;p43">
                <a:extLst>
                  <a:ext uri="{FF2B5EF4-FFF2-40B4-BE49-F238E27FC236}">
                    <a16:creationId xmlns:a16="http://schemas.microsoft.com/office/drawing/2014/main" xmlns="" id="{E3234B8D-54C0-C413-90FE-CD58EC1E7EB0}"/>
                  </a:ext>
                </a:extLst>
              </p:cNvPr>
              <p:cNvSpPr/>
              <p:nvPr/>
            </p:nvSpPr>
            <p:spPr>
              <a:xfrm rot="10800000">
                <a:off x="3374500" y="2400975"/>
                <a:ext cx="2395004" cy="1696203"/>
              </a:xfrm>
              <a:custGeom>
                <a:avLst/>
                <a:gdLst/>
                <a:ahLst/>
                <a:cxnLst/>
                <a:rect l="l" t="t" r="r" b="b"/>
                <a:pathLst>
                  <a:path w="170001" h="120399" extrusionOk="0">
                    <a:moveTo>
                      <a:pt x="93411" y="0"/>
                    </a:moveTo>
                    <a:lnTo>
                      <a:pt x="88487" y="39"/>
                    </a:lnTo>
                    <a:lnTo>
                      <a:pt x="83601" y="118"/>
                    </a:lnTo>
                    <a:lnTo>
                      <a:pt x="78756" y="197"/>
                    </a:lnTo>
                    <a:lnTo>
                      <a:pt x="73949" y="355"/>
                    </a:lnTo>
                    <a:lnTo>
                      <a:pt x="69221" y="512"/>
                    </a:lnTo>
                    <a:lnTo>
                      <a:pt x="64572" y="709"/>
                    </a:lnTo>
                    <a:lnTo>
                      <a:pt x="60002" y="906"/>
                    </a:lnTo>
                    <a:lnTo>
                      <a:pt x="55511" y="1143"/>
                    </a:lnTo>
                    <a:lnTo>
                      <a:pt x="51138" y="1379"/>
                    </a:lnTo>
                    <a:lnTo>
                      <a:pt x="42746" y="1930"/>
                    </a:lnTo>
                    <a:lnTo>
                      <a:pt x="34867" y="2482"/>
                    </a:lnTo>
                    <a:lnTo>
                      <a:pt x="27578" y="3112"/>
                    </a:lnTo>
                    <a:lnTo>
                      <a:pt x="20999" y="3664"/>
                    </a:lnTo>
                    <a:lnTo>
                      <a:pt x="15207" y="4255"/>
                    </a:lnTo>
                    <a:lnTo>
                      <a:pt x="14419" y="4334"/>
                    </a:lnTo>
                    <a:lnTo>
                      <a:pt x="13632" y="4452"/>
                    </a:lnTo>
                    <a:lnTo>
                      <a:pt x="12844" y="4649"/>
                    </a:lnTo>
                    <a:lnTo>
                      <a:pt x="12095" y="4846"/>
                    </a:lnTo>
                    <a:lnTo>
                      <a:pt x="11346" y="5082"/>
                    </a:lnTo>
                    <a:lnTo>
                      <a:pt x="10637" y="5358"/>
                    </a:lnTo>
                    <a:lnTo>
                      <a:pt x="9928" y="5634"/>
                    </a:lnTo>
                    <a:lnTo>
                      <a:pt x="9219" y="5988"/>
                    </a:lnTo>
                    <a:lnTo>
                      <a:pt x="8549" y="6343"/>
                    </a:lnTo>
                    <a:lnTo>
                      <a:pt x="7919" y="6737"/>
                    </a:lnTo>
                    <a:lnTo>
                      <a:pt x="7289" y="7131"/>
                    </a:lnTo>
                    <a:lnTo>
                      <a:pt x="6658" y="7604"/>
                    </a:lnTo>
                    <a:lnTo>
                      <a:pt x="6067" y="8076"/>
                    </a:lnTo>
                    <a:lnTo>
                      <a:pt x="5516" y="8549"/>
                    </a:lnTo>
                    <a:lnTo>
                      <a:pt x="4964" y="9061"/>
                    </a:lnTo>
                    <a:lnTo>
                      <a:pt x="4452" y="9613"/>
                    </a:lnTo>
                    <a:lnTo>
                      <a:pt x="3940" y="10165"/>
                    </a:lnTo>
                    <a:lnTo>
                      <a:pt x="3467" y="10755"/>
                    </a:lnTo>
                    <a:lnTo>
                      <a:pt x="3034" y="11386"/>
                    </a:lnTo>
                    <a:lnTo>
                      <a:pt x="2600" y="12016"/>
                    </a:lnTo>
                    <a:lnTo>
                      <a:pt x="2206" y="12647"/>
                    </a:lnTo>
                    <a:lnTo>
                      <a:pt x="1852" y="13316"/>
                    </a:lnTo>
                    <a:lnTo>
                      <a:pt x="1537" y="13986"/>
                    </a:lnTo>
                    <a:lnTo>
                      <a:pt x="1221" y="14695"/>
                    </a:lnTo>
                    <a:lnTo>
                      <a:pt x="946" y="15404"/>
                    </a:lnTo>
                    <a:lnTo>
                      <a:pt x="709" y="16153"/>
                    </a:lnTo>
                    <a:lnTo>
                      <a:pt x="512" y="16901"/>
                    </a:lnTo>
                    <a:lnTo>
                      <a:pt x="355" y="17650"/>
                    </a:lnTo>
                    <a:lnTo>
                      <a:pt x="197" y="18438"/>
                    </a:lnTo>
                    <a:lnTo>
                      <a:pt x="118" y="19187"/>
                    </a:lnTo>
                    <a:lnTo>
                      <a:pt x="39" y="19974"/>
                    </a:lnTo>
                    <a:lnTo>
                      <a:pt x="0" y="20802"/>
                    </a:lnTo>
                    <a:lnTo>
                      <a:pt x="0" y="26908"/>
                    </a:lnTo>
                    <a:lnTo>
                      <a:pt x="39" y="32976"/>
                    </a:lnTo>
                    <a:lnTo>
                      <a:pt x="197" y="39043"/>
                    </a:lnTo>
                    <a:lnTo>
                      <a:pt x="394" y="45031"/>
                    </a:lnTo>
                    <a:lnTo>
                      <a:pt x="670" y="50941"/>
                    </a:lnTo>
                    <a:lnTo>
                      <a:pt x="1024" y="56772"/>
                    </a:lnTo>
                    <a:lnTo>
                      <a:pt x="1418" y="62445"/>
                    </a:lnTo>
                    <a:lnTo>
                      <a:pt x="1812" y="68000"/>
                    </a:lnTo>
                    <a:lnTo>
                      <a:pt x="2285" y="73358"/>
                    </a:lnTo>
                    <a:lnTo>
                      <a:pt x="2758" y="78519"/>
                    </a:lnTo>
                    <a:lnTo>
                      <a:pt x="3270" y="83483"/>
                    </a:lnTo>
                    <a:lnTo>
                      <a:pt x="3782" y="88171"/>
                    </a:lnTo>
                    <a:lnTo>
                      <a:pt x="4294" y="92623"/>
                    </a:lnTo>
                    <a:lnTo>
                      <a:pt x="4806" y="96799"/>
                    </a:lnTo>
                    <a:lnTo>
                      <a:pt x="5752" y="104167"/>
                    </a:lnTo>
                    <a:lnTo>
                      <a:pt x="5870" y="104915"/>
                    </a:lnTo>
                    <a:lnTo>
                      <a:pt x="6028" y="105664"/>
                    </a:lnTo>
                    <a:lnTo>
                      <a:pt x="6225" y="106373"/>
                    </a:lnTo>
                    <a:lnTo>
                      <a:pt x="6422" y="107082"/>
                    </a:lnTo>
                    <a:lnTo>
                      <a:pt x="6658" y="107752"/>
                    </a:lnTo>
                    <a:lnTo>
                      <a:pt x="6934" y="108422"/>
                    </a:lnTo>
                    <a:lnTo>
                      <a:pt x="7210" y="109091"/>
                    </a:lnTo>
                    <a:lnTo>
                      <a:pt x="7525" y="109722"/>
                    </a:lnTo>
                    <a:lnTo>
                      <a:pt x="7879" y="110352"/>
                    </a:lnTo>
                    <a:lnTo>
                      <a:pt x="8273" y="110982"/>
                    </a:lnTo>
                    <a:lnTo>
                      <a:pt x="8667" y="111573"/>
                    </a:lnTo>
                    <a:lnTo>
                      <a:pt x="9061" y="112164"/>
                    </a:lnTo>
                    <a:lnTo>
                      <a:pt x="9534" y="112716"/>
                    </a:lnTo>
                    <a:lnTo>
                      <a:pt x="9968" y="113228"/>
                    </a:lnTo>
                    <a:lnTo>
                      <a:pt x="10480" y="113740"/>
                    </a:lnTo>
                    <a:lnTo>
                      <a:pt x="10992" y="114252"/>
                    </a:lnTo>
                    <a:lnTo>
                      <a:pt x="11504" y="114725"/>
                    </a:lnTo>
                    <a:lnTo>
                      <a:pt x="12056" y="115158"/>
                    </a:lnTo>
                    <a:lnTo>
                      <a:pt x="12647" y="115592"/>
                    </a:lnTo>
                    <a:lnTo>
                      <a:pt x="13238" y="116025"/>
                    </a:lnTo>
                    <a:lnTo>
                      <a:pt x="13829" y="116380"/>
                    </a:lnTo>
                    <a:lnTo>
                      <a:pt x="14459" y="116734"/>
                    </a:lnTo>
                    <a:lnTo>
                      <a:pt x="15089" y="117050"/>
                    </a:lnTo>
                    <a:lnTo>
                      <a:pt x="15720" y="117365"/>
                    </a:lnTo>
                    <a:lnTo>
                      <a:pt x="16389" y="117640"/>
                    </a:lnTo>
                    <a:lnTo>
                      <a:pt x="17059" y="117877"/>
                    </a:lnTo>
                    <a:lnTo>
                      <a:pt x="17768" y="118113"/>
                    </a:lnTo>
                    <a:lnTo>
                      <a:pt x="18477" y="118271"/>
                    </a:lnTo>
                    <a:lnTo>
                      <a:pt x="19187" y="118428"/>
                    </a:lnTo>
                    <a:lnTo>
                      <a:pt x="19935" y="118547"/>
                    </a:lnTo>
                    <a:lnTo>
                      <a:pt x="20644" y="118665"/>
                    </a:lnTo>
                    <a:lnTo>
                      <a:pt x="21393" y="118704"/>
                    </a:lnTo>
                    <a:lnTo>
                      <a:pt x="26239" y="118980"/>
                    </a:lnTo>
                    <a:lnTo>
                      <a:pt x="31085" y="119256"/>
                    </a:lnTo>
                    <a:lnTo>
                      <a:pt x="35931" y="119453"/>
                    </a:lnTo>
                    <a:lnTo>
                      <a:pt x="40776" y="119650"/>
                    </a:lnTo>
                    <a:lnTo>
                      <a:pt x="45622" y="119807"/>
                    </a:lnTo>
                    <a:lnTo>
                      <a:pt x="50429" y="119965"/>
                    </a:lnTo>
                    <a:lnTo>
                      <a:pt x="60002" y="120201"/>
                    </a:lnTo>
                    <a:lnTo>
                      <a:pt x="69418" y="120319"/>
                    </a:lnTo>
                    <a:lnTo>
                      <a:pt x="78677" y="120398"/>
                    </a:lnTo>
                    <a:lnTo>
                      <a:pt x="87699" y="120359"/>
                    </a:lnTo>
                    <a:lnTo>
                      <a:pt x="96445" y="120280"/>
                    </a:lnTo>
                    <a:lnTo>
                      <a:pt x="104876" y="120162"/>
                    </a:lnTo>
                    <a:lnTo>
                      <a:pt x="112953" y="120004"/>
                    </a:lnTo>
                    <a:lnTo>
                      <a:pt x="120635" y="119807"/>
                    </a:lnTo>
                    <a:lnTo>
                      <a:pt x="127845" y="119610"/>
                    </a:lnTo>
                    <a:lnTo>
                      <a:pt x="134582" y="119335"/>
                    </a:lnTo>
                    <a:lnTo>
                      <a:pt x="140807" y="119098"/>
                    </a:lnTo>
                    <a:lnTo>
                      <a:pt x="151405" y="118625"/>
                    </a:lnTo>
                    <a:lnTo>
                      <a:pt x="152193" y="118547"/>
                    </a:lnTo>
                    <a:lnTo>
                      <a:pt x="152980" y="118468"/>
                    </a:lnTo>
                    <a:lnTo>
                      <a:pt x="153729" y="118350"/>
                    </a:lnTo>
                    <a:lnTo>
                      <a:pt x="154478" y="118153"/>
                    </a:lnTo>
                    <a:lnTo>
                      <a:pt x="155187" y="117995"/>
                    </a:lnTo>
                    <a:lnTo>
                      <a:pt x="155935" y="117759"/>
                    </a:lnTo>
                    <a:lnTo>
                      <a:pt x="156644" y="117483"/>
                    </a:lnTo>
                    <a:lnTo>
                      <a:pt x="157314" y="117207"/>
                    </a:lnTo>
                    <a:lnTo>
                      <a:pt x="157984" y="116892"/>
                    </a:lnTo>
                    <a:lnTo>
                      <a:pt x="158654" y="116537"/>
                    </a:lnTo>
                    <a:lnTo>
                      <a:pt x="159323" y="116183"/>
                    </a:lnTo>
                    <a:lnTo>
                      <a:pt x="159914" y="115789"/>
                    </a:lnTo>
                    <a:lnTo>
                      <a:pt x="160545" y="115355"/>
                    </a:lnTo>
                    <a:lnTo>
                      <a:pt x="161136" y="114922"/>
                    </a:lnTo>
                    <a:lnTo>
                      <a:pt x="161687" y="114449"/>
                    </a:lnTo>
                    <a:lnTo>
                      <a:pt x="162239" y="113937"/>
                    </a:lnTo>
                    <a:lnTo>
                      <a:pt x="162751" y="113425"/>
                    </a:lnTo>
                    <a:lnTo>
                      <a:pt x="163263" y="112873"/>
                    </a:lnTo>
                    <a:lnTo>
                      <a:pt x="163736" y="112322"/>
                    </a:lnTo>
                    <a:lnTo>
                      <a:pt x="164169" y="111731"/>
                    </a:lnTo>
                    <a:lnTo>
                      <a:pt x="164603" y="111101"/>
                    </a:lnTo>
                    <a:lnTo>
                      <a:pt x="164997" y="110470"/>
                    </a:lnTo>
                    <a:lnTo>
                      <a:pt x="165351" y="109840"/>
                    </a:lnTo>
                    <a:lnTo>
                      <a:pt x="165706" y="109170"/>
                    </a:lnTo>
                    <a:lnTo>
                      <a:pt x="166021" y="108500"/>
                    </a:lnTo>
                    <a:lnTo>
                      <a:pt x="166297" y="107791"/>
                    </a:lnTo>
                    <a:lnTo>
                      <a:pt x="166573" y="107082"/>
                    </a:lnTo>
                    <a:lnTo>
                      <a:pt x="166770" y="106373"/>
                    </a:lnTo>
                    <a:lnTo>
                      <a:pt x="166967" y="105624"/>
                    </a:lnTo>
                    <a:lnTo>
                      <a:pt x="167124" y="104876"/>
                    </a:lnTo>
                    <a:lnTo>
                      <a:pt x="167242" y="104088"/>
                    </a:lnTo>
                    <a:lnTo>
                      <a:pt x="167321" y="103339"/>
                    </a:lnTo>
                    <a:lnTo>
                      <a:pt x="167833" y="97548"/>
                    </a:lnTo>
                    <a:lnTo>
                      <a:pt x="168267" y="91678"/>
                    </a:lnTo>
                    <a:lnTo>
                      <a:pt x="168661" y="85847"/>
                    </a:lnTo>
                    <a:lnTo>
                      <a:pt x="168976" y="79977"/>
                    </a:lnTo>
                    <a:lnTo>
                      <a:pt x="169252" y="74185"/>
                    </a:lnTo>
                    <a:lnTo>
                      <a:pt x="169449" y="68433"/>
                    </a:lnTo>
                    <a:lnTo>
                      <a:pt x="169646" y="62760"/>
                    </a:lnTo>
                    <a:lnTo>
                      <a:pt x="169764" y="57244"/>
                    </a:lnTo>
                    <a:lnTo>
                      <a:pt x="169882" y="51847"/>
                    </a:lnTo>
                    <a:lnTo>
                      <a:pt x="169921" y="46607"/>
                    </a:lnTo>
                    <a:lnTo>
                      <a:pt x="169961" y="41604"/>
                    </a:lnTo>
                    <a:lnTo>
                      <a:pt x="170000" y="36797"/>
                    </a:lnTo>
                    <a:lnTo>
                      <a:pt x="169961" y="28012"/>
                    </a:lnTo>
                    <a:lnTo>
                      <a:pt x="169843" y="20447"/>
                    </a:lnTo>
                    <a:lnTo>
                      <a:pt x="169843" y="19699"/>
                    </a:lnTo>
                    <a:lnTo>
                      <a:pt x="169764" y="18950"/>
                    </a:lnTo>
                    <a:lnTo>
                      <a:pt x="169685" y="18202"/>
                    </a:lnTo>
                    <a:lnTo>
                      <a:pt x="169527" y="17492"/>
                    </a:lnTo>
                    <a:lnTo>
                      <a:pt x="169370" y="16783"/>
                    </a:lnTo>
                    <a:lnTo>
                      <a:pt x="169212" y="16074"/>
                    </a:lnTo>
                    <a:lnTo>
                      <a:pt x="168976" y="15365"/>
                    </a:lnTo>
                    <a:lnTo>
                      <a:pt x="168739" y="14695"/>
                    </a:lnTo>
                    <a:lnTo>
                      <a:pt x="168464" y="14025"/>
                    </a:lnTo>
                    <a:lnTo>
                      <a:pt x="168148" y="13356"/>
                    </a:lnTo>
                    <a:lnTo>
                      <a:pt x="167833" y="12725"/>
                    </a:lnTo>
                    <a:lnTo>
                      <a:pt x="167479" y="12095"/>
                    </a:lnTo>
                    <a:lnTo>
                      <a:pt x="167085" y="11465"/>
                    </a:lnTo>
                    <a:lnTo>
                      <a:pt x="166691" y="10874"/>
                    </a:lnTo>
                    <a:lnTo>
                      <a:pt x="166257" y="10322"/>
                    </a:lnTo>
                    <a:lnTo>
                      <a:pt x="165785" y="9771"/>
                    </a:lnTo>
                    <a:lnTo>
                      <a:pt x="165312" y="9219"/>
                    </a:lnTo>
                    <a:lnTo>
                      <a:pt x="164800" y="8707"/>
                    </a:lnTo>
                    <a:lnTo>
                      <a:pt x="164288" y="8234"/>
                    </a:lnTo>
                    <a:lnTo>
                      <a:pt x="163736" y="7761"/>
                    </a:lnTo>
                    <a:lnTo>
                      <a:pt x="163184" y="7289"/>
                    </a:lnTo>
                    <a:lnTo>
                      <a:pt x="162593" y="6895"/>
                    </a:lnTo>
                    <a:lnTo>
                      <a:pt x="162002" y="6461"/>
                    </a:lnTo>
                    <a:lnTo>
                      <a:pt x="161372" y="6107"/>
                    </a:lnTo>
                    <a:lnTo>
                      <a:pt x="160742" y="5752"/>
                    </a:lnTo>
                    <a:lnTo>
                      <a:pt x="160072" y="5437"/>
                    </a:lnTo>
                    <a:lnTo>
                      <a:pt x="159402" y="5161"/>
                    </a:lnTo>
                    <a:lnTo>
                      <a:pt x="158732" y="4885"/>
                    </a:lnTo>
                    <a:lnTo>
                      <a:pt x="158023" y="4649"/>
                    </a:lnTo>
                    <a:lnTo>
                      <a:pt x="157314" y="4452"/>
                    </a:lnTo>
                    <a:lnTo>
                      <a:pt x="156566" y="4294"/>
                    </a:lnTo>
                    <a:lnTo>
                      <a:pt x="155817" y="4137"/>
                    </a:lnTo>
                    <a:lnTo>
                      <a:pt x="151405" y="3428"/>
                    </a:lnTo>
                    <a:lnTo>
                      <a:pt x="146834" y="2837"/>
                    </a:lnTo>
                    <a:lnTo>
                      <a:pt x="142225" y="2285"/>
                    </a:lnTo>
                    <a:lnTo>
                      <a:pt x="137537" y="1812"/>
                    </a:lnTo>
                    <a:lnTo>
                      <a:pt x="132770" y="1379"/>
                    </a:lnTo>
                    <a:lnTo>
                      <a:pt x="127924" y="1024"/>
                    </a:lnTo>
                    <a:lnTo>
                      <a:pt x="123078" y="709"/>
                    </a:lnTo>
                    <a:lnTo>
                      <a:pt x="118153" y="473"/>
                    </a:lnTo>
                    <a:lnTo>
                      <a:pt x="113228" y="276"/>
                    </a:lnTo>
                    <a:lnTo>
                      <a:pt x="108264" y="158"/>
                    </a:lnTo>
                    <a:lnTo>
                      <a:pt x="103300" y="39"/>
                    </a:lnTo>
                    <a:lnTo>
                      <a:pt x="98336" y="0"/>
                    </a:lnTo>
                    <a:close/>
                  </a:path>
                </a:pathLst>
              </a:custGeom>
              <a:solidFill>
                <a:schemeClr val="accent2">
                  <a:lumMod val="75000"/>
                </a:scheme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422B24">
                      <a:lumMod val="75000"/>
                    </a:srgbClr>
                  </a:solidFill>
                  <a:latin typeface="Cambria" panose="02040503050406030204" pitchFamily="18" charset="0"/>
                  <a:cs typeface="Arial"/>
                  <a:sym typeface="Arial"/>
                </a:endParaRPr>
              </a:p>
            </p:txBody>
          </p:sp>
          <p:sp>
            <p:nvSpPr>
              <p:cNvPr id="17" name="Google Shape;3581;p43">
                <a:extLst>
                  <a:ext uri="{FF2B5EF4-FFF2-40B4-BE49-F238E27FC236}">
                    <a16:creationId xmlns:a16="http://schemas.microsoft.com/office/drawing/2014/main" xmlns="" id="{39CC1EDF-03DE-12D5-162D-2E1D5A099F2A}"/>
                  </a:ext>
                </a:extLst>
              </p:cNvPr>
              <p:cNvSpPr/>
              <p:nvPr/>
            </p:nvSpPr>
            <p:spPr>
              <a:xfrm rot="10800000">
                <a:off x="3448299" y="2416583"/>
                <a:ext cx="2247815" cy="1557233"/>
              </a:xfrm>
              <a:custGeom>
                <a:avLst/>
                <a:gdLst/>
                <a:ahLst/>
                <a:cxnLst/>
                <a:rect l="l" t="t" r="r" b="b"/>
                <a:pathLst>
                  <a:path w="161452" h="111850" extrusionOk="0">
                    <a:moveTo>
                      <a:pt x="90852" y="1"/>
                    </a:moveTo>
                    <a:lnTo>
                      <a:pt x="84784" y="40"/>
                    </a:lnTo>
                    <a:lnTo>
                      <a:pt x="78796" y="119"/>
                    </a:lnTo>
                    <a:lnTo>
                      <a:pt x="72847" y="277"/>
                    </a:lnTo>
                    <a:lnTo>
                      <a:pt x="67016" y="434"/>
                    </a:lnTo>
                    <a:lnTo>
                      <a:pt x="61264" y="671"/>
                    </a:lnTo>
                    <a:lnTo>
                      <a:pt x="55670" y="946"/>
                    </a:lnTo>
                    <a:lnTo>
                      <a:pt x="50193" y="1222"/>
                    </a:lnTo>
                    <a:lnTo>
                      <a:pt x="44914" y="1537"/>
                    </a:lnTo>
                    <a:lnTo>
                      <a:pt x="39832" y="1853"/>
                    </a:lnTo>
                    <a:lnTo>
                      <a:pt x="34947" y="2207"/>
                    </a:lnTo>
                    <a:lnTo>
                      <a:pt x="25924" y="2916"/>
                    </a:lnTo>
                    <a:lnTo>
                      <a:pt x="18006" y="3586"/>
                    </a:lnTo>
                    <a:lnTo>
                      <a:pt x="11347" y="4216"/>
                    </a:lnTo>
                    <a:lnTo>
                      <a:pt x="10678" y="4335"/>
                    </a:lnTo>
                    <a:lnTo>
                      <a:pt x="9968" y="4453"/>
                    </a:lnTo>
                    <a:lnTo>
                      <a:pt x="9299" y="4610"/>
                    </a:lnTo>
                    <a:lnTo>
                      <a:pt x="8668" y="4807"/>
                    </a:lnTo>
                    <a:lnTo>
                      <a:pt x="7999" y="5044"/>
                    </a:lnTo>
                    <a:lnTo>
                      <a:pt x="7408" y="5280"/>
                    </a:lnTo>
                    <a:lnTo>
                      <a:pt x="6777" y="5595"/>
                    </a:lnTo>
                    <a:lnTo>
                      <a:pt x="6186" y="5911"/>
                    </a:lnTo>
                    <a:lnTo>
                      <a:pt x="5714" y="6226"/>
                    </a:lnTo>
                    <a:lnTo>
                      <a:pt x="5201" y="6580"/>
                    </a:lnTo>
                    <a:lnTo>
                      <a:pt x="4729" y="6935"/>
                    </a:lnTo>
                    <a:lnTo>
                      <a:pt x="4295" y="7329"/>
                    </a:lnTo>
                    <a:lnTo>
                      <a:pt x="3862" y="7723"/>
                    </a:lnTo>
                    <a:lnTo>
                      <a:pt x="3429" y="8156"/>
                    </a:lnTo>
                    <a:lnTo>
                      <a:pt x="3035" y="8590"/>
                    </a:lnTo>
                    <a:lnTo>
                      <a:pt x="2641" y="9023"/>
                    </a:lnTo>
                    <a:lnTo>
                      <a:pt x="2286" y="9535"/>
                    </a:lnTo>
                    <a:lnTo>
                      <a:pt x="1971" y="10008"/>
                    </a:lnTo>
                    <a:lnTo>
                      <a:pt x="1656" y="10520"/>
                    </a:lnTo>
                    <a:lnTo>
                      <a:pt x="1380" y="11032"/>
                    </a:lnTo>
                    <a:lnTo>
                      <a:pt x="1143" y="11584"/>
                    </a:lnTo>
                    <a:lnTo>
                      <a:pt x="907" y="12135"/>
                    </a:lnTo>
                    <a:lnTo>
                      <a:pt x="671" y="12687"/>
                    </a:lnTo>
                    <a:lnTo>
                      <a:pt x="513" y="13278"/>
                    </a:lnTo>
                    <a:lnTo>
                      <a:pt x="316" y="14066"/>
                    </a:lnTo>
                    <a:lnTo>
                      <a:pt x="159" y="14893"/>
                    </a:lnTo>
                    <a:lnTo>
                      <a:pt x="80" y="15720"/>
                    </a:lnTo>
                    <a:lnTo>
                      <a:pt x="40" y="16587"/>
                    </a:lnTo>
                    <a:lnTo>
                      <a:pt x="1" y="19660"/>
                    </a:lnTo>
                    <a:lnTo>
                      <a:pt x="1" y="22694"/>
                    </a:lnTo>
                    <a:lnTo>
                      <a:pt x="40" y="28800"/>
                    </a:lnTo>
                    <a:lnTo>
                      <a:pt x="198" y="34868"/>
                    </a:lnTo>
                    <a:lnTo>
                      <a:pt x="434" y="40895"/>
                    </a:lnTo>
                    <a:lnTo>
                      <a:pt x="710" y="46844"/>
                    </a:lnTo>
                    <a:lnTo>
                      <a:pt x="1065" y="52636"/>
                    </a:lnTo>
                    <a:lnTo>
                      <a:pt x="1419" y="58348"/>
                    </a:lnTo>
                    <a:lnTo>
                      <a:pt x="1853" y="63864"/>
                    </a:lnTo>
                    <a:lnTo>
                      <a:pt x="2325" y="69183"/>
                    </a:lnTo>
                    <a:lnTo>
                      <a:pt x="2798" y="74344"/>
                    </a:lnTo>
                    <a:lnTo>
                      <a:pt x="3310" y="79229"/>
                    </a:lnTo>
                    <a:lnTo>
                      <a:pt x="3822" y="83878"/>
                    </a:lnTo>
                    <a:lnTo>
                      <a:pt x="4335" y="88212"/>
                    </a:lnTo>
                    <a:lnTo>
                      <a:pt x="4807" y="92270"/>
                    </a:lnTo>
                    <a:lnTo>
                      <a:pt x="5753" y="99361"/>
                    </a:lnTo>
                    <a:lnTo>
                      <a:pt x="5832" y="99913"/>
                    </a:lnTo>
                    <a:lnTo>
                      <a:pt x="5950" y="100464"/>
                    </a:lnTo>
                    <a:lnTo>
                      <a:pt x="6068" y="100976"/>
                    </a:lnTo>
                    <a:lnTo>
                      <a:pt x="6226" y="101488"/>
                    </a:lnTo>
                    <a:lnTo>
                      <a:pt x="6423" y="102040"/>
                    </a:lnTo>
                    <a:lnTo>
                      <a:pt x="6620" y="102513"/>
                    </a:lnTo>
                    <a:lnTo>
                      <a:pt x="7053" y="103498"/>
                    </a:lnTo>
                    <a:lnTo>
                      <a:pt x="7605" y="104443"/>
                    </a:lnTo>
                    <a:lnTo>
                      <a:pt x="8196" y="105310"/>
                    </a:lnTo>
                    <a:lnTo>
                      <a:pt x="8905" y="106098"/>
                    </a:lnTo>
                    <a:lnTo>
                      <a:pt x="9653" y="106886"/>
                    </a:lnTo>
                    <a:lnTo>
                      <a:pt x="10441" y="107556"/>
                    </a:lnTo>
                    <a:lnTo>
                      <a:pt x="11308" y="108186"/>
                    </a:lnTo>
                    <a:lnTo>
                      <a:pt x="12214" y="108738"/>
                    </a:lnTo>
                    <a:lnTo>
                      <a:pt x="13199" y="109210"/>
                    </a:lnTo>
                    <a:lnTo>
                      <a:pt x="14184" y="109565"/>
                    </a:lnTo>
                    <a:lnTo>
                      <a:pt x="14696" y="109762"/>
                    </a:lnTo>
                    <a:lnTo>
                      <a:pt x="15208" y="109880"/>
                    </a:lnTo>
                    <a:lnTo>
                      <a:pt x="15760" y="109998"/>
                    </a:lnTo>
                    <a:lnTo>
                      <a:pt x="16311" y="110077"/>
                    </a:lnTo>
                    <a:lnTo>
                      <a:pt x="16863" y="110156"/>
                    </a:lnTo>
                    <a:lnTo>
                      <a:pt x="17415" y="110195"/>
                    </a:lnTo>
                    <a:lnTo>
                      <a:pt x="24349" y="110589"/>
                    </a:lnTo>
                    <a:lnTo>
                      <a:pt x="31480" y="110944"/>
                    </a:lnTo>
                    <a:lnTo>
                      <a:pt x="38768" y="111220"/>
                    </a:lnTo>
                    <a:lnTo>
                      <a:pt x="46214" y="111456"/>
                    </a:lnTo>
                    <a:lnTo>
                      <a:pt x="53818" y="111614"/>
                    </a:lnTo>
                    <a:lnTo>
                      <a:pt x="61540" y="111771"/>
                    </a:lnTo>
                    <a:lnTo>
                      <a:pt x="69459" y="111850"/>
                    </a:lnTo>
                    <a:lnTo>
                      <a:pt x="77456" y="111850"/>
                    </a:lnTo>
                    <a:lnTo>
                      <a:pt x="88015" y="111811"/>
                    </a:lnTo>
                    <a:lnTo>
                      <a:pt x="98140" y="111692"/>
                    </a:lnTo>
                    <a:lnTo>
                      <a:pt x="107792" y="111535"/>
                    </a:lnTo>
                    <a:lnTo>
                      <a:pt x="116933" y="111298"/>
                    </a:lnTo>
                    <a:lnTo>
                      <a:pt x="125482" y="111023"/>
                    </a:lnTo>
                    <a:lnTo>
                      <a:pt x="133401" y="110707"/>
                    </a:lnTo>
                    <a:lnTo>
                      <a:pt x="140571" y="110392"/>
                    </a:lnTo>
                    <a:lnTo>
                      <a:pt x="146954" y="110077"/>
                    </a:lnTo>
                    <a:lnTo>
                      <a:pt x="147505" y="110038"/>
                    </a:lnTo>
                    <a:lnTo>
                      <a:pt x="148096" y="109998"/>
                    </a:lnTo>
                    <a:lnTo>
                      <a:pt x="148648" y="109880"/>
                    </a:lnTo>
                    <a:lnTo>
                      <a:pt x="149199" y="109762"/>
                    </a:lnTo>
                    <a:lnTo>
                      <a:pt x="149751" y="109604"/>
                    </a:lnTo>
                    <a:lnTo>
                      <a:pt x="150302" y="109447"/>
                    </a:lnTo>
                    <a:lnTo>
                      <a:pt x="150815" y="109250"/>
                    </a:lnTo>
                    <a:lnTo>
                      <a:pt x="151327" y="109053"/>
                    </a:lnTo>
                    <a:lnTo>
                      <a:pt x="151839" y="108816"/>
                    </a:lnTo>
                    <a:lnTo>
                      <a:pt x="152351" y="108541"/>
                    </a:lnTo>
                    <a:lnTo>
                      <a:pt x="152824" y="108265"/>
                    </a:lnTo>
                    <a:lnTo>
                      <a:pt x="153297" y="107989"/>
                    </a:lnTo>
                    <a:lnTo>
                      <a:pt x="153730" y="107674"/>
                    </a:lnTo>
                    <a:lnTo>
                      <a:pt x="154163" y="107319"/>
                    </a:lnTo>
                    <a:lnTo>
                      <a:pt x="154597" y="106965"/>
                    </a:lnTo>
                    <a:lnTo>
                      <a:pt x="154991" y="106610"/>
                    </a:lnTo>
                    <a:lnTo>
                      <a:pt x="155385" y="106216"/>
                    </a:lnTo>
                    <a:lnTo>
                      <a:pt x="155779" y="105783"/>
                    </a:lnTo>
                    <a:lnTo>
                      <a:pt x="156133" y="105389"/>
                    </a:lnTo>
                    <a:lnTo>
                      <a:pt x="156448" y="104916"/>
                    </a:lnTo>
                    <a:lnTo>
                      <a:pt x="156764" y="104483"/>
                    </a:lnTo>
                    <a:lnTo>
                      <a:pt x="157079" y="104010"/>
                    </a:lnTo>
                    <a:lnTo>
                      <a:pt x="157355" y="103537"/>
                    </a:lnTo>
                    <a:lnTo>
                      <a:pt x="157630" y="103025"/>
                    </a:lnTo>
                    <a:lnTo>
                      <a:pt x="157867" y="102513"/>
                    </a:lnTo>
                    <a:lnTo>
                      <a:pt x="158064" y="102001"/>
                    </a:lnTo>
                    <a:lnTo>
                      <a:pt x="158261" y="101488"/>
                    </a:lnTo>
                    <a:lnTo>
                      <a:pt x="158418" y="100937"/>
                    </a:lnTo>
                    <a:lnTo>
                      <a:pt x="158576" y="100385"/>
                    </a:lnTo>
                    <a:lnTo>
                      <a:pt x="158694" y="99834"/>
                    </a:lnTo>
                    <a:lnTo>
                      <a:pt x="158773" y="99243"/>
                    </a:lnTo>
                    <a:lnTo>
                      <a:pt x="158852" y="98691"/>
                    </a:lnTo>
                    <a:lnTo>
                      <a:pt x="159324" y="92900"/>
                    </a:lnTo>
                    <a:lnTo>
                      <a:pt x="159758" y="87030"/>
                    </a:lnTo>
                    <a:lnTo>
                      <a:pt x="160152" y="81159"/>
                    </a:lnTo>
                    <a:lnTo>
                      <a:pt x="160467" y="75289"/>
                    </a:lnTo>
                    <a:lnTo>
                      <a:pt x="160743" y="69498"/>
                    </a:lnTo>
                    <a:lnTo>
                      <a:pt x="160940" y="63706"/>
                    </a:lnTo>
                    <a:lnTo>
                      <a:pt x="161137" y="58073"/>
                    </a:lnTo>
                    <a:lnTo>
                      <a:pt x="161255" y="52518"/>
                    </a:lnTo>
                    <a:lnTo>
                      <a:pt x="161334" y="47160"/>
                    </a:lnTo>
                    <a:lnTo>
                      <a:pt x="161412" y="41959"/>
                    </a:lnTo>
                    <a:lnTo>
                      <a:pt x="161452" y="36995"/>
                    </a:lnTo>
                    <a:lnTo>
                      <a:pt x="161452" y="32228"/>
                    </a:lnTo>
                    <a:lnTo>
                      <a:pt x="161412" y="23600"/>
                    </a:lnTo>
                    <a:lnTo>
                      <a:pt x="161334" y="16272"/>
                    </a:lnTo>
                    <a:lnTo>
                      <a:pt x="161334" y="15720"/>
                    </a:lnTo>
                    <a:lnTo>
                      <a:pt x="161255" y="15169"/>
                    </a:lnTo>
                    <a:lnTo>
                      <a:pt x="161215" y="14578"/>
                    </a:lnTo>
                    <a:lnTo>
                      <a:pt x="161097" y="14066"/>
                    </a:lnTo>
                    <a:lnTo>
                      <a:pt x="160979" y="13514"/>
                    </a:lnTo>
                    <a:lnTo>
                      <a:pt x="160861" y="12963"/>
                    </a:lnTo>
                    <a:lnTo>
                      <a:pt x="160664" y="12450"/>
                    </a:lnTo>
                    <a:lnTo>
                      <a:pt x="160506" y="11938"/>
                    </a:lnTo>
                    <a:lnTo>
                      <a:pt x="160073" y="10953"/>
                    </a:lnTo>
                    <a:lnTo>
                      <a:pt x="159561" y="10008"/>
                    </a:lnTo>
                    <a:lnTo>
                      <a:pt x="158970" y="9102"/>
                    </a:lnTo>
                    <a:lnTo>
                      <a:pt x="158300" y="8274"/>
                    </a:lnTo>
                    <a:lnTo>
                      <a:pt x="157591" y="7486"/>
                    </a:lnTo>
                    <a:lnTo>
                      <a:pt x="156764" y="6777"/>
                    </a:lnTo>
                    <a:lnTo>
                      <a:pt x="155936" y="6147"/>
                    </a:lnTo>
                    <a:lnTo>
                      <a:pt x="155030" y="5556"/>
                    </a:lnTo>
                    <a:lnTo>
                      <a:pt x="154518" y="5280"/>
                    </a:lnTo>
                    <a:lnTo>
                      <a:pt x="154045" y="5044"/>
                    </a:lnTo>
                    <a:lnTo>
                      <a:pt x="153533" y="4847"/>
                    </a:lnTo>
                    <a:lnTo>
                      <a:pt x="153021" y="4650"/>
                    </a:lnTo>
                    <a:lnTo>
                      <a:pt x="152509" y="4492"/>
                    </a:lnTo>
                    <a:lnTo>
                      <a:pt x="151957" y="4335"/>
                    </a:lnTo>
                    <a:lnTo>
                      <a:pt x="151445" y="4177"/>
                    </a:lnTo>
                    <a:lnTo>
                      <a:pt x="150893" y="4098"/>
                    </a:lnTo>
                    <a:lnTo>
                      <a:pt x="147781" y="3586"/>
                    </a:lnTo>
                    <a:lnTo>
                      <a:pt x="144550" y="3153"/>
                    </a:lnTo>
                    <a:lnTo>
                      <a:pt x="141280" y="2719"/>
                    </a:lnTo>
                    <a:lnTo>
                      <a:pt x="137892" y="2325"/>
                    </a:lnTo>
                    <a:lnTo>
                      <a:pt x="134425" y="1931"/>
                    </a:lnTo>
                    <a:lnTo>
                      <a:pt x="130879" y="1616"/>
                    </a:lnTo>
                    <a:lnTo>
                      <a:pt x="127255" y="1301"/>
                    </a:lnTo>
                    <a:lnTo>
                      <a:pt x="123551" y="1025"/>
                    </a:lnTo>
                    <a:lnTo>
                      <a:pt x="119730" y="789"/>
                    </a:lnTo>
                    <a:lnTo>
                      <a:pt x="115830" y="592"/>
                    </a:lnTo>
                    <a:lnTo>
                      <a:pt x="111890" y="395"/>
                    </a:lnTo>
                    <a:lnTo>
                      <a:pt x="107832" y="277"/>
                    </a:lnTo>
                    <a:lnTo>
                      <a:pt x="103695" y="159"/>
                    </a:lnTo>
                    <a:lnTo>
                      <a:pt x="99480" y="80"/>
                    </a:lnTo>
                    <a:lnTo>
                      <a:pt x="95225" y="40"/>
                    </a:lnTo>
                    <a:lnTo>
                      <a:pt x="90852" y="1"/>
                    </a:lnTo>
                    <a:close/>
                  </a:path>
                </a:pathLst>
              </a:custGeom>
              <a:solidFill>
                <a:srgbClr val="CCFF3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cs typeface="Arial"/>
                  <a:sym typeface="Arial"/>
                </a:endParaRPr>
              </a:p>
            </p:txBody>
          </p:sp>
          <p:sp>
            <p:nvSpPr>
              <p:cNvPr id="18" name="Google Shape;3582;p43">
                <a:extLst>
                  <a:ext uri="{FF2B5EF4-FFF2-40B4-BE49-F238E27FC236}">
                    <a16:creationId xmlns:a16="http://schemas.microsoft.com/office/drawing/2014/main" xmlns="" id="{C3D328A6-A152-42F1-0FFA-423A100AFFD5}"/>
                  </a:ext>
                </a:extLst>
              </p:cNvPr>
              <p:cNvSpPr/>
              <p:nvPr/>
            </p:nvSpPr>
            <p:spPr>
              <a:xfrm rot="10800000">
                <a:off x="3448299" y="2470702"/>
                <a:ext cx="2247815" cy="1557232"/>
              </a:xfrm>
              <a:custGeom>
                <a:avLst/>
                <a:gdLst/>
                <a:ahLst/>
                <a:cxnLst/>
                <a:rect l="l" t="t" r="r" b="b"/>
                <a:pathLst>
                  <a:path w="161452" h="111850" fill="none" extrusionOk="0">
                    <a:moveTo>
                      <a:pt x="158852" y="98691"/>
                    </a:moveTo>
                    <a:lnTo>
                      <a:pt x="158852" y="98691"/>
                    </a:lnTo>
                    <a:lnTo>
                      <a:pt x="158773" y="99243"/>
                    </a:lnTo>
                    <a:lnTo>
                      <a:pt x="158694" y="99834"/>
                    </a:lnTo>
                    <a:lnTo>
                      <a:pt x="158576" y="100385"/>
                    </a:lnTo>
                    <a:lnTo>
                      <a:pt x="158418" y="100937"/>
                    </a:lnTo>
                    <a:lnTo>
                      <a:pt x="158261" y="101488"/>
                    </a:lnTo>
                    <a:lnTo>
                      <a:pt x="158064" y="102001"/>
                    </a:lnTo>
                    <a:lnTo>
                      <a:pt x="157867" y="102513"/>
                    </a:lnTo>
                    <a:lnTo>
                      <a:pt x="157630" y="103025"/>
                    </a:lnTo>
                    <a:lnTo>
                      <a:pt x="157355" y="103537"/>
                    </a:lnTo>
                    <a:lnTo>
                      <a:pt x="157079" y="104010"/>
                    </a:lnTo>
                    <a:lnTo>
                      <a:pt x="156764" y="104483"/>
                    </a:lnTo>
                    <a:lnTo>
                      <a:pt x="156448" y="104916"/>
                    </a:lnTo>
                    <a:lnTo>
                      <a:pt x="156133" y="105389"/>
                    </a:lnTo>
                    <a:lnTo>
                      <a:pt x="155779" y="105783"/>
                    </a:lnTo>
                    <a:lnTo>
                      <a:pt x="155385" y="106216"/>
                    </a:lnTo>
                    <a:lnTo>
                      <a:pt x="154991" y="106610"/>
                    </a:lnTo>
                    <a:lnTo>
                      <a:pt x="154597" y="106965"/>
                    </a:lnTo>
                    <a:lnTo>
                      <a:pt x="154163" y="107319"/>
                    </a:lnTo>
                    <a:lnTo>
                      <a:pt x="153730" y="107674"/>
                    </a:lnTo>
                    <a:lnTo>
                      <a:pt x="153297" y="107989"/>
                    </a:lnTo>
                    <a:lnTo>
                      <a:pt x="152824" y="108265"/>
                    </a:lnTo>
                    <a:lnTo>
                      <a:pt x="152351" y="108541"/>
                    </a:lnTo>
                    <a:lnTo>
                      <a:pt x="151839" y="108816"/>
                    </a:lnTo>
                    <a:lnTo>
                      <a:pt x="151327" y="109053"/>
                    </a:lnTo>
                    <a:lnTo>
                      <a:pt x="150815" y="109250"/>
                    </a:lnTo>
                    <a:lnTo>
                      <a:pt x="150302" y="109447"/>
                    </a:lnTo>
                    <a:lnTo>
                      <a:pt x="149751" y="109604"/>
                    </a:lnTo>
                    <a:lnTo>
                      <a:pt x="149199" y="109762"/>
                    </a:lnTo>
                    <a:lnTo>
                      <a:pt x="148648" y="109880"/>
                    </a:lnTo>
                    <a:lnTo>
                      <a:pt x="148096" y="109998"/>
                    </a:lnTo>
                    <a:lnTo>
                      <a:pt x="147505" y="110038"/>
                    </a:lnTo>
                    <a:lnTo>
                      <a:pt x="146954" y="110077"/>
                    </a:lnTo>
                    <a:lnTo>
                      <a:pt x="146954" y="110077"/>
                    </a:lnTo>
                    <a:lnTo>
                      <a:pt x="140571" y="110392"/>
                    </a:lnTo>
                    <a:lnTo>
                      <a:pt x="133401" y="110707"/>
                    </a:lnTo>
                    <a:lnTo>
                      <a:pt x="125482" y="111023"/>
                    </a:lnTo>
                    <a:lnTo>
                      <a:pt x="116933" y="111298"/>
                    </a:lnTo>
                    <a:lnTo>
                      <a:pt x="107792" y="111535"/>
                    </a:lnTo>
                    <a:lnTo>
                      <a:pt x="98140" y="111692"/>
                    </a:lnTo>
                    <a:lnTo>
                      <a:pt x="88015" y="111811"/>
                    </a:lnTo>
                    <a:lnTo>
                      <a:pt x="77456" y="111850"/>
                    </a:lnTo>
                    <a:lnTo>
                      <a:pt x="77456" y="111850"/>
                    </a:lnTo>
                    <a:lnTo>
                      <a:pt x="69459" y="111850"/>
                    </a:lnTo>
                    <a:lnTo>
                      <a:pt x="61540" y="111771"/>
                    </a:lnTo>
                    <a:lnTo>
                      <a:pt x="53818" y="111614"/>
                    </a:lnTo>
                    <a:lnTo>
                      <a:pt x="46214" y="111456"/>
                    </a:lnTo>
                    <a:lnTo>
                      <a:pt x="38768" y="111220"/>
                    </a:lnTo>
                    <a:lnTo>
                      <a:pt x="31480" y="110944"/>
                    </a:lnTo>
                    <a:lnTo>
                      <a:pt x="24349" y="110589"/>
                    </a:lnTo>
                    <a:lnTo>
                      <a:pt x="17415" y="110195"/>
                    </a:lnTo>
                    <a:lnTo>
                      <a:pt x="17415" y="110195"/>
                    </a:lnTo>
                    <a:lnTo>
                      <a:pt x="16863" y="110156"/>
                    </a:lnTo>
                    <a:lnTo>
                      <a:pt x="16311" y="110077"/>
                    </a:lnTo>
                    <a:lnTo>
                      <a:pt x="15760" y="109998"/>
                    </a:lnTo>
                    <a:lnTo>
                      <a:pt x="15208" y="109880"/>
                    </a:lnTo>
                    <a:lnTo>
                      <a:pt x="14696" y="109762"/>
                    </a:lnTo>
                    <a:lnTo>
                      <a:pt x="14184" y="109565"/>
                    </a:lnTo>
                    <a:lnTo>
                      <a:pt x="13199" y="109210"/>
                    </a:lnTo>
                    <a:lnTo>
                      <a:pt x="12214" y="108738"/>
                    </a:lnTo>
                    <a:lnTo>
                      <a:pt x="11308" y="108186"/>
                    </a:lnTo>
                    <a:lnTo>
                      <a:pt x="10441" y="107556"/>
                    </a:lnTo>
                    <a:lnTo>
                      <a:pt x="9653" y="106886"/>
                    </a:lnTo>
                    <a:lnTo>
                      <a:pt x="8905" y="106098"/>
                    </a:lnTo>
                    <a:lnTo>
                      <a:pt x="8196" y="105310"/>
                    </a:lnTo>
                    <a:lnTo>
                      <a:pt x="7605" y="104443"/>
                    </a:lnTo>
                    <a:lnTo>
                      <a:pt x="7053" y="103498"/>
                    </a:lnTo>
                    <a:lnTo>
                      <a:pt x="6620" y="102513"/>
                    </a:lnTo>
                    <a:lnTo>
                      <a:pt x="6423" y="102040"/>
                    </a:lnTo>
                    <a:lnTo>
                      <a:pt x="6226" y="101488"/>
                    </a:lnTo>
                    <a:lnTo>
                      <a:pt x="6068" y="100976"/>
                    </a:lnTo>
                    <a:lnTo>
                      <a:pt x="5950" y="100464"/>
                    </a:lnTo>
                    <a:lnTo>
                      <a:pt x="5832" y="99913"/>
                    </a:lnTo>
                    <a:lnTo>
                      <a:pt x="5753" y="99361"/>
                    </a:lnTo>
                    <a:lnTo>
                      <a:pt x="5753" y="99361"/>
                    </a:lnTo>
                    <a:lnTo>
                      <a:pt x="4807" y="92270"/>
                    </a:lnTo>
                    <a:lnTo>
                      <a:pt x="4335" y="88212"/>
                    </a:lnTo>
                    <a:lnTo>
                      <a:pt x="3822" y="83878"/>
                    </a:lnTo>
                    <a:lnTo>
                      <a:pt x="3310" y="79229"/>
                    </a:lnTo>
                    <a:lnTo>
                      <a:pt x="2798" y="74344"/>
                    </a:lnTo>
                    <a:lnTo>
                      <a:pt x="2325" y="69183"/>
                    </a:lnTo>
                    <a:lnTo>
                      <a:pt x="1853" y="63864"/>
                    </a:lnTo>
                    <a:lnTo>
                      <a:pt x="1419" y="58348"/>
                    </a:lnTo>
                    <a:lnTo>
                      <a:pt x="1065" y="52636"/>
                    </a:lnTo>
                    <a:lnTo>
                      <a:pt x="710" y="46844"/>
                    </a:lnTo>
                    <a:lnTo>
                      <a:pt x="434" y="40895"/>
                    </a:lnTo>
                    <a:lnTo>
                      <a:pt x="198" y="34868"/>
                    </a:lnTo>
                    <a:lnTo>
                      <a:pt x="40" y="28800"/>
                    </a:lnTo>
                    <a:lnTo>
                      <a:pt x="1" y="22694"/>
                    </a:lnTo>
                    <a:lnTo>
                      <a:pt x="1" y="19660"/>
                    </a:lnTo>
                    <a:lnTo>
                      <a:pt x="40" y="16587"/>
                    </a:lnTo>
                    <a:lnTo>
                      <a:pt x="40" y="16587"/>
                    </a:lnTo>
                    <a:lnTo>
                      <a:pt x="80" y="15720"/>
                    </a:lnTo>
                    <a:lnTo>
                      <a:pt x="159" y="14893"/>
                    </a:lnTo>
                    <a:lnTo>
                      <a:pt x="316" y="14066"/>
                    </a:lnTo>
                    <a:lnTo>
                      <a:pt x="513" y="13278"/>
                    </a:lnTo>
                    <a:lnTo>
                      <a:pt x="513" y="13278"/>
                    </a:lnTo>
                    <a:lnTo>
                      <a:pt x="671" y="12687"/>
                    </a:lnTo>
                    <a:lnTo>
                      <a:pt x="907" y="12135"/>
                    </a:lnTo>
                    <a:lnTo>
                      <a:pt x="1143" y="11584"/>
                    </a:lnTo>
                    <a:lnTo>
                      <a:pt x="1380" y="11032"/>
                    </a:lnTo>
                    <a:lnTo>
                      <a:pt x="1656" y="10520"/>
                    </a:lnTo>
                    <a:lnTo>
                      <a:pt x="1971" y="10008"/>
                    </a:lnTo>
                    <a:lnTo>
                      <a:pt x="2286" y="9535"/>
                    </a:lnTo>
                    <a:lnTo>
                      <a:pt x="2641" y="9023"/>
                    </a:lnTo>
                    <a:lnTo>
                      <a:pt x="3035" y="8590"/>
                    </a:lnTo>
                    <a:lnTo>
                      <a:pt x="3429" y="8156"/>
                    </a:lnTo>
                    <a:lnTo>
                      <a:pt x="3862" y="7723"/>
                    </a:lnTo>
                    <a:lnTo>
                      <a:pt x="4295" y="7329"/>
                    </a:lnTo>
                    <a:lnTo>
                      <a:pt x="4729" y="6935"/>
                    </a:lnTo>
                    <a:lnTo>
                      <a:pt x="5201" y="6580"/>
                    </a:lnTo>
                    <a:lnTo>
                      <a:pt x="5714" y="6226"/>
                    </a:lnTo>
                    <a:lnTo>
                      <a:pt x="6186" y="5911"/>
                    </a:lnTo>
                    <a:lnTo>
                      <a:pt x="6186" y="5911"/>
                    </a:lnTo>
                    <a:lnTo>
                      <a:pt x="6777" y="5595"/>
                    </a:lnTo>
                    <a:lnTo>
                      <a:pt x="7408" y="5280"/>
                    </a:lnTo>
                    <a:lnTo>
                      <a:pt x="7999" y="5044"/>
                    </a:lnTo>
                    <a:lnTo>
                      <a:pt x="8668" y="4807"/>
                    </a:lnTo>
                    <a:lnTo>
                      <a:pt x="9299" y="4610"/>
                    </a:lnTo>
                    <a:lnTo>
                      <a:pt x="9968" y="4453"/>
                    </a:lnTo>
                    <a:lnTo>
                      <a:pt x="10678" y="4335"/>
                    </a:lnTo>
                    <a:lnTo>
                      <a:pt x="11347" y="4216"/>
                    </a:lnTo>
                    <a:lnTo>
                      <a:pt x="11347" y="4216"/>
                    </a:lnTo>
                    <a:lnTo>
                      <a:pt x="18006" y="3586"/>
                    </a:lnTo>
                    <a:lnTo>
                      <a:pt x="25924" y="2916"/>
                    </a:lnTo>
                    <a:lnTo>
                      <a:pt x="34947" y="2207"/>
                    </a:lnTo>
                    <a:lnTo>
                      <a:pt x="39832" y="1853"/>
                    </a:lnTo>
                    <a:lnTo>
                      <a:pt x="44914" y="1537"/>
                    </a:lnTo>
                    <a:lnTo>
                      <a:pt x="50193" y="1222"/>
                    </a:lnTo>
                    <a:lnTo>
                      <a:pt x="55670" y="946"/>
                    </a:lnTo>
                    <a:lnTo>
                      <a:pt x="61264" y="671"/>
                    </a:lnTo>
                    <a:lnTo>
                      <a:pt x="67016" y="434"/>
                    </a:lnTo>
                    <a:lnTo>
                      <a:pt x="72847" y="277"/>
                    </a:lnTo>
                    <a:lnTo>
                      <a:pt x="78796" y="119"/>
                    </a:lnTo>
                    <a:lnTo>
                      <a:pt x="84784" y="40"/>
                    </a:lnTo>
                    <a:lnTo>
                      <a:pt x="90852" y="1"/>
                    </a:lnTo>
                    <a:lnTo>
                      <a:pt x="90852" y="1"/>
                    </a:lnTo>
                    <a:lnTo>
                      <a:pt x="95225" y="40"/>
                    </a:lnTo>
                    <a:lnTo>
                      <a:pt x="99480" y="80"/>
                    </a:lnTo>
                    <a:lnTo>
                      <a:pt x="103695" y="159"/>
                    </a:lnTo>
                    <a:lnTo>
                      <a:pt x="107832" y="277"/>
                    </a:lnTo>
                    <a:lnTo>
                      <a:pt x="111890" y="395"/>
                    </a:lnTo>
                    <a:lnTo>
                      <a:pt x="115830" y="592"/>
                    </a:lnTo>
                    <a:lnTo>
                      <a:pt x="119730" y="789"/>
                    </a:lnTo>
                    <a:lnTo>
                      <a:pt x="123551" y="1025"/>
                    </a:lnTo>
                    <a:lnTo>
                      <a:pt x="127255" y="1301"/>
                    </a:lnTo>
                    <a:lnTo>
                      <a:pt x="130879" y="1616"/>
                    </a:lnTo>
                    <a:lnTo>
                      <a:pt x="134425" y="1931"/>
                    </a:lnTo>
                    <a:lnTo>
                      <a:pt x="137892" y="2325"/>
                    </a:lnTo>
                    <a:lnTo>
                      <a:pt x="141280" y="2719"/>
                    </a:lnTo>
                    <a:lnTo>
                      <a:pt x="144550" y="3153"/>
                    </a:lnTo>
                    <a:lnTo>
                      <a:pt x="147781" y="3586"/>
                    </a:lnTo>
                    <a:lnTo>
                      <a:pt x="150893" y="4098"/>
                    </a:lnTo>
                    <a:lnTo>
                      <a:pt x="150893" y="4098"/>
                    </a:lnTo>
                    <a:lnTo>
                      <a:pt x="151445" y="4177"/>
                    </a:lnTo>
                    <a:lnTo>
                      <a:pt x="151957" y="4335"/>
                    </a:lnTo>
                    <a:lnTo>
                      <a:pt x="152509" y="4492"/>
                    </a:lnTo>
                    <a:lnTo>
                      <a:pt x="153021" y="4650"/>
                    </a:lnTo>
                    <a:lnTo>
                      <a:pt x="153533" y="4847"/>
                    </a:lnTo>
                    <a:lnTo>
                      <a:pt x="154045" y="5044"/>
                    </a:lnTo>
                    <a:lnTo>
                      <a:pt x="154518" y="5280"/>
                    </a:lnTo>
                    <a:lnTo>
                      <a:pt x="155030" y="5556"/>
                    </a:lnTo>
                    <a:lnTo>
                      <a:pt x="155936" y="6147"/>
                    </a:lnTo>
                    <a:lnTo>
                      <a:pt x="156764" y="6777"/>
                    </a:lnTo>
                    <a:lnTo>
                      <a:pt x="157591" y="7486"/>
                    </a:lnTo>
                    <a:lnTo>
                      <a:pt x="158300" y="8274"/>
                    </a:lnTo>
                    <a:lnTo>
                      <a:pt x="158970" y="9102"/>
                    </a:lnTo>
                    <a:lnTo>
                      <a:pt x="159561" y="10008"/>
                    </a:lnTo>
                    <a:lnTo>
                      <a:pt x="160073" y="10953"/>
                    </a:lnTo>
                    <a:lnTo>
                      <a:pt x="160506" y="11938"/>
                    </a:lnTo>
                    <a:lnTo>
                      <a:pt x="160664" y="12450"/>
                    </a:lnTo>
                    <a:lnTo>
                      <a:pt x="160861" y="12963"/>
                    </a:lnTo>
                    <a:lnTo>
                      <a:pt x="160979" y="13514"/>
                    </a:lnTo>
                    <a:lnTo>
                      <a:pt x="161097" y="14066"/>
                    </a:lnTo>
                    <a:lnTo>
                      <a:pt x="161215" y="14578"/>
                    </a:lnTo>
                    <a:lnTo>
                      <a:pt x="161255" y="15169"/>
                    </a:lnTo>
                    <a:lnTo>
                      <a:pt x="161334" y="15720"/>
                    </a:lnTo>
                    <a:lnTo>
                      <a:pt x="161334" y="16272"/>
                    </a:lnTo>
                    <a:lnTo>
                      <a:pt x="161334" y="16272"/>
                    </a:lnTo>
                    <a:lnTo>
                      <a:pt x="161412" y="23600"/>
                    </a:lnTo>
                    <a:lnTo>
                      <a:pt x="161452" y="32228"/>
                    </a:lnTo>
                    <a:lnTo>
                      <a:pt x="161452" y="36995"/>
                    </a:lnTo>
                    <a:lnTo>
                      <a:pt x="161412" y="41959"/>
                    </a:lnTo>
                    <a:lnTo>
                      <a:pt x="161334" y="47160"/>
                    </a:lnTo>
                    <a:lnTo>
                      <a:pt x="161255" y="52518"/>
                    </a:lnTo>
                    <a:lnTo>
                      <a:pt x="161137" y="58073"/>
                    </a:lnTo>
                    <a:lnTo>
                      <a:pt x="160940" y="63706"/>
                    </a:lnTo>
                    <a:lnTo>
                      <a:pt x="160743" y="69498"/>
                    </a:lnTo>
                    <a:lnTo>
                      <a:pt x="160467" y="75289"/>
                    </a:lnTo>
                    <a:lnTo>
                      <a:pt x="160152" y="81159"/>
                    </a:lnTo>
                    <a:lnTo>
                      <a:pt x="159758" y="87030"/>
                    </a:lnTo>
                    <a:lnTo>
                      <a:pt x="159324" y="92900"/>
                    </a:lnTo>
                    <a:lnTo>
                      <a:pt x="158852" y="9869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cs typeface="Arial"/>
                  <a:sym typeface="Arial"/>
                </a:endParaRPr>
              </a:p>
            </p:txBody>
          </p:sp>
          <p:sp>
            <p:nvSpPr>
              <p:cNvPr id="19" name="Google Shape;3583;p43">
                <a:extLst>
                  <a:ext uri="{FF2B5EF4-FFF2-40B4-BE49-F238E27FC236}">
                    <a16:creationId xmlns:a16="http://schemas.microsoft.com/office/drawing/2014/main" xmlns="" id="{1358F90A-0275-7962-4CD5-473BDBECC0DF}"/>
                  </a:ext>
                </a:extLst>
              </p:cNvPr>
              <p:cNvSpPr/>
              <p:nvPr/>
            </p:nvSpPr>
            <p:spPr>
              <a:xfrm rot="10800000">
                <a:off x="3448299" y="2470702"/>
                <a:ext cx="2247815" cy="1557232"/>
              </a:xfrm>
              <a:custGeom>
                <a:avLst/>
                <a:gdLst/>
                <a:ahLst/>
                <a:cxnLst/>
                <a:rect l="l" t="t" r="r" b="b"/>
                <a:pathLst>
                  <a:path w="161452" h="111850" extrusionOk="0">
                    <a:moveTo>
                      <a:pt x="98928" y="3389"/>
                    </a:moveTo>
                    <a:lnTo>
                      <a:pt x="102474" y="3468"/>
                    </a:lnTo>
                    <a:lnTo>
                      <a:pt x="106020" y="3547"/>
                    </a:lnTo>
                    <a:lnTo>
                      <a:pt x="109565" y="3665"/>
                    </a:lnTo>
                    <a:lnTo>
                      <a:pt x="113072" y="3822"/>
                    </a:lnTo>
                    <a:lnTo>
                      <a:pt x="116539" y="3980"/>
                    </a:lnTo>
                    <a:lnTo>
                      <a:pt x="119966" y="4216"/>
                    </a:lnTo>
                    <a:lnTo>
                      <a:pt x="123394" y="4492"/>
                    </a:lnTo>
                    <a:lnTo>
                      <a:pt x="126743" y="4807"/>
                    </a:lnTo>
                    <a:lnTo>
                      <a:pt x="130052" y="5201"/>
                    </a:lnTo>
                    <a:lnTo>
                      <a:pt x="133283" y="5595"/>
                    </a:lnTo>
                    <a:lnTo>
                      <a:pt x="136474" y="6068"/>
                    </a:lnTo>
                    <a:lnTo>
                      <a:pt x="139586" y="6580"/>
                    </a:lnTo>
                    <a:lnTo>
                      <a:pt x="142620" y="7132"/>
                    </a:lnTo>
                    <a:lnTo>
                      <a:pt x="145575" y="7723"/>
                    </a:lnTo>
                    <a:lnTo>
                      <a:pt x="148490" y="8393"/>
                    </a:lnTo>
                    <a:lnTo>
                      <a:pt x="149278" y="8629"/>
                    </a:lnTo>
                    <a:lnTo>
                      <a:pt x="150027" y="8905"/>
                    </a:lnTo>
                    <a:lnTo>
                      <a:pt x="150775" y="9259"/>
                    </a:lnTo>
                    <a:lnTo>
                      <a:pt x="151484" y="9653"/>
                    </a:lnTo>
                    <a:lnTo>
                      <a:pt x="152154" y="10087"/>
                    </a:lnTo>
                    <a:lnTo>
                      <a:pt x="152784" y="10599"/>
                    </a:lnTo>
                    <a:lnTo>
                      <a:pt x="153375" y="11150"/>
                    </a:lnTo>
                    <a:lnTo>
                      <a:pt x="153927" y="11702"/>
                    </a:lnTo>
                    <a:lnTo>
                      <a:pt x="154400" y="12332"/>
                    </a:lnTo>
                    <a:lnTo>
                      <a:pt x="154872" y="13002"/>
                    </a:lnTo>
                    <a:lnTo>
                      <a:pt x="155266" y="13672"/>
                    </a:lnTo>
                    <a:lnTo>
                      <a:pt x="155621" y="14420"/>
                    </a:lnTo>
                    <a:lnTo>
                      <a:pt x="155936" y="15169"/>
                    </a:lnTo>
                    <a:lnTo>
                      <a:pt x="156173" y="15917"/>
                    </a:lnTo>
                    <a:lnTo>
                      <a:pt x="156330" y="16745"/>
                    </a:lnTo>
                    <a:lnTo>
                      <a:pt x="156448" y="17533"/>
                    </a:lnTo>
                    <a:lnTo>
                      <a:pt x="156803" y="20685"/>
                    </a:lnTo>
                    <a:lnTo>
                      <a:pt x="157118" y="24309"/>
                    </a:lnTo>
                    <a:lnTo>
                      <a:pt x="157473" y="28328"/>
                    </a:lnTo>
                    <a:lnTo>
                      <a:pt x="157788" y="32740"/>
                    </a:lnTo>
                    <a:lnTo>
                      <a:pt x="158064" y="37468"/>
                    </a:lnTo>
                    <a:lnTo>
                      <a:pt x="158300" y="42471"/>
                    </a:lnTo>
                    <a:lnTo>
                      <a:pt x="158458" y="47711"/>
                    </a:lnTo>
                    <a:lnTo>
                      <a:pt x="158576" y="53148"/>
                    </a:lnTo>
                    <a:lnTo>
                      <a:pt x="158576" y="55945"/>
                    </a:lnTo>
                    <a:lnTo>
                      <a:pt x="158576" y="58742"/>
                    </a:lnTo>
                    <a:lnTo>
                      <a:pt x="158536" y="61579"/>
                    </a:lnTo>
                    <a:lnTo>
                      <a:pt x="158458" y="64416"/>
                    </a:lnTo>
                    <a:lnTo>
                      <a:pt x="158339" y="67292"/>
                    </a:lnTo>
                    <a:lnTo>
                      <a:pt x="158221" y="70128"/>
                    </a:lnTo>
                    <a:lnTo>
                      <a:pt x="158064" y="73004"/>
                    </a:lnTo>
                    <a:lnTo>
                      <a:pt x="157867" y="75880"/>
                    </a:lnTo>
                    <a:lnTo>
                      <a:pt x="157591" y="78717"/>
                    </a:lnTo>
                    <a:lnTo>
                      <a:pt x="157315" y="81553"/>
                    </a:lnTo>
                    <a:lnTo>
                      <a:pt x="157000" y="84351"/>
                    </a:lnTo>
                    <a:lnTo>
                      <a:pt x="156606" y="87148"/>
                    </a:lnTo>
                    <a:lnTo>
                      <a:pt x="156212" y="89866"/>
                    </a:lnTo>
                    <a:lnTo>
                      <a:pt x="155739" y="92585"/>
                    </a:lnTo>
                    <a:lnTo>
                      <a:pt x="155227" y="95264"/>
                    </a:lnTo>
                    <a:lnTo>
                      <a:pt x="154636" y="97864"/>
                    </a:lnTo>
                    <a:lnTo>
                      <a:pt x="154400" y="98652"/>
                    </a:lnTo>
                    <a:lnTo>
                      <a:pt x="154124" y="99440"/>
                    </a:lnTo>
                    <a:lnTo>
                      <a:pt x="153769" y="100188"/>
                    </a:lnTo>
                    <a:lnTo>
                      <a:pt x="153375" y="100937"/>
                    </a:lnTo>
                    <a:lnTo>
                      <a:pt x="152942" y="101607"/>
                    </a:lnTo>
                    <a:lnTo>
                      <a:pt x="152430" y="102237"/>
                    </a:lnTo>
                    <a:lnTo>
                      <a:pt x="151878" y="102828"/>
                    </a:lnTo>
                    <a:lnTo>
                      <a:pt x="151287" y="103380"/>
                    </a:lnTo>
                    <a:lnTo>
                      <a:pt x="150657" y="103892"/>
                    </a:lnTo>
                    <a:lnTo>
                      <a:pt x="149987" y="104364"/>
                    </a:lnTo>
                    <a:lnTo>
                      <a:pt x="149278" y="104758"/>
                    </a:lnTo>
                    <a:lnTo>
                      <a:pt x="148569" y="105113"/>
                    </a:lnTo>
                    <a:lnTo>
                      <a:pt x="147781" y="105428"/>
                    </a:lnTo>
                    <a:lnTo>
                      <a:pt x="146993" y="105665"/>
                    </a:lnTo>
                    <a:lnTo>
                      <a:pt x="146166" y="105822"/>
                    </a:lnTo>
                    <a:lnTo>
                      <a:pt x="145338" y="105940"/>
                    </a:lnTo>
                    <a:lnTo>
                      <a:pt x="140768" y="106334"/>
                    </a:lnTo>
                    <a:lnTo>
                      <a:pt x="135134" y="106807"/>
                    </a:lnTo>
                    <a:lnTo>
                      <a:pt x="128594" y="107240"/>
                    </a:lnTo>
                    <a:lnTo>
                      <a:pt x="121148" y="107674"/>
                    </a:lnTo>
                    <a:lnTo>
                      <a:pt x="117090" y="107871"/>
                    </a:lnTo>
                    <a:lnTo>
                      <a:pt x="112835" y="108068"/>
                    </a:lnTo>
                    <a:lnTo>
                      <a:pt x="108383" y="108225"/>
                    </a:lnTo>
                    <a:lnTo>
                      <a:pt x="103735" y="108383"/>
                    </a:lnTo>
                    <a:lnTo>
                      <a:pt x="98928" y="108501"/>
                    </a:lnTo>
                    <a:lnTo>
                      <a:pt x="93964" y="108580"/>
                    </a:lnTo>
                    <a:lnTo>
                      <a:pt x="88803" y="108619"/>
                    </a:lnTo>
                    <a:lnTo>
                      <a:pt x="83484" y="108659"/>
                    </a:lnTo>
                    <a:lnTo>
                      <a:pt x="76393" y="108619"/>
                    </a:lnTo>
                    <a:lnTo>
                      <a:pt x="69065" y="108501"/>
                    </a:lnTo>
                    <a:lnTo>
                      <a:pt x="61500" y="108304"/>
                    </a:lnTo>
                    <a:lnTo>
                      <a:pt x="53739" y="108028"/>
                    </a:lnTo>
                    <a:lnTo>
                      <a:pt x="45781" y="107674"/>
                    </a:lnTo>
                    <a:lnTo>
                      <a:pt x="41762" y="107437"/>
                    </a:lnTo>
                    <a:lnTo>
                      <a:pt x="37665" y="107201"/>
                    </a:lnTo>
                    <a:lnTo>
                      <a:pt x="33528" y="106925"/>
                    </a:lnTo>
                    <a:lnTo>
                      <a:pt x="29352" y="106610"/>
                    </a:lnTo>
                    <a:lnTo>
                      <a:pt x="25176" y="106295"/>
                    </a:lnTo>
                    <a:lnTo>
                      <a:pt x="20921" y="105901"/>
                    </a:lnTo>
                    <a:lnTo>
                      <a:pt x="20054" y="105822"/>
                    </a:lnTo>
                    <a:lnTo>
                      <a:pt x="19227" y="105625"/>
                    </a:lnTo>
                    <a:lnTo>
                      <a:pt x="18400" y="105389"/>
                    </a:lnTo>
                    <a:lnTo>
                      <a:pt x="17612" y="105074"/>
                    </a:lnTo>
                    <a:lnTo>
                      <a:pt x="16863" y="104719"/>
                    </a:lnTo>
                    <a:lnTo>
                      <a:pt x="16154" y="104286"/>
                    </a:lnTo>
                    <a:lnTo>
                      <a:pt x="15445" y="103813"/>
                    </a:lnTo>
                    <a:lnTo>
                      <a:pt x="14814" y="103261"/>
                    </a:lnTo>
                    <a:lnTo>
                      <a:pt x="14223" y="102710"/>
                    </a:lnTo>
                    <a:lnTo>
                      <a:pt x="13672" y="102079"/>
                    </a:lnTo>
                    <a:lnTo>
                      <a:pt x="13160" y="101410"/>
                    </a:lnTo>
                    <a:lnTo>
                      <a:pt x="12687" y="100701"/>
                    </a:lnTo>
                    <a:lnTo>
                      <a:pt x="12293" y="99952"/>
                    </a:lnTo>
                    <a:lnTo>
                      <a:pt x="11978" y="99164"/>
                    </a:lnTo>
                    <a:lnTo>
                      <a:pt x="11702" y="98337"/>
                    </a:lnTo>
                    <a:lnTo>
                      <a:pt x="11505" y="97509"/>
                    </a:lnTo>
                    <a:lnTo>
                      <a:pt x="10796" y="93964"/>
                    </a:lnTo>
                    <a:lnTo>
                      <a:pt x="10008" y="89906"/>
                    </a:lnTo>
                    <a:lnTo>
                      <a:pt x="9181" y="85336"/>
                    </a:lnTo>
                    <a:lnTo>
                      <a:pt x="8353" y="80411"/>
                    </a:lnTo>
                    <a:lnTo>
                      <a:pt x="7526" y="75092"/>
                    </a:lnTo>
                    <a:lnTo>
                      <a:pt x="6699" y="69498"/>
                    </a:lnTo>
                    <a:lnTo>
                      <a:pt x="5911" y="63667"/>
                    </a:lnTo>
                    <a:lnTo>
                      <a:pt x="5556" y="60712"/>
                    </a:lnTo>
                    <a:lnTo>
                      <a:pt x="5241" y="57679"/>
                    </a:lnTo>
                    <a:lnTo>
                      <a:pt x="4926" y="54645"/>
                    </a:lnTo>
                    <a:lnTo>
                      <a:pt x="4610" y="51572"/>
                    </a:lnTo>
                    <a:lnTo>
                      <a:pt x="4374" y="48499"/>
                    </a:lnTo>
                    <a:lnTo>
                      <a:pt x="4138" y="45426"/>
                    </a:lnTo>
                    <a:lnTo>
                      <a:pt x="3941" y="42353"/>
                    </a:lnTo>
                    <a:lnTo>
                      <a:pt x="3822" y="39319"/>
                    </a:lnTo>
                    <a:lnTo>
                      <a:pt x="3704" y="36246"/>
                    </a:lnTo>
                    <a:lnTo>
                      <a:pt x="3625" y="33252"/>
                    </a:lnTo>
                    <a:lnTo>
                      <a:pt x="3625" y="30258"/>
                    </a:lnTo>
                    <a:lnTo>
                      <a:pt x="3665" y="27303"/>
                    </a:lnTo>
                    <a:lnTo>
                      <a:pt x="3744" y="24427"/>
                    </a:lnTo>
                    <a:lnTo>
                      <a:pt x="3901" y="21591"/>
                    </a:lnTo>
                    <a:lnTo>
                      <a:pt x="4098" y="18793"/>
                    </a:lnTo>
                    <a:lnTo>
                      <a:pt x="4374" y="16075"/>
                    </a:lnTo>
                    <a:lnTo>
                      <a:pt x="4729" y="13475"/>
                    </a:lnTo>
                    <a:lnTo>
                      <a:pt x="5123" y="10914"/>
                    </a:lnTo>
                    <a:lnTo>
                      <a:pt x="5950" y="10638"/>
                    </a:lnTo>
                    <a:lnTo>
                      <a:pt x="6777" y="10362"/>
                    </a:lnTo>
                    <a:lnTo>
                      <a:pt x="7644" y="10165"/>
                    </a:lnTo>
                    <a:lnTo>
                      <a:pt x="8511" y="10047"/>
                    </a:lnTo>
                    <a:lnTo>
                      <a:pt x="13711" y="9299"/>
                    </a:lnTo>
                    <a:lnTo>
                      <a:pt x="21157" y="8353"/>
                    </a:lnTo>
                    <a:lnTo>
                      <a:pt x="25649" y="7841"/>
                    </a:lnTo>
                    <a:lnTo>
                      <a:pt x="30613" y="7289"/>
                    </a:lnTo>
                    <a:lnTo>
                      <a:pt x="35931" y="6698"/>
                    </a:lnTo>
                    <a:lnTo>
                      <a:pt x="41644" y="6147"/>
                    </a:lnTo>
                    <a:lnTo>
                      <a:pt x="47672" y="5595"/>
                    </a:lnTo>
                    <a:lnTo>
                      <a:pt x="53975" y="5083"/>
                    </a:lnTo>
                    <a:lnTo>
                      <a:pt x="60515" y="4610"/>
                    </a:lnTo>
                    <a:lnTo>
                      <a:pt x="67252" y="4216"/>
                    </a:lnTo>
                    <a:lnTo>
                      <a:pt x="74147" y="3862"/>
                    </a:lnTo>
                    <a:lnTo>
                      <a:pt x="81160" y="3625"/>
                    </a:lnTo>
                    <a:lnTo>
                      <a:pt x="84706" y="3507"/>
                    </a:lnTo>
                    <a:lnTo>
                      <a:pt x="88251" y="3468"/>
                    </a:lnTo>
                    <a:lnTo>
                      <a:pt x="91797" y="3389"/>
                    </a:lnTo>
                    <a:close/>
                    <a:moveTo>
                      <a:pt x="90852" y="1"/>
                    </a:moveTo>
                    <a:lnTo>
                      <a:pt x="84784" y="40"/>
                    </a:lnTo>
                    <a:lnTo>
                      <a:pt x="78796" y="119"/>
                    </a:lnTo>
                    <a:lnTo>
                      <a:pt x="72847" y="277"/>
                    </a:lnTo>
                    <a:lnTo>
                      <a:pt x="67016" y="434"/>
                    </a:lnTo>
                    <a:lnTo>
                      <a:pt x="61264" y="671"/>
                    </a:lnTo>
                    <a:lnTo>
                      <a:pt x="55670" y="946"/>
                    </a:lnTo>
                    <a:lnTo>
                      <a:pt x="50193" y="1222"/>
                    </a:lnTo>
                    <a:lnTo>
                      <a:pt x="44914" y="1537"/>
                    </a:lnTo>
                    <a:lnTo>
                      <a:pt x="39832" y="1853"/>
                    </a:lnTo>
                    <a:lnTo>
                      <a:pt x="34947" y="2207"/>
                    </a:lnTo>
                    <a:lnTo>
                      <a:pt x="25924" y="2916"/>
                    </a:lnTo>
                    <a:lnTo>
                      <a:pt x="18006" y="3586"/>
                    </a:lnTo>
                    <a:lnTo>
                      <a:pt x="11347" y="4216"/>
                    </a:lnTo>
                    <a:lnTo>
                      <a:pt x="10678" y="4335"/>
                    </a:lnTo>
                    <a:lnTo>
                      <a:pt x="9968" y="4453"/>
                    </a:lnTo>
                    <a:lnTo>
                      <a:pt x="9299" y="4610"/>
                    </a:lnTo>
                    <a:lnTo>
                      <a:pt x="8668" y="4807"/>
                    </a:lnTo>
                    <a:lnTo>
                      <a:pt x="7999" y="5044"/>
                    </a:lnTo>
                    <a:lnTo>
                      <a:pt x="7408" y="5280"/>
                    </a:lnTo>
                    <a:lnTo>
                      <a:pt x="6777" y="5595"/>
                    </a:lnTo>
                    <a:lnTo>
                      <a:pt x="6186" y="5911"/>
                    </a:lnTo>
                    <a:lnTo>
                      <a:pt x="5714" y="6226"/>
                    </a:lnTo>
                    <a:lnTo>
                      <a:pt x="5201" y="6580"/>
                    </a:lnTo>
                    <a:lnTo>
                      <a:pt x="4729" y="6935"/>
                    </a:lnTo>
                    <a:lnTo>
                      <a:pt x="4295" y="7329"/>
                    </a:lnTo>
                    <a:lnTo>
                      <a:pt x="3862" y="7723"/>
                    </a:lnTo>
                    <a:lnTo>
                      <a:pt x="3429" y="8156"/>
                    </a:lnTo>
                    <a:lnTo>
                      <a:pt x="3035" y="8590"/>
                    </a:lnTo>
                    <a:lnTo>
                      <a:pt x="2641" y="9023"/>
                    </a:lnTo>
                    <a:lnTo>
                      <a:pt x="2286" y="9535"/>
                    </a:lnTo>
                    <a:lnTo>
                      <a:pt x="1971" y="10008"/>
                    </a:lnTo>
                    <a:lnTo>
                      <a:pt x="1656" y="10520"/>
                    </a:lnTo>
                    <a:lnTo>
                      <a:pt x="1380" y="11032"/>
                    </a:lnTo>
                    <a:lnTo>
                      <a:pt x="1143" y="11584"/>
                    </a:lnTo>
                    <a:lnTo>
                      <a:pt x="907" y="12135"/>
                    </a:lnTo>
                    <a:lnTo>
                      <a:pt x="671" y="12687"/>
                    </a:lnTo>
                    <a:lnTo>
                      <a:pt x="513" y="13278"/>
                    </a:lnTo>
                    <a:lnTo>
                      <a:pt x="316" y="14066"/>
                    </a:lnTo>
                    <a:lnTo>
                      <a:pt x="159" y="14893"/>
                    </a:lnTo>
                    <a:lnTo>
                      <a:pt x="80" y="15720"/>
                    </a:lnTo>
                    <a:lnTo>
                      <a:pt x="40" y="16587"/>
                    </a:lnTo>
                    <a:lnTo>
                      <a:pt x="1" y="21433"/>
                    </a:lnTo>
                    <a:lnTo>
                      <a:pt x="40" y="27224"/>
                    </a:lnTo>
                    <a:lnTo>
                      <a:pt x="159" y="33016"/>
                    </a:lnTo>
                    <a:lnTo>
                      <a:pt x="356" y="38729"/>
                    </a:lnTo>
                    <a:lnTo>
                      <a:pt x="592" y="44402"/>
                    </a:lnTo>
                    <a:lnTo>
                      <a:pt x="868" y="49996"/>
                    </a:lnTo>
                    <a:lnTo>
                      <a:pt x="1222" y="55472"/>
                    </a:lnTo>
                    <a:lnTo>
                      <a:pt x="1616" y="60791"/>
                    </a:lnTo>
                    <a:lnTo>
                      <a:pt x="2050" y="65991"/>
                    </a:lnTo>
                    <a:lnTo>
                      <a:pt x="2483" y="70995"/>
                    </a:lnTo>
                    <a:lnTo>
                      <a:pt x="2956" y="75801"/>
                    </a:lnTo>
                    <a:lnTo>
                      <a:pt x="3429" y="80411"/>
                    </a:lnTo>
                    <a:lnTo>
                      <a:pt x="3901" y="84745"/>
                    </a:lnTo>
                    <a:lnTo>
                      <a:pt x="4374" y="88842"/>
                    </a:lnTo>
                    <a:lnTo>
                      <a:pt x="4847" y="92663"/>
                    </a:lnTo>
                    <a:lnTo>
                      <a:pt x="5753" y="99361"/>
                    </a:lnTo>
                    <a:lnTo>
                      <a:pt x="5832" y="99913"/>
                    </a:lnTo>
                    <a:lnTo>
                      <a:pt x="5950" y="100464"/>
                    </a:lnTo>
                    <a:lnTo>
                      <a:pt x="6068" y="100976"/>
                    </a:lnTo>
                    <a:lnTo>
                      <a:pt x="6226" y="101488"/>
                    </a:lnTo>
                    <a:lnTo>
                      <a:pt x="6423" y="102040"/>
                    </a:lnTo>
                    <a:lnTo>
                      <a:pt x="6620" y="102513"/>
                    </a:lnTo>
                    <a:lnTo>
                      <a:pt x="7053" y="103498"/>
                    </a:lnTo>
                    <a:lnTo>
                      <a:pt x="7605" y="104443"/>
                    </a:lnTo>
                    <a:lnTo>
                      <a:pt x="8196" y="105310"/>
                    </a:lnTo>
                    <a:lnTo>
                      <a:pt x="8905" y="106098"/>
                    </a:lnTo>
                    <a:lnTo>
                      <a:pt x="9653" y="106886"/>
                    </a:lnTo>
                    <a:lnTo>
                      <a:pt x="10441" y="107556"/>
                    </a:lnTo>
                    <a:lnTo>
                      <a:pt x="11308" y="108186"/>
                    </a:lnTo>
                    <a:lnTo>
                      <a:pt x="12214" y="108738"/>
                    </a:lnTo>
                    <a:lnTo>
                      <a:pt x="13199" y="109210"/>
                    </a:lnTo>
                    <a:lnTo>
                      <a:pt x="14184" y="109565"/>
                    </a:lnTo>
                    <a:lnTo>
                      <a:pt x="14696" y="109762"/>
                    </a:lnTo>
                    <a:lnTo>
                      <a:pt x="15208" y="109880"/>
                    </a:lnTo>
                    <a:lnTo>
                      <a:pt x="15760" y="109998"/>
                    </a:lnTo>
                    <a:lnTo>
                      <a:pt x="16311" y="110077"/>
                    </a:lnTo>
                    <a:lnTo>
                      <a:pt x="16863" y="110156"/>
                    </a:lnTo>
                    <a:lnTo>
                      <a:pt x="17415" y="110195"/>
                    </a:lnTo>
                    <a:lnTo>
                      <a:pt x="24349" y="110589"/>
                    </a:lnTo>
                    <a:lnTo>
                      <a:pt x="31480" y="110944"/>
                    </a:lnTo>
                    <a:lnTo>
                      <a:pt x="38768" y="111220"/>
                    </a:lnTo>
                    <a:lnTo>
                      <a:pt x="46214" y="111456"/>
                    </a:lnTo>
                    <a:lnTo>
                      <a:pt x="53818" y="111614"/>
                    </a:lnTo>
                    <a:lnTo>
                      <a:pt x="61540" y="111771"/>
                    </a:lnTo>
                    <a:lnTo>
                      <a:pt x="69459" y="111850"/>
                    </a:lnTo>
                    <a:lnTo>
                      <a:pt x="77456" y="111850"/>
                    </a:lnTo>
                    <a:lnTo>
                      <a:pt x="88015" y="111811"/>
                    </a:lnTo>
                    <a:lnTo>
                      <a:pt x="98140" y="111692"/>
                    </a:lnTo>
                    <a:lnTo>
                      <a:pt x="107792" y="111535"/>
                    </a:lnTo>
                    <a:lnTo>
                      <a:pt x="116933" y="111298"/>
                    </a:lnTo>
                    <a:lnTo>
                      <a:pt x="125482" y="111023"/>
                    </a:lnTo>
                    <a:lnTo>
                      <a:pt x="133401" y="110707"/>
                    </a:lnTo>
                    <a:lnTo>
                      <a:pt x="140571" y="110392"/>
                    </a:lnTo>
                    <a:lnTo>
                      <a:pt x="146954" y="110077"/>
                    </a:lnTo>
                    <a:lnTo>
                      <a:pt x="147505" y="110038"/>
                    </a:lnTo>
                    <a:lnTo>
                      <a:pt x="148096" y="109998"/>
                    </a:lnTo>
                    <a:lnTo>
                      <a:pt x="148648" y="109880"/>
                    </a:lnTo>
                    <a:lnTo>
                      <a:pt x="149199" y="109762"/>
                    </a:lnTo>
                    <a:lnTo>
                      <a:pt x="149751" y="109604"/>
                    </a:lnTo>
                    <a:lnTo>
                      <a:pt x="150302" y="109447"/>
                    </a:lnTo>
                    <a:lnTo>
                      <a:pt x="150815" y="109250"/>
                    </a:lnTo>
                    <a:lnTo>
                      <a:pt x="151327" y="109053"/>
                    </a:lnTo>
                    <a:lnTo>
                      <a:pt x="151839" y="108816"/>
                    </a:lnTo>
                    <a:lnTo>
                      <a:pt x="152351" y="108541"/>
                    </a:lnTo>
                    <a:lnTo>
                      <a:pt x="152824" y="108265"/>
                    </a:lnTo>
                    <a:lnTo>
                      <a:pt x="153297" y="107989"/>
                    </a:lnTo>
                    <a:lnTo>
                      <a:pt x="153730" y="107674"/>
                    </a:lnTo>
                    <a:lnTo>
                      <a:pt x="154163" y="107319"/>
                    </a:lnTo>
                    <a:lnTo>
                      <a:pt x="154597" y="106965"/>
                    </a:lnTo>
                    <a:lnTo>
                      <a:pt x="154991" y="106610"/>
                    </a:lnTo>
                    <a:lnTo>
                      <a:pt x="155385" y="106216"/>
                    </a:lnTo>
                    <a:lnTo>
                      <a:pt x="155779" y="105783"/>
                    </a:lnTo>
                    <a:lnTo>
                      <a:pt x="156133" y="105389"/>
                    </a:lnTo>
                    <a:lnTo>
                      <a:pt x="156448" y="104916"/>
                    </a:lnTo>
                    <a:lnTo>
                      <a:pt x="156764" y="104483"/>
                    </a:lnTo>
                    <a:lnTo>
                      <a:pt x="157079" y="104010"/>
                    </a:lnTo>
                    <a:lnTo>
                      <a:pt x="157355" y="103537"/>
                    </a:lnTo>
                    <a:lnTo>
                      <a:pt x="157630" y="103025"/>
                    </a:lnTo>
                    <a:lnTo>
                      <a:pt x="157867" y="102513"/>
                    </a:lnTo>
                    <a:lnTo>
                      <a:pt x="158064" y="102001"/>
                    </a:lnTo>
                    <a:lnTo>
                      <a:pt x="158261" y="101488"/>
                    </a:lnTo>
                    <a:lnTo>
                      <a:pt x="158418" y="100937"/>
                    </a:lnTo>
                    <a:lnTo>
                      <a:pt x="158576" y="100385"/>
                    </a:lnTo>
                    <a:lnTo>
                      <a:pt x="158694" y="99834"/>
                    </a:lnTo>
                    <a:lnTo>
                      <a:pt x="158773" y="99243"/>
                    </a:lnTo>
                    <a:lnTo>
                      <a:pt x="158852" y="98691"/>
                    </a:lnTo>
                    <a:lnTo>
                      <a:pt x="159206" y="94358"/>
                    </a:lnTo>
                    <a:lnTo>
                      <a:pt x="159561" y="89945"/>
                    </a:lnTo>
                    <a:lnTo>
                      <a:pt x="159876" y="85572"/>
                    </a:lnTo>
                    <a:lnTo>
                      <a:pt x="160152" y="81159"/>
                    </a:lnTo>
                    <a:lnTo>
                      <a:pt x="160388" y="76747"/>
                    </a:lnTo>
                    <a:lnTo>
                      <a:pt x="160585" y="72374"/>
                    </a:lnTo>
                    <a:lnTo>
                      <a:pt x="160782" y="68040"/>
                    </a:lnTo>
                    <a:lnTo>
                      <a:pt x="160940" y="63706"/>
                    </a:lnTo>
                    <a:lnTo>
                      <a:pt x="161176" y="55275"/>
                    </a:lnTo>
                    <a:lnTo>
                      <a:pt x="161334" y="47160"/>
                    </a:lnTo>
                    <a:lnTo>
                      <a:pt x="161452" y="39438"/>
                    </a:lnTo>
                    <a:lnTo>
                      <a:pt x="161452" y="32228"/>
                    </a:lnTo>
                    <a:lnTo>
                      <a:pt x="161412" y="23600"/>
                    </a:lnTo>
                    <a:lnTo>
                      <a:pt x="161334" y="16272"/>
                    </a:lnTo>
                    <a:lnTo>
                      <a:pt x="161334" y="15720"/>
                    </a:lnTo>
                    <a:lnTo>
                      <a:pt x="161255" y="15169"/>
                    </a:lnTo>
                    <a:lnTo>
                      <a:pt x="161215" y="14578"/>
                    </a:lnTo>
                    <a:lnTo>
                      <a:pt x="161097" y="14066"/>
                    </a:lnTo>
                    <a:lnTo>
                      <a:pt x="160979" y="13514"/>
                    </a:lnTo>
                    <a:lnTo>
                      <a:pt x="160861" y="12963"/>
                    </a:lnTo>
                    <a:lnTo>
                      <a:pt x="160664" y="12450"/>
                    </a:lnTo>
                    <a:lnTo>
                      <a:pt x="160506" y="11938"/>
                    </a:lnTo>
                    <a:lnTo>
                      <a:pt x="160073" y="10953"/>
                    </a:lnTo>
                    <a:lnTo>
                      <a:pt x="159561" y="10008"/>
                    </a:lnTo>
                    <a:lnTo>
                      <a:pt x="158970" y="9102"/>
                    </a:lnTo>
                    <a:lnTo>
                      <a:pt x="158300" y="8274"/>
                    </a:lnTo>
                    <a:lnTo>
                      <a:pt x="157591" y="7486"/>
                    </a:lnTo>
                    <a:lnTo>
                      <a:pt x="156764" y="6777"/>
                    </a:lnTo>
                    <a:lnTo>
                      <a:pt x="155936" y="6147"/>
                    </a:lnTo>
                    <a:lnTo>
                      <a:pt x="155030" y="5556"/>
                    </a:lnTo>
                    <a:lnTo>
                      <a:pt x="154518" y="5280"/>
                    </a:lnTo>
                    <a:lnTo>
                      <a:pt x="154045" y="5044"/>
                    </a:lnTo>
                    <a:lnTo>
                      <a:pt x="153533" y="4847"/>
                    </a:lnTo>
                    <a:lnTo>
                      <a:pt x="153021" y="4650"/>
                    </a:lnTo>
                    <a:lnTo>
                      <a:pt x="152509" y="4492"/>
                    </a:lnTo>
                    <a:lnTo>
                      <a:pt x="151957" y="4335"/>
                    </a:lnTo>
                    <a:lnTo>
                      <a:pt x="151445" y="4177"/>
                    </a:lnTo>
                    <a:lnTo>
                      <a:pt x="150893" y="4098"/>
                    </a:lnTo>
                    <a:lnTo>
                      <a:pt x="147781" y="3586"/>
                    </a:lnTo>
                    <a:lnTo>
                      <a:pt x="144550" y="3153"/>
                    </a:lnTo>
                    <a:lnTo>
                      <a:pt x="141280" y="2719"/>
                    </a:lnTo>
                    <a:lnTo>
                      <a:pt x="137892" y="2325"/>
                    </a:lnTo>
                    <a:lnTo>
                      <a:pt x="134425" y="1931"/>
                    </a:lnTo>
                    <a:lnTo>
                      <a:pt x="130879" y="1616"/>
                    </a:lnTo>
                    <a:lnTo>
                      <a:pt x="127255" y="1301"/>
                    </a:lnTo>
                    <a:lnTo>
                      <a:pt x="123551" y="1025"/>
                    </a:lnTo>
                    <a:lnTo>
                      <a:pt x="119730" y="789"/>
                    </a:lnTo>
                    <a:lnTo>
                      <a:pt x="115830" y="592"/>
                    </a:lnTo>
                    <a:lnTo>
                      <a:pt x="111890" y="395"/>
                    </a:lnTo>
                    <a:lnTo>
                      <a:pt x="107832" y="277"/>
                    </a:lnTo>
                    <a:lnTo>
                      <a:pt x="103695" y="159"/>
                    </a:lnTo>
                    <a:lnTo>
                      <a:pt x="99480" y="80"/>
                    </a:lnTo>
                    <a:lnTo>
                      <a:pt x="95225" y="40"/>
                    </a:lnTo>
                    <a:lnTo>
                      <a:pt x="90852" y="1"/>
                    </a:lnTo>
                    <a:close/>
                  </a:path>
                </a:pathLst>
              </a:custGeom>
              <a:solidFill>
                <a:srgbClr val="92D05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cs typeface="Arial"/>
                  <a:sym typeface="Arial"/>
                </a:endParaRPr>
              </a:p>
            </p:txBody>
          </p:sp>
          <p:sp>
            <p:nvSpPr>
              <p:cNvPr id="20" name="Google Shape;3584;p43">
                <a:extLst>
                  <a:ext uri="{FF2B5EF4-FFF2-40B4-BE49-F238E27FC236}">
                    <a16:creationId xmlns:a16="http://schemas.microsoft.com/office/drawing/2014/main" xmlns="" id="{0EE93C3D-4B62-AFA7-51F5-BED75FFE9CE0}"/>
                  </a:ext>
                </a:extLst>
              </p:cNvPr>
              <p:cNvSpPr/>
              <p:nvPr/>
            </p:nvSpPr>
            <p:spPr>
              <a:xfrm rot="10800000">
                <a:off x="3488340" y="2515128"/>
                <a:ext cx="2157305" cy="1465622"/>
              </a:xfrm>
              <a:custGeom>
                <a:avLst/>
                <a:gdLst/>
                <a:ahLst/>
                <a:cxnLst/>
                <a:rect l="l" t="t" r="r" b="b"/>
                <a:pathLst>
                  <a:path w="154951" h="105270" fill="none" extrusionOk="0">
                    <a:moveTo>
                      <a:pt x="79859" y="105270"/>
                    </a:moveTo>
                    <a:lnTo>
                      <a:pt x="79859" y="105270"/>
                    </a:lnTo>
                    <a:lnTo>
                      <a:pt x="72768" y="105230"/>
                    </a:lnTo>
                    <a:lnTo>
                      <a:pt x="65440" y="105112"/>
                    </a:lnTo>
                    <a:lnTo>
                      <a:pt x="57875" y="104915"/>
                    </a:lnTo>
                    <a:lnTo>
                      <a:pt x="50114" y="104639"/>
                    </a:lnTo>
                    <a:lnTo>
                      <a:pt x="42156" y="104285"/>
                    </a:lnTo>
                    <a:lnTo>
                      <a:pt x="38137" y="104048"/>
                    </a:lnTo>
                    <a:lnTo>
                      <a:pt x="34040" y="103812"/>
                    </a:lnTo>
                    <a:lnTo>
                      <a:pt x="29903" y="103536"/>
                    </a:lnTo>
                    <a:lnTo>
                      <a:pt x="25727" y="103221"/>
                    </a:lnTo>
                    <a:lnTo>
                      <a:pt x="21551" y="102906"/>
                    </a:lnTo>
                    <a:lnTo>
                      <a:pt x="17296" y="102512"/>
                    </a:lnTo>
                    <a:lnTo>
                      <a:pt x="17296" y="102512"/>
                    </a:lnTo>
                    <a:lnTo>
                      <a:pt x="16429" y="102433"/>
                    </a:lnTo>
                    <a:lnTo>
                      <a:pt x="15602" y="102236"/>
                    </a:lnTo>
                    <a:lnTo>
                      <a:pt x="14775" y="102000"/>
                    </a:lnTo>
                    <a:lnTo>
                      <a:pt x="13987" y="101685"/>
                    </a:lnTo>
                    <a:lnTo>
                      <a:pt x="13238" y="101330"/>
                    </a:lnTo>
                    <a:lnTo>
                      <a:pt x="12529" y="100897"/>
                    </a:lnTo>
                    <a:lnTo>
                      <a:pt x="11820" y="100424"/>
                    </a:lnTo>
                    <a:lnTo>
                      <a:pt x="11189" y="99872"/>
                    </a:lnTo>
                    <a:lnTo>
                      <a:pt x="10598" y="99321"/>
                    </a:lnTo>
                    <a:lnTo>
                      <a:pt x="10047" y="98690"/>
                    </a:lnTo>
                    <a:lnTo>
                      <a:pt x="9535" y="98021"/>
                    </a:lnTo>
                    <a:lnTo>
                      <a:pt x="9062" y="97312"/>
                    </a:lnTo>
                    <a:lnTo>
                      <a:pt x="8668" y="96563"/>
                    </a:lnTo>
                    <a:lnTo>
                      <a:pt x="8353" y="95775"/>
                    </a:lnTo>
                    <a:lnTo>
                      <a:pt x="8077" y="94948"/>
                    </a:lnTo>
                    <a:lnTo>
                      <a:pt x="7880" y="94120"/>
                    </a:lnTo>
                    <a:lnTo>
                      <a:pt x="7880" y="94120"/>
                    </a:lnTo>
                    <a:lnTo>
                      <a:pt x="7171" y="90575"/>
                    </a:lnTo>
                    <a:lnTo>
                      <a:pt x="6383" y="86517"/>
                    </a:lnTo>
                    <a:lnTo>
                      <a:pt x="5556" y="81947"/>
                    </a:lnTo>
                    <a:lnTo>
                      <a:pt x="4728" y="77022"/>
                    </a:lnTo>
                    <a:lnTo>
                      <a:pt x="3901" y="71703"/>
                    </a:lnTo>
                    <a:lnTo>
                      <a:pt x="3074" y="66109"/>
                    </a:lnTo>
                    <a:lnTo>
                      <a:pt x="2286" y="60278"/>
                    </a:lnTo>
                    <a:lnTo>
                      <a:pt x="1931" y="57323"/>
                    </a:lnTo>
                    <a:lnTo>
                      <a:pt x="1616" y="54290"/>
                    </a:lnTo>
                    <a:lnTo>
                      <a:pt x="1301" y="51256"/>
                    </a:lnTo>
                    <a:lnTo>
                      <a:pt x="985" y="48183"/>
                    </a:lnTo>
                    <a:lnTo>
                      <a:pt x="749" y="45110"/>
                    </a:lnTo>
                    <a:lnTo>
                      <a:pt x="513" y="42037"/>
                    </a:lnTo>
                    <a:lnTo>
                      <a:pt x="316" y="38964"/>
                    </a:lnTo>
                    <a:lnTo>
                      <a:pt x="197" y="35930"/>
                    </a:lnTo>
                    <a:lnTo>
                      <a:pt x="79" y="32857"/>
                    </a:lnTo>
                    <a:lnTo>
                      <a:pt x="0" y="29863"/>
                    </a:lnTo>
                    <a:lnTo>
                      <a:pt x="0" y="26869"/>
                    </a:lnTo>
                    <a:lnTo>
                      <a:pt x="40" y="23914"/>
                    </a:lnTo>
                    <a:lnTo>
                      <a:pt x="119" y="21038"/>
                    </a:lnTo>
                    <a:lnTo>
                      <a:pt x="276" y="18202"/>
                    </a:lnTo>
                    <a:lnTo>
                      <a:pt x="473" y="15404"/>
                    </a:lnTo>
                    <a:lnTo>
                      <a:pt x="749" y="12686"/>
                    </a:lnTo>
                    <a:lnTo>
                      <a:pt x="1104" y="10086"/>
                    </a:lnTo>
                    <a:lnTo>
                      <a:pt x="1498" y="7525"/>
                    </a:lnTo>
                    <a:lnTo>
                      <a:pt x="1498" y="7525"/>
                    </a:lnTo>
                    <a:lnTo>
                      <a:pt x="2325" y="7249"/>
                    </a:lnTo>
                    <a:lnTo>
                      <a:pt x="3152" y="6973"/>
                    </a:lnTo>
                    <a:lnTo>
                      <a:pt x="4019" y="6776"/>
                    </a:lnTo>
                    <a:lnTo>
                      <a:pt x="4886" y="6658"/>
                    </a:lnTo>
                    <a:lnTo>
                      <a:pt x="4886" y="6658"/>
                    </a:lnTo>
                    <a:lnTo>
                      <a:pt x="10086" y="5910"/>
                    </a:lnTo>
                    <a:lnTo>
                      <a:pt x="17532" y="4964"/>
                    </a:lnTo>
                    <a:lnTo>
                      <a:pt x="22024" y="4452"/>
                    </a:lnTo>
                    <a:lnTo>
                      <a:pt x="26988" y="3900"/>
                    </a:lnTo>
                    <a:lnTo>
                      <a:pt x="32306" y="3309"/>
                    </a:lnTo>
                    <a:lnTo>
                      <a:pt x="38019" y="2758"/>
                    </a:lnTo>
                    <a:lnTo>
                      <a:pt x="44047" y="2206"/>
                    </a:lnTo>
                    <a:lnTo>
                      <a:pt x="50350" y="1694"/>
                    </a:lnTo>
                    <a:lnTo>
                      <a:pt x="56890" y="1221"/>
                    </a:lnTo>
                    <a:lnTo>
                      <a:pt x="63627" y="827"/>
                    </a:lnTo>
                    <a:lnTo>
                      <a:pt x="70522" y="473"/>
                    </a:lnTo>
                    <a:lnTo>
                      <a:pt x="77535" y="236"/>
                    </a:lnTo>
                    <a:lnTo>
                      <a:pt x="81081" y="118"/>
                    </a:lnTo>
                    <a:lnTo>
                      <a:pt x="84626" y="79"/>
                    </a:lnTo>
                    <a:lnTo>
                      <a:pt x="88172" y="0"/>
                    </a:lnTo>
                    <a:lnTo>
                      <a:pt x="91718" y="0"/>
                    </a:lnTo>
                    <a:lnTo>
                      <a:pt x="91718" y="0"/>
                    </a:lnTo>
                    <a:lnTo>
                      <a:pt x="95303" y="0"/>
                    </a:lnTo>
                    <a:lnTo>
                      <a:pt x="98849" y="79"/>
                    </a:lnTo>
                    <a:lnTo>
                      <a:pt x="102395" y="158"/>
                    </a:lnTo>
                    <a:lnTo>
                      <a:pt x="105940" y="276"/>
                    </a:lnTo>
                    <a:lnTo>
                      <a:pt x="109447" y="433"/>
                    </a:lnTo>
                    <a:lnTo>
                      <a:pt x="112914" y="591"/>
                    </a:lnTo>
                    <a:lnTo>
                      <a:pt x="116341" y="827"/>
                    </a:lnTo>
                    <a:lnTo>
                      <a:pt x="119769" y="1103"/>
                    </a:lnTo>
                    <a:lnTo>
                      <a:pt x="123118" y="1418"/>
                    </a:lnTo>
                    <a:lnTo>
                      <a:pt x="126427" y="1812"/>
                    </a:lnTo>
                    <a:lnTo>
                      <a:pt x="129658" y="2206"/>
                    </a:lnTo>
                    <a:lnTo>
                      <a:pt x="132849" y="2679"/>
                    </a:lnTo>
                    <a:lnTo>
                      <a:pt x="135961" y="3191"/>
                    </a:lnTo>
                    <a:lnTo>
                      <a:pt x="138995" y="3743"/>
                    </a:lnTo>
                    <a:lnTo>
                      <a:pt x="141950" y="4334"/>
                    </a:lnTo>
                    <a:lnTo>
                      <a:pt x="144865" y="5004"/>
                    </a:lnTo>
                    <a:lnTo>
                      <a:pt x="144865" y="5004"/>
                    </a:lnTo>
                    <a:lnTo>
                      <a:pt x="145653" y="5240"/>
                    </a:lnTo>
                    <a:lnTo>
                      <a:pt x="146402" y="5516"/>
                    </a:lnTo>
                    <a:lnTo>
                      <a:pt x="147150" y="5870"/>
                    </a:lnTo>
                    <a:lnTo>
                      <a:pt x="147859" y="6264"/>
                    </a:lnTo>
                    <a:lnTo>
                      <a:pt x="148529" y="6698"/>
                    </a:lnTo>
                    <a:lnTo>
                      <a:pt x="149159" y="7210"/>
                    </a:lnTo>
                    <a:lnTo>
                      <a:pt x="149750" y="7761"/>
                    </a:lnTo>
                    <a:lnTo>
                      <a:pt x="150302" y="8313"/>
                    </a:lnTo>
                    <a:lnTo>
                      <a:pt x="150775" y="8943"/>
                    </a:lnTo>
                    <a:lnTo>
                      <a:pt x="151247" y="9613"/>
                    </a:lnTo>
                    <a:lnTo>
                      <a:pt x="151641" y="10283"/>
                    </a:lnTo>
                    <a:lnTo>
                      <a:pt x="151996" y="11031"/>
                    </a:lnTo>
                    <a:lnTo>
                      <a:pt x="152311" y="11780"/>
                    </a:lnTo>
                    <a:lnTo>
                      <a:pt x="152548" y="12528"/>
                    </a:lnTo>
                    <a:lnTo>
                      <a:pt x="152705" y="13356"/>
                    </a:lnTo>
                    <a:lnTo>
                      <a:pt x="152823" y="14144"/>
                    </a:lnTo>
                    <a:lnTo>
                      <a:pt x="152823" y="14144"/>
                    </a:lnTo>
                    <a:lnTo>
                      <a:pt x="153178" y="17296"/>
                    </a:lnTo>
                    <a:lnTo>
                      <a:pt x="153493" y="20920"/>
                    </a:lnTo>
                    <a:lnTo>
                      <a:pt x="153848" y="24939"/>
                    </a:lnTo>
                    <a:lnTo>
                      <a:pt x="154163" y="29351"/>
                    </a:lnTo>
                    <a:lnTo>
                      <a:pt x="154439" y="34079"/>
                    </a:lnTo>
                    <a:lnTo>
                      <a:pt x="154675" y="39082"/>
                    </a:lnTo>
                    <a:lnTo>
                      <a:pt x="154833" y="44322"/>
                    </a:lnTo>
                    <a:lnTo>
                      <a:pt x="154951" y="49759"/>
                    </a:lnTo>
                    <a:lnTo>
                      <a:pt x="154951" y="52556"/>
                    </a:lnTo>
                    <a:lnTo>
                      <a:pt x="154951" y="55353"/>
                    </a:lnTo>
                    <a:lnTo>
                      <a:pt x="154911" y="58190"/>
                    </a:lnTo>
                    <a:lnTo>
                      <a:pt x="154833" y="61027"/>
                    </a:lnTo>
                    <a:lnTo>
                      <a:pt x="154714" y="63903"/>
                    </a:lnTo>
                    <a:lnTo>
                      <a:pt x="154596" y="66739"/>
                    </a:lnTo>
                    <a:lnTo>
                      <a:pt x="154439" y="69615"/>
                    </a:lnTo>
                    <a:lnTo>
                      <a:pt x="154242" y="72491"/>
                    </a:lnTo>
                    <a:lnTo>
                      <a:pt x="153966" y="75328"/>
                    </a:lnTo>
                    <a:lnTo>
                      <a:pt x="153690" y="78164"/>
                    </a:lnTo>
                    <a:lnTo>
                      <a:pt x="153375" y="80962"/>
                    </a:lnTo>
                    <a:lnTo>
                      <a:pt x="152981" y="83759"/>
                    </a:lnTo>
                    <a:lnTo>
                      <a:pt x="152587" y="86477"/>
                    </a:lnTo>
                    <a:lnTo>
                      <a:pt x="152114" y="89196"/>
                    </a:lnTo>
                    <a:lnTo>
                      <a:pt x="151602" y="91875"/>
                    </a:lnTo>
                    <a:lnTo>
                      <a:pt x="151011" y="94475"/>
                    </a:lnTo>
                    <a:lnTo>
                      <a:pt x="151011" y="94475"/>
                    </a:lnTo>
                    <a:lnTo>
                      <a:pt x="150775" y="95263"/>
                    </a:lnTo>
                    <a:lnTo>
                      <a:pt x="150499" y="96051"/>
                    </a:lnTo>
                    <a:lnTo>
                      <a:pt x="150144" y="96799"/>
                    </a:lnTo>
                    <a:lnTo>
                      <a:pt x="149750" y="97548"/>
                    </a:lnTo>
                    <a:lnTo>
                      <a:pt x="149317" y="98218"/>
                    </a:lnTo>
                    <a:lnTo>
                      <a:pt x="148805" y="98848"/>
                    </a:lnTo>
                    <a:lnTo>
                      <a:pt x="148253" y="99439"/>
                    </a:lnTo>
                    <a:lnTo>
                      <a:pt x="147662" y="99991"/>
                    </a:lnTo>
                    <a:lnTo>
                      <a:pt x="147032" y="100503"/>
                    </a:lnTo>
                    <a:lnTo>
                      <a:pt x="146362" y="100975"/>
                    </a:lnTo>
                    <a:lnTo>
                      <a:pt x="145653" y="101369"/>
                    </a:lnTo>
                    <a:lnTo>
                      <a:pt x="144944" y="101724"/>
                    </a:lnTo>
                    <a:lnTo>
                      <a:pt x="144156" y="102039"/>
                    </a:lnTo>
                    <a:lnTo>
                      <a:pt x="143368" y="102276"/>
                    </a:lnTo>
                    <a:lnTo>
                      <a:pt x="142541" y="102433"/>
                    </a:lnTo>
                    <a:lnTo>
                      <a:pt x="141713" y="102551"/>
                    </a:lnTo>
                    <a:lnTo>
                      <a:pt x="141713" y="102551"/>
                    </a:lnTo>
                    <a:lnTo>
                      <a:pt x="137143" y="102945"/>
                    </a:lnTo>
                    <a:lnTo>
                      <a:pt x="131509" y="103418"/>
                    </a:lnTo>
                    <a:lnTo>
                      <a:pt x="124969" y="103851"/>
                    </a:lnTo>
                    <a:lnTo>
                      <a:pt x="117523" y="104285"/>
                    </a:lnTo>
                    <a:lnTo>
                      <a:pt x="113465" y="104482"/>
                    </a:lnTo>
                    <a:lnTo>
                      <a:pt x="109210" y="104679"/>
                    </a:lnTo>
                    <a:lnTo>
                      <a:pt x="104758" y="104836"/>
                    </a:lnTo>
                    <a:lnTo>
                      <a:pt x="100110" y="104994"/>
                    </a:lnTo>
                    <a:lnTo>
                      <a:pt x="95303" y="105112"/>
                    </a:lnTo>
                    <a:lnTo>
                      <a:pt x="90339" y="105191"/>
                    </a:lnTo>
                    <a:lnTo>
                      <a:pt x="85178" y="105230"/>
                    </a:lnTo>
                    <a:lnTo>
                      <a:pt x="79859" y="10527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cs typeface="Arial"/>
                  <a:sym typeface="Arial"/>
                </a:endParaRPr>
              </a:p>
            </p:txBody>
          </p:sp>
          <p:sp>
            <p:nvSpPr>
              <p:cNvPr id="21" name="Google Shape;3585;p43">
                <a:extLst>
                  <a:ext uri="{FF2B5EF4-FFF2-40B4-BE49-F238E27FC236}">
                    <a16:creationId xmlns:a16="http://schemas.microsoft.com/office/drawing/2014/main" xmlns="" id="{F12E43AB-49F7-A6EB-ED48-2AC6CCC60056}"/>
                  </a:ext>
                </a:extLst>
              </p:cNvPr>
              <p:cNvSpPr/>
              <p:nvPr/>
            </p:nvSpPr>
            <p:spPr>
              <a:xfrm rot="10800000">
                <a:off x="3448299" y="2470702"/>
                <a:ext cx="2247815" cy="1557232"/>
              </a:xfrm>
              <a:custGeom>
                <a:avLst/>
                <a:gdLst/>
                <a:ahLst/>
                <a:cxnLst/>
                <a:rect l="l" t="t" r="r" b="b"/>
                <a:pathLst>
                  <a:path w="161452" h="111850" fill="none" extrusionOk="0">
                    <a:moveTo>
                      <a:pt x="90852" y="1"/>
                    </a:moveTo>
                    <a:lnTo>
                      <a:pt x="90852" y="1"/>
                    </a:lnTo>
                    <a:lnTo>
                      <a:pt x="84784" y="40"/>
                    </a:lnTo>
                    <a:lnTo>
                      <a:pt x="78796" y="119"/>
                    </a:lnTo>
                    <a:lnTo>
                      <a:pt x="72847" y="277"/>
                    </a:lnTo>
                    <a:lnTo>
                      <a:pt x="67016" y="434"/>
                    </a:lnTo>
                    <a:lnTo>
                      <a:pt x="61264" y="671"/>
                    </a:lnTo>
                    <a:lnTo>
                      <a:pt x="55670" y="946"/>
                    </a:lnTo>
                    <a:lnTo>
                      <a:pt x="50193" y="1222"/>
                    </a:lnTo>
                    <a:lnTo>
                      <a:pt x="44914" y="1537"/>
                    </a:lnTo>
                    <a:lnTo>
                      <a:pt x="39832" y="1853"/>
                    </a:lnTo>
                    <a:lnTo>
                      <a:pt x="34947" y="2207"/>
                    </a:lnTo>
                    <a:lnTo>
                      <a:pt x="25924" y="2916"/>
                    </a:lnTo>
                    <a:lnTo>
                      <a:pt x="18006" y="3586"/>
                    </a:lnTo>
                    <a:lnTo>
                      <a:pt x="11347" y="4216"/>
                    </a:lnTo>
                    <a:lnTo>
                      <a:pt x="11347" y="4216"/>
                    </a:lnTo>
                    <a:lnTo>
                      <a:pt x="10678" y="4335"/>
                    </a:lnTo>
                    <a:lnTo>
                      <a:pt x="9968" y="4453"/>
                    </a:lnTo>
                    <a:lnTo>
                      <a:pt x="9299" y="4610"/>
                    </a:lnTo>
                    <a:lnTo>
                      <a:pt x="8668" y="4807"/>
                    </a:lnTo>
                    <a:lnTo>
                      <a:pt x="7999" y="5044"/>
                    </a:lnTo>
                    <a:lnTo>
                      <a:pt x="7408" y="5280"/>
                    </a:lnTo>
                    <a:lnTo>
                      <a:pt x="6777" y="5595"/>
                    </a:lnTo>
                    <a:lnTo>
                      <a:pt x="6186" y="5911"/>
                    </a:lnTo>
                    <a:lnTo>
                      <a:pt x="6186" y="5911"/>
                    </a:lnTo>
                    <a:lnTo>
                      <a:pt x="5714" y="6226"/>
                    </a:lnTo>
                    <a:lnTo>
                      <a:pt x="5201" y="6580"/>
                    </a:lnTo>
                    <a:lnTo>
                      <a:pt x="4729" y="6935"/>
                    </a:lnTo>
                    <a:lnTo>
                      <a:pt x="4295" y="7329"/>
                    </a:lnTo>
                    <a:lnTo>
                      <a:pt x="3862" y="7723"/>
                    </a:lnTo>
                    <a:lnTo>
                      <a:pt x="3429" y="8156"/>
                    </a:lnTo>
                    <a:lnTo>
                      <a:pt x="3035" y="8590"/>
                    </a:lnTo>
                    <a:lnTo>
                      <a:pt x="2641" y="9023"/>
                    </a:lnTo>
                    <a:lnTo>
                      <a:pt x="2286" y="9535"/>
                    </a:lnTo>
                    <a:lnTo>
                      <a:pt x="1971" y="10008"/>
                    </a:lnTo>
                    <a:lnTo>
                      <a:pt x="1656" y="10520"/>
                    </a:lnTo>
                    <a:lnTo>
                      <a:pt x="1380" y="11032"/>
                    </a:lnTo>
                    <a:lnTo>
                      <a:pt x="1143" y="11584"/>
                    </a:lnTo>
                    <a:lnTo>
                      <a:pt x="907" y="12135"/>
                    </a:lnTo>
                    <a:lnTo>
                      <a:pt x="671" y="12687"/>
                    </a:lnTo>
                    <a:lnTo>
                      <a:pt x="513" y="13278"/>
                    </a:lnTo>
                    <a:lnTo>
                      <a:pt x="513" y="13278"/>
                    </a:lnTo>
                    <a:lnTo>
                      <a:pt x="316" y="14066"/>
                    </a:lnTo>
                    <a:lnTo>
                      <a:pt x="159" y="14893"/>
                    </a:lnTo>
                    <a:lnTo>
                      <a:pt x="80" y="15720"/>
                    </a:lnTo>
                    <a:lnTo>
                      <a:pt x="40" y="16587"/>
                    </a:lnTo>
                    <a:lnTo>
                      <a:pt x="40" y="16587"/>
                    </a:lnTo>
                    <a:lnTo>
                      <a:pt x="1" y="21433"/>
                    </a:lnTo>
                    <a:lnTo>
                      <a:pt x="1" y="21433"/>
                    </a:lnTo>
                    <a:lnTo>
                      <a:pt x="40" y="27224"/>
                    </a:lnTo>
                    <a:lnTo>
                      <a:pt x="159" y="33016"/>
                    </a:lnTo>
                    <a:lnTo>
                      <a:pt x="356" y="38729"/>
                    </a:lnTo>
                    <a:lnTo>
                      <a:pt x="592" y="44402"/>
                    </a:lnTo>
                    <a:lnTo>
                      <a:pt x="868" y="49996"/>
                    </a:lnTo>
                    <a:lnTo>
                      <a:pt x="1222" y="55472"/>
                    </a:lnTo>
                    <a:lnTo>
                      <a:pt x="1616" y="60791"/>
                    </a:lnTo>
                    <a:lnTo>
                      <a:pt x="2050" y="65991"/>
                    </a:lnTo>
                    <a:lnTo>
                      <a:pt x="2483" y="70995"/>
                    </a:lnTo>
                    <a:lnTo>
                      <a:pt x="2956" y="75801"/>
                    </a:lnTo>
                    <a:lnTo>
                      <a:pt x="3429" y="80411"/>
                    </a:lnTo>
                    <a:lnTo>
                      <a:pt x="3901" y="84745"/>
                    </a:lnTo>
                    <a:lnTo>
                      <a:pt x="4374" y="88842"/>
                    </a:lnTo>
                    <a:lnTo>
                      <a:pt x="4847" y="92663"/>
                    </a:lnTo>
                    <a:lnTo>
                      <a:pt x="5753" y="99361"/>
                    </a:lnTo>
                    <a:lnTo>
                      <a:pt x="5753" y="99361"/>
                    </a:lnTo>
                    <a:lnTo>
                      <a:pt x="5832" y="99913"/>
                    </a:lnTo>
                    <a:lnTo>
                      <a:pt x="5950" y="100464"/>
                    </a:lnTo>
                    <a:lnTo>
                      <a:pt x="6068" y="100976"/>
                    </a:lnTo>
                    <a:lnTo>
                      <a:pt x="6226" y="101488"/>
                    </a:lnTo>
                    <a:lnTo>
                      <a:pt x="6423" y="102040"/>
                    </a:lnTo>
                    <a:lnTo>
                      <a:pt x="6620" y="102513"/>
                    </a:lnTo>
                    <a:lnTo>
                      <a:pt x="7053" y="103498"/>
                    </a:lnTo>
                    <a:lnTo>
                      <a:pt x="7605" y="104443"/>
                    </a:lnTo>
                    <a:lnTo>
                      <a:pt x="8196" y="105310"/>
                    </a:lnTo>
                    <a:lnTo>
                      <a:pt x="8905" y="106098"/>
                    </a:lnTo>
                    <a:lnTo>
                      <a:pt x="9653" y="106886"/>
                    </a:lnTo>
                    <a:lnTo>
                      <a:pt x="10441" y="107556"/>
                    </a:lnTo>
                    <a:lnTo>
                      <a:pt x="11308" y="108186"/>
                    </a:lnTo>
                    <a:lnTo>
                      <a:pt x="12214" y="108738"/>
                    </a:lnTo>
                    <a:lnTo>
                      <a:pt x="13199" y="109210"/>
                    </a:lnTo>
                    <a:lnTo>
                      <a:pt x="14184" y="109565"/>
                    </a:lnTo>
                    <a:lnTo>
                      <a:pt x="14696" y="109762"/>
                    </a:lnTo>
                    <a:lnTo>
                      <a:pt x="15208" y="109880"/>
                    </a:lnTo>
                    <a:lnTo>
                      <a:pt x="15760" y="109998"/>
                    </a:lnTo>
                    <a:lnTo>
                      <a:pt x="16311" y="110077"/>
                    </a:lnTo>
                    <a:lnTo>
                      <a:pt x="16863" y="110156"/>
                    </a:lnTo>
                    <a:lnTo>
                      <a:pt x="17415" y="110195"/>
                    </a:lnTo>
                    <a:lnTo>
                      <a:pt x="17415" y="110195"/>
                    </a:lnTo>
                    <a:lnTo>
                      <a:pt x="24349" y="110589"/>
                    </a:lnTo>
                    <a:lnTo>
                      <a:pt x="31480" y="110944"/>
                    </a:lnTo>
                    <a:lnTo>
                      <a:pt x="38768" y="111220"/>
                    </a:lnTo>
                    <a:lnTo>
                      <a:pt x="46214" y="111456"/>
                    </a:lnTo>
                    <a:lnTo>
                      <a:pt x="53818" y="111614"/>
                    </a:lnTo>
                    <a:lnTo>
                      <a:pt x="61540" y="111771"/>
                    </a:lnTo>
                    <a:lnTo>
                      <a:pt x="69459" y="111850"/>
                    </a:lnTo>
                    <a:lnTo>
                      <a:pt x="77456" y="111850"/>
                    </a:lnTo>
                    <a:lnTo>
                      <a:pt x="77456" y="111850"/>
                    </a:lnTo>
                    <a:lnTo>
                      <a:pt x="88015" y="111811"/>
                    </a:lnTo>
                    <a:lnTo>
                      <a:pt x="98140" y="111692"/>
                    </a:lnTo>
                    <a:lnTo>
                      <a:pt x="107792" y="111535"/>
                    </a:lnTo>
                    <a:lnTo>
                      <a:pt x="116933" y="111298"/>
                    </a:lnTo>
                    <a:lnTo>
                      <a:pt x="125482" y="111023"/>
                    </a:lnTo>
                    <a:lnTo>
                      <a:pt x="133401" y="110707"/>
                    </a:lnTo>
                    <a:lnTo>
                      <a:pt x="140571" y="110392"/>
                    </a:lnTo>
                    <a:lnTo>
                      <a:pt x="146954" y="110077"/>
                    </a:lnTo>
                    <a:lnTo>
                      <a:pt x="146954" y="110077"/>
                    </a:lnTo>
                    <a:lnTo>
                      <a:pt x="147505" y="110038"/>
                    </a:lnTo>
                    <a:lnTo>
                      <a:pt x="148096" y="109998"/>
                    </a:lnTo>
                    <a:lnTo>
                      <a:pt x="148648" y="109880"/>
                    </a:lnTo>
                    <a:lnTo>
                      <a:pt x="149199" y="109762"/>
                    </a:lnTo>
                    <a:lnTo>
                      <a:pt x="149751" y="109604"/>
                    </a:lnTo>
                    <a:lnTo>
                      <a:pt x="150302" y="109447"/>
                    </a:lnTo>
                    <a:lnTo>
                      <a:pt x="150815" y="109250"/>
                    </a:lnTo>
                    <a:lnTo>
                      <a:pt x="151327" y="109053"/>
                    </a:lnTo>
                    <a:lnTo>
                      <a:pt x="151839" y="108816"/>
                    </a:lnTo>
                    <a:lnTo>
                      <a:pt x="152351" y="108541"/>
                    </a:lnTo>
                    <a:lnTo>
                      <a:pt x="152824" y="108265"/>
                    </a:lnTo>
                    <a:lnTo>
                      <a:pt x="153297" y="107989"/>
                    </a:lnTo>
                    <a:lnTo>
                      <a:pt x="153730" y="107674"/>
                    </a:lnTo>
                    <a:lnTo>
                      <a:pt x="154163" y="107319"/>
                    </a:lnTo>
                    <a:lnTo>
                      <a:pt x="154597" y="106965"/>
                    </a:lnTo>
                    <a:lnTo>
                      <a:pt x="154991" y="106610"/>
                    </a:lnTo>
                    <a:lnTo>
                      <a:pt x="155385" y="106216"/>
                    </a:lnTo>
                    <a:lnTo>
                      <a:pt x="155779" y="105783"/>
                    </a:lnTo>
                    <a:lnTo>
                      <a:pt x="156133" y="105389"/>
                    </a:lnTo>
                    <a:lnTo>
                      <a:pt x="156448" y="104916"/>
                    </a:lnTo>
                    <a:lnTo>
                      <a:pt x="156764" y="104483"/>
                    </a:lnTo>
                    <a:lnTo>
                      <a:pt x="157079" y="104010"/>
                    </a:lnTo>
                    <a:lnTo>
                      <a:pt x="157355" y="103537"/>
                    </a:lnTo>
                    <a:lnTo>
                      <a:pt x="157630" y="103025"/>
                    </a:lnTo>
                    <a:lnTo>
                      <a:pt x="157867" y="102513"/>
                    </a:lnTo>
                    <a:lnTo>
                      <a:pt x="158064" y="102001"/>
                    </a:lnTo>
                    <a:lnTo>
                      <a:pt x="158261" y="101488"/>
                    </a:lnTo>
                    <a:lnTo>
                      <a:pt x="158418" y="100937"/>
                    </a:lnTo>
                    <a:lnTo>
                      <a:pt x="158576" y="100385"/>
                    </a:lnTo>
                    <a:lnTo>
                      <a:pt x="158694" y="99834"/>
                    </a:lnTo>
                    <a:lnTo>
                      <a:pt x="158773" y="99243"/>
                    </a:lnTo>
                    <a:lnTo>
                      <a:pt x="158852" y="98691"/>
                    </a:lnTo>
                    <a:lnTo>
                      <a:pt x="158852" y="98691"/>
                    </a:lnTo>
                    <a:lnTo>
                      <a:pt x="159206" y="94358"/>
                    </a:lnTo>
                    <a:lnTo>
                      <a:pt x="159561" y="89945"/>
                    </a:lnTo>
                    <a:lnTo>
                      <a:pt x="159876" y="85572"/>
                    </a:lnTo>
                    <a:lnTo>
                      <a:pt x="160152" y="81159"/>
                    </a:lnTo>
                    <a:lnTo>
                      <a:pt x="160388" y="76747"/>
                    </a:lnTo>
                    <a:lnTo>
                      <a:pt x="160585" y="72374"/>
                    </a:lnTo>
                    <a:lnTo>
                      <a:pt x="160782" y="68040"/>
                    </a:lnTo>
                    <a:lnTo>
                      <a:pt x="160940" y="63706"/>
                    </a:lnTo>
                    <a:lnTo>
                      <a:pt x="161176" y="55275"/>
                    </a:lnTo>
                    <a:lnTo>
                      <a:pt x="161334" y="47160"/>
                    </a:lnTo>
                    <a:lnTo>
                      <a:pt x="161452" y="39438"/>
                    </a:lnTo>
                    <a:lnTo>
                      <a:pt x="161452" y="32228"/>
                    </a:lnTo>
                    <a:lnTo>
                      <a:pt x="161452" y="32228"/>
                    </a:lnTo>
                    <a:lnTo>
                      <a:pt x="161412" y="23600"/>
                    </a:lnTo>
                    <a:lnTo>
                      <a:pt x="161334" y="16272"/>
                    </a:lnTo>
                    <a:lnTo>
                      <a:pt x="161334" y="16272"/>
                    </a:lnTo>
                    <a:lnTo>
                      <a:pt x="161334" y="15720"/>
                    </a:lnTo>
                    <a:lnTo>
                      <a:pt x="161255" y="15169"/>
                    </a:lnTo>
                    <a:lnTo>
                      <a:pt x="161215" y="14578"/>
                    </a:lnTo>
                    <a:lnTo>
                      <a:pt x="161097" y="14066"/>
                    </a:lnTo>
                    <a:lnTo>
                      <a:pt x="160979" y="13514"/>
                    </a:lnTo>
                    <a:lnTo>
                      <a:pt x="160861" y="12963"/>
                    </a:lnTo>
                    <a:lnTo>
                      <a:pt x="160664" y="12450"/>
                    </a:lnTo>
                    <a:lnTo>
                      <a:pt x="160506" y="11938"/>
                    </a:lnTo>
                    <a:lnTo>
                      <a:pt x="160073" y="10953"/>
                    </a:lnTo>
                    <a:lnTo>
                      <a:pt x="159561" y="10008"/>
                    </a:lnTo>
                    <a:lnTo>
                      <a:pt x="158970" y="9102"/>
                    </a:lnTo>
                    <a:lnTo>
                      <a:pt x="158300" y="8274"/>
                    </a:lnTo>
                    <a:lnTo>
                      <a:pt x="157591" y="7486"/>
                    </a:lnTo>
                    <a:lnTo>
                      <a:pt x="156764" y="6777"/>
                    </a:lnTo>
                    <a:lnTo>
                      <a:pt x="155936" y="6147"/>
                    </a:lnTo>
                    <a:lnTo>
                      <a:pt x="155030" y="5556"/>
                    </a:lnTo>
                    <a:lnTo>
                      <a:pt x="154518" y="5280"/>
                    </a:lnTo>
                    <a:lnTo>
                      <a:pt x="154045" y="5044"/>
                    </a:lnTo>
                    <a:lnTo>
                      <a:pt x="153533" y="4847"/>
                    </a:lnTo>
                    <a:lnTo>
                      <a:pt x="153021" y="4650"/>
                    </a:lnTo>
                    <a:lnTo>
                      <a:pt x="152509" y="4492"/>
                    </a:lnTo>
                    <a:lnTo>
                      <a:pt x="151957" y="4335"/>
                    </a:lnTo>
                    <a:lnTo>
                      <a:pt x="151445" y="4177"/>
                    </a:lnTo>
                    <a:lnTo>
                      <a:pt x="150893" y="4098"/>
                    </a:lnTo>
                    <a:lnTo>
                      <a:pt x="150893" y="4098"/>
                    </a:lnTo>
                    <a:lnTo>
                      <a:pt x="147781" y="3586"/>
                    </a:lnTo>
                    <a:lnTo>
                      <a:pt x="144550" y="3153"/>
                    </a:lnTo>
                    <a:lnTo>
                      <a:pt x="141280" y="2719"/>
                    </a:lnTo>
                    <a:lnTo>
                      <a:pt x="137892" y="2325"/>
                    </a:lnTo>
                    <a:lnTo>
                      <a:pt x="134425" y="1931"/>
                    </a:lnTo>
                    <a:lnTo>
                      <a:pt x="130879" y="1616"/>
                    </a:lnTo>
                    <a:lnTo>
                      <a:pt x="127255" y="1301"/>
                    </a:lnTo>
                    <a:lnTo>
                      <a:pt x="123551" y="1025"/>
                    </a:lnTo>
                    <a:lnTo>
                      <a:pt x="119730" y="789"/>
                    </a:lnTo>
                    <a:lnTo>
                      <a:pt x="115830" y="592"/>
                    </a:lnTo>
                    <a:lnTo>
                      <a:pt x="111890" y="395"/>
                    </a:lnTo>
                    <a:lnTo>
                      <a:pt x="107832" y="277"/>
                    </a:lnTo>
                    <a:lnTo>
                      <a:pt x="103695" y="159"/>
                    </a:lnTo>
                    <a:lnTo>
                      <a:pt x="99480" y="80"/>
                    </a:lnTo>
                    <a:lnTo>
                      <a:pt x="95225" y="40"/>
                    </a:lnTo>
                    <a:lnTo>
                      <a:pt x="90852"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cs typeface="Arial"/>
                  <a:sym typeface="Arial"/>
                </a:endParaRPr>
              </a:p>
            </p:txBody>
          </p:sp>
        </p:grpSp>
        <p:sp>
          <p:nvSpPr>
            <p:cNvPr id="61" name="Google Shape;3537;p41">
              <a:extLst>
                <a:ext uri="{FF2B5EF4-FFF2-40B4-BE49-F238E27FC236}">
                  <a16:creationId xmlns:a16="http://schemas.microsoft.com/office/drawing/2014/main" xmlns="" id="{EAAA7695-E78C-88A9-9185-C0C72E1993AA}"/>
                </a:ext>
              </a:extLst>
            </p:cNvPr>
            <p:cNvSpPr txBox="1">
              <a:spLocks/>
            </p:cNvSpPr>
            <p:nvPr/>
          </p:nvSpPr>
          <p:spPr>
            <a:xfrm>
              <a:off x="1204342" y="299858"/>
              <a:ext cx="6735316" cy="558816"/>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5200"/>
                <a:buFont typeface="Fredoka One"/>
                <a:buNone/>
                <a:defRPr sz="5000" b="0" i="0" u="none" strike="noStrike" cap="none">
                  <a:solidFill>
                    <a:schemeClr val="lt1"/>
                  </a:solidFill>
                  <a:latin typeface="Fredoka One"/>
                  <a:ea typeface="Fredoka One"/>
                  <a:cs typeface="Fredoka One"/>
                  <a:sym typeface="Fredoka One"/>
                </a:defRPr>
              </a:lvl1pPr>
              <a:lvl2pPr marR="0" lvl="1"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2pPr>
              <a:lvl3pPr marR="0" lvl="2"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3pPr>
              <a:lvl4pPr marR="0" lvl="3"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4pPr>
              <a:lvl5pPr marR="0" lvl="4"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5pPr>
              <a:lvl6pPr marR="0" lvl="5"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6pPr>
              <a:lvl7pPr marR="0" lvl="6"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7pPr>
              <a:lvl8pPr marR="0" lvl="7"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8pPr>
              <a:lvl9pPr marR="0" lvl="8"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9pPr>
            </a:lstStyle>
            <a:p>
              <a:pPr defTabSz="1219170">
                <a:buClr>
                  <a:srgbClr val="FFFFFF"/>
                </a:buClr>
              </a:pPr>
              <a:r>
                <a:rPr lang="en-US" sz="4267" b="1" kern="0" dirty="0">
                  <a:solidFill>
                    <a:srgbClr val="513632">
                      <a:lumMod val="75000"/>
                    </a:srgbClr>
                  </a:solidFill>
                  <a:latin typeface="Cambria" panose="02040503050406030204" pitchFamily="18" charset="0"/>
                </a:rPr>
                <a:t>Khi </a:t>
              </a:r>
              <a:r>
                <a:rPr lang="en-US" sz="4267" b="1" kern="0" dirty="0" err="1">
                  <a:solidFill>
                    <a:srgbClr val="513632">
                      <a:lumMod val="75000"/>
                    </a:srgbClr>
                  </a:solidFill>
                  <a:latin typeface="Cambria" panose="02040503050406030204" pitchFamily="18" charset="0"/>
                </a:rPr>
                <a:t>bị</a:t>
              </a:r>
              <a:r>
                <a:rPr lang="en-US" sz="4267" b="1" kern="0" dirty="0">
                  <a:solidFill>
                    <a:srgbClr val="513632">
                      <a:lumMod val="75000"/>
                    </a:srgbClr>
                  </a:solidFill>
                  <a:latin typeface="Cambria" panose="02040503050406030204" pitchFamily="18" charset="0"/>
                </a:rPr>
                <a:t> </a:t>
              </a:r>
              <a:r>
                <a:rPr lang="en-US" sz="4267" b="1" kern="0" dirty="0" err="1">
                  <a:solidFill>
                    <a:srgbClr val="513632">
                      <a:lumMod val="75000"/>
                    </a:srgbClr>
                  </a:solidFill>
                  <a:latin typeface="Cambria" panose="02040503050406030204" pitchFamily="18" charset="0"/>
                </a:rPr>
                <a:t>bất</a:t>
              </a:r>
              <a:r>
                <a:rPr lang="en-US" sz="4267" b="1" kern="0" dirty="0">
                  <a:solidFill>
                    <a:srgbClr val="513632">
                      <a:lumMod val="75000"/>
                    </a:srgbClr>
                  </a:solidFill>
                  <a:latin typeface="Cambria" panose="02040503050406030204" pitchFamily="18" charset="0"/>
                </a:rPr>
                <a:t> </a:t>
              </a:r>
              <a:r>
                <a:rPr lang="en-US" sz="4267" b="1" kern="0" dirty="0" err="1">
                  <a:solidFill>
                    <a:srgbClr val="513632">
                      <a:lumMod val="75000"/>
                    </a:srgbClr>
                  </a:solidFill>
                  <a:latin typeface="Cambria" panose="02040503050406030204" pitchFamily="18" charset="0"/>
                </a:rPr>
                <a:t>ngờ</a:t>
              </a:r>
              <a:r>
                <a:rPr lang="en-US" sz="4267" b="1" kern="0" dirty="0">
                  <a:solidFill>
                    <a:srgbClr val="513632">
                      <a:lumMod val="75000"/>
                    </a:srgbClr>
                  </a:solidFill>
                  <a:latin typeface="Cambria" panose="02040503050406030204" pitchFamily="18" charset="0"/>
                </a:rPr>
                <a:t> </a:t>
              </a:r>
              <a:r>
                <a:rPr lang="en-US" sz="4267" b="1" kern="0" dirty="0" err="1">
                  <a:solidFill>
                    <a:srgbClr val="513632">
                      <a:lumMod val="75000"/>
                    </a:srgbClr>
                  </a:solidFill>
                  <a:latin typeface="Cambria" panose="02040503050406030204" pitchFamily="18" charset="0"/>
                </a:rPr>
                <a:t>chúng</a:t>
              </a:r>
              <a:r>
                <a:rPr lang="en-US" sz="4267" b="1" kern="0" dirty="0">
                  <a:solidFill>
                    <a:srgbClr val="513632">
                      <a:lumMod val="75000"/>
                    </a:srgbClr>
                  </a:solidFill>
                  <a:latin typeface="Cambria" panose="02040503050406030204" pitchFamily="18" charset="0"/>
                </a:rPr>
                <a:t> ta </a:t>
              </a:r>
              <a:r>
                <a:rPr lang="en-US" sz="4267" b="1" kern="0" dirty="0" err="1">
                  <a:solidFill>
                    <a:srgbClr val="513632">
                      <a:lumMod val="75000"/>
                    </a:srgbClr>
                  </a:solidFill>
                  <a:latin typeface="Cambria" panose="02040503050406030204" pitchFamily="18" charset="0"/>
                </a:rPr>
                <a:t>có</a:t>
              </a:r>
              <a:r>
                <a:rPr lang="en-US" sz="4267" b="1" kern="0" dirty="0">
                  <a:solidFill>
                    <a:srgbClr val="513632">
                      <a:lumMod val="75000"/>
                    </a:srgbClr>
                  </a:solidFill>
                  <a:latin typeface="Cambria" panose="02040503050406030204" pitchFamily="18" charset="0"/>
                </a:rPr>
                <a:t> </a:t>
              </a:r>
              <a:r>
                <a:rPr lang="en-US" sz="4267" b="1" kern="0" dirty="0" err="1">
                  <a:solidFill>
                    <a:srgbClr val="513632">
                      <a:lumMod val="75000"/>
                    </a:srgbClr>
                  </a:solidFill>
                  <a:latin typeface="Cambria" panose="02040503050406030204" pitchFamily="18" charset="0"/>
                </a:rPr>
                <a:t>thể</a:t>
              </a:r>
              <a:endParaRPr lang="en-US" sz="4267" b="1" kern="0" dirty="0">
                <a:solidFill>
                  <a:srgbClr val="513632">
                    <a:lumMod val="75000"/>
                  </a:srgbClr>
                </a:solidFill>
                <a:latin typeface="Cambria" panose="02040503050406030204" pitchFamily="18" charset="0"/>
              </a:endParaRPr>
            </a:p>
            <a:p>
              <a:pPr defTabSz="1219170">
                <a:buClr>
                  <a:srgbClr val="FFFFFF"/>
                </a:buClr>
              </a:pPr>
              <a:r>
                <a:rPr lang="en-US" sz="4267" b="1" kern="0" dirty="0">
                  <a:solidFill>
                    <a:srgbClr val="513632">
                      <a:lumMod val="75000"/>
                    </a:srgbClr>
                  </a:solidFill>
                  <a:latin typeface="Cambria" panose="02040503050406030204" pitchFamily="18" charset="0"/>
                </a:rPr>
                <a:t> </a:t>
              </a:r>
              <a:r>
                <a:rPr lang="en-US" sz="4267" b="1" kern="0" dirty="0" err="1">
                  <a:solidFill>
                    <a:srgbClr val="513632">
                      <a:lumMod val="75000"/>
                    </a:srgbClr>
                  </a:solidFill>
                  <a:latin typeface="Cambria" panose="02040503050406030204" pitchFamily="18" charset="0"/>
                </a:rPr>
                <a:t>phản</a:t>
              </a:r>
              <a:r>
                <a:rPr lang="en-US" sz="4267" b="1" kern="0" dirty="0">
                  <a:solidFill>
                    <a:srgbClr val="513632">
                      <a:lumMod val="75000"/>
                    </a:srgbClr>
                  </a:solidFill>
                  <a:latin typeface="Cambria" panose="02040503050406030204" pitchFamily="18" charset="0"/>
                </a:rPr>
                <a:t> </a:t>
              </a:r>
              <a:r>
                <a:rPr lang="en-US" sz="4267" b="1" kern="0" dirty="0" err="1">
                  <a:solidFill>
                    <a:srgbClr val="513632">
                      <a:lumMod val="75000"/>
                    </a:srgbClr>
                  </a:solidFill>
                  <a:latin typeface="Cambria" panose="02040503050406030204" pitchFamily="18" charset="0"/>
                </a:rPr>
                <a:t>ứng</a:t>
              </a:r>
              <a:r>
                <a:rPr lang="en-US" sz="4267" b="1" kern="0" dirty="0">
                  <a:solidFill>
                    <a:srgbClr val="513632">
                      <a:lumMod val="75000"/>
                    </a:srgbClr>
                  </a:solidFill>
                  <a:latin typeface="Cambria" panose="02040503050406030204" pitchFamily="18" charset="0"/>
                </a:rPr>
                <a:t> </a:t>
              </a:r>
              <a:r>
                <a:rPr lang="en-US" sz="4267" b="1" kern="0" dirty="0" err="1">
                  <a:solidFill>
                    <a:srgbClr val="513632">
                      <a:lumMod val="75000"/>
                    </a:srgbClr>
                  </a:solidFill>
                  <a:latin typeface="Cambria" panose="02040503050406030204" pitchFamily="18" charset="0"/>
                </a:rPr>
                <a:t>thế</a:t>
              </a:r>
              <a:r>
                <a:rPr lang="en-US" sz="4267" b="1" kern="0" dirty="0">
                  <a:solidFill>
                    <a:srgbClr val="513632">
                      <a:lumMod val="75000"/>
                    </a:srgbClr>
                  </a:solidFill>
                  <a:latin typeface="Cambria" panose="02040503050406030204" pitchFamily="18" charset="0"/>
                </a:rPr>
                <a:t> </a:t>
              </a:r>
              <a:r>
                <a:rPr lang="en-US" sz="4267" b="1" kern="0" dirty="0" err="1">
                  <a:solidFill>
                    <a:srgbClr val="513632">
                      <a:lumMod val="75000"/>
                    </a:srgbClr>
                  </a:solidFill>
                  <a:latin typeface="Cambria" panose="02040503050406030204" pitchFamily="18" charset="0"/>
                </a:rPr>
                <a:t>nào</a:t>
              </a:r>
              <a:r>
                <a:rPr lang="en-US" sz="4267" b="1" kern="0" dirty="0">
                  <a:solidFill>
                    <a:srgbClr val="513632">
                      <a:lumMod val="75000"/>
                    </a:srgbClr>
                  </a:solidFill>
                  <a:latin typeface="Cambria" panose="02040503050406030204" pitchFamily="18" charset="0"/>
                </a:rPr>
                <a:t>?</a:t>
              </a:r>
            </a:p>
          </p:txBody>
        </p:sp>
        <p:pic>
          <p:nvPicPr>
            <p:cNvPr id="66" name="Picture 65" descr="A picture containing diagram&#10;&#10;Description automatically generated">
              <a:hlinkClick r:id="rId11" action="ppaction://hlinksldjump"/>
              <a:extLst>
                <a:ext uri="{FF2B5EF4-FFF2-40B4-BE49-F238E27FC236}">
                  <a16:creationId xmlns:a16="http://schemas.microsoft.com/office/drawing/2014/main" xmlns="" id="{6555AA5A-D002-210E-9208-DA63047DC6DF}"/>
                </a:ext>
              </a:extLst>
            </p:cNvPr>
            <p:cNvPicPr>
              <a:picLocks noChangeAspect="1"/>
            </p:cNvPicPr>
            <p:nvPr/>
          </p:nvPicPr>
          <p:blipFill rotWithShape="1">
            <a:blip r:embed="rId12">
              <a:extLst>
                <a:ext uri="{BEBA8EAE-BF5A-486C-A8C5-ECC9F3942E4B}">
                  <a14:imgProps xmlns:a14="http://schemas.microsoft.com/office/drawing/2010/main">
                    <a14:imgLayer r:embed="rId13">
                      <a14:imgEffect>
                        <a14:backgroundRemoval t="5635" b="50715" l="19633" r="34807">
                          <a14:foregroundMark x1="23405" y1="33765" x2="28588" y2="34725"/>
                          <a14:foregroundMark x1="27324" y1="29014" x2="28750" y2="35037"/>
                          <a14:foregroundMark x1="24344" y1="30910" x2="23712" y2="36957"/>
                          <a14:foregroundMark x1="22935" y1="32493" x2="22935" y2="32493"/>
                          <a14:foregroundMark x1="28280" y1="30910" x2="28588" y2="32181"/>
                          <a14:foregroundMark x1="27956" y1="33453" x2="27956" y2="33453"/>
                          <a14:foregroundMark x1="26709" y1="30598" x2="23405" y2="33453"/>
                          <a14:foregroundMark x1="27178" y1="32829" x2="27178" y2="32829"/>
                          <a14:foregroundMark x1="27178" y1="32829" x2="27178" y2="32829"/>
                          <a14:foregroundMark x1="27017" y1="31557" x2="27017" y2="31557"/>
                          <a14:foregroundMark x1="26855" y1="31557" x2="26855" y2="31557"/>
                          <a14:foregroundMark x1="27810" y1="34077" x2="27810" y2="34077"/>
                          <a14:foregroundMark x1="27810" y1="34077" x2="27810" y2="34077"/>
                        </a14:backgroundRemoval>
                      </a14:imgEffect>
                      <a14:imgEffect>
                        <a14:saturation sat="200000"/>
                      </a14:imgEffect>
                    </a14:imgLayer>
                  </a14:imgProps>
                </a:ext>
              </a:extLst>
            </a:blip>
            <a:srcRect l="17736" r="63296" b="57369"/>
            <a:stretch/>
          </p:blipFill>
          <p:spPr>
            <a:xfrm rot="21208351" flipH="1">
              <a:off x="-99735" y="-387601"/>
              <a:ext cx="1672414" cy="1818025"/>
            </a:xfrm>
            <a:prstGeom prst="rect">
              <a:avLst/>
            </a:prstGeom>
          </p:spPr>
        </p:pic>
      </p:grpSp>
      <p:sp>
        <p:nvSpPr>
          <p:cNvPr id="86" name="Google Shape;118;p4">
            <a:extLst>
              <a:ext uri="{FF2B5EF4-FFF2-40B4-BE49-F238E27FC236}">
                <a16:creationId xmlns:a16="http://schemas.microsoft.com/office/drawing/2014/main" xmlns="" id="{269D10BF-52C3-DD7B-F75E-5B3364A15EAF}"/>
              </a:ext>
            </a:extLst>
          </p:cNvPr>
          <p:cNvSpPr/>
          <p:nvPr/>
        </p:nvSpPr>
        <p:spPr>
          <a:xfrm rot="20682741">
            <a:off x="4626784" y="2290822"/>
            <a:ext cx="1482037" cy="1376751"/>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121900" tIns="121900" rIns="121900" bIns="121900" anchor="ctr" anchorCtr="0">
            <a:noAutofit/>
          </a:bodyPr>
          <a:lstStyle/>
          <a:p>
            <a:pPr defTabSz="1219170">
              <a:buClr>
                <a:srgbClr val="000000"/>
              </a:buClr>
            </a:pPr>
            <a:endParaRPr sz="6667" kern="0">
              <a:solidFill>
                <a:srgbClr val="000000"/>
              </a:solidFill>
              <a:latin typeface="Cambria" panose="02040503050406030204" pitchFamily="18" charset="0"/>
              <a:cs typeface="Arial"/>
              <a:sym typeface="Arial"/>
            </a:endParaRPr>
          </a:p>
        </p:txBody>
      </p:sp>
      <p:sp>
        <p:nvSpPr>
          <p:cNvPr id="88" name="Google Shape;118;p4">
            <a:extLst>
              <a:ext uri="{FF2B5EF4-FFF2-40B4-BE49-F238E27FC236}">
                <a16:creationId xmlns:a16="http://schemas.microsoft.com/office/drawing/2014/main" xmlns="" id="{C9F58A0F-8C66-F4F4-4B78-6E39D172BE4E}"/>
              </a:ext>
            </a:extLst>
          </p:cNvPr>
          <p:cNvSpPr/>
          <p:nvPr/>
        </p:nvSpPr>
        <p:spPr>
          <a:xfrm rot="20682741">
            <a:off x="10497590" y="4599169"/>
            <a:ext cx="1482037" cy="1376751"/>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121900" tIns="121900" rIns="121900" bIns="121900" anchor="ctr" anchorCtr="0">
            <a:noAutofit/>
          </a:bodyPr>
          <a:lstStyle/>
          <a:p>
            <a:pPr defTabSz="1219170">
              <a:buClr>
                <a:srgbClr val="000000"/>
              </a:buClr>
            </a:pPr>
            <a:endParaRPr sz="6667" kern="0">
              <a:solidFill>
                <a:srgbClr val="000000"/>
              </a:solidFill>
              <a:latin typeface="Cambria" panose="02040503050406030204" pitchFamily="18" charset="0"/>
              <a:cs typeface="Arial"/>
              <a:sym typeface="Arial"/>
            </a:endParaRPr>
          </a:p>
        </p:txBody>
      </p:sp>
      <p:sp>
        <p:nvSpPr>
          <p:cNvPr id="89" name="Google Shape;118;p4">
            <a:extLst>
              <a:ext uri="{FF2B5EF4-FFF2-40B4-BE49-F238E27FC236}">
                <a16:creationId xmlns:a16="http://schemas.microsoft.com/office/drawing/2014/main" xmlns="" id="{158B543B-3F34-70AC-077D-975E2061206E}"/>
              </a:ext>
            </a:extLst>
          </p:cNvPr>
          <p:cNvSpPr/>
          <p:nvPr/>
        </p:nvSpPr>
        <p:spPr>
          <a:xfrm rot="20682741">
            <a:off x="10552658" y="2336151"/>
            <a:ext cx="1482037" cy="1376751"/>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121900" tIns="121900" rIns="121900" bIns="121900" anchor="ctr" anchorCtr="0">
            <a:noAutofit/>
          </a:bodyPr>
          <a:lstStyle/>
          <a:p>
            <a:pPr defTabSz="1219170">
              <a:buClr>
                <a:srgbClr val="000000"/>
              </a:buClr>
            </a:pPr>
            <a:endParaRPr sz="6667" kern="0">
              <a:solidFill>
                <a:srgbClr val="000000"/>
              </a:solidFill>
              <a:latin typeface="Cambria" panose="02040503050406030204" pitchFamily="18" charset="0"/>
              <a:cs typeface="Arial"/>
              <a:sym typeface="Arial"/>
            </a:endParaRPr>
          </a:p>
        </p:txBody>
      </p:sp>
      <p:pic>
        <p:nvPicPr>
          <p:cNvPr id="38" name="Tieng-tinh-tinh-www_nhacchuongvui_com">
            <a:hlinkClick r:id="" action="ppaction://media"/>
            <a:extLst>
              <a:ext uri="{FF2B5EF4-FFF2-40B4-BE49-F238E27FC236}">
                <a16:creationId xmlns:a16="http://schemas.microsoft.com/office/drawing/2014/main" xmlns="" id="{AE2717C9-DC37-9E6F-0FAA-528F43A9E22C}"/>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040331" y="6316133"/>
            <a:ext cx="541867" cy="541867"/>
          </a:xfrm>
          <a:prstGeom prst="rect">
            <a:avLst/>
          </a:prstGeom>
        </p:spPr>
      </p:pic>
      <p:pic>
        <p:nvPicPr>
          <p:cNvPr id="63" name="Picture 62" descr="A picture containing diagram&#10;&#10;Description automatically generated">
            <a:hlinkClick r:id="rId11" action="ppaction://hlinksldjump"/>
            <a:extLst>
              <a:ext uri="{FF2B5EF4-FFF2-40B4-BE49-F238E27FC236}">
                <a16:creationId xmlns:a16="http://schemas.microsoft.com/office/drawing/2014/main" xmlns="" id="{BE630B10-C784-1548-BBDE-322FE957EEAA}"/>
              </a:ext>
            </a:extLst>
          </p:cNvPr>
          <p:cNvPicPr>
            <a:picLocks noChangeAspect="1"/>
          </p:cNvPicPr>
          <p:nvPr/>
        </p:nvPicPr>
        <p:blipFill rotWithShape="1">
          <a:blip r:embed="rId15">
            <a:extLst>
              <a:ext uri="{BEBA8EAE-BF5A-486C-A8C5-ECC9F3942E4B}">
                <a14:imgProps xmlns:a14="http://schemas.microsoft.com/office/drawing/2010/main">
                  <a14:imgLayer r:embed="rId13">
                    <a14:imgEffect>
                      <a14:backgroundRemoval t="51146" b="94572" l="65351" r="78692"/>
                    </a14:imgEffect>
                    <a14:imgEffect>
                      <a14:saturation sat="300000"/>
                    </a14:imgEffect>
                  </a14:imgLayer>
                </a14:imgProps>
              </a:ext>
            </a:extLst>
          </a:blip>
          <a:srcRect l="63684" t="45719" r="19641" b="12127"/>
          <a:stretch/>
        </p:blipFill>
        <p:spPr>
          <a:xfrm rot="928165">
            <a:off x="4083114" y="3119084"/>
            <a:ext cx="2550781" cy="2951981"/>
          </a:xfrm>
          <a:prstGeom prst="rect">
            <a:avLst/>
          </a:prstGeom>
        </p:spPr>
      </p:pic>
    </p:spTree>
    <p:extLst>
      <p:ext uri="{BB962C8B-B14F-4D97-AF65-F5344CB8AC3E}">
        <p14:creationId xmlns:p14="http://schemas.microsoft.com/office/powerpoint/2010/main" val="10621285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900" decel="100000" fill="hold"/>
                                        <p:tgtEl>
                                          <p:spTgt spid="1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4"/>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14" presetClass="entr" presetSubtype="10" fill="hold" nodeType="after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randombar(horizontal)">
                                      <p:cBhvr>
                                        <p:cTn id="14" dur="500"/>
                                        <p:tgtEl>
                                          <p:spTgt spid="11"/>
                                        </p:tgtEl>
                                      </p:cBhvr>
                                    </p:animEffect>
                                  </p:childTnLst>
                                </p:cTn>
                              </p:par>
                              <p:par>
                                <p:cTn id="15" presetID="14" presetClass="entr" presetSubtype="1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randombar(horizontal)">
                                      <p:cBhvr>
                                        <p:cTn id="17" dur="500"/>
                                        <p:tgtEl>
                                          <p:spTgt spid="12"/>
                                        </p:tgtEl>
                                      </p:cBhvr>
                                    </p:animEffect>
                                  </p:childTnLst>
                                </p:cTn>
                              </p:par>
                              <p:par>
                                <p:cTn id="18" presetID="14" presetClass="entr" presetSubtype="10" fill="hold"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randombar(horizontal)">
                                      <p:cBhvr>
                                        <p:cTn id="20" dur="500"/>
                                        <p:tgtEl>
                                          <p:spTgt spid="10"/>
                                        </p:tgtEl>
                                      </p:cBhvr>
                                    </p:animEffect>
                                  </p:childTnLst>
                                </p:cTn>
                              </p:par>
                              <p:par>
                                <p:cTn id="21" presetID="14" presetClass="entr" presetSubtype="10"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randombar(horizontal)">
                                      <p:cBhvr>
                                        <p:cTn id="2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10"/>
                    </p:tgtEl>
                  </p:cond>
                </p:stCondLst>
                <p:endSync evt="end" delay="0">
                  <p:rtn val="all"/>
                </p:endSync>
                <p:childTnLst>
                  <p:par>
                    <p:cTn id="25" fill="hold">
                      <p:stCondLst>
                        <p:cond delay="0"/>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86"/>
                                        </p:tgtEl>
                                        <p:attrNameLst>
                                          <p:attrName>style.visibility</p:attrName>
                                        </p:attrNameLst>
                                      </p:cBhvr>
                                      <p:to>
                                        <p:strVal val="visible"/>
                                      </p:to>
                                    </p:set>
                                    <p:animEffect transition="in" filter="fade">
                                      <p:cBhvr>
                                        <p:cTn id="29" dur="1000"/>
                                        <p:tgtEl>
                                          <p:spTgt spid="86"/>
                                        </p:tgtEl>
                                      </p:cBhvr>
                                    </p:animEffect>
                                    <p:anim calcmode="lin" valueType="num">
                                      <p:cBhvr>
                                        <p:cTn id="30" dur="1000" fill="hold"/>
                                        <p:tgtEl>
                                          <p:spTgt spid="86"/>
                                        </p:tgtEl>
                                        <p:attrNameLst>
                                          <p:attrName>ppt_x</p:attrName>
                                        </p:attrNameLst>
                                      </p:cBhvr>
                                      <p:tavLst>
                                        <p:tav tm="0">
                                          <p:val>
                                            <p:strVal val="#ppt_x"/>
                                          </p:val>
                                        </p:tav>
                                        <p:tav tm="100000">
                                          <p:val>
                                            <p:strVal val="#ppt_x"/>
                                          </p:val>
                                        </p:tav>
                                      </p:tavLst>
                                    </p:anim>
                                    <p:anim calcmode="lin" valueType="num">
                                      <p:cBhvr>
                                        <p:cTn id="31" dur="1000" fill="hold"/>
                                        <p:tgtEl>
                                          <p:spTgt spid="86"/>
                                        </p:tgtEl>
                                        <p:attrNameLst>
                                          <p:attrName>ppt_y</p:attrName>
                                        </p:attrNameLst>
                                      </p:cBhvr>
                                      <p:tavLst>
                                        <p:tav tm="0">
                                          <p:val>
                                            <p:strVal val="#ppt_y+.1"/>
                                          </p:val>
                                        </p:tav>
                                        <p:tav tm="100000">
                                          <p:val>
                                            <p:strVal val="#ppt_y"/>
                                          </p:val>
                                        </p:tav>
                                      </p:tavLst>
                                    </p:anim>
                                  </p:childTnLst>
                                  <p:subTnLst>
                                    <p:audio>
                                      <p:cMediaNode vol="100000">
                                        <p:cTn display="0" masterRel="sameClick">
                                          <p:stCondLst>
                                            <p:cond evt="begin" delay="0">
                                              <p:tn val="27"/>
                                            </p:cond>
                                          </p:stCondLst>
                                          <p:endCondLst>
                                            <p:cond evt="onStopAudio" delay="0">
                                              <p:tgtEl>
                                                <p:sldTgt/>
                                              </p:tgtEl>
                                            </p:cond>
                                          </p:endCondLst>
                                        </p:cTn>
                                        <p:tgtEl>
                                          <p:sndTgt r:embed="rId5" name="bomb.wav"/>
                                        </p:tgtEl>
                                      </p:cMediaNode>
                                    </p:audio>
                                  </p:subTnLst>
                                </p:cTn>
                              </p:par>
                            </p:childTnLst>
                          </p:cTn>
                        </p:par>
                      </p:childTnLst>
                    </p:cTn>
                  </p:par>
                </p:childTnLst>
              </p:cTn>
              <p:nextCondLst>
                <p:cond evt="onClick" delay="0">
                  <p:tgtEl>
                    <p:spTgt spid="10"/>
                  </p:tgtEl>
                </p:cond>
              </p:nextCondLst>
            </p:seq>
            <p:seq concurrent="1" nextAc="seek">
              <p:cTn id="32" restart="whenNotActive" fill="hold" evtFilter="cancelBubble" nodeType="interactiveSeq">
                <p:stCondLst>
                  <p:cond evt="onClick" delay="0">
                    <p:tgtEl>
                      <p:spTgt spid="12"/>
                    </p:tgtEl>
                  </p:cond>
                </p:stCondLst>
                <p:endSync evt="end" delay="0">
                  <p:rtn val="all"/>
                </p:endSync>
                <p:childTnLst>
                  <p:par>
                    <p:cTn id="33" fill="hold">
                      <p:stCondLst>
                        <p:cond delay="0"/>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89"/>
                                        </p:tgtEl>
                                        <p:attrNameLst>
                                          <p:attrName>style.visibility</p:attrName>
                                        </p:attrNameLst>
                                      </p:cBhvr>
                                      <p:to>
                                        <p:strVal val="visible"/>
                                      </p:to>
                                    </p:set>
                                    <p:animEffect transition="in" filter="fade">
                                      <p:cBhvr>
                                        <p:cTn id="37" dur="1000"/>
                                        <p:tgtEl>
                                          <p:spTgt spid="89"/>
                                        </p:tgtEl>
                                      </p:cBhvr>
                                    </p:animEffect>
                                    <p:anim calcmode="lin" valueType="num">
                                      <p:cBhvr>
                                        <p:cTn id="38" dur="1000" fill="hold"/>
                                        <p:tgtEl>
                                          <p:spTgt spid="89"/>
                                        </p:tgtEl>
                                        <p:attrNameLst>
                                          <p:attrName>ppt_x</p:attrName>
                                        </p:attrNameLst>
                                      </p:cBhvr>
                                      <p:tavLst>
                                        <p:tav tm="0">
                                          <p:val>
                                            <p:strVal val="#ppt_x"/>
                                          </p:val>
                                        </p:tav>
                                        <p:tav tm="100000">
                                          <p:val>
                                            <p:strVal val="#ppt_x"/>
                                          </p:val>
                                        </p:tav>
                                      </p:tavLst>
                                    </p:anim>
                                    <p:anim calcmode="lin" valueType="num">
                                      <p:cBhvr>
                                        <p:cTn id="39" dur="1000" fill="hold"/>
                                        <p:tgtEl>
                                          <p:spTgt spid="89"/>
                                        </p:tgtEl>
                                        <p:attrNameLst>
                                          <p:attrName>ppt_y</p:attrName>
                                        </p:attrNameLst>
                                      </p:cBhvr>
                                      <p:tavLst>
                                        <p:tav tm="0">
                                          <p:val>
                                            <p:strVal val="#ppt_y+.1"/>
                                          </p:val>
                                        </p:tav>
                                        <p:tav tm="100000">
                                          <p:val>
                                            <p:strVal val="#ppt_y"/>
                                          </p:val>
                                        </p:tav>
                                      </p:tavLst>
                                    </p:anim>
                                  </p:childTnLst>
                                  <p:subTnLst>
                                    <p:audio>
                                      <p:cMediaNode vol="100000">
                                        <p:cTn display="0" masterRel="sameClick">
                                          <p:stCondLst>
                                            <p:cond evt="begin" delay="0">
                                              <p:tn val="35"/>
                                            </p:cond>
                                          </p:stCondLst>
                                          <p:endCondLst>
                                            <p:cond evt="onStopAudio" delay="0">
                                              <p:tgtEl>
                                                <p:sldTgt/>
                                              </p:tgtEl>
                                            </p:cond>
                                          </p:endCondLst>
                                        </p:cTn>
                                        <p:tgtEl>
                                          <p:sndTgt r:embed="rId5" name="bomb.wav"/>
                                        </p:tgtEl>
                                      </p:cMediaNode>
                                    </p:audio>
                                  </p:subTnLst>
                                </p:cTn>
                              </p:par>
                            </p:childTnLst>
                          </p:cTn>
                        </p:par>
                      </p:childTnLst>
                    </p:cTn>
                  </p:par>
                </p:childTnLst>
              </p:cTn>
              <p:nextCondLst>
                <p:cond evt="onClick" delay="0">
                  <p:tgtEl>
                    <p:spTgt spid="12"/>
                  </p:tgtEl>
                </p:cond>
              </p:nextCondLst>
            </p:seq>
            <p:seq concurrent="1" nextAc="seek">
              <p:cTn id="40" restart="whenNotActive" fill="hold" evtFilter="cancelBubble" nodeType="interactiveSeq">
                <p:stCondLst>
                  <p:cond evt="onClick" delay="0">
                    <p:tgtEl>
                      <p:spTgt spid="11"/>
                    </p:tgtEl>
                  </p:cond>
                </p:stCondLst>
                <p:endSync evt="end" delay="0">
                  <p:rtn val="all"/>
                </p:endSync>
                <p:childTnLst>
                  <p:par>
                    <p:cTn id="41" fill="hold">
                      <p:stCondLst>
                        <p:cond delay="0"/>
                      </p:stCondLst>
                      <p:childTnLst>
                        <p:par>
                          <p:cTn id="42" fill="hold">
                            <p:stCondLst>
                              <p:cond delay="0"/>
                            </p:stCondLst>
                            <p:childTnLst>
                              <p:par>
                                <p:cTn id="43" presetID="42" presetClass="entr" presetSubtype="0" fill="hold" nodeType="clickEffect">
                                  <p:stCondLst>
                                    <p:cond delay="0"/>
                                  </p:stCondLst>
                                  <p:childTnLst>
                                    <p:set>
                                      <p:cBhvr>
                                        <p:cTn id="44" dur="1" fill="hold">
                                          <p:stCondLst>
                                            <p:cond delay="0"/>
                                          </p:stCondLst>
                                        </p:cTn>
                                        <p:tgtEl>
                                          <p:spTgt spid="63"/>
                                        </p:tgtEl>
                                        <p:attrNameLst>
                                          <p:attrName>style.visibility</p:attrName>
                                        </p:attrNameLst>
                                      </p:cBhvr>
                                      <p:to>
                                        <p:strVal val="visible"/>
                                      </p:to>
                                    </p:set>
                                    <p:animEffect transition="in" filter="fade">
                                      <p:cBhvr>
                                        <p:cTn id="45" dur="1000"/>
                                        <p:tgtEl>
                                          <p:spTgt spid="63"/>
                                        </p:tgtEl>
                                      </p:cBhvr>
                                    </p:animEffect>
                                    <p:anim calcmode="lin" valueType="num">
                                      <p:cBhvr>
                                        <p:cTn id="46" dur="1000" fill="hold"/>
                                        <p:tgtEl>
                                          <p:spTgt spid="63"/>
                                        </p:tgtEl>
                                        <p:attrNameLst>
                                          <p:attrName>ppt_x</p:attrName>
                                        </p:attrNameLst>
                                      </p:cBhvr>
                                      <p:tavLst>
                                        <p:tav tm="0">
                                          <p:val>
                                            <p:strVal val="#ppt_x"/>
                                          </p:val>
                                        </p:tav>
                                        <p:tav tm="100000">
                                          <p:val>
                                            <p:strVal val="#ppt_x"/>
                                          </p:val>
                                        </p:tav>
                                      </p:tavLst>
                                    </p:anim>
                                    <p:anim calcmode="lin" valueType="num">
                                      <p:cBhvr>
                                        <p:cTn id="47" dur="1000" fill="hold"/>
                                        <p:tgtEl>
                                          <p:spTgt spid="63"/>
                                        </p:tgtEl>
                                        <p:attrNameLst>
                                          <p:attrName>ppt_y</p:attrName>
                                        </p:attrNameLst>
                                      </p:cBhvr>
                                      <p:tavLst>
                                        <p:tav tm="0">
                                          <p:val>
                                            <p:strVal val="#ppt_y+.1"/>
                                          </p:val>
                                        </p:tav>
                                        <p:tav tm="100000">
                                          <p:val>
                                            <p:strVal val="#ppt_y"/>
                                          </p:val>
                                        </p:tav>
                                      </p:tavLst>
                                    </p:anim>
                                  </p:childTnLst>
                                </p:cTn>
                              </p:par>
                            </p:childTnLst>
                          </p:cTn>
                        </p:par>
                        <p:par>
                          <p:cTn id="48" fill="hold">
                            <p:stCondLst>
                              <p:cond delay="1000"/>
                            </p:stCondLst>
                            <p:childTnLst>
                              <p:par>
                                <p:cTn id="49" presetID="32" presetClass="emph" presetSubtype="0" repeatCount="indefinite" fill="hold" nodeType="afterEffect">
                                  <p:stCondLst>
                                    <p:cond delay="0"/>
                                  </p:stCondLst>
                                  <p:childTnLst>
                                    <p:animRot by="120000">
                                      <p:cBhvr>
                                        <p:cTn id="50" dur="100" fill="hold">
                                          <p:stCondLst>
                                            <p:cond delay="0"/>
                                          </p:stCondLst>
                                        </p:cTn>
                                        <p:tgtEl>
                                          <p:spTgt spid="63"/>
                                        </p:tgtEl>
                                        <p:attrNameLst>
                                          <p:attrName>r</p:attrName>
                                        </p:attrNameLst>
                                      </p:cBhvr>
                                    </p:animRot>
                                    <p:animRot by="-240000">
                                      <p:cBhvr>
                                        <p:cTn id="51" dur="200" fill="hold">
                                          <p:stCondLst>
                                            <p:cond delay="200"/>
                                          </p:stCondLst>
                                        </p:cTn>
                                        <p:tgtEl>
                                          <p:spTgt spid="63"/>
                                        </p:tgtEl>
                                        <p:attrNameLst>
                                          <p:attrName>r</p:attrName>
                                        </p:attrNameLst>
                                      </p:cBhvr>
                                    </p:animRot>
                                    <p:animRot by="240000">
                                      <p:cBhvr>
                                        <p:cTn id="52" dur="200" fill="hold">
                                          <p:stCondLst>
                                            <p:cond delay="400"/>
                                          </p:stCondLst>
                                        </p:cTn>
                                        <p:tgtEl>
                                          <p:spTgt spid="63"/>
                                        </p:tgtEl>
                                        <p:attrNameLst>
                                          <p:attrName>r</p:attrName>
                                        </p:attrNameLst>
                                      </p:cBhvr>
                                    </p:animRot>
                                    <p:animRot by="-240000">
                                      <p:cBhvr>
                                        <p:cTn id="53" dur="200" fill="hold">
                                          <p:stCondLst>
                                            <p:cond delay="600"/>
                                          </p:stCondLst>
                                        </p:cTn>
                                        <p:tgtEl>
                                          <p:spTgt spid="63"/>
                                        </p:tgtEl>
                                        <p:attrNameLst>
                                          <p:attrName>r</p:attrName>
                                        </p:attrNameLst>
                                      </p:cBhvr>
                                    </p:animRot>
                                    <p:animRot by="120000">
                                      <p:cBhvr>
                                        <p:cTn id="54" dur="200" fill="hold">
                                          <p:stCondLst>
                                            <p:cond delay="800"/>
                                          </p:stCondLst>
                                        </p:cTn>
                                        <p:tgtEl>
                                          <p:spTgt spid="63"/>
                                        </p:tgtEl>
                                        <p:attrNameLst>
                                          <p:attrName>r</p:attrName>
                                        </p:attrNameLst>
                                      </p:cBhvr>
                                    </p:animRot>
                                  </p:childTnLst>
                                  <p:subTnLst>
                                    <p:audio>
                                      <p:cMediaNode>
                                        <p:cTn display="0" masterRel="sameClick">
                                          <p:stCondLst>
                                            <p:cond evt="begin" delay="0">
                                              <p:tn val="49"/>
                                            </p:cond>
                                          </p:stCondLst>
                                          <p:endCondLst>
                                            <p:cond evt="onStopAudio" delay="0">
                                              <p:tgtEl>
                                                <p:sldTgt/>
                                              </p:tgtEl>
                                            </p:cond>
                                          </p:endCondLst>
                                        </p:cTn>
                                        <p:tgtEl>
                                          <p:sndTgt r:embed="rId6" name="chimes.wav"/>
                                        </p:tgtEl>
                                      </p:cMediaNode>
                                    </p:audio>
                                  </p:subTnLst>
                                </p:cTn>
                              </p:par>
                              <p:par>
                                <p:cTn id="55" presetID="1" presetClass="mediacall" presetSubtype="0" fill="hold" nodeType="withEffect">
                                  <p:stCondLst>
                                    <p:cond delay="0"/>
                                  </p:stCondLst>
                                  <p:childTnLst>
                                    <p:cmd type="call" cmd="playFrom(0.0)">
                                      <p:cBhvr>
                                        <p:cTn id="56" dur="3448" fill="hold"/>
                                        <p:tgtEl>
                                          <p:spTgt spid="38"/>
                                        </p:tgtEl>
                                      </p:cBhvr>
                                    </p:cmd>
                                  </p:childTnLst>
                                </p:cTn>
                              </p:par>
                            </p:childTnLst>
                          </p:cTn>
                        </p:par>
                      </p:childTnLst>
                    </p:cTn>
                  </p:par>
                </p:childTnLst>
              </p:cTn>
              <p:nextCondLst>
                <p:cond evt="onClick" delay="0">
                  <p:tgtEl>
                    <p:spTgt spid="11"/>
                  </p:tgtEl>
                </p:cond>
              </p:nextCondLst>
            </p:seq>
            <p:seq concurrent="1" nextAc="seek">
              <p:cTn id="57" restart="whenNotActive" fill="hold" evtFilter="cancelBubble" nodeType="interactiveSeq">
                <p:stCondLst>
                  <p:cond evt="onClick" delay="0">
                    <p:tgtEl>
                      <p:spTgt spid="13"/>
                    </p:tgtEl>
                  </p:cond>
                </p:stCondLst>
                <p:endSync evt="end" delay="0">
                  <p:rtn val="all"/>
                </p:endSync>
                <p:childTnLst>
                  <p:par>
                    <p:cTn id="58" fill="hold">
                      <p:stCondLst>
                        <p:cond delay="0"/>
                      </p:stCondLst>
                      <p:childTnLst>
                        <p:par>
                          <p:cTn id="59" fill="hold">
                            <p:stCondLst>
                              <p:cond delay="0"/>
                            </p:stCondLst>
                            <p:childTnLst>
                              <p:par>
                                <p:cTn id="60" presetID="42" presetClass="entr" presetSubtype="0" fill="hold" grpId="0" nodeType="clickEffect">
                                  <p:stCondLst>
                                    <p:cond delay="0"/>
                                  </p:stCondLst>
                                  <p:childTnLst>
                                    <p:set>
                                      <p:cBhvr>
                                        <p:cTn id="61" dur="1" fill="hold">
                                          <p:stCondLst>
                                            <p:cond delay="0"/>
                                          </p:stCondLst>
                                        </p:cTn>
                                        <p:tgtEl>
                                          <p:spTgt spid="88"/>
                                        </p:tgtEl>
                                        <p:attrNameLst>
                                          <p:attrName>style.visibility</p:attrName>
                                        </p:attrNameLst>
                                      </p:cBhvr>
                                      <p:to>
                                        <p:strVal val="visible"/>
                                      </p:to>
                                    </p:set>
                                    <p:animEffect transition="in" filter="fade">
                                      <p:cBhvr>
                                        <p:cTn id="62" dur="1000"/>
                                        <p:tgtEl>
                                          <p:spTgt spid="88"/>
                                        </p:tgtEl>
                                      </p:cBhvr>
                                    </p:animEffect>
                                    <p:anim calcmode="lin" valueType="num">
                                      <p:cBhvr>
                                        <p:cTn id="63" dur="1000" fill="hold"/>
                                        <p:tgtEl>
                                          <p:spTgt spid="88"/>
                                        </p:tgtEl>
                                        <p:attrNameLst>
                                          <p:attrName>ppt_x</p:attrName>
                                        </p:attrNameLst>
                                      </p:cBhvr>
                                      <p:tavLst>
                                        <p:tav tm="0">
                                          <p:val>
                                            <p:strVal val="#ppt_x"/>
                                          </p:val>
                                        </p:tav>
                                        <p:tav tm="100000">
                                          <p:val>
                                            <p:strVal val="#ppt_x"/>
                                          </p:val>
                                        </p:tav>
                                      </p:tavLst>
                                    </p:anim>
                                    <p:anim calcmode="lin" valueType="num">
                                      <p:cBhvr>
                                        <p:cTn id="64" dur="1000" fill="hold"/>
                                        <p:tgtEl>
                                          <p:spTgt spid="88"/>
                                        </p:tgtEl>
                                        <p:attrNameLst>
                                          <p:attrName>ppt_y</p:attrName>
                                        </p:attrNameLst>
                                      </p:cBhvr>
                                      <p:tavLst>
                                        <p:tav tm="0">
                                          <p:val>
                                            <p:strVal val="#ppt_y+.1"/>
                                          </p:val>
                                        </p:tav>
                                        <p:tav tm="100000">
                                          <p:val>
                                            <p:strVal val="#ppt_y"/>
                                          </p:val>
                                        </p:tav>
                                      </p:tavLst>
                                    </p:anim>
                                  </p:childTnLst>
                                  <p:subTnLst>
                                    <p:audio>
                                      <p:cMediaNode vol="100000">
                                        <p:cTn display="0" masterRel="sameClick">
                                          <p:stCondLst>
                                            <p:cond evt="begin" delay="0">
                                              <p:tn val="60"/>
                                            </p:cond>
                                          </p:stCondLst>
                                          <p:endCondLst>
                                            <p:cond evt="onStopAudio" delay="0">
                                              <p:tgtEl>
                                                <p:sldTgt/>
                                              </p:tgtEl>
                                            </p:cond>
                                          </p:endCondLst>
                                        </p:cTn>
                                        <p:tgtEl>
                                          <p:sndTgt r:embed="rId5" name="bomb.wav"/>
                                        </p:tgtEl>
                                      </p:cMediaNode>
                                    </p:audio>
                                  </p:subTnLst>
                                </p:cTn>
                              </p:par>
                            </p:childTnLst>
                          </p:cTn>
                        </p:par>
                      </p:childTnLst>
                    </p:cTn>
                  </p:par>
                </p:childTnLst>
              </p:cTn>
              <p:nextCondLst>
                <p:cond evt="onClick" delay="0">
                  <p:tgtEl>
                    <p:spTgt spid="13"/>
                  </p:tgtEl>
                </p:cond>
              </p:nextCondLst>
            </p:seq>
            <p:audio>
              <p:cMediaNode vol="80000">
                <p:cTn id="65" fill="hold" display="0">
                  <p:stCondLst>
                    <p:cond delay="indefinite"/>
                  </p:stCondLst>
                  <p:endCondLst>
                    <p:cond evt="onStopAudio" delay="0">
                      <p:tgtEl>
                        <p:sldTgt/>
                      </p:tgtEl>
                    </p:cond>
                  </p:endCondLst>
                </p:cTn>
                <p:tgtEl>
                  <p:spTgt spid="38"/>
                </p:tgtEl>
              </p:cMediaNode>
            </p:audio>
          </p:childTnLst>
        </p:cTn>
      </p:par>
    </p:tnLst>
    <p:bldLst>
      <p:bldP spid="86" grpId="0" animBg="1"/>
      <p:bldP spid="88" grpId="0" animBg="1"/>
      <p:bldP spid="8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571"/>
        <p:cNvGrpSpPr/>
        <p:nvPr/>
      </p:nvGrpSpPr>
      <p:grpSpPr>
        <a:xfrm>
          <a:off x="0" y="0"/>
          <a:ext cx="0" cy="0"/>
          <a:chOff x="0" y="0"/>
          <a:chExt cx="0" cy="0"/>
        </a:xfrm>
      </p:grpSpPr>
      <p:sp>
        <p:nvSpPr>
          <p:cNvPr id="3591" name="Google Shape;3591;p43"/>
          <p:cNvSpPr txBox="1">
            <a:spLocks noGrp="1"/>
          </p:cNvSpPr>
          <p:nvPr>
            <p:ph type="title" idx="4294967295"/>
          </p:nvPr>
        </p:nvSpPr>
        <p:spPr>
          <a:xfrm>
            <a:off x="950200" y="596133"/>
            <a:ext cx="10291600" cy="763600"/>
          </a:xfrm>
          <a:prstGeom prst="rect">
            <a:avLst/>
          </a:prstGeom>
        </p:spPr>
        <p:txBody>
          <a:bodyPr spcFirstLastPara="1" wrap="square" lIns="121900" tIns="121900" rIns="121900" bIns="121900" anchor="t" anchorCtr="0">
            <a:noAutofit/>
          </a:bodyPr>
          <a:lstStyle/>
          <a:p>
            <a:pPr algn="ctr">
              <a:buClr>
                <a:schemeClr val="dk1"/>
              </a:buClr>
              <a:buSzPts val="800"/>
            </a:pPr>
            <a:r>
              <a:rPr lang="en">
                <a:latin typeface="Cambria" panose="02040503050406030204" pitchFamily="18" charset="0"/>
              </a:rPr>
              <a:t>Meeting Objectives</a:t>
            </a:r>
            <a:endParaRPr>
              <a:latin typeface="Cambria" panose="02040503050406030204" pitchFamily="18" charset="0"/>
            </a:endParaRPr>
          </a:p>
        </p:txBody>
      </p:sp>
      <p:grpSp>
        <p:nvGrpSpPr>
          <p:cNvPr id="11" name="Group 10">
            <a:extLst>
              <a:ext uri="{FF2B5EF4-FFF2-40B4-BE49-F238E27FC236}">
                <a16:creationId xmlns:a16="http://schemas.microsoft.com/office/drawing/2014/main" xmlns="" id="{E02247F8-DA93-0786-0FA4-EC02125FAC2B}"/>
              </a:ext>
            </a:extLst>
          </p:cNvPr>
          <p:cNvGrpSpPr/>
          <p:nvPr/>
        </p:nvGrpSpPr>
        <p:grpSpPr>
          <a:xfrm>
            <a:off x="370175" y="4674359"/>
            <a:ext cx="6869625" cy="1346023"/>
            <a:chOff x="311419" y="3516443"/>
            <a:chExt cx="5152219" cy="1009517"/>
          </a:xfrm>
        </p:grpSpPr>
        <p:grpSp>
          <p:nvGrpSpPr>
            <p:cNvPr id="52" name="Group 51">
              <a:extLst>
                <a:ext uri="{FF2B5EF4-FFF2-40B4-BE49-F238E27FC236}">
                  <a16:creationId xmlns:a16="http://schemas.microsoft.com/office/drawing/2014/main" xmlns="" id="{541DE1E8-5315-AAD2-A062-33E7A87C4583}"/>
                </a:ext>
              </a:extLst>
            </p:cNvPr>
            <p:cNvGrpSpPr/>
            <p:nvPr/>
          </p:nvGrpSpPr>
          <p:grpSpPr>
            <a:xfrm>
              <a:off x="653590" y="3559768"/>
              <a:ext cx="4810048" cy="966192"/>
              <a:chOff x="232497" y="204729"/>
              <a:chExt cx="14656958" cy="1710781"/>
            </a:xfrm>
          </p:grpSpPr>
          <p:sp>
            <p:nvSpPr>
              <p:cNvPr id="53" name="Rectangle 52">
                <a:extLst>
                  <a:ext uri="{FF2B5EF4-FFF2-40B4-BE49-F238E27FC236}">
                    <a16:creationId xmlns:a16="http://schemas.microsoft.com/office/drawing/2014/main" xmlns="" id="{6AE021BD-C32E-B18C-90F1-58C6F7A9D692}"/>
                  </a:ext>
                </a:extLst>
              </p:cNvPr>
              <p:cNvSpPr/>
              <p:nvPr/>
            </p:nvSpPr>
            <p:spPr>
              <a:xfrm>
                <a:off x="232497" y="204729"/>
                <a:ext cx="11932920" cy="1710781"/>
              </a:xfrm>
              <a:custGeom>
                <a:avLst/>
                <a:gdLst>
                  <a:gd name="connsiteX0" fmla="*/ 0 w 11932920"/>
                  <a:gd name="connsiteY0" fmla="*/ 0 h 1710781"/>
                  <a:gd name="connsiteX1" fmla="*/ 11932920 w 11932920"/>
                  <a:gd name="connsiteY1" fmla="*/ 0 h 1710781"/>
                  <a:gd name="connsiteX2" fmla="*/ 11932920 w 11932920"/>
                  <a:gd name="connsiteY2" fmla="*/ 1710781 h 1710781"/>
                  <a:gd name="connsiteX3" fmla="*/ 0 w 11932920"/>
                  <a:gd name="connsiteY3" fmla="*/ 1710781 h 1710781"/>
                  <a:gd name="connsiteX4" fmla="*/ 0 w 11932920"/>
                  <a:gd name="connsiteY4" fmla="*/ 0 h 17107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32920" h="1710781" fill="none" extrusionOk="0">
                    <a:moveTo>
                      <a:pt x="0" y="0"/>
                    </a:moveTo>
                    <a:cubicBezTo>
                      <a:pt x="3894799" y="-133017"/>
                      <a:pt x="6957242" y="-123057"/>
                      <a:pt x="11932920" y="0"/>
                    </a:cubicBezTo>
                    <a:cubicBezTo>
                      <a:pt x="11781855" y="306264"/>
                      <a:pt x="11935788" y="1228254"/>
                      <a:pt x="11932920" y="1710781"/>
                    </a:cubicBezTo>
                    <a:cubicBezTo>
                      <a:pt x="6069223" y="1708580"/>
                      <a:pt x="2854444" y="1581010"/>
                      <a:pt x="0" y="1710781"/>
                    </a:cubicBezTo>
                    <a:cubicBezTo>
                      <a:pt x="66034" y="1169151"/>
                      <a:pt x="34881" y="356270"/>
                      <a:pt x="0" y="0"/>
                    </a:cubicBezTo>
                    <a:close/>
                  </a:path>
                  <a:path w="11932920" h="1710781" stroke="0" extrusionOk="0">
                    <a:moveTo>
                      <a:pt x="0" y="0"/>
                    </a:moveTo>
                    <a:cubicBezTo>
                      <a:pt x="5260551" y="-157587"/>
                      <a:pt x="8849332" y="-63908"/>
                      <a:pt x="11932920" y="0"/>
                    </a:cubicBezTo>
                    <a:cubicBezTo>
                      <a:pt x="11890298" y="255585"/>
                      <a:pt x="11929257" y="1165646"/>
                      <a:pt x="11932920" y="1710781"/>
                    </a:cubicBezTo>
                    <a:cubicBezTo>
                      <a:pt x="7499845" y="1609783"/>
                      <a:pt x="2568714" y="1831837"/>
                      <a:pt x="0" y="1710781"/>
                    </a:cubicBezTo>
                    <a:cubicBezTo>
                      <a:pt x="119464" y="1236510"/>
                      <a:pt x="102617" y="813765"/>
                      <a:pt x="0" y="0"/>
                    </a:cubicBezTo>
                    <a:close/>
                  </a:path>
                </a:pathLst>
              </a:custGeom>
              <a:solidFill>
                <a:sysClr val="window" lastClr="FFFFFF">
                  <a:alpha val="80000"/>
                </a:sysClr>
              </a:solidFill>
              <a:ln w="28575" cap="flat" cmpd="sng" algn="ctr">
                <a:solidFill>
                  <a:srgbClr val="43671B"/>
                </a:solidFill>
                <a:prstDash val="solid"/>
                <a:miter lim="800000"/>
                <a:extLst>
                  <a:ext uri="{C807C97D-BFC1-408E-A445-0C87EB9F89A2}">
                    <ask:lineSketchStyleProps xmlns:ask="http://schemas.microsoft.com/office/drawing/2018/sketchyshapes" xmlns="" sd="1018328812">
                      <a:custGeom>
                        <a:avLst/>
                        <a:gdLst>
                          <a:gd name="connsiteX0" fmla="*/ 0 w 5221449"/>
                          <a:gd name="connsiteY0" fmla="*/ 0 h 1288256"/>
                          <a:gd name="connsiteX1" fmla="*/ 5221449 w 5221449"/>
                          <a:gd name="connsiteY1" fmla="*/ 0 h 1288256"/>
                          <a:gd name="connsiteX2" fmla="*/ 5221449 w 5221449"/>
                          <a:gd name="connsiteY2" fmla="*/ 1288256 h 1288256"/>
                          <a:gd name="connsiteX3" fmla="*/ 0 w 5221449"/>
                          <a:gd name="connsiteY3" fmla="*/ 1288256 h 1288256"/>
                          <a:gd name="connsiteX4" fmla="*/ 0 w 5221449"/>
                          <a:gd name="connsiteY4" fmla="*/ 0 h 12882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1449" h="1288256" fill="none" extrusionOk="0">
                            <a:moveTo>
                              <a:pt x="0" y="0"/>
                            </a:moveTo>
                            <a:cubicBezTo>
                              <a:pt x="2566365" y="-133017"/>
                              <a:pt x="3966985" y="-123057"/>
                              <a:pt x="5221449" y="0"/>
                            </a:cubicBezTo>
                            <a:cubicBezTo>
                              <a:pt x="5253837" y="240328"/>
                              <a:pt x="5250274" y="866881"/>
                              <a:pt x="5221449" y="1288256"/>
                            </a:cubicBezTo>
                            <a:cubicBezTo>
                              <a:pt x="4150620" y="1286055"/>
                              <a:pt x="1699634" y="1158485"/>
                              <a:pt x="0" y="1288256"/>
                            </a:cubicBezTo>
                            <a:cubicBezTo>
                              <a:pt x="86123" y="838754"/>
                              <a:pt x="-47239" y="489236"/>
                              <a:pt x="0" y="0"/>
                            </a:cubicBezTo>
                            <a:close/>
                          </a:path>
                          <a:path w="5221449" h="1288256" stroke="0" extrusionOk="0">
                            <a:moveTo>
                              <a:pt x="0" y="0"/>
                            </a:moveTo>
                            <a:cubicBezTo>
                              <a:pt x="1567780" y="-157587"/>
                              <a:pt x="4014879" y="-63908"/>
                              <a:pt x="5221449" y="0"/>
                            </a:cubicBezTo>
                            <a:cubicBezTo>
                              <a:pt x="5140887" y="203503"/>
                              <a:pt x="5112017" y="818100"/>
                              <a:pt x="5221449" y="1288256"/>
                            </a:cubicBezTo>
                            <a:cubicBezTo>
                              <a:pt x="3670660" y="1187258"/>
                              <a:pt x="1506555" y="1409312"/>
                              <a:pt x="0" y="1288256"/>
                            </a:cubicBezTo>
                            <a:cubicBezTo>
                              <a:pt x="-13021" y="1155505"/>
                              <a:pt x="-26609" y="467775"/>
                              <a:pt x="0" y="0"/>
                            </a:cubicBezTo>
                            <a:close/>
                          </a:path>
                        </a:pathLst>
                      </a:custGeom>
                      <ask:type>
                        <ask:lineSketchCurved/>
                      </ask:type>
                    </ask:lineSketchStyleProps>
                  </a:ext>
                </a:extLst>
              </a:ln>
              <a:effectLst/>
            </p:spPr>
            <p:txBody>
              <a:bodyPr rtlCol="0" anchor="ctr"/>
              <a:lstStyle/>
              <a:p>
                <a:pPr algn="ctr" defTabSz="1219170">
                  <a:defRPr/>
                </a:pPr>
                <a:endParaRPr lang="en-US" sz="4800">
                  <a:solidFill>
                    <a:srgbClr val="43671B"/>
                  </a:solidFill>
                  <a:latin typeface="Cambria" panose="02040503050406030204" pitchFamily="18" charset="0"/>
                  <a:cs typeface="Arial"/>
                  <a:sym typeface="Arial"/>
                </a:endParaRPr>
              </a:p>
            </p:txBody>
          </p:sp>
          <p:sp>
            <p:nvSpPr>
              <p:cNvPr id="54" name="TextBox 53">
                <a:extLst>
                  <a:ext uri="{FF2B5EF4-FFF2-40B4-BE49-F238E27FC236}">
                    <a16:creationId xmlns:a16="http://schemas.microsoft.com/office/drawing/2014/main" xmlns="" id="{FE67C09E-5B64-8E22-83EA-FD73AE7E5C59}"/>
                  </a:ext>
                </a:extLst>
              </p:cNvPr>
              <p:cNvSpPr txBox="1"/>
              <p:nvPr/>
            </p:nvSpPr>
            <p:spPr>
              <a:xfrm>
                <a:off x="3667559" y="399535"/>
                <a:ext cx="11221896" cy="1103549"/>
              </a:xfrm>
              <a:prstGeom prst="rect">
                <a:avLst/>
              </a:prstGeom>
              <a:noFill/>
            </p:spPr>
            <p:txBody>
              <a:bodyPr wrap="square">
                <a:spAutoFit/>
              </a:bodyPr>
              <a:lstStyle/>
              <a:p>
                <a:pPr defTabSz="1219170">
                  <a:spcBef>
                    <a:spcPct val="50000"/>
                  </a:spcBef>
                  <a:defRPr/>
                </a:pPr>
                <a:r>
                  <a:rPr lang="en-US" altLang="en-US" sz="4800" b="1" dirty="0" err="1">
                    <a:ln w="13462">
                      <a:solidFill>
                        <a:prstClr val="white"/>
                      </a:solidFill>
                      <a:prstDash val="solid"/>
                    </a:ln>
                    <a:solidFill>
                      <a:srgbClr val="43671B"/>
                    </a:solidFill>
                    <a:effectLst>
                      <a:outerShdw dist="38100" dir="2700000" algn="bl" rotWithShape="0">
                        <a:srgbClr val="5B9BD5"/>
                      </a:outerShdw>
                    </a:effectLst>
                    <a:latin typeface="Cambria" panose="02040503050406030204" pitchFamily="18" charset="0"/>
                    <a:cs typeface="Arial"/>
                    <a:sym typeface="Arial"/>
                  </a:rPr>
                  <a:t>Não</a:t>
                </a:r>
                <a:endParaRPr lang="en-US" altLang="en-US" sz="4800" b="1" dirty="0">
                  <a:ln w="13462">
                    <a:solidFill>
                      <a:prstClr val="white"/>
                    </a:solidFill>
                    <a:prstDash val="solid"/>
                  </a:ln>
                  <a:solidFill>
                    <a:srgbClr val="43671B"/>
                  </a:solidFill>
                  <a:effectLst>
                    <a:outerShdw dist="38100" dir="2700000" algn="bl" rotWithShape="0">
                      <a:srgbClr val="5B9BD5"/>
                    </a:outerShdw>
                  </a:effectLst>
                  <a:latin typeface="Cambria" panose="02040503050406030204" pitchFamily="18" charset="0"/>
                  <a:cs typeface="Arial"/>
                  <a:sym typeface="Arial"/>
                </a:endParaRPr>
              </a:p>
            </p:txBody>
          </p:sp>
        </p:grpSp>
        <p:grpSp>
          <p:nvGrpSpPr>
            <p:cNvPr id="7" name="Group 6">
              <a:extLst>
                <a:ext uri="{FF2B5EF4-FFF2-40B4-BE49-F238E27FC236}">
                  <a16:creationId xmlns:a16="http://schemas.microsoft.com/office/drawing/2014/main" xmlns="" id="{5048999A-CCF7-9903-4990-EE04A70A2F51}"/>
                </a:ext>
              </a:extLst>
            </p:cNvPr>
            <p:cNvGrpSpPr/>
            <p:nvPr/>
          </p:nvGrpSpPr>
          <p:grpSpPr>
            <a:xfrm>
              <a:off x="311419" y="3516443"/>
              <a:ext cx="918025" cy="912332"/>
              <a:chOff x="314258" y="3228962"/>
              <a:chExt cx="1228335" cy="1224365"/>
            </a:xfrm>
          </p:grpSpPr>
          <p:grpSp>
            <p:nvGrpSpPr>
              <p:cNvPr id="31" name="Google Shape;3605;p43">
                <a:extLst>
                  <a:ext uri="{FF2B5EF4-FFF2-40B4-BE49-F238E27FC236}">
                    <a16:creationId xmlns:a16="http://schemas.microsoft.com/office/drawing/2014/main" xmlns="" id="{2662C93B-D5C8-AC43-6CFA-6A38D5E88B59}"/>
                  </a:ext>
                </a:extLst>
              </p:cNvPr>
              <p:cNvGrpSpPr/>
              <p:nvPr/>
            </p:nvGrpSpPr>
            <p:grpSpPr>
              <a:xfrm>
                <a:off x="314258" y="3228962"/>
                <a:ext cx="1228335" cy="1224365"/>
                <a:chOff x="3190585" y="1598925"/>
                <a:chExt cx="1225500" cy="1225500"/>
              </a:xfrm>
            </p:grpSpPr>
            <p:sp>
              <p:nvSpPr>
                <p:cNvPr id="32" name="Google Shape;3606;p43">
                  <a:extLst>
                    <a:ext uri="{FF2B5EF4-FFF2-40B4-BE49-F238E27FC236}">
                      <a16:creationId xmlns:a16="http://schemas.microsoft.com/office/drawing/2014/main" xmlns="" id="{816A1477-8C8A-7B38-3A9B-7BD9B1785152}"/>
                    </a:ext>
                  </a:extLst>
                </p:cNvPr>
                <p:cNvSpPr/>
                <p:nvPr/>
              </p:nvSpPr>
              <p:spPr>
                <a:xfrm>
                  <a:off x="3190585" y="1598925"/>
                  <a:ext cx="1225500" cy="1225500"/>
                </a:xfrm>
                <a:prstGeom prst="ellipse">
                  <a:avLst/>
                </a:prstGeom>
                <a:solidFill>
                  <a:schemeClr val="accent2"/>
                </a:solidFill>
                <a:ln w="7620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4800" kern="0">
                    <a:solidFill>
                      <a:srgbClr val="43671B"/>
                    </a:solidFill>
                    <a:latin typeface="Cambria" panose="02040503050406030204" pitchFamily="18" charset="0"/>
                    <a:cs typeface="Arial"/>
                    <a:sym typeface="Arial"/>
                  </a:endParaRPr>
                </a:p>
              </p:txBody>
            </p:sp>
            <p:sp>
              <p:nvSpPr>
                <p:cNvPr id="33" name="Google Shape;3607;p43">
                  <a:extLst>
                    <a:ext uri="{FF2B5EF4-FFF2-40B4-BE49-F238E27FC236}">
                      <a16:creationId xmlns:a16="http://schemas.microsoft.com/office/drawing/2014/main" xmlns="" id="{B6157954-3E70-21D1-BBFF-65DA830EE862}"/>
                    </a:ext>
                  </a:extLst>
                </p:cNvPr>
                <p:cNvSpPr/>
                <p:nvPr/>
              </p:nvSpPr>
              <p:spPr>
                <a:xfrm>
                  <a:off x="3281377" y="1701500"/>
                  <a:ext cx="1044000" cy="1044000"/>
                </a:xfrm>
                <a:prstGeom prst="ellipse">
                  <a:avLst/>
                </a:pr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4800" kern="0">
                    <a:solidFill>
                      <a:srgbClr val="43671B"/>
                    </a:solidFill>
                    <a:latin typeface="Cambria" panose="02040503050406030204" pitchFamily="18" charset="0"/>
                    <a:cs typeface="Arial"/>
                    <a:sym typeface="Arial"/>
                  </a:endParaRPr>
                </a:p>
              </p:txBody>
            </p:sp>
          </p:grpSp>
          <p:pic>
            <p:nvPicPr>
              <p:cNvPr id="23" name="Picture 22">
                <a:extLst>
                  <a:ext uri="{FF2B5EF4-FFF2-40B4-BE49-F238E27FC236}">
                    <a16:creationId xmlns:a16="http://schemas.microsoft.com/office/drawing/2014/main" xmlns="" id="{88544890-1B4B-6663-ADA6-78801922CC2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9048" t="-1048" r="31571" b="50944"/>
              <a:stretch/>
            </p:blipFill>
            <p:spPr>
              <a:xfrm>
                <a:off x="610075" y="3389084"/>
                <a:ext cx="858567" cy="927750"/>
              </a:xfrm>
              <a:prstGeom prst="rect">
                <a:avLst/>
              </a:prstGeom>
            </p:spPr>
          </p:pic>
        </p:grpSp>
      </p:grpSp>
      <p:grpSp>
        <p:nvGrpSpPr>
          <p:cNvPr id="12" name="Group 11">
            <a:extLst>
              <a:ext uri="{FF2B5EF4-FFF2-40B4-BE49-F238E27FC236}">
                <a16:creationId xmlns:a16="http://schemas.microsoft.com/office/drawing/2014/main" xmlns="" id="{15FF1D0E-F169-B9EC-94CE-787B6E3F2A49}"/>
              </a:ext>
            </a:extLst>
          </p:cNvPr>
          <p:cNvGrpSpPr/>
          <p:nvPr/>
        </p:nvGrpSpPr>
        <p:grpSpPr>
          <a:xfrm>
            <a:off x="6245507" y="2307667"/>
            <a:ext cx="6500020" cy="1360986"/>
            <a:chOff x="4684130" y="1730750"/>
            <a:chExt cx="4875015" cy="1020740"/>
          </a:xfrm>
        </p:grpSpPr>
        <p:grpSp>
          <p:nvGrpSpPr>
            <p:cNvPr id="55" name="Group 54">
              <a:extLst>
                <a:ext uri="{FF2B5EF4-FFF2-40B4-BE49-F238E27FC236}">
                  <a16:creationId xmlns:a16="http://schemas.microsoft.com/office/drawing/2014/main" xmlns="" id="{05D587AB-459C-A11B-5BD7-B79D0C20355C}"/>
                </a:ext>
              </a:extLst>
            </p:cNvPr>
            <p:cNvGrpSpPr/>
            <p:nvPr/>
          </p:nvGrpSpPr>
          <p:grpSpPr>
            <a:xfrm>
              <a:off x="5066055" y="1785298"/>
              <a:ext cx="4493090" cy="966192"/>
              <a:chOff x="129540" y="128016"/>
              <a:chExt cx="13444431" cy="1710781"/>
            </a:xfrm>
          </p:grpSpPr>
          <p:sp>
            <p:nvSpPr>
              <p:cNvPr id="56" name="Rectangle 55">
                <a:extLst>
                  <a:ext uri="{FF2B5EF4-FFF2-40B4-BE49-F238E27FC236}">
                    <a16:creationId xmlns:a16="http://schemas.microsoft.com/office/drawing/2014/main" xmlns="" id="{09CFA3DB-B7F3-2597-BB00-5E7732F62336}"/>
                  </a:ext>
                </a:extLst>
              </p:cNvPr>
              <p:cNvSpPr/>
              <p:nvPr/>
            </p:nvSpPr>
            <p:spPr>
              <a:xfrm>
                <a:off x="129540" y="128016"/>
                <a:ext cx="11932920" cy="1710781"/>
              </a:xfrm>
              <a:custGeom>
                <a:avLst/>
                <a:gdLst>
                  <a:gd name="connsiteX0" fmla="*/ 0 w 11932920"/>
                  <a:gd name="connsiteY0" fmla="*/ 0 h 1710781"/>
                  <a:gd name="connsiteX1" fmla="*/ 11932920 w 11932920"/>
                  <a:gd name="connsiteY1" fmla="*/ 0 h 1710781"/>
                  <a:gd name="connsiteX2" fmla="*/ 11932920 w 11932920"/>
                  <a:gd name="connsiteY2" fmla="*/ 1710781 h 1710781"/>
                  <a:gd name="connsiteX3" fmla="*/ 0 w 11932920"/>
                  <a:gd name="connsiteY3" fmla="*/ 1710781 h 1710781"/>
                  <a:gd name="connsiteX4" fmla="*/ 0 w 11932920"/>
                  <a:gd name="connsiteY4" fmla="*/ 0 h 17107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32920" h="1710781" fill="none" extrusionOk="0">
                    <a:moveTo>
                      <a:pt x="0" y="0"/>
                    </a:moveTo>
                    <a:cubicBezTo>
                      <a:pt x="3894799" y="-133017"/>
                      <a:pt x="6957242" y="-123057"/>
                      <a:pt x="11932920" y="0"/>
                    </a:cubicBezTo>
                    <a:cubicBezTo>
                      <a:pt x="11781855" y="306264"/>
                      <a:pt x="11935788" y="1228254"/>
                      <a:pt x="11932920" y="1710781"/>
                    </a:cubicBezTo>
                    <a:cubicBezTo>
                      <a:pt x="6069223" y="1708580"/>
                      <a:pt x="2854444" y="1581010"/>
                      <a:pt x="0" y="1710781"/>
                    </a:cubicBezTo>
                    <a:cubicBezTo>
                      <a:pt x="66034" y="1169151"/>
                      <a:pt x="34881" y="356270"/>
                      <a:pt x="0" y="0"/>
                    </a:cubicBezTo>
                    <a:close/>
                  </a:path>
                  <a:path w="11932920" h="1710781" stroke="0" extrusionOk="0">
                    <a:moveTo>
                      <a:pt x="0" y="0"/>
                    </a:moveTo>
                    <a:cubicBezTo>
                      <a:pt x="5260551" y="-157587"/>
                      <a:pt x="8849332" y="-63908"/>
                      <a:pt x="11932920" y="0"/>
                    </a:cubicBezTo>
                    <a:cubicBezTo>
                      <a:pt x="11890298" y="255585"/>
                      <a:pt x="11929257" y="1165646"/>
                      <a:pt x="11932920" y="1710781"/>
                    </a:cubicBezTo>
                    <a:cubicBezTo>
                      <a:pt x="7499845" y="1609783"/>
                      <a:pt x="2568714" y="1831837"/>
                      <a:pt x="0" y="1710781"/>
                    </a:cubicBezTo>
                    <a:cubicBezTo>
                      <a:pt x="119464" y="1236510"/>
                      <a:pt x="102617" y="813765"/>
                      <a:pt x="0" y="0"/>
                    </a:cubicBezTo>
                    <a:close/>
                  </a:path>
                </a:pathLst>
              </a:custGeom>
              <a:solidFill>
                <a:schemeClr val="bg2">
                  <a:alpha val="80000"/>
                </a:schemeClr>
              </a:solidFill>
              <a:ln w="28575" cap="flat" cmpd="sng" algn="ctr">
                <a:solidFill>
                  <a:srgbClr val="43671B"/>
                </a:solidFill>
                <a:prstDash val="solid"/>
                <a:miter lim="800000"/>
                <a:extLst>
                  <a:ext uri="{C807C97D-BFC1-408E-A445-0C87EB9F89A2}">
                    <ask:lineSketchStyleProps xmlns:ask="http://schemas.microsoft.com/office/drawing/2018/sketchyshapes" xmlns="" sd="1018328812">
                      <a:custGeom>
                        <a:avLst/>
                        <a:gdLst>
                          <a:gd name="connsiteX0" fmla="*/ 0 w 5317264"/>
                          <a:gd name="connsiteY0" fmla="*/ 0 h 1288255"/>
                          <a:gd name="connsiteX1" fmla="*/ 5317264 w 5317264"/>
                          <a:gd name="connsiteY1" fmla="*/ 0 h 1288255"/>
                          <a:gd name="connsiteX2" fmla="*/ 5317264 w 5317264"/>
                          <a:gd name="connsiteY2" fmla="*/ 1288255 h 1288255"/>
                          <a:gd name="connsiteX3" fmla="*/ 0 w 5317264"/>
                          <a:gd name="connsiteY3" fmla="*/ 1288255 h 1288255"/>
                          <a:gd name="connsiteX4" fmla="*/ 0 w 5317264"/>
                          <a:gd name="connsiteY4" fmla="*/ 0 h 12882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17264" h="1288255" fill="none" extrusionOk="0">
                            <a:moveTo>
                              <a:pt x="0" y="0"/>
                            </a:moveTo>
                            <a:cubicBezTo>
                              <a:pt x="1674726" y="-133017"/>
                              <a:pt x="4239257" y="-123057"/>
                              <a:pt x="5317264" y="0"/>
                            </a:cubicBezTo>
                            <a:cubicBezTo>
                              <a:pt x="5348001" y="240730"/>
                              <a:pt x="5343247" y="866976"/>
                              <a:pt x="5317264" y="1288255"/>
                            </a:cubicBezTo>
                            <a:cubicBezTo>
                              <a:pt x="3702899" y="1286054"/>
                              <a:pt x="2515180" y="1158484"/>
                              <a:pt x="0" y="1288255"/>
                            </a:cubicBezTo>
                            <a:cubicBezTo>
                              <a:pt x="86409" y="836660"/>
                              <a:pt x="-46084" y="486589"/>
                              <a:pt x="0" y="0"/>
                            </a:cubicBezTo>
                            <a:close/>
                          </a:path>
                          <a:path w="5317264" h="1288255" stroke="0" extrusionOk="0">
                            <a:moveTo>
                              <a:pt x="0" y="0"/>
                            </a:moveTo>
                            <a:cubicBezTo>
                              <a:pt x="1554657" y="-157587"/>
                              <a:pt x="4152450" y="-63908"/>
                              <a:pt x="5317264" y="0"/>
                            </a:cubicBezTo>
                            <a:cubicBezTo>
                              <a:pt x="5234767" y="206814"/>
                              <a:pt x="5206386" y="821336"/>
                              <a:pt x="5317264" y="1288255"/>
                            </a:cubicBezTo>
                            <a:cubicBezTo>
                              <a:pt x="3624057" y="1187257"/>
                              <a:pt x="2479506" y="1409311"/>
                              <a:pt x="0" y="1288255"/>
                            </a:cubicBezTo>
                            <a:cubicBezTo>
                              <a:pt x="-12601" y="1153296"/>
                              <a:pt x="-26055" y="467702"/>
                              <a:pt x="0" y="0"/>
                            </a:cubicBezTo>
                            <a:close/>
                          </a:path>
                        </a:pathLst>
                      </a:custGeom>
                      <ask:type>
                        <ask:lineSketchCurved/>
                      </ask:type>
                    </ask:lineSketchStyleProps>
                  </a:ext>
                </a:extLst>
              </a:ln>
              <a:effectLst/>
            </p:spPr>
            <p:txBody>
              <a:bodyPr rtlCol="0" anchor="ctr"/>
              <a:lstStyle/>
              <a:p>
                <a:pPr algn="ctr" defTabSz="1219170">
                  <a:defRPr/>
                </a:pPr>
                <a:endParaRPr lang="en-US" sz="4800">
                  <a:solidFill>
                    <a:srgbClr val="43671B"/>
                  </a:solidFill>
                  <a:latin typeface="Cambria" panose="02040503050406030204" pitchFamily="18" charset="0"/>
                  <a:cs typeface="Arial"/>
                  <a:sym typeface="Arial"/>
                </a:endParaRPr>
              </a:p>
            </p:txBody>
          </p:sp>
          <p:sp>
            <p:nvSpPr>
              <p:cNvPr id="57" name="TextBox 56">
                <a:extLst>
                  <a:ext uri="{FF2B5EF4-FFF2-40B4-BE49-F238E27FC236}">
                    <a16:creationId xmlns:a16="http://schemas.microsoft.com/office/drawing/2014/main" xmlns="" id="{E649C732-004C-7D6C-65CE-4829F0F70DA0}"/>
                  </a:ext>
                </a:extLst>
              </p:cNvPr>
              <p:cNvSpPr txBox="1"/>
              <p:nvPr/>
            </p:nvSpPr>
            <p:spPr>
              <a:xfrm>
                <a:off x="2352074" y="326413"/>
                <a:ext cx="11221897" cy="1103550"/>
              </a:xfrm>
              <a:prstGeom prst="rect">
                <a:avLst/>
              </a:prstGeom>
              <a:noFill/>
            </p:spPr>
            <p:txBody>
              <a:bodyPr wrap="square">
                <a:spAutoFit/>
              </a:bodyPr>
              <a:lstStyle/>
              <a:p>
                <a:pPr defTabSz="1219170">
                  <a:spcBef>
                    <a:spcPct val="50000"/>
                  </a:spcBef>
                  <a:defRPr/>
                </a:pPr>
                <a:r>
                  <a:rPr lang="en-US" altLang="en-US" sz="4800" b="1" dirty="0" err="1">
                    <a:ln w="13462">
                      <a:solidFill>
                        <a:prstClr val="white"/>
                      </a:solidFill>
                      <a:prstDash val="solid"/>
                    </a:ln>
                    <a:solidFill>
                      <a:srgbClr val="43671B"/>
                    </a:solidFill>
                    <a:effectLst>
                      <a:outerShdw dist="38100" dir="2700000" algn="bl" rotWithShape="0">
                        <a:srgbClr val="5B9BD5"/>
                      </a:outerShdw>
                    </a:effectLst>
                    <a:latin typeface="Cambria" panose="02040503050406030204" pitchFamily="18" charset="0"/>
                    <a:cs typeface="Arial"/>
                    <a:sym typeface="Arial"/>
                  </a:rPr>
                  <a:t>Tủy</a:t>
                </a:r>
                <a:r>
                  <a:rPr lang="en-US" altLang="en-US" sz="4800" b="1" dirty="0">
                    <a:ln w="13462">
                      <a:solidFill>
                        <a:prstClr val="white"/>
                      </a:solidFill>
                      <a:prstDash val="solid"/>
                    </a:ln>
                    <a:solidFill>
                      <a:srgbClr val="43671B"/>
                    </a:solidFill>
                    <a:effectLst>
                      <a:outerShdw dist="38100" dir="2700000" algn="bl" rotWithShape="0">
                        <a:srgbClr val="5B9BD5"/>
                      </a:outerShdw>
                    </a:effectLst>
                    <a:latin typeface="Cambria" panose="02040503050406030204" pitchFamily="18" charset="0"/>
                    <a:cs typeface="Arial"/>
                    <a:sym typeface="Arial"/>
                  </a:rPr>
                  <a:t> </a:t>
                </a:r>
                <a:r>
                  <a:rPr lang="en-US" altLang="en-US" sz="4800" b="1" dirty="0" err="1">
                    <a:ln w="13462">
                      <a:solidFill>
                        <a:prstClr val="white"/>
                      </a:solidFill>
                      <a:prstDash val="solid"/>
                    </a:ln>
                    <a:solidFill>
                      <a:srgbClr val="43671B"/>
                    </a:solidFill>
                    <a:effectLst>
                      <a:outerShdw dist="38100" dir="2700000" algn="bl" rotWithShape="0">
                        <a:srgbClr val="5B9BD5"/>
                      </a:outerShdw>
                    </a:effectLst>
                    <a:latin typeface="Cambria" panose="02040503050406030204" pitchFamily="18" charset="0"/>
                    <a:cs typeface="Arial"/>
                    <a:sym typeface="Arial"/>
                  </a:rPr>
                  <a:t>sống</a:t>
                </a:r>
                <a:endParaRPr lang="en-US" altLang="en-US" sz="4800" b="1" dirty="0">
                  <a:ln w="13462">
                    <a:solidFill>
                      <a:prstClr val="white"/>
                    </a:solidFill>
                    <a:prstDash val="solid"/>
                  </a:ln>
                  <a:solidFill>
                    <a:srgbClr val="43671B"/>
                  </a:solidFill>
                  <a:effectLst>
                    <a:outerShdw dist="38100" dir="2700000" algn="bl" rotWithShape="0">
                      <a:srgbClr val="5B9BD5"/>
                    </a:outerShdw>
                  </a:effectLst>
                  <a:latin typeface="Cambria" panose="02040503050406030204" pitchFamily="18" charset="0"/>
                  <a:cs typeface="Arial"/>
                  <a:sym typeface="Arial"/>
                </a:endParaRPr>
              </a:p>
            </p:txBody>
          </p:sp>
        </p:grpSp>
        <p:grpSp>
          <p:nvGrpSpPr>
            <p:cNvPr id="8" name="Group 7">
              <a:extLst>
                <a:ext uri="{FF2B5EF4-FFF2-40B4-BE49-F238E27FC236}">
                  <a16:creationId xmlns:a16="http://schemas.microsoft.com/office/drawing/2014/main" xmlns="" id="{68B3C73C-0893-2677-C26E-8B9FC91D519E}"/>
                </a:ext>
              </a:extLst>
            </p:cNvPr>
            <p:cNvGrpSpPr/>
            <p:nvPr/>
          </p:nvGrpSpPr>
          <p:grpSpPr>
            <a:xfrm>
              <a:off x="4684130" y="1730750"/>
              <a:ext cx="990103" cy="988223"/>
              <a:chOff x="5304987" y="1743054"/>
              <a:chExt cx="1228335" cy="1224365"/>
            </a:xfrm>
          </p:grpSpPr>
          <p:grpSp>
            <p:nvGrpSpPr>
              <p:cNvPr id="34" name="Google Shape;3605;p43">
                <a:extLst>
                  <a:ext uri="{FF2B5EF4-FFF2-40B4-BE49-F238E27FC236}">
                    <a16:creationId xmlns:a16="http://schemas.microsoft.com/office/drawing/2014/main" xmlns="" id="{A424AC23-4803-A0CF-8B44-81C546CA3F45}"/>
                  </a:ext>
                </a:extLst>
              </p:cNvPr>
              <p:cNvGrpSpPr/>
              <p:nvPr/>
            </p:nvGrpSpPr>
            <p:grpSpPr>
              <a:xfrm>
                <a:off x="5304987" y="1743054"/>
                <a:ext cx="1228335" cy="1224365"/>
                <a:chOff x="3190585" y="1598925"/>
                <a:chExt cx="1225500" cy="1225500"/>
              </a:xfrm>
            </p:grpSpPr>
            <p:sp>
              <p:nvSpPr>
                <p:cNvPr id="35" name="Google Shape;3606;p43">
                  <a:extLst>
                    <a:ext uri="{FF2B5EF4-FFF2-40B4-BE49-F238E27FC236}">
                      <a16:creationId xmlns:a16="http://schemas.microsoft.com/office/drawing/2014/main" xmlns="" id="{BB6DB16E-CDF7-4B0C-C268-06F609239B4D}"/>
                    </a:ext>
                  </a:extLst>
                </p:cNvPr>
                <p:cNvSpPr/>
                <p:nvPr/>
              </p:nvSpPr>
              <p:spPr>
                <a:xfrm>
                  <a:off x="3190585" y="1598925"/>
                  <a:ext cx="1225500" cy="1225500"/>
                </a:xfrm>
                <a:prstGeom prst="ellipse">
                  <a:avLst/>
                </a:prstGeom>
                <a:solidFill>
                  <a:schemeClr val="accent2"/>
                </a:solidFill>
                <a:ln w="7620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4800" kern="0">
                    <a:solidFill>
                      <a:srgbClr val="43671B"/>
                    </a:solidFill>
                    <a:latin typeface="Cambria" panose="02040503050406030204" pitchFamily="18" charset="0"/>
                    <a:cs typeface="Arial"/>
                    <a:sym typeface="Arial"/>
                  </a:endParaRPr>
                </a:p>
              </p:txBody>
            </p:sp>
            <p:sp>
              <p:nvSpPr>
                <p:cNvPr id="36" name="Google Shape;3607;p43">
                  <a:extLst>
                    <a:ext uri="{FF2B5EF4-FFF2-40B4-BE49-F238E27FC236}">
                      <a16:creationId xmlns:a16="http://schemas.microsoft.com/office/drawing/2014/main" xmlns="" id="{98D30DBD-10AF-ABC5-6219-AC7556A498B1}"/>
                    </a:ext>
                  </a:extLst>
                </p:cNvPr>
                <p:cNvSpPr/>
                <p:nvPr/>
              </p:nvSpPr>
              <p:spPr>
                <a:xfrm>
                  <a:off x="3281377" y="1701500"/>
                  <a:ext cx="1044000" cy="1044000"/>
                </a:xfrm>
                <a:prstGeom prst="ellipse">
                  <a:avLst/>
                </a:pr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4800" kern="0">
                    <a:solidFill>
                      <a:srgbClr val="43671B"/>
                    </a:solidFill>
                    <a:latin typeface="Cambria" panose="02040503050406030204" pitchFamily="18" charset="0"/>
                    <a:cs typeface="Arial"/>
                    <a:sym typeface="Arial"/>
                  </a:endParaRPr>
                </a:p>
              </p:txBody>
            </p:sp>
          </p:grpSp>
          <p:pic>
            <p:nvPicPr>
              <p:cNvPr id="24" name="Picture 23">
                <a:extLst>
                  <a:ext uri="{FF2B5EF4-FFF2-40B4-BE49-F238E27FC236}">
                    <a16:creationId xmlns:a16="http://schemas.microsoft.com/office/drawing/2014/main" xmlns="" id="{243B3E65-C1EA-31F0-BD68-0A91D87EA538}"/>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71354" t="-1449" r="-735" b="51345"/>
              <a:stretch/>
            </p:blipFill>
            <p:spPr>
              <a:xfrm rot="21281818">
                <a:off x="5421313" y="1921213"/>
                <a:ext cx="884835" cy="956135"/>
              </a:xfrm>
              <a:prstGeom prst="rect">
                <a:avLst/>
              </a:prstGeom>
            </p:spPr>
          </p:pic>
        </p:grpSp>
      </p:grpSp>
      <p:grpSp>
        <p:nvGrpSpPr>
          <p:cNvPr id="10" name="Group 9">
            <a:extLst>
              <a:ext uri="{FF2B5EF4-FFF2-40B4-BE49-F238E27FC236}">
                <a16:creationId xmlns:a16="http://schemas.microsoft.com/office/drawing/2014/main" xmlns="" id="{5859EE6C-990A-80F9-7446-B3ABFFE36C1D}"/>
              </a:ext>
            </a:extLst>
          </p:cNvPr>
          <p:cNvGrpSpPr/>
          <p:nvPr/>
        </p:nvGrpSpPr>
        <p:grpSpPr>
          <a:xfrm>
            <a:off x="352774" y="2353645"/>
            <a:ext cx="6223256" cy="1288256"/>
            <a:chOff x="264580" y="1765233"/>
            <a:chExt cx="4667442" cy="966192"/>
          </a:xfrm>
        </p:grpSpPr>
        <p:grpSp>
          <p:nvGrpSpPr>
            <p:cNvPr id="58" name="Group 57">
              <a:extLst>
                <a:ext uri="{FF2B5EF4-FFF2-40B4-BE49-F238E27FC236}">
                  <a16:creationId xmlns:a16="http://schemas.microsoft.com/office/drawing/2014/main" xmlns="" id="{122E8B3C-F94E-7608-1FC0-437336C2D4E5}"/>
                </a:ext>
              </a:extLst>
            </p:cNvPr>
            <p:cNvGrpSpPr/>
            <p:nvPr/>
          </p:nvGrpSpPr>
          <p:grpSpPr>
            <a:xfrm>
              <a:off x="655913" y="1765233"/>
              <a:ext cx="4276109" cy="966192"/>
              <a:chOff x="129540" y="128016"/>
              <a:chExt cx="13274774" cy="1710781"/>
            </a:xfrm>
          </p:grpSpPr>
          <p:sp>
            <p:nvSpPr>
              <p:cNvPr id="59" name="Rectangle 58">
                <a:extLst>
                  <a:ext uri="{FF2B5EF4-FFF2-40B4-BE49-F238E27FC236}">
                    <a16:creationId xmlns:a16="http://schemas.microsoft.com/office/drawing/2014/main" xmlns="" id="{27405422-B596-98A9-D9AA-FAAE1FC0B251}"/>
                  </a:ext>
                </a:extLst>
              </p:cNvPr>
              <p:cNvSpPr/>
              <p:nvPr/>
            </p:nvSpPr>
            <p:spPr>
              <a:xfrm>
                <a:off x="129540" y="128016"/>
                <a:ext cx="11932920" cy="1710781"/>
              </a:xfrm>
              <a:custGeom>
                <a:avLst/>
                <a:gdLst>
                  <a:gd name="connsiteX0" fmla="*/ 0 w 11932920"/>
                  <a:gd name="connsiteY0" fmla="*/ 0 h 1710781"/>
                  <a:gd name="connsiteX1" fmla="*/ 11932920 w 11932920"/>
                  <a:gd name="connsiteY1" fmla="*/ 0 h 1710781"/>
                  <a:gd name="connsiteX2" fmla="*/ 11932920 w 11932920"/>
                  <a:gd name="connsiteY2" fmla="*/ 1710781 h 1710781"/>
                  <a:gd name="connsiteX3" fmla="*/ 0 w 11932920"/>
                  <a:gd name="connsiteY3" fmla="*/ 1710781 h 1710781"/>
                  <a:gd name="connsiteX4" fmla="*/ 0 w 11932920"/>
                  <a:gd name="connsiteY4" fmla="*/ 0 h 17107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32920" h="1710781" fill="none" extrusionOk="0">
                    <a:moveTo>
                      <a:pt x="0" y="0"/>
                    </a:moveTo>
                    <a:cubicBezTo>
                      <a:pt x="3894799" y="-133017"/>
                      <a:pt x="6957242" y="-123057"/>
                      <a:pt x="11932920" y="0"/>
                    </a:cubicBezTo>
                    <a:cubicBezTo>
                      <a:pt x="11781855" y="306264"/>
                      <a:pt x="11935788" y="1228254"/>
                      <a:pt x="11932920" y="1710781"/>
                    </a:cubicBezTo>
                    <a:cubicBezTo>
                      <a:pt x="6069223" y="1708580"/>
                      <a:pt x="2854444" y="1581010"/>
                      <a:pt x="0" y="1710781"/>
                    </a:cubicBezTo>
                    <a:cubicBezTo>
                      <a:pt x="66034" y="1169151"/>
                      <a:pt x="34881" y="356270"/>
                      <a:pt x="0" y="0"/>
                    </a:cubicBezTo>
                    <a:close/>
                  </a:path>
                  <a:path w="11932920" h="1710781" stroke="0" extrusionOk="0">
                    <a:moveTo>
                      <a:pt x="0" y="0"/>
                    </a:moveTo>
                    <a:cubicBezTo>
                      <a:pt x="5260551" y="-157587"/>
                      <a:pt x="8849332" y="-63908"/>
                      <a:pt x="11932920" y="0"/>
                    </a:cubicBezTo>
                    <a:cubicBezTo>
                      <a:pt x="11890298" y="255585"/>
                      <a:pt x="11929257" y="1165646"/>
                      <a:pt x="11932920" y="1710781"/>
                    </a:cubicBezTo>
                    <a:cubicBezTo>
                      <a:pt x="7499845" y="1609783"/>
                      <a:pt x="2568714" y="1831837"/>
                      <a:pt x="0" y="1710781"/>
                    </a:cubicBezTo>
                    <a:cubicBezTo>
                      <a:pt x="119464" y="1236510"/>
                      <a:pt x="102617" y="813765"/>
                      <a:pt x="0" y="0"/>
                    </a:cubicBezTo>
                    <a:close/>
                  </a:path>
                </a:pathLst>
              </a:custGeom>
              <a:solidFill>
                <a:sysClr val="window" lastClr="FFFFFF">
                  <a:alpha val="80000"/>
                </a:sysClr>
              </a:solidFill>
              <a:ln w="28575" cap="flat" cmpd="sng" algn="ctr">
                <a:solidFill>
                  <a:srgbClr val="43671B"/>
                </a:solidFill>
                <a:prstDash val="solid"/>
                <a:miter lim="800000"/>
                <a:extLst>
                  <a:ext uri="{C807C97D-BFC1-408E-A445-0C87EB9F89A2}">
                    <ask:lineSketchStyleProps xmlns:ask="http://schemas.microsoft.com/office/drawing/2018/sketchyshapes" xmlns="" sd="1018328812">
                      <a:custGeom>
                        <a:avLst/>
                        <a:gdLst>
                          <a:gd name="connsiteX0" fmla="*/ 0 w 5125157"/>
                          <a:gd name="connsiteY0" fmla="*/ 0 h 1288256"/>
                          <a:gd name="connsiteX1" fmla="*/ 5125157 w 5125157"/>
                          <a:gd name="connsiteY1" fmla="*/ 0 h 1288256"/>
                          <a:gd name="connsiteX2" fmla="*/ 5125157 w 5125157"/>
                          <a:gd name="connsiteY2" fmla="*/ 1288256 h 1288256"/>
                          <a:gd name="connsiteX3" fmla="*/ 0 w 5125157"/>
                          <a:gd name="connsiteY3" fmla="*/ 1288256 h 1288256"/>
                          <a:gd name="connsiteX4" fmla="*/ 0 w 5125157"/>
                          <a:gd name="connsiteY4" fmla="*/ 0 h 12882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25157" h="1288256" fill="none" extrusionOk="0">
                            <a:moveTo>
                              <a:pt x="0" y="0"/>
                            </a:moveTo>
                            <a:cubicBezTo>
                              <a:pt x="1674672" y="-133017"/>
                              <a:pt x="4266232" y="-123057"/>
                              <a:pt x="5125157" y="0"/>
                            </a:cubicBezTo>
                            <a:cubicBezTo>
                              <a:pt x="5157545" y="240328"/>
                              <a:pt x="5153982" y="866881"/>
                              <a:pt x="5125157" y="1288256"/>
                            </a:cubicBezTo>
                            <a:cubicBezTo>
                              <a:pt x="3376532" y="1286055"/>
                              <a:pt x="2405505" y="1158485"/>
                              <a:pt x="0" y="1288256"/>
                            </a:cubicBezTo>
                            <a:cubicBezTo>
                              <a:pt x="86123" y="838754"/>
                              <a:pt x="-47239" y="489236"/>
                              <a:pt x="0" y="0"/>
                            </a:cubicBezTo>
                            <a:close/>
                          </a:path>
                          <a:path w="5125157" h="1288256" stroke="0" extrusionOk="0">
                            <a:moveTo>
                              <a:pt x="0" y="0"/>
                            </a:moveTo>
                            <a:cubicBezTo>
                              <a:pt x="1192099" y="-157587"/>
                              <a:pt x="2661727" y="-63908"/>
                              <a:pt x="5125157" y="0"/>
                            </a:cubicBezTo>
                            <a:cubicBezTo>
                              <a:pt x="5044595" y="203503"/>
                              <a:pt x="5015725" y="818100"/>
                              <a:pt x="5125157" y="1288256"/>
                            </a:cubicBezTo>
                            <a:cubicBezTo>
                              <a:pt x="3105476" y="1187258"/>
                              <a:pt x="2180813" y="1409312"/>
                              <a:pt x="0" y="1288256"/>
                            </a:cubicBezTo>
                            <a:cubicBezTo>
                              <a:pt x="-13021" y="1155505"/>
                              <a:pt x="-26609" y="467775"/>
                              <a:pt x="0" y="0"/>
                            </a:cubicBezTo>
                            <a:close/>
                          </a:path>
                        </a:pathLst>
                      </a:custGeom>
                      <ask:type>
                        <ask:lineSketchCurved/>
                      </ask:type>
                    </ask:lineSketchStyleProps>
                  </a:ext>
                </a:extLst>
              </a:ln>
              <a:effectLst/>
            </p:spPr>
            <p:txBody>
              <a:bodyPr rtlCol="0" anchor="ctr"/>
              <a:lstStyle/>
              <a:p>
                <a:pPr algn="ctr" defTabSz="1219170">
                  <a:defRPr/>
                </a:pPr>
                <a:endParaRPr lang="en-US" sz="4800">
                  <a:solidFill>
                    <a:srgbClr val="43671B"/>
                  </a:solidFill>
                  <a:latin typeface="Cambria" panose="02040503050406030204" pitchFamily="18" charset="0"/>
                  <a:cs typeface="Arial"/>
                  <a:sym typeface="Arial"/>
                </a:endParaRPr>
              </a:p>
            </p:txBody>
          </p:sp>
          <p:sp>
            <p:nvSpPr>
              <p:cNvPr id="60" name="TextBox 59">
                <a:extLst>
                  <a:ext uri="{FF2B5EF4-FFF2-40B4-BE49-F238E27FC236}">
                    <a16:creationId xmlns:a16="http://schemas.microsoft.com/office/drawing/2014/main" xmlns="" id="{49EADB0C-1406-41D9-6C96-9EECD2981848}"/>
                  </a:ext>
                </a:extLst>
              </p:cNvPr>
              <p:cNvSpPr txBox="1"/>
              <p:nvPr/>
            </p:nvSpPr>
            <p:spPr>
              <a:xfrm>
                <a:off x="2182417" y="274994"/>
                <a:ext cx="11221897" cy="1103549"/>
              </a:xfrm>
              <a:prstGeom prst="rect">
                <a:avLst/>
              </a:prstGeom>
              <a:noFill/>
            </p:spPr>
            <p:txBody>
              <a:bodyPr wrap="square">
                <a:spAutoFit/>
              </a:bodyPr>
              <a:lstStyle/>
              <a:p>
                <a:pPr defTabSz="1219170">
                  <a:spcBef>
                    <a:spcPct val="50000"/>
                  </a:spcBef>
                  <a:defRPr/>
                </a:pPr>
                <a:r>
                  <a:rPr lang="en-US" altLang="en-US" sz="4800" b="1" dirty="0" err="1">
                    <a:ln w="13462">
                      <a:solidFill>
                        <a:prstClr val="white"/>
                      </a:solidFill>
                      <a:prstDash val="solid"/>
                    </a:ln>
                    <a:solidFill>
                      <a:srgbClr val="43671B"/>
                    </a:solidFill>
                    <a:effectLst>
                      <a:outerShdw dist="38100" dir="2700000" algn="bl" rotWithShape="0">
                        <a:srgbClr val="5B9BD5"/>
                      </a:outerShdw>
                    </a:effectLst>
                    <a:latin typeface="Cambria" panose="02040503050406030204" pitchFamily="18" charset="0"/>
                    <a:cs typeface="Arial"/>
                    <a:sym typeface="Arial"/>
                  </a:rPr>
                  <a:t>Ruột</a:t>
                </a:r>
                <a:r>
                  <a:rPr lang="en-US" altLang="en-US" sz="4800" b="1" dirty="0">
                    <a:ln w="13462">
                      <a:solidFill>
                        <a:prstClr val="white"/>
                      </a:solidFill>
                      <a:prstDash val="solid"/>
                    </a:ln>
                    <a:solidFill>
                      <a:srgbClr val="43671B"/>
                    </a:solidFill>
                    <a:effectLst>
                      <a:outerShdw dist="38100" dir="2700000" algn="bl" rotWithShape="0">
                        <a:srgbClr val="5B9BD5"/>
                      </a:outerShdw>
                    </a:effectLst>
                    <a:latin typeface="Cambria" panose="02040503050406030204" pitchFamily="18" charset="0"/>
                    <a:cs typeface="Arial"/>
                    <a:sym typeface="Arial"/>
                  </a:rPr>
                  <a:t> non</a:t>
                </a:r>
              </a:p>
            </p:txBody>
          </p:sp>
        </p:grpSp>
        <p:grpSp>
          <p:nvGrpSpPr>
            <p:cNvPr id="5" name="Group 4">
              <a:extLst>
                <a:ext uri="{FF2B5EF4-FFF2-40B4-BE49-F238E27FC236}">
                  <a16:creationId xmlns:a16="http://schemas.microsoft.com/office/drawing/2014/main" xmlns="" id="{7B2FDAB1-82FB-B88D-A331-6C81AE4AD131}"/>
                </a:ext>
              </a:extLst>
            </p:cNvPr>
            <p:cNvGrpSpPr/>
            <p:nvPr/>
          </p:nvGrpSpPr>
          <p:grpSpPr>
            <a:xfrm>
              <a:off x="264580" y="1783360"/>
              <a:ext cx="918025" cy="912332"/>
              <a:chOff x="223256" y="1570336"/>
              <a:chExt cx="1228335" cy="1224365"/>
            </a:xfrm>
          </p:grpSpPr>
          <p:grpSp>
            <p:nvGrpSpPr>
              <p:cNvPr id="28" name="Google Shape;3605;p43">
                <a:extLst>
                  <a:ext uri="{FF2B5EF4-FFF2-40B4-BE49-F238E27FC236}">
                    <a16:creationId xmlns:a16="http://schemas.microsoft.com/office/drawing/2014/main" xmlns="" id="{8F21DAAA-4126-28FA-3F7F-B5464FBD7D79}"/>
                  </a:ext>
                </a:extLst>
              </p:cNvPr>
              <p:cNvGrpSpPr/>
              <p:nvPr/>
            </p:nvGrpSpPr>
            <p:grpSpPr>
              <a:xfrm>
                <a:off x="223256" y="1570336"/>
                <a:ext cx="1228335" cy="1224365"/>
                <a:chOff x="3190585" y="1598925"/>
                <a:chExt cx="1225500" cy="1225500"/>
              </a:xfrm>
            </p:grpSpPr>
            <p:sp>
              <p:nvSpPr>
                <p:cNvPr id="29" name="Google Shape;3606;p43">
                  <a:extLst>
                    <a:ext uri="{FF2B5EF4-FFF2-40B4-BE49-F238E27FC236}">
                      <a16:creationId xmlns:a16="http://schemas.microsoft.com/office/drawing/2014/main" xmlns="" id="{41E993A4-6AA8-CFD4-EA59-9F193ECB777C}"/>
                    </a:ext>
                  </a:extLst>
                </p:cNvPr>
                <p:cNvSpPr/>
                <p:nvPr/>
              </p:nvSpPr>
              <p:spPr>
                <a:xfrm>
                  <a:off x="3190585" y="1598925"/>
                  <a:ext cx="1225500" cy="1225500"/>
                </a:xfrm>
                <a:prstGeom prst="ellipse">
                  <a:avLst/>
                </a:prstGeom>
                <a:solidFill>
                  <a:schemeClr val="accent2"/>
                </a:solidFill>
                <a:ln w="7620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4800" kern="0">
                    <a:solidFill>
                      <a:srgbClr val="43671B"/>
                    </a:solidFill>
                    <a:latin typeface="Cambria" panose="02040503050406030204" pitchFamily="18" charset="0"/>
                    <a:cs typeface="Arial"/>
                    <a:sym typeface="Arial"/>
                  </a:endParaRPr>
                </a:p>
              </p:txBody>
            </p:sp>
            <p:sp>
              <p:nvSpPr>
                <p:cNvPr id="30" name="Google Shape;3607;p43">
                  <a:extLst>
                    <a:ext uri="{FF2B5EF4-FFF2-40B4-BE49-F238E27FC236}">
                      <a16:creationId xmlns:a16="http://schemas.microsoft.com/office/drawing/2014/main" xmlns="" id="{6F5930F6-EA8F-AAF9-F667-ECADDBB0D33D}"/>
                    </a:ext>
                  </a:extLst>
                </p:cNvPr>
                <p:cNvSpPr/>
                <p:nvPr/>
              </p:nvSpPr>
              <p:spPr>
                <a:xfrm>
                  <a:off x="3281377" y="1701500"/>
                  <a:ext cx="1044000" cy="1044000"/>
                </a:xfrm>
                <a:prstGeom prst="ellipse">
                  <a:avLst/>
                </a:pr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4800" kern="0">
                    <a:solidFill>
                      <a:srgbClr val="43671B"/>
                    </a:solidFill>
                    <a:latin typeface="Cambria" panose="02040503050406030204" pitchFamily="18" charset="0"/>
                    <a:cs typeface="Arial"/>
                    <a:sym typeface="Arial"/>
                  </a:endParaRPr>
                </a:p>
              </p:txBody>
            </p:sp>
          </p:grpSp>
          <p:pic>
            <p:nvPicPr>
              <p:cNvPr id="22" name="Picture 21">
                <a:extLst>
                  <a:ext uri="{FF2B5EF4-FFF2-40B4-BE49-F238E27FC236}">
                    <a16:creationId xmlns:a16="http://schemas.microsoft.com/office/drawing/2014/main" xmlns="" id="{2ADEFAD2-FA9B-2F13-F51C-496494F42391}"/>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1991" r="64831" b="51887"/>
              <a:stretch/>
            </p:blipFill>
            <p:spPr>
              <a:xfrm>
                <a:off x="428425" y="1667516"/>
                <a:ext cx="807883" cy="947137"/>
              </a:xfrm>
              <a:prstGeom prst="rect">
                <a:avLst/>
              </a:prstGeom>
            </p:spPr>
          </p:pic>
        </p:grpSp>
      </p:grpSp>
      <p:grpSp>
        <p:nvGrpSpPr>
          <p:cNvPr id="13" name="Group 12">
            <a:extLst>
              <a:ext uri="{FF2B5EF4-FFF2-40B4-BE49-F238E27FC236}">
                <a16:creationId xmlns:a16="http://schemas.microsoft.com/office/drawing/2014/main" xmlns="" id="{9AB07A9A-DA78-BB44-97CC-598B8B83C3AF}"/>
              </a:ext>
            </a:extLst>
          </p:cNvPr>
          <p:cNvGrpSpPr/>
          <p:nvPr/>
        </p:nvGrpSpPr>
        <p:grpSpPr>
          <a:xfrm>
            <a:off x="6319413" y="4659130"/>
            <a:ext cx="5957252" cy="1317716"/>
            <a:chOff x="4739560" y="3494348"/>
            <a:chExt cx="4467939" cy="988287"/>
          </a:xfrm>
        </p:grpSpPr>
        <p:grpSp>
          <p:nvGrpSpPr>
            <p:cNvPr id="49" name="Group 48">
              <a:extLst>
                <a:ext uri="{FF2B5EF4-FFF2-40B4-BE49-F238E27FC236}">
                  <a16:creationId xmlns:a16="http://schemas.microsoft.com/office/drawing/2014/main" xmlns="" id="{0E159824-0C09-BDBF-CBDA-9408BF85F98D}"/>
                </a:ext>
              </a:extLst>
            </p:cNvPr>
            <p:cNvGrpSpPr/>
            <p:nvPr/>
          </p:nvGrpSpPr>
          <p:grpSpPr>
            <a:xfrm>
              <a:off x="5081288" y="3516443"/>
              <a:ext cx="4126211" cy="966192"/>
              <a:chOff x="129540" y="128016"/>
              <a:chExt cx="12393978" cy="1710781"/>
            </a:xfrm>
          </p:grpSpPr>
          <p:sp>
            <p:nvSpPr>
              <p:cNvPr id="50" name="Rectangle 49">
                <a:extLst>
                  <a:ext uri="{FF2B5EF4-FFF2-40B4-BE49-F238E27FC236}">
                    <a16:creationId xmlns:a16="http://schemas.microsoft.com/office/drawing/2014/main" xmlns="" id="{50A97128-235C-FBC3-F5E3-931A523B5CD0}"/>
                  </a:ext>
                </a:extLst>
              </p:cNvPr>
              <p:cNvSpPr/>
              <p:nvPr/>
            </p:nvSpPr>
            <p:spPr>
              <a:xfrm>
                <a:off x="129540" y="128016"/>
                <a:ext cx="11932920" cy="1710781"/>
              </a:xfrm>
              <a:custGeom>
                <a:avLst/>
                <a:gdLst>
                  <a:gd name="connsiteX0" fmla="*/ 0 w 11932920"/>
                  <a:gd name="connsiteY0" fmla="*/ 0 h 1710781"/>
                  <a:gd name="connsiteX1" fmla="*/ 11932920 w 11932920"/>
                  <a:gd name="connsiteY1" fmla="*/ 0 h 1710781"/>
                  <a:gd name="connsiteX2" fmla="*/ 11932920 w 11932920"/>
                  <a:gd name="connsiteY2" fmla="*/ 1710781 h 1710781"/>
                  <a:gd name="connsiteX3" fmla="*/ 0 w 11932920"/>
                  <a:gd name="connsiteY3" fmla="*/ 1710781 h 1710781"/>
                  <a:gd name="connsiteX4" fmla="*/ 0 w 11932920"/>
                  <a:gd name="connsiteY4" fmla="*/ 0 h 17107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32920" h="1710781" fill="none" extrusionOk="0">
                    <a:moveTo>
                      <a:pt x="0" y="0"/>
                    </a:moveTo>
                    <a:cubicBezTo>
                      <a:pt x="3894799" y="-133017"/>
                      <a:pt x="6957242" y="-123057"/>
                      <a:pt x="11932920" y="0"/>
                    </a:cubicBezTo>
                    <a:cubicBezTo>
                      <a:pt x="11781855" y="306264"/>
                      <a:pt x="11935788" y="1228254"/>
                      <a:pt x="11932920" y="1710781"/>
                    </a:cubicBezTo>
                    <a:cubicBezTo>
                      <a:pt x="6069223" y="1708580"/>
                      <a:pt x="2854444" y="1581010"/>
                      <a:pt x="0" y="1710781"/>
                    </a:cubicBezTo>
                    <a:cubicBezTo>
                      <a:pt x="66034" y="1169151"/>
                      <a:pt x="34881" y="356270"/>
                      <a:pt x="0" y="0"/>
                    </a:cubicBezTo>
                    <a:close/>
                  </a:path>
                  <a:path w="11932920" h="1710781" stroke="0" extrusionOk="0">
                    <a:moveTo>
                      <a:pt x="0" y="0"/>
                    </a:moveTo>
                    <a:cubicBezTo>
                      <a:pt x="5260551" y="-157587"/>
                      <a:pt x="8849332" y="-63908"/>
                      <a:pt x="11932920" y="0"/>
                    </a:cubicBezTo>
                    <a:cubicBezTo>
                      <a:pt x="11890298" y="255585"/>
                      <a:pt x="11929257" y="1165646"/>
                      <a:pt x="11932920" y="1710781"/>
                    </a:cubicBezTo>
                    <a:cubicBezTo>
                      <a:pt x="7499845" y="1609783"/>
                      <a:pt x="2568714" y="1831837"/>
                      <a:pt x="0" y="1710781"/>
                    </a:cubicBezTo>
                    <a:cubicBezTo>
                      <a:pt x="119464" y="1236510"/>
                      <a:pt x="102617" y="813765"/>
                      <a:pt x="0" y="0"/>
                    </a:cubicBezTo>
                    <a:close/>
                  </a:path>
                </a:pathLst>
              </a:custGeom>
              <a:solidFill>
                <a:sysClr val="window" lastClr="FFFFFF">
                  <a:alpha val="80000"/>
                </a:sysClr>
              </a:solidFill>
              <a:ln w="28575" cap="flat" cmpd="sng" algn="ctr">
                <a:solidFill>
                  <a:srgbClr val="43671B"/>
                </a:solidFill>
                <a:prstDash val="solid"/>
                <a:miter lim="800000"/>
                <a:extLst>
                  <a:ext uri="{C807C97D-BFC1-408E-A445-0C87EB9F89A2}">
                    <ask:lineSketchStyleProps xmlns:ask="http://schemas.microsoft.com/office/drawing/2018/sketchyshapes" xmlns="" sd="1018328812">
                      <a:custGeom>
                        <a:avLst/>
                        <a:gdLst>
                          <a:gd name="connsiteX0" fmla="*/ 0 w 5296953"/>
                          <a:gd name="connsiteY0" fmla="*/ 0 h 1288256"/>
                          <a:gd name="connsiteX1" fmla="*/ 5296953 w 5296953"/>
                          <a:gd name="connsiteY1" fmla="*/ 0 h 1288256"/>
                          <a:gd name="connsiteX2" fmla="*/ 5296953 w 5296953"/>
                          <a:gd name="connsiteY2" fmla="*/ 1288256 h 1288256"/>
                          <a:gd name="connsiteX3" fmla="*/ 0 w 5296953"/>
                          <a:gd name="connsiteY3" fmla="*/ 1288256 h 1288256"/>
                          <a:gd name="connsiteX4" fmla="*/ 0 w 5296953"/>
                          <a:gd name="connsiteY4" fmla="*/ 0 h 12882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96953" h="1288256" fill="none" extrusionOk="0">
                            <a:moveTo>
                              <a:pt x="0" y="0"/>
                            </a:moveTo>
                            <a:cubicBezTo>
                              <a:pt x="1073176" y="-133017"/>
                              <a:pt x="4751055" y="-123057"/>
                              <a:pt x="5296953" y="0"/>
                            </a:cubicBezTo>
                            <a:cubicBezTo>
                              <a:pt x="5329341" y="240328"/>
                              <a:pt x="5325778" y="866881"/>
                              <a:pt x="5296953" y="1288256"/>
                            </a:cubicBezTo>
                            <a:cubicBezTo>
                              <a:pt x="3955790" y="1286055"/>
                              <a:pt x="1804640" y="1158485"/>
                              <a:pt x="0" y="1288256"/>
                            </a:cubicBezTo>
                            <a:cubicBezTo>
                              <a:pt x="86123" y="838754"/>
                              <a:pt x="-47239" y="489236"/>
                              <a:pt x="0" y="0"/>
                            </a:cubicBezTo>
                            <a:close/>
                          </a:path>
                          <a:path w="5296953" h="1288256" stroke="0" extrusionOk="0">
                            <a:moveTo>
                              <a:pt x="0" y="0"/>
                            </a:moveTo>
                            <a:cubicBezTo>
                              <a:pt x="1494375" y="-157587"/>
                              <a:pt x="3902242" y="-63908"/>
                              <a:pt x="5296953" y="0"/>
                            </a:cubicBezTo>
                            <a:cubicBezTo>
                              <a:pt x="5216391" y="203503"/>
                              <a:pt x="5187521" y="818100"/>
                              <a:pt x="5296953" y="1288256"/>
                            </a:cubicBezTo>
                            <a:cubicBezTo>
                              <a:pt x="2653537" y="1187258"/>
                              <a:pt x="2589224" y="1409312"/>
                              <a:pt x="0" y="1288256"/>
                            </a:cubicBezTo>
                            <a:cubicBezTo>
                              <a:pt x="-13021" y="1155505"/>
                              <a:pt x="-26609" y="467775"/>
                              <a:pt x="0" y="0"/>
                            </a:cubicBezTo>
                            <a:close/>
                          </a:path>
                        </a:pathLst>
                      </a:custGeom>
                      <ask:type>
                        <ask:lineSketchCurved/>
                      </ask:type>
                    </ask:lineSketchStyleProps>
                  </a:ext>
                </a:extLst>
              </a:ln>
              <a:effectLst/>
            </p:spPr>
            <p:txBody>
              <a:bodyPr rtlCol="0" anchor="ctr"/>
              <a:lstStyle/>
              <a:p>
                <a:pPr algn="ctr" defTabSz="1219170">
                  <a:defRPr/>
                </a:pPr>
                <a:endParaRPr lang="en-US" sz="4800">
                  <a:solidFill>
                    <a:srgbClr val="43671B"/>
                  </a:solidFill>
                  <a:latin typeface="Cambria" panose="02040503050406030204" pitchFamily="18" charset="0"/>
                  <a:cs typeface="Arial"/>
                  <a:sym typeface="Arial"/>
                </a:endParaRPr>
              </a:p>
            </p:txBody>
          </p:sp>
          <p:sp>
            <p:nvSpPr>
              <p:cNvPr id="51" name="TextBox 50">
                <a:extLst>
                  <a:ext uri="{FF2B5EF4-FFF2-40B4-BE49-F238E27FC236}">
                    <a16:creationId xmlns:a16="http://schemas.microsoft.com/office/drawing/2014/main" xmlns="" id="{73752A04-EA5E-A93A-65C5-9CA5555363B2}"/>
                  </a:ext>
                </a:extLst>
              </p:cNvPr>
              <p:cNvSpPr txBox="1"/>
              <p:nvPr/>
            </p:nvSpPr>
            <p:spPr>
              <a:xfrm>
                <a:off x="2046013" y="289799"/>
                <a:ext cx="10477505" cy="1103549"/>
              </a:xfrm>
              <a:prstGeom prst="rect">
                <a:avLst/>
              </a:prstGeom>
              <a:noFill/>
            </p:spPr>
            <p:txBody>
              <a:bodyPr wrap="square">
                <a:spAutoFit/>
              </a:bodyPr>
              <a:lstStyle/>
              <a:p>
                <a:pPr defTabSz="1219170">
                  <a:spcBef>
                    <a:spcPct val="50000"/>
                  </a:spcBef>
                  <a:defRPr/>
                </a:pPr>
                <a:r>
                  <a:rPr lang="en-US" altLang="en-US" sz="4800" b="1" dirty="0" err="1">
                    <a:ln w="13462">
                      <a:solidFill>
                        <a:prstClr val="white"/>
                      </a:solidFill>
                      <a:prstDash val="solid"/>
                    </a:ln>
                    <a:solidFill>
                      <a:srgbClr val="43671B"/>
                    </a:solidFill>
                    <a:effectLst>
                      <a:outerShdw dist="38100" dir="2700000" algn="bl" rotWithShape="0">
                        <a:srgbClr val="5B9BD5"/>
                      </a:outerShdw>
                    </a:effectLst>
                    <a:latin typeface="Cambria" panose="02040503050406030204" pitchFamily="18" charset="0"/>
                    <a:cs typeface="Arial"/>
                    <a:sym typeface="Arial"/>
                  </a:rPr>
                  <a:t>Dây</a:t>
                </a:r>
                <a:r>
                  <a:rPr lang="en-US" altLang="en-US" sz="4800" b="1" dirty="0">
                    <a:ln w="13462">
                      <a:solidFill>
                        <a:prstClr val="white"/>
                      </a:solidFill>
                      <a:prstDash val="solid"/>
                    </a:ln>
                    <a:solidFill>
                      <a:srgbClr val="43671B"/>
                    </a:solidFill>
                    <a:effectLst>
                      <a:outerShdw dist="38100" dir="2700000" algn="bl" rotWithShape="0">
                        <a:srgbClr val="5B9BD5"/>
                      </a:outerShdw>
                    </a:effectLst>
                    <a:latin typeface="Cambria" panose="02040503050406030204" pitchFamily="18" charset="0"/>
                    <a:cs typeface="Arial"/>
                    <a:sym typeface="Arial"/>
                  </a:rPr>
                  <a:t> </a:t>
                </a:r>
                <a:r>
                  <a:rPr lang="en-US" altLang="en-US" sz="4800" b="1" dirty="0" err="1">
                    <a:ln w="13462">
                      <a:solidFill>
                        <a:prstClr val="white"/>
                      </a:solidFill>
                      <a:prstDash val="solid"/>
                    </a:ln>
                    <a:solidFill>
                      <a:srgbClr val="43671B"/>
                    </a:solidFill>
                    <a:effectLst>
                      <a:outerShdw dist="38100" dir="2700000" algn="bl" rotWithShape="0">
                        <a:srgbClr val="5B9BD5"/>
                      </a:outerShdw>
                    </a:effectLst>
                    <a:latin typeface="Cambria" panose="02040503050406030204" pitchFamily="18" charset="0"/>
                    <a:cs typeface="Arial"/>
                    <a:sym typeface="Arial"/>
                  </a:rPr>
                  <a:t>thần</a:t>
                </a:r>
                <a:r>
                  <a:rPr lang="en-US" altLang="en-US" sz="4800" b="1" dirty="0">
                    <a:ln w="13462">
                      <a:solidFill>
                        <a:prstClr val="white"/>
                      </a:solidFill>
                      <a:prstDash val="solid"/>
                    </a:ln>
                    <a:solidFill>
                      <a:srgbClr val="43671B"/>
                    </a:solidFill>
                    <a:effectLst>
                      <a:outerShdw dist="38100" dir="2700000" algn="bl" rotWithShape="0">
                        <a:srgbClr val="5B9BD5"/>
                      </a:outerShdw>
                    </a:effectLst>
                    <a:latin typeface="Cambria" panose="02040503050406030204" pitchFamily="18" charset="0"/>
                    <a:cs typeface="Arial"/>
                    <a:sym typeface="Arial"/>
                  </a:rPr>
                  <a:t> </a:t>
                </a:r>
                <a:r>
                  <a:rPr lang="en-US" altLang="en-US" sz="4800" b="1" dirty="0" err="1">
                    <a:ln w="13462">
                      <a:solidFill>
                        <a:prstClr val="white"/>
                      </a:solidFill>
                      <a:prstDash val="solid"/>
                    </a:ln>
                    <a:solidFill>
                      <a:srgbClr val="43671B"/>
                    </a:solidFill>
                    <a:effectLst>
                      <a:outerShdw dist="38100" dir="2700000" algn="bl" rotWithShape="0">
                        <a:srgbClr val="5B9BD5"/>
                      </a:outerShdw>
                    </a:effectLst>
                    <a:latin typeface="Cambria" panose="02040503050406030204" pitchFamily="18" charset="0"/>
                    <a:cs typeface="Arial"/>
                    <a:sym typeface="Arial"/>
                  </a:rPr>
                  <a:t>kinh</a:t>
                </a:r>
                <a:endParaRPr lang="en-US" altLang="en-US" sz="4800" b="1" dirty="0">
                  <a:ln w="13462">
                    <a:solidFill>
                      <a:prstClr val="white"/>
                    </a:solidFill>
                    <a:prstDash val="solid"/>
                  </a:ln>
                  <a:solidFill>
                    <a:srgbClr val="43671B"/>
                  </a:solidFill>
                  <a:effectLst>
                    <a:outerShdw dist="38100" dir="2700000" algn="bl" rotWithShape="0">
                      <a:srgbClr val="5B9BD5"/>
                    </a:outerShdw>
                  </a:effectLst>
                  <a:latin typeface="Cambria" panose="02040503050406030204" pitchFamily="18" charset="0"/>
                  <a:cs typeface="Arial"/>
                  <a:sym typeface="Arial"/>
                </a:endParaRPr>
              </a:p>
            </p:txBody>
          </p:sp>
        </p:grpSp>
        <p:grpSp>
          <p:nvGrpSpPr>
            <p:cNvPr id="9" name="Group 8">
              <a:extLst>
                <a:ext uri="{FF2B5EF4-FFF2-40B4-BE49-F238E27FC236}">
                  <a16:creationId xmlns:a16="http://schemas.microsoft.com/office/drawing/2014/main" xmlns="" id="{DB5DBFDF-B4DD-19B6-2B88-E1EE70ECE7BF}"/>
                </a:ext>
              </a:extLst>
            </p:cNvPr>
            <p:cNvGrpSpPr/>
            <p:nvPr/>
          </p:nvGrpSpPr>
          <p:grpSpPr>
            <a:xfrm>
              <a:off x="4739560" y="3494348"/>
              <a:ext cx="1009385" cy="967608"/>
              <a:chOff x="5233286" y="3228963"/>
              <a:chExt cx="1228335" cy="1224365"/>
            </a:xfrm>
          </p:grpSpPr>
          <p:grpSp>
            <p:nvGrpSpPr>
              <p:cNvPr id="25" name="Google Shape;3605;p43">
                <a:extLst>
                  <a:ext uri="{FF2B5EF4-FFF2-40B4-BE49-F238E27FC236}">
                    <a16:creationId xmlns:a16="http://schemas.microsoft.com/office/drawing/2014/main" xmlns="" id="{1A79BDE6-FF95-8A61-F6A6-0FFB84DFAA57}"/>
                  </a:ext>
                </a:extLst>
              </p:cNvPr>
              <p:cNvGrpSpPr/>
              <p:nvPr/>
            </p:nvGrpSpPr>
            <p:grpSpPr>
              <a:xfrm>
                <a:off x="5233286" y="3228963"/>
                <a:ext cx="1228335" cy="1224365"/>
                <a:chOff x="3190585" y="1598925"/>
                <a:chExt cx="1225500" cy="1225500"/>
              </a:xfrm>
            </p:grpSpPr>
            <p:sp>
              <p:nvSpPr>
                <p:cNvPr id="26" name="Google Shape;3606;p43">
                  <a:extLst>
                    <a:ext uri="{FF2B5EF4-FFF2-40B4-BE49-F238E27FC236}">
                      <a16:creationId xmlns:a16="http://schemas.microsoft.com/office/drawing/2014/main" xmlns="" id="{4EF2A05F-A485-2DAF-A280-390BCB03F30F}"/>
                    </a:ext>
                  </a:extLst>
                </p:cNvPr>
                <p:cNvSpPr/>
                <p:nvPr/>
              </p:nvSpPr>
              <p:spPr>
                <a:xfrm>
                  <a:off x="3190585" y="1598925"/>
                  <a:ext cx="1225500" cy="1225500"/>
                </a:xfrm>
                <a:prstGeom prst="ellipse">
                  <a:avLst/>
                </a:prstGeom>
                <a:solidFill>
                  <a:schemeClr val="accent2"/>
                </a:solidFill>
                <a:ln w="7620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4800" kern="0">
                    <a:solidFill>
                      <a:srgbClr val="43671B"/>
                    </a:solidFill>
                    <a:latin typeface="Cambria" panose="02040503050406030204" pitchFamily="18" charset="0"/>
                    <a:cs typeface="Arial"/>
                    <a:sym typeface="Arial"/>
                  </a:endParaRPr>
                </a:p>
              </p:txBody>
            </p:sp>
            <p:sp>
              <p:nvSpPr>
                <p:cNvPr id="27" name="Google Shape;3607;p43">
                  <a:extLst>
                    <a:ext uri="{FF2B5EF4-FFF2-40B4-BE49-F238E27FC236}">
                      <a16:creationId xmlns:a16="http://schemas.microsoft.com/office/drawing/2014/main" xmlns="" id="{371D978E-AEC3-AA4E-45AB-1CE35E5C1567}"/>
                    </a:ext>
                  </a:extLst>
                </p:cNvPr>
                <p:cNvSpPr/>
                <p:nvPr/>
              </p:nvSpPr>
              <p:spPr>
                <a:xfrm>
                  <a:off x="3281377" y="1701500"/>
                  <a:ext cx="1044000" cy="1044000"/>
                </a:xfrm>
                <a:prstGeom prst="ellipse">
                  <a:avLst/>
                </a:pr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4800" kern="0">
                    <a:solidFill>
                      <a:srgbClr val="43671B"/>
                    </a:solidFill>
                    <a:latin typeface="Cambria" panose="02040503050406030204" pitchFamily="18" charset="0"/>
                    <a:cs typeface="Arial"/>
                    <a:sym typeface="Arial"/>
                  </a:endParaRPr>
                </a:p>
              </p:txBody>
            </p:sp>
          </p:grpSp>
          <p:pic>
            <p:nvPicPr>
              <p:cNvPr id="37" name="Picture 36">
                <a:extLst>
                  <a:ext uri="{FF2B5EF4-FFF2-40B4-BE49-F238E27FC236}">
                    <a16:creationId xmlns:a16="http://schemas.microsoft.com/office/drawing/2014/main" xmlns="" id="{1C906E05-8EAB-CA36-6D8A-F52EE4E058D8}"/>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256" t="49417" r="65744" b="-2609"/>
              <a:stretch/>
            </p:blipFill>
            <p:spPr>
              <a:xfrm rot="21345065">
                <a:off x="5431008" y="3334994"/>
                <a:ext cx="989259" cy="980682"/>
              </a:xfrm>
              <a:prstGeom prst="rect">
                <a:avLst/>
              </a:prstGeom>
            </p:spPr>
          </p:pic>
        </p:grpSp>
      </p:grpSp>
      <p:grpSp>
        <p:nvGrpSpPr>
          <p:cNvPr id="14" name="Group 13">
            <a:extLst>
              <a:ext uri="{FF2B5EF4-FFF2-40B4-BE49-F238E27FC236}">
                <a16:creationId xmlns:a16="http://schemas.microsoft.com/office/drawing/2014/main" xmlns="" id="{1A023E6D-B049-ACA0-E973-73D06CC416F0}"/>
              </a:ext>
            </a:extLst>
          </p:cNvPr>
          <p:cNvGrpSpPr/>
          <p:nvPr/>
        </p:nvGrpSpPr>
        <p:grpSpPr>
          <a:xfrm>
            <a:off x="-132981" y="-516802"/>
            <a:ext cx="11957270" cy="2555027"/>
            <a:chOff x="-99735" y="-387601"/>
            <a:chExt cx="8967952" cy="1916270"/>
          </a:xfrm>
        </p:grpSpPr>
        <p:grpSp>
          <p:nvGrpSpPr>
            <p:cNvPr id="15" name="Google Shape;3579;p43">
              <a:extLst>
                <a:ext uri="{FF2B5EF4-FFF2-40B4-BE49-F238E27FC236}">
                  <a16:creationId xmlns:a16="http://schemas.microsoft.com/office/drawing/2014/main" xmlns="" id="{E21ED265-735A-6F49-7E70-97082C546DF2}"/>
                </a:ext>
              </a:extLst>
            </p:cNvPr>
            <p:cNvGrpSpPr/>
            <p:nvPr/>
          </p:nvGrpSpPr>
          <p:grpSpPr>
            <a:xfrm>
              <a:off x="646746" y="192450"/>
              <a:ext cx="8221471" cy="1336219"/>
              <a:chOff x="3374500" y="2400975"/>
              <a:chExt cx="2395004" cy="1696203"/>
            </a:xfrm>
          </p:grpSpPr>
          <p:sp>
            <p:nvSpPr>
              <p:cNvPr id="16" name="Google Shape;3580;p43">
                <a:extLst>
                  <a:ext uri="{FF2B5EF4-FFF2-40B4-BE49-F238E27FC236}">
                    <a16:creationId xmlns:a16="http://schemas.microsoft.com/office/drawing/2014/main" xmlns="" id="{E3234B8D-54C0-C413-90FE-CD58EC1E7EB0}"/>
                  </a:ext>
                </a:extLst>
              </p:cNvPr>
              <p:cNvSpPr/>
              <p:nvPr/>
            </p:nvSpPr>
            <p:spPr>
              <a:xfrm rot="10800000">
                <a:off x="3374500" y="2400975"/>
                <a:ext cx="2395004" cy="1696203"/>
              </a:xfrm>
              <a:custGeom>
                <a:avLst/>
                <a:gdLst/>
                <a:ahLst/>
                <a:cxnLst/>
                <a:rect l="l" t="t" r="r" b="b"/>
                <a:pathLst>
                  <a:path w="170001" h="120399" extrusionOk="0">
                    <a:moveTo>
                      <a:pt x="93411" y="0"/>
                    </a:moveTo>
                    <a:lnTo>
                      <a:pt x="88487" y="39"/>
                    </a:lnTo>
                    <a:lnTo>
                      <a:pt x="83601" y="118"/>
                    </a:lnTo>
                    <a:lnTo>
                      <a:pt x="78756" y="197"/>
                    </a:lnTo>
                    <a:lnTo>
                      <a:pt x="73949" y="355"/>
                    </a:lnTo>
                    <a:lnTo>
                      <a:pt x="69221" y="512"/>
                    </a:lnTo>
                    <a:lnTo>
                      <a:pt x="64572" y="709"/>
                    </a:lnTo>
                    <a:lnTo>
                      <a:pt x="60002" y="906"/>
                    </a:lnTo>
                    <a:lnTo>
                      <a:pt x="55511" y="1143"/>
                    </a:lnTo>
                    <a:lnTo>
                      <a:pt x="51138" y="1379"/>
                    </a:lnTo>
                    <a:lnTo>
                      <a:pt x="42746" y="1930"/>
                    </a:lnTo>
                    <a:lnTo>
                      <a:pt x="34867" y="2482"/>
                    </a:lnTo>
                    <a:lnTo>
                      <a:pt x="27578" y="3112"/>
                    </a:lnTo>
                    <a:lnTo>
                      <a:pt x="20999" y="3664"/>
                    </a:lnTo>
                    <a:lnTo>
                      <a:pt x="15207" y="4255"/>
                    </a:lnTo>
                    <a:lnTo>
                      <a:pt x="14419" y="4334"/>
                    </a:lnTo>
                    <a:lnTo>
                      <a:pt x="13632" y="4452"/>
                    </a:lnTo>
                    <a:lnTo>
                      <a:pt x="12844" y="4649"/>
                    </a:lnTo>
                    <a:lnTo>
                      <a:pt x="12095" y="4846"/>
                    </a:lnTo>
                    <a:lnTo>
                      <a:pt x="11346" y="5082"/>
                    </a:lnTo>
                    <a:lnTo>
                      <a:pt x="10637" y="5358"/>
                    </a:lnTo>
                    <a:lnTo>
                      <a:pt x="9928" y="5634"/>
                    </a:lnTo>
                    <a:lnTo>
                      <a:pt x="9219" y="5988"/>
                    </a:lnTo>
                    <a:lnTo>
                      <a:pt x="8549" y="6343"/>
                    </a:lnTo>
                    <a:lnTo>
                      <a:pt x="7919" y="6737"/>
                    </a:lnTo>
                    <a:lnTo>
                      <a:pt x="7289" y="7131"/>
                    </a:lnTo>
                    <a:lnTo>
                      <a:pt x="6658" y="7604"/>
                    </a:lnTo>
                    <a:lnTo>
                      <a:pt x="6067" y="8076"/>
                    </a:lnTo>
                    <a:lnTo>
                      <a:pt x="5516" y="8549"/>
                    </a:lnTo>
                    <a:lnTo>
                      <a:pt x="4964" y="9061"/>
                    </a:lnTo>
                    <a:lnTo>
                      <a:pt x="4452" y="9613"/>
                    </a:lnTo>
                    <a:lnTo>
                      <a:pt x="3940" y="10165"/>
                    </a:lnTo>
                    <a:lnTo>
                      <a:pt x="3467" y="10755"/>
                    </a:lnTo>
                    <a:lnTo>
                      <a:pt x="3034" y="11386"/>
                    </a:lnTo>
                    <a:lnTo>
                      <a:pt x="2600" y="12016"/>
                    </a:lnTo>
                    <a:lnTo>
                      <a:pt x="2206" y="12647"/>
                    </a:lnTo>
                    <a:lnTo>
                      <a:pt x="1852" y="13316"/>
                    </a:lnTo>
                    <a:lnTo>
                      <a:pt x="1537" y="13986"/>
                    </a:lnTo>
                    <a:lnTo>
                      <a:pt x="1221" y="14695"/>
                    </a:lnTo>
                    <a:lnTo>
                      <a:pt x="946" y="15404"/>
                    </a:lnTo>
                    <a:lnTo>
                      <a:pt x="709" y="16153"/>
                    </a:lnTo>
                    <a:lnTo>
                      <a:pt x="512" y="16901"/>
                    </a:lnTo>
                    <a:lnTo>
                      <a:pt x="355" y="17650"/>
                    </a:lnTo>
                    <a:lnTo>
                      <a:pt x="197" y="18438"/>
                    </a:lnTo>
                    <a:lnTo>
                      <a:pt x="118" y="19187"/>
                    </a:lnTo>
                    <a:lnTo>
                      <a:pt x="39" y="19974"/>
                    </a:lnTo>
                    <a:lnTo>
                      <a:pt x="0" y="20802"/>
                    </a:lnTo>
                    <a:lnTo>
                      <a:pt x="0" y="26908"/>
                    </a:lnTo>
                    <a:lnTo>
                      <a:pt x="39" y="32976"/>
                    </a:lnTo>
                    <a:lnTo>
                      <a:pt x="197" y="39043"/>
                    </a:lnTo>
                    <a:lnTo>
                      <a:pt x="394" y="45031"/>
                    </a:lnTo>
                    <a:lnTo>
                      <a:pt x="670" y="50941"/>
                    </a:lnTo>
                    <a:lnTo>
                      <a:pt x="1024" y="56772"/>
                    </a:lnTo>
                    <a:lnTo>
                      <a:pt x="1418" y="62445"/>
                    </a:lnTo>
                    <a:lnTo>
                      <a:pt x="1812" y="68000"/>
                    </a:lnTo>
                    <a:lnTo>
                      <a:pt x="2285" y="73358"/>
                    </a:lnTo>
                    <a:lnTo>
                      <a:pt x="2758" y="78519"/>
                    </a:lnTo>
                    <a:lnTo>
                      <a:pt x="3270" y="83483"/>
                    </a:lnTo>
                    <a:lnTo>
                      <a:pt x="3782" y="88171"/>
                    </a:lnTo>
                    <a:lnTo>
                      <a:pt x="4294" y="92623"/>
                    </a:lnTo>
                    <a:lnTo>
                      <a:pt x="4806" y="96799"/>
                    </a:lnTo>
                    <a:lnTo>
                      <a:pt x="5752" y="104167"/>
                    </a:lnTo>
                    <a:lnTo>
                      <a:pt x="5870" y="104915"/>
                    </a:lnTo>
                    <a:lnTo>
                      <a:pt x="6028" y="105664"/>
                    </a:lnTo>
                    <a:lnTo>
                      <a:pt x="6225" y="106373"/>
                    </a:lnTo>
                    <a:lnTo>
                      <a:pt x="6422" y="107082"/>
                    </a:lnTo>
                    <a:lnTo>
                      <a:pt x="6658" y="107752"/>
                    </a:lnTo>
                    <a:lnTo>
                      <a:pt x="6934" y="108422"/>
                    </a:lnTo>
                    <a:lnTo>
                      <a:pt x="7210" y="109091"/>
                    </a:lnTo>
                    <a:lnTo>
                      <a:pt x="7525" y="109722"/>
                    </a:lnTo>
                    <a:lnTo>
                      <a:pt x="7879" y="110352"/>
                    </a:lnTo>
                    <a:lnTo>
                      <a:pt x="8273" y="110982"/>
                    </a:lnTo>
                    <a:lnTo>
                      <a:pt x="8667" y="111573"/>
                    </a:lnTo>
                    <a:lnTo>
                      <a:pt x="9061" y="112164"/>
                    </a:lnTo>
                    <a:lnTo>
                      <a:pt x="9534" y="112716"/>
                    </a:lnTo>
                    <a:lnTo>
                      <a:pt x="9968" y="113228"/>
                    </a:lnTo>
                    <a:lnTo>
                      <a:pt x="10480" y="113740"/>
                    </a:lnTo>
                    <a:lnTo>
                      <a:pt x="10992" y="114252"/>
                    </a:lnTo>
                    <a:lnTo>
                      <a:pt x="11504" y="114725"/>
                    </a:lnTo>
                    <a:lnTo>
                      <a:pt x="12056" y="115158"/>
                    </a:lnTo>
                    <a:lnTo>
                      <a:pt x="12647" y="115592"/>
                    </a:lnTo>
                    <a:lnTo>
                      <a:pt x="13238" y="116025"/>
                    </a:lnTo>
                    <a:lnTo>
                      <a:pt x="13829" y="116380"/>
                    </a:lnTo>
                    <a:lnTo>
                      <a:pt x="14459" y="116734"/>
                    </a:lnTo>
                    <a:lnTo>
                      <a:pt x="15089" y="117050"/>
                    </a:lnTo>
                    <a:lnTo>
                      <a:pt x="15720" y="117365"/>
                    </a:lnTo>
                    <a:lnTo>
                      <a:pt x="16389" y="117640"/>
                    </a:lnTo>
                    <a:lnTo>
                      <a:pt x="17059" y="117877"/>
                    </a:lnTo>
                    <a:lnTo>
                      <a:pt x="17768" y="118113"/>
                    </a:lnTo>
                    <a:lnTo>
                      <a:pt x="18477" y="118271"/>
                    </a:lnTo>
                    <a:lnTo>
                      <a:pt x="19187" y="118428"/>
                    </a:lnTo>
                    <a:lnTo>
                      <a:pt x="19935" y="118547"/>
                    </a:lnTo>
                    <a:lnTo>
                      <a:pt x="20644" y="118665"/>
                    </a:lnTo>
                    <a:lnTo>
                      <a:pt x="21393" y="118704"/>
                    </a:lnTo>
                    <a:lnTo>
                      <a:pt x="26239" y="118980"/>
                    </a:lnTo>
                    <a:lnTo>
                      <a:pt x="31085" y="119256"/>
                    </a:lnTo>
                    <a:lnTo>
                      <a:pt x="35931" y="119453"/>
                    </a:lnTo>
                    <a:lnTo>
                      <a:pt x="40776" y="119650"/>
                    </a:lnTo>
                    <a:lnTo>
                      <a:pt x="45622" y="119807"/>
                    </a:lnTo>
                    <a:lnTo>
                      <a:pt x="50429" y="119965"/>
                    </a:lnTo>
                    <a:lnTo>
                      <a:pt x="60002" y="120201"/>
                    </a:lnTo>
                    <a:lnTo>
                      <a:pt x="69418" y="120319"/>
                    </a:lnTo>
                    <a:lnTo>
                      <a:pt x="78677" y="120398"/>
                    </a:lnTo>
                    <a:lnTo>
                      <a:pt x="87699" y="120359"/>
                    </a:lnTo>
                    <a:lnTo>
                      <a:pt x="96445" y="120280"/>
                    </a:lnTo>
                    <a:lnTo>
                      <a:pt x="104876" y="120162"/>
                    </a:lnTo>
                    <a:lnTo>
                      <a:pt x="112953" y="120004"/>
                    </a:lnTo>
                    <a:lnTo>
                      <a:pt x="120635" y="119807"/>
                    </a:lnTo>
                    <a:lnTo>
                      <a:pt x="127845" y="119610"/>
                    </a:lnTo>
                    <a:lnTo>
                      <a:pt x="134582" y="119335"/>
                    </a:lnTo>
                    <a:lnTo>
                      <a:pt x="140807" y="119098"/>
                    </a:lnTo>
                    <a:lnTo>
                      <a:pt x="151405" y="118625"/>
                    </a:lnTo>
                    <a:lnTo>
                      <a:pt x="152193" y="118547"/>
                    </a:lnTo>
                    <a:lnTo>
                      <a:pt x="152980" y="118468"/>
                    </a:lnTo>
                    <a:lnTo>
                      <a:pt x="153729" y="118350"/>
                    </a:lnTo>
                    <a:lnTo>
                      <a:pt x="154478" y="118153"/>
                    </a:lnTo>
                    <a:lnTo>
                      <a:pt x="155187" y="117995"/>
                    </a:lnTo>
                    <a:lnTo>
                      <a:pt x="155935" y="117759"/>
                    </a:lnTo>
                    <a:lnTo>
                      <a:pt x="156644" y="117483"/>
                    </a:lnTo>
                    <a:lnTo>
                      <a:pt x="157314" y="117207"/>
                    </a:lnTo>
                    <a:lnTo>
                      <a:pt x="157984" y="116892"/>
                    </a:lnTo>
                    <a:lnTo>
                      <a:pt x="158654" y="116537"/>
                    </a:lnTo>
                    <a:lnTo>
                      <a:pt x="159323" y="116183"/>
                    </a:lnTo>
                    <a:lnTo>
                      <a:pt x="159914" y="115789"/>
                    </a:lnTo>
                    <a:lnTo>
                      <a:pt x="160545" y="115355"/>
                    </a:lnTo>
                    <a:lnTo>
                      <a:pt x="161136" y="114922"/>
                    </a:lnTo>
                    <a:lnTo>
                      <a:pt x="161687" y="114449"/>
                    </a:lnTo>
                    <a:lnTo>
                      <a:pt x="162239" y="113937"/>
                    </a:lnTo>
                    <a:lnTo>
                      <a:pt x="162751" y="113425"/>
                    </a:lnTo>
                    <a:lnTo>
                      <a:pt x="163263" y="112873"/>
                    </a:lnTo>
                    <a:lnTo>
                      <a:pt x="163736" y="112322"/>
                    </a:lnTo>
                    <a:lnTo>
                      <a:pt x="164169" y="111731"/>
                    </a:lnTo>
                    <a:lnTo>
                      <a:pt x="164603" y="111101"/>
                    </a:lnTo>
                    <a:lnTo>
                      <a:pt x="164997" y="110470"/>
                    </a:lnTo>
                    <a:lnTo>
                      <a:pt x="165351" y="109840"/>
                    </a:lnTo>
                    <a:lnTo>
                      <a:pt x="165706" y="109170"/>
                    </a:lnTo>
                    <a:lnTo>
                      <a:pt x="166021" y="108500"/>
                    </a:lnTo>
                    <a:lnTo>
                      <a:pt x="166297" y="107791"/>
                    </a:lnTo>
                    <a:lnTo>
                      <a:pt x="166573" y="107082"/>
                    </a:lnTo>
                    <a:lnTo>
                      <a:pt x="166770" y="106373"/>
                    </a:lnTo>
                    <a:lnTo>
                      <a:pt x="166967" y="105624"/>
                    </a:lnTo>
                    <a:lnTo>
                      <a:pt x="167124" y="104876"/>
                    </a:lnTo>
                    <a:lnTo>
                      <a:pt x="167242" y="104088"/>
                    </a:lnTo>
                    <a:lnTo>
                      <a:pt x="167321" y="103339"/>
                    </a:lnTo>
                    <a:lnTo>
                      <a:pt x="167833" y="97548"/>
                    </a:lnTo>
                    <a:lnTo>
                      <a:pt x="168267" y="91678"/>
                    </a:lnTo>
                    <a:lnTo>
                      <a:pt x="168661" y="85847"/>
                    </a:lnTo>
                    <a:lnTo>
                      <a:pt x="168976" y="79977"/>
                    </a:lnTo>
                    <a:lnTo>
                      <a:pt x="169252" y="74185"/>
                    </a:lnTo>
                    <a:lnTo>
                      <a:pt x="169449" y="68433"/>
                    </a:lnTo>
                    <a:lnTo>
                      <a:pt x="169646" y="62760"/>
                    </a:lnTo>
                    <a:lnTo>
                      <a:pt x="169764" y="57244"/>
                    </a:lnTo>
                    <a:lnTo>
                      <a:pt x="169882" y="51847"/>
                    </a:lnTo>
                    <a:lnTo>
                      <a:pt x="169921" y="46607"/>
                    </a:lnTo>
                    <a:lnTo>
                      <a:pt x="169961" y="41604"/>
                    </a:lnTo>
                    <a:lnTo>
                      <a:pt x="170000" y="36797"/>
                    </a:lnTo>
                    <a:lnTo>
                      <a:pt x="169961" y="28012"/>
                    </a:lnTo>
                    <a:lnTo>
                      <a:pt x="169843" y="20447"/>
                    </a:lnTo>
                    <a:lnTo>
                      <a:pt x="169843" y="19699"/>
                    </a:lnTo>
                    <a:lnTo>
                      <a:pt x="169764" y="18950"/>
                    </a:lnTo>
                    <a:lnTo>
                      <a:pt x="169685" y="18202"/>
                    </a:lnTo>
                    <a:lnTo>
                      <a:pt x="169527" y="17492"/>
                    </a:lnTo>
                    <a:lnTo>
                      <a:pt x="169370" y="16783"/>
                    </a:lnTo>
                    <a:lnTo>
                      <a:pt x="169212" y="16074"/>
                    </a:lnTo>
                    <a:lnTo>
                      <a:pt x="168976" y="15365"/>
                    </a:lnTo>
                    <a:lnTo>
                      <a:pt x="168739" y="14695"/>
                    </a:lnTo>
                    <a:lnTo>
                      <a:pt x="168464" y="14025"/>
                    </a:lnTo>
                    <a:lnTo>
                      <a:pt x="168148" y="13356"/>
                    </a:lnTo>
                    <a:lnTo>
                      <a:pt x="167833" y="12725"/>
                    </a:lnTo>
                    <a:lnTo>
                      <a:pt x="167479" y="12095"/>
                    </a:lnTo>
                    <a:lnTo>
                      <a:pt x="167085" y="11465"/>
                    </a:lnTo>
                    <a:lnTo>
                      <a:pt x="166691" y="10874"/>
                    </a:lnTo>
                    <a:lnTo>
                      <a:pt x="166257" y="10322"/>
                    </a:lnTo>
                    <a:lnTo>
                      <a:pt x="165785" y="9771"/>
                    </a:lnTo>
                    <a:lnTo>
                      <a:pt x="165312" y="9219"/>
                    </a:lnTo>
                    <a:lnTo>
                      <a:pt x="164800" y="8707"/>
                    </a:lnTo>
                    <a:lnTo>
                      <a:pt x="164288" y="8234"/>
                    </a:lnTo>
                    <a:lnTo>
                      <a:pt x="163736" y="7761"/>
                    </a:lnTo>
                    <a:lnTo>
                      <a:pt x="163184" y="7289"/>
                    </a:lnTo>
                    <a:lnTo>
                      <a:pt x="162593" y="6895"/>
                    </a:lnTo>
                    <a:lnTo>
                      <a:pt x="162002" y="6461"/>
                    </a:lnTo>
                    <a:lnTo>
                      <a:pt x="161372" y="6107"/>
                    </a:lnTo>
                    <a:lnTo>
                      <a:pt x="160742" y="5752"/>
                    </a:lnTo>
                    <a:lnTo>
                      <a:pt x="160072" y="5437"/>
                    </a:lnTo>
                    <a:lnTo>
                      <a:pt x="159402" y="5161"/>
                    </a:lnTo>
                    <a:lnTo>
                      <a:pt x="158732" y="4885"/>
                    </a:lnTo>
                    <a:lnTo>
                      <a:pt x="158023" y="4649"/>
                    </a:lnTo>
                    <a:lnTo>
                      <a:pt x="157314" y="4452"/>
                    </a:lnTo>
                    <a:lnTo>
                      <a:pt x="156566" y="4294"/>
                    </a:lnTo>
                    <a:lnTo>
                      <a:pt x="155817" y="4137"/>
                    </a:lnTo>
                    <a:lnTo>
                      <a:pt x="151405" y="3428"/>
                    </a:lnTo>
                    <a:lnTo>
                      <a:pt x="146834" y="2837"/>
                    </a:lnTo>
                    <a:lnTo>
                      <a:pt x="142225" y="2285"/>
                    </a:lnTo>
                    <a:lnTo>
                      <a:pt x="137537" y="1812"/>
                    </a:lnTo>
                    <a:lnTo>
                      <a:pt x="132770" y="1379"/>
                    </a:lnTo>
                    <a:lnTo>
                      <a:pt x="127924" y="1024"/>
                    </a:lnTo>
                    <a:lnTo>
                      <a:pt x="123078" y="709"/>
                    </a:lnTo>
                    <a:lnTo>
                      <a:pt x="118153" y="473"/>
                    </a:lnTo>
                    <a:lnTo>
                      <a:pt x="113228" y="276"/>
                    </a:lnTo>
                    <a:lnTo>
                      <a:pt x="108264" y="158"/>
                    </a:lnTo>
                    <a:lnTo>
                      <a:pt x="103300" y="39"/>
                    </a:lnTo>
                    <a:lnTo>
                      <a:pt x="98336" y="0"/>
                    </a:lnTo>
                    <a:close/>
                  </a:path>
                </a:pathLst>
              </a:custGeom>
              <a:solidFill>
                <a:schemeClr val="accent2">
                  <a:lumMod val="75000"/>
                </a:scheme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422B24">
                      <a:lumMod val="75000"/>
                    </a:srgbClr>
                  </a:solidFill>
                  <a:latin typeface="Cambria" panose="02040503050406030204" pitchFamily="18" charset="0"/>
                  <a:cs typeface="Arial"/>
                  <a:sym typeface="Arial"/>
                </a:endParaRPr>
              </a:p>
            </p:txBody>
          </p:sp>
          <p:sp>
            <p:nvSpPr>
              <p:cNvPr id="17" name="Google Shape;3581;p43">
                <a:extLst>
                  <a:ext uri="{FF2B5EF4-FFF2-40B4-BE49-F238E27FC236}">
                    <a16:creationId xmlns:a16="http://schemas.microsoft.com/office/drawing/2014/main" xmlns="" id="{39CC1EDF-03DE-12D5-162D-2E1D5A099F2A}"/>
                  </a:ext>
                </a:extLst>
              </p:cNvPr>
              <p:cNvSpPr/>
              <p:nvPr/>
            </p:nvSpPr>
            <p:spPr>
              <a:xfrm rot="10800000">
                <a:off x="3448299" y="2416583"/>
                <a:ext cx="2247815" cy="1557233"/>
              </a:xfrm>
              <a:custGeom>
                <a:avLst/>
                <a:gdLst/>
                <a:ahLst/>
                <a:cxnLst/>
                <a:rect l="l" t="t" r="r" b="b"/>
                <a:pathLst>
                  <a:path w="161452" h="111850" extrusionOk="0">
                    <a:moveTo>
                      <a:pt x="90852" y="1"/>
                    </a:moveTo>
                    <a:lnTo>
                      <a:pt x="84784" y="40"/>
                    </a:lnTo>
                    <a:lnTo>
                      <a:pt x="78796" y="119"/>
                    </a:lnTo>
                    <a:lnTo>
                      <a:pt x="72847" y="277"/>
                    </a:lnTo>
                    <a:lnTo>
                      <a:pt x="67016" y="434"/>
                    </a:lnTo>
                    <a:lnTo>
                      <a:pt x="61264" y="671"/>
                    </a:lnTo>
                    <a:lnTo>
                      <a:pt x="55670" y="946"/>
                    </a:lnTo>
                    <a:lnTo>
                      <a:pt x="50193" y="1222"/>
                    </a:lnTo>
                    <a:lnTo>
                      <a:pt x="44914" y="1537"/>
                    </a:lnTo>
                    <a:lnTo>
                      <a:pt x="39832" y="1853"/>
                    </a:lnTo>
                    <a:lnTo>
                      <a:pt x="34947" y="2207"/>
                    </a:lnTo>
                    <a:lnTo>
                      <a:pt x="25924" y="2916"/>
                    </a:lnTo>
                    <a:lnTo>
                      <a:pt x="18006" y="3586"/>
                    </a:lnTo>
                    <a:lnTo>
                      <a:pt x="11347" y="4216"/>
                    </a:lnTo>
                    <a:lnTo>
                      <a:pt x="10678" y="4335"/>
                    </a:lnTo>
                    <a:lnTo>
                      <a:pt x="9968" y="4453"/>
                    </a:lnTo>
                    <a:lnTo>
                      <a:pt x="9299" y="4610"/>
                    </a:lnTo>
                    <a:lnTo>
                      <a:pt x="8668" y="4807"/>
                    </a:lnTo>
                    <a:lnTo>
                      <a:pt x="7999" y="5044"/>
                    </a:lnTo>
                    <a:lnTo>
                      <a:pt x="7408" y="5280"/>
                    </a:lnTo>
                    <a:lnTo>
                      <a:pt x="6777" y="5595"/>
                    </a:lnTo>
                    <a:lnTo>
                      <a:pt x="6186" y="5911"/>
                    </a:lnTo>
                    <a:lnTo>
                      <a:pt x="5714" y="6226"/>
                    </a:lnTo>
                    <a:lnTo>
                      <a:pt x="5201" y="6580"/>
                    </a:lnTo>
                    <a:lnTo>
                      <a:pt x="4729" y="6935"/>
                    </a:lnTo>
                    <a:lnTo>
                      <a:pt x="4295" y="7329"/>
                    </a:lnTo>
                    <a:lnTo>
                      <a:pt x="3862" y="7723"/>
                    </a:lnTo>
                    <a:lnTo>
                      <a:pt x="3429" y="8156"/>
                    </a:lnTo>
                    <a:lnTo>
                      <a:pt x="3035" y="8590"/>
                    </a:lnTo>
                    <a:lnTo>
                      <a:pt x="2641" y="9023"/>
                    </a:lnTo>
                    <a:lnTo>
                      <a:pt x="2286" y="9535"/>
                    </a:lnTo>
                    <a:lnTo>
                      <a:pt x="1971" y="10008"/>
                    </a:lnTo>
                    <a:lnTo>
                      <a:pt x="1656" y="10520"/>
                    </a:lnTo>
                    <a:lnTo>
                      <a:pt x="1380" y="11032"/>
                    </a:lnTo>
                    <a:lnTo>
                      <a:pt x="1143" y="11584"/>
                    </a:lnTo>
                    <a:lnTo>
                      <a:pt x="907" y="12135"/>
                    </a:lnTo>
                    <a:lnTo>
                      <a:pt x="671" y="12687"/>
                    </a:lnTo>
                    <a:lnTo>
                      <a:pt x="513" y="13278"/>
                    </a:lnTo>
                    <a:lnTo>
                      <a:pt x="316" y="14066"/>
                    </a:lnTo>
                    <a:lnTo>
                      <a:pt x="159" y="14893"/>
                    </a:lnTo>
                    <a:lnTo>
                      <a:pt x="80" y="15720"/>
                    </a:lnTo>
                    <a:lnTo>
                      <a:pt x="40" y="16587"/>
                    </a:lnTo>
                    <a:lnTo>
                      <a:pt x="1" y="19660"/>
                    </a:lnTo>
                    <a:lnTo>
                      <a:pt x="1" y="22694"/>
                    </a:lnTo>
                    <a:lnTo>
                      <a:pt x="40" y="28800"/>
                    </a:lnTo>
                    <a:lnTo>
                      <a:pt x="198" y="34868"/>
                    </a:lnTo>
                    <a:lnTo>
                      <a:pt x="434" y="40895"/>
                    </a:lnTo>
                    <a:lnTo>
                      <a:pt x="710" y="46844"/>
                    </a:lnTo>
                    <a:lnTo>
                      <a:pt x="1065" y="52636"/>
                    </a:lnTo>
                    <a:lnTo>
                      <a:pt x="1419" y="58348"/>
                    </a:lnTo>
                    <a:lnTo>
                      <a:pt x="1853" y="63864"/>
                    </a:lnTo>
                    <a:lnTo>
                      <a:pt x="2325" y="69183"/>
                    </a:lnTo>
                    <a:lnTo>
                      <a:pt x="2798" y="74344"/>
                    </a:lnTo>
                    <a:lnTo>
                      <a:pt x="3310" y="79229"/>
                    </a:lnTo>
                    <a:lnTo>
                      <a:pt x="3822" y="83878"/>
                    </a:lnTo>
                    <a:lnTo>
                      <a:pt x="4335" y="88212"/>
                    </a:lnTo>
                    <a:lnTo>
                      <a:pt x="4807" y="92270"/>
                    </a:lnTo>
                    <a:lnTo>
                      <a:pt x="5753" y="99361"/>
                    </a:lnTo>
                    <a:lnTo>
                      <a:pt x="5832" y="99913"/>
                    </a:lnTo>
                    <a:lnTo>
                      <a:pt x="5950" y="100464"/>
                    </a:lnTo>
                    <a:lnTo>
                      <a:pt x="6068" y="100976"/>
                    </a:lnTo>
                    <a:lnTo>
                      <a:pt x="6226" y="101488"/>
                    </a:lnTo>
                    <a:lnTo>
                      <a:pt x="6423" y="102040"/>
                    </a:lnTo>
                    <a:lnTo>
                      <a:pt x="6620" y="102513"/>
                    </a:lnTo>
                    <a:lnTo>
                      <a:pt x="7053" y="103498"/>
                    </a:lnTo>
                    <a:lnTo>
                      <a:pt x="7605" y="104443"/>
                    </a:lnTo>
                    <a:lnTo>
                      <a:pt x="8196" y="105310"/>
                    </a:lnTo>
                    <a:lnTo>
                      <a:pt x="8905" y="106098"/>
                    </a:lnTo>
                    <a:lnTo>
                      <a:pt x="9653" y="106886"/>
                    </a:lnTo>
                    <a:lnTo>
                      <a:pt x="10441" y="107556"/>
                    </a:lnTo>
                    <a:lnTo>
                      <a:pt x="11308" y="108186"/>
                    </a:lnTo>
                    <a:lnTo>
                      <a:pt x="12214" y="108738"/>
                    </a:lnTo>
                    <a:lnTo>
                      <a:pt x="13199" y="109210"/>
                    </a:lnTo>
                    <a:lnTo>
                      <a:pt x="14184" y="109565"/>
                    </a:lnTo>
                    <a:lnTo>
                      <a:pt x="14696" y="109762"/>
                    </a:lnTo>
                    <a:lnTo>
                      <a:pt x="15208" y="109880"/>
                    </a:lnTo>
                    <a:lnTo>
                      <a:pt x="15760" y="109998"/>
                    </a:lnTo>
                    <a:lnTo>
                      <a:pt x="16311" y="110077"/>
                    </a:lnTo>
                    <a:lnTo>
                      <a:pt x="16863" y="110156"/>
                    </a:lnTo>
                    <a:lnTo>
                      <a:pt x="17415" y="110195"/>
                    </a:lnTo>
                    <a:lnTo>
                      <a:pt x="24349" y="110589"/>
                    </a:lnTo>
                    <a:lnTo>
                      <a:pt x="31480" y="110944"/>
                    </a:lnTo>
                    <a:lnTo>
                      <a:pt x="38768" y="111220"/>
                    </a:lnTo>
                    <a:lnTo>
                      <a:pt x="46214" y="111456"/>
                    </a:lnTo>
                    <a:lnTo>
                      <a:pt x="53818" y="111614"/>
                    </a:lnTo>
                    <a:lnTo>
                      <a:pt x="61540" y="111771"/>
                    </a:lnTo>
                    <a:lnTo>
                      <a:pt x="69459" y="111850"/>
                    </a:lnTo>
                    <a:lnTo>
                      <a:pt x="77456" y="111850"/>
                    </a:lnTo>
                    <a:lnTo>
                      <a:pt x="88015" y="111811"/>
                    </a:lnTo>
                    <a:lnTo>
                      <a:pt x="98140" y="111692"/>
                    </a:lnTo>
                    <a:lnTo>
                      <a:pt x="107792" y="111535"/>
                    </a:lnTo>
                    <a:lnTo>
                      <a:pt x="116933" y="111298"/>
                    </a:lnTo>
                    <a:lnTo>
                      <a:pt x="125482" y="111023"/>
                    </a:lnTo>
                    <a:lnTo>
                      <a:pt x="133401" y="110707"/>
                    </a:lnTo>
                    <a:lnTo>
                      <a:pt x="140571" y="110392"/>
                    </a:lnTo>
                    <a:lnTo>
                      <a:pt x="146954" y="110077"/>
                    </a:lnTo>
                    <a:lnTo>
                      <a:pt x="147505" y="110038"/>
                    </a:lnTo>
                    <a:lnTo>
                      <a:pt x="148096" y="109998"/>
                    </a:lnTo>
                    <a:lnTo>
                      <a:pt x="148648" y="109880"/>
                    </a:lnTo>
                    <a:lnTo>
                      <a:pt x="149199" y="109762"/>
                    </a:lnTo>
                    <a:lnTo>
                      <a:pt x="149751" y="109604"/>
                    </a:lnTo>
                    <a:lnTo>
                      <a:pt x="150302" y="109447"/>
                    </a:lnTo>
                    <a:lnTo>
                      <a:pt x="150815" y="109250"/>
                    </a:lnTo>
                    <a:lnTo>
                      <a:pt x="151327" y="109053"/>
                    </a:lnTo>
                    <a:lnTo>
                      <a:pt x="151839" y="108816"/>
                    </a:lnTo>
                    <a:lnTo>
                      <a:pt x="152351" y="108541"/>
                    </a:lnTo>
                    <a:lnTo>
                      <a:pt x="152824" y="108265"/>
                    </a:lnTo>
                    <a:lnTo>
                      <a:pt x="153297" y="107989"/>
                    </a:lnTo>
                    <a:lnTo>
                      <a:pt x="153730" y="107674"/>
                    </a:lnTo>
                    <a:lnTo>
                      <a:pt x="154163" y="107319"/>
                    </a:lnTo>
                    <a:lnTo>
                      <a:pt x="154597" y="106965"/>
                    </a:lnTo>
                    <a:lnTo>
                      <a:pt x="154991" y="106610"/>
                    </a:lnTo>
                    <a:lnTo>
                      <a:pt x="155385" y="106216"/>
                    </a:lnTo>
                    <a:lnTo>
                      <a:pt x="155779" y="105783"/>
                    </a:lnTo>
                    <a:lnTo>
                      <a:pt x="156133" y="105389"/>
                    </a:lnTo>
                    <a:lnTo>
                      <a:pt x="156448" y="104916"/>
                    </a:lnTo>
                    <a:lnTo>
                      <a:pt x="156764" y="104483"/>
                    </a:lnTo>
                    <a:lnTo>
                      <a:pt x="157079" y="104010"/>
                    </a:lnTo>
                    <a:lnTo>
                      <a:pt x="157355" y="103537"/>
                    </a:lnTo>
                    <a:lnTo>
                      <a:pt x="157630" y="103025"/>
                    </a:lnTo>
                    <a:lnTo>
                      <a:pt x="157867" y="102513"/>
                    </a:lnTo>
                    <a:lnTo>
                      <a:pt x="158064" y="102001"/>
                    </a:lnTo>
                    <a:lnTo>
                      <a:pt x="158261" y="101488"/>
                    </a:lnTo>
                    <a:lnTo>
                      <a:pt x="158418" y="100937"/>
                    </a:lnTo>
                    <a:lnTo>
                      <a:pt x="158576" y="100385"/>
                    </a:lnTo>
                    <a:lnTo>
                      <a:pt x="158694" y="99834"/>
                    </a:lnTo>
                    <a:lnTo>
                      <a:pt x="158773" y="99243"/>
                    </a:lnTo>
                    <a:lnTo>
                      <a:pt x="158852" y="98691"/>
                    </a:lnTo>
                    <a:lnTo>
                      <a:pt x="159324" y="92900"/>
                    </a:lnTo>
                    <a:lnTo>
                      <a:pt x="159758" y="87030"/>
                    </a:lnTo>
                    <a:lnTo>
                      <a:pt x="160152" y="81159"/>
                    </a:lnTo>
                    <a:lnTo>
                      <a:pt x="160467" y="75289"/>
                    </a:lnTo>
                    <a:lnTo>
                      <a:pt x="160743" y="69498"/>
                    </a:lnTo>
                    <a:lnTo>
                      <a:pt x="160940" y="63706"/>
                    </a:lnTo>
                    <a:lnTo>
                      <a:pt x="161137" y="58073"/>
                    </a:lnTo>
                    <a:lnTo>
                      <a:pt x="161255" y="52518"/>
                    </a:lnTo>
                    <a:lnTo>
                      <a:pt x="161334" y="47160"/>
                    </a:lnTo>
                    <a:lnTo>
                      <a:pt x="161412" y="41959"/>
                    </a:lnTo>
                    <a:lnTo>
                      <a:pt x="161452" y="36995"/>
                    </a:lnTo>
                    <a:lnTo>
                      <a:pt x="161452" y="32228"/>
                    </a:lnTo>
                    <a:lnTo>
                      <a:pt x="161412" y="23600"/>
                    </a:lnTo>
                    <a:lnTo>
                      <a:pt x="161334" y="16272"/>
                    </a:lnTo>
                    <a:lnTo>
                      <a:pt x="161334" y="15720"/>
                    </a:lnTo>
                    <a:lnTo>
                      <a:pt x="161255" y="15169"/>
                    </a:lnTo>
                    <a:lnTo>
                      <a:pt x="161215" y="14578"/>
                    </a:lnTo>
                    <a:lnTo>
                      <a:pt x="161097" y="14066"/>
                    </a:lnTo>
                    <a:lnTo>
                      <a:pt x="160979" y="13514"/>
                    </a:lnTo>
                    <a:lnTo>
                      <a:pt x="160861" y="12963"/>
                    </a:lnTo>
                    <a:lnTo>
                      <a:pt x="160664" y="12450"/>
                    </a:lnTo>
                    <a:lnTo>
                      <a:pt x="160506" y="11938"/>
                    </a:lnTo>
                    <a:lnTo>
                      <a:pt x="160073" y="10953"/>
                    </a:lnTo>
                    <a:lnTo>
                      <a:pt x="159561" y="10008"/>
                    </a:lnTo>
                    <a:lnTo>
                      <a:pt x="158970" y="9102"/>
                    </a:lnTo>
                    <a:lnTo>
                      <a:pt x="158300" y="8274"/>
                    </a:lnTo>
                    <a:lnTo>
                      <a:pt x="157591" y="7486"/>
                    </a:lnTo>
                    <a:lnTo>
                      <a:pt x="156764" y="6777"/>
                    </a:lnTo>
                    <a:lnTo>
                      <a:pt x="155936" y="6147"/>
                    </a:lnTo>
                    <a:lnTo>
                      <a:pt x="155030" y="5556"/>
                    </a:lnTo>
                    <a:lnTo>
                      <a:pt x="154518" y="5280"/>
                    </a:lnTo>
                    <a:lnTo>
                      <a:pt x="154045" y="5044"/>
                    </a:lnTo>
                    <a:lnTo>
                      <a:pt x="153533" y="4847"/>
                    </a:lnTo>
                    <a:lnTo>
                      <a:pt x="153021" y="4650"/>
                    </a:lnTo>
                    <a:lnTo>
                      <a:pt x="152509" y="4492"/>
                    </a:lnTo>
                    <a:lnTo>
                      <a:pt x="151957" y="4335"/>
                    </a:lnTo>
                    <a:lnTo>
                      <a:pt x="151445" y="4177"/>
                    </a:lnTo>
                    <a:lnTo>
                      <a:pt x="150893" y="4098"/>
                    </a:lnTo>
                    <a:lnTo>
                      <a:pt x="147781" y="3586"/>
                    </a:lnTo>
                    <a:lnTo>
                      <a:pt x="144550" y="3153"/>
                    </a:lnTo>
                    <a:lnTo>
                      <a:pt x="141280" y="2719"/>
                    </a:lnTo>
                    <a:lnTo>
                      <a:pt x="137892" y="2325"/>
                    </a:lnTo>
                    <a:lnTo>
                      <a:pt x="134425" y="1931"/>
                    </a:lnTo>
                    <a:lnTo>
                      <a:pt x="130879" y="1616"/>
                    </a:lnTo>
                    <a:lnTo>
                      <a:pt x="127255" y="1301"/>
                    </a:lnTo>
                    <a:lnTo>
                      <a:pt x="123551" y="1025"/>
                    </a:lnTo>
                    <a:lnTo>
                      <a:pt x="119730" y="789"/>
                    </a:lnTo>
                    <a:lnTo>
                      <a:pt x="115830" y="592"/>
                    </a:lnTo>
                    <a:lnTo>
                      <a:pt x="111890" y="395"/>
                    </a:lnTo>
                    <a:lnTo>
                      <a:pt x="107832" y="277"/>
                    </a:lnTo>
                    <a:lnTo>
                      <a:pt x="103695" y="159"/>
                    </a:lnTo>
                    <a:lnTo>
                      <a:pt x="99480" y="80"/>
                    </a:lnTo>
                    <a:lnTo>
                      <a:pt x="95225" y="40"/>
                    </a:lnTo>
                    <a:lnTo>
                      <a:pt x="90852" y="1"/>
                    </a:lnTo>
                    <a:close/>
                  </a:path>
                </a:pathLst>
              </a:custGeom>
              <a:solidFill>
                <a:srgbClr val="CCFF3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cs typeface="Arial"/>
                  <a:sym typeface="Arial"/>
                </a:endParaRPr>
              </a:p>
            </p:txBody>
          </p:sp>
          <p:sp>
            <p:nvSpPr>
              <p:cNvPr id="18" name="Google Shape;3582;p43">
                <a:extLst>
                  <a:ext uri="{FF2B5EF4-FFF2-40B4-BE49-F238E27FC236}">
                    <a16:creationId xmlns:a16="http://schemas.microsoft.com/office/drawing/2014/main" xmlns="" id="{C3D328A6-A152-42F1-0FFA-423A100AFFD5}"/>
                  </a:ext>
                </a:extLst>
              </p:cNvPr>
              <p:cNvSpPr/>
              <p:nvPr/>
            </p:nvSpPr>
            <p:spPr>
              <a:xfrm rot="10800000">
                <a:off x="3448299" y="2470702"/>
                <a:ext cx="2247815" cy="1557232"/>
              </a:xfrm>
              <a:custGeom>
                <a:avLst/>
                <a:gdLst/>
                <a:ahLst/>
                <a:cxnLst/>
                <a:rect l="l" t="t" r="r" b="b"/>
                <a:pathLst>
                  <a:path w="161452" h="111850" fill="none" extrusionOk="0">
                    <a:moveTo>
                      <a:pt x="158852" y="98691"/>
                    </a:moveTo>
                    <a:lnTo>
                      <a:pt x="158852" y="98691"/>
                    </a:lnTo>
                    <a:lnTo>
                      <a:pt x="158773" y="99243"/>
                    </a:lnTo>
                    <a:lnTo>
                      <a:pt x="158694" y="99834"/>
                    </a:lnTo>
                    <a:lnTo>
                      <a:pt x="158576" y="100385"/>
                    </a:lnTo>
                    <a:lnTo>
                      <a:pt x="158418" y="100937"/>
                    </a:lnTo>
                    <a:lnTo>
                      <a:pt x="158261" y="101488"/>
                    </a:lnTo>
                    <a:lnTo>
                      <a:pt x="158064" y="102001"/>
                    </a:lnTo>
                    <a:lnTo>
                      <a:pt x="157867" y="102513"/>
                    </a:lnTo>
                    <a:lnTo>
                      <a:pt x="157630" y="103025"/>
                    </a:lnTo>
                    <a:lnTo>
                      <a:pt x="157355" y="103537"/>
                    </a:lnTo>
                    <a:lnTo>
                      <a:pt x="157079" y="104010"/>
                    </a:lnTo>
                    <a:lnTo>
                      <a:pt x="156764" y="104483"/>
                    </a:lnTo>
                    <a:lnTo>
                      <a:pt x="156448" y="104916"/>
                    </a:lnTo>
                    <a:lnTo>
                      <a:pt x="156133" y="105389"/>
                    </a:lnTo>
                    <a:lnTo>
                      <a:pt x="155779" y="105783"/>
                    </a:lnTo>
                    <a:lnTo>
                      <a:pt x="155385" y="106216"/>
                    </a:lnTo>
                    <a:lnTo>
                      <a:pt x="154991" y="106610"/>
                    </a:lnTo>
                    <a:lnTo>
                      <a:pt x="154597" y="106965"/>
                    </a:lnTo>
                    <a:lnTo>
                      <a:pt x="154163" y="107319"/>
                    </a:lnTo>
                    <a:lnTo>
                      <a:pt x="153730" y="107674"/>
                    </a:lnTo>
                    <a:lnTo>
                      <a:pt x="153297" y="107989"/>
                    </a:lnTo>
                    <a:lnTo>
                      <a:pt x="152824" y="108265"/>
                    </a:lnTo>
                    <a:lnTo>
                      <a:pt x="152351" y="108541"/>
                    </a:lnTo>
                    <a:lnTo>
                      <a:pt x="151839" y="108816"/>
                    </a:lnTo>
                    <a:lnTo>
                      <a:pt x="151327" y="109053"/>
                    </a:lnTo>
                    <a:lnTo>
                      <a:pt x="150815" y="109250"/>
                    </a:lnTo>
                    <a:lnTo>
                      <a:pt x="150302" y="109447"/>
                    </a:lnTo>
                    <a:lnTo>
                      <a:pt x="149751" y="109604"/>
                    </a:lnTo>
                    <a:lnTo>
                      <a:pt x="149199" y="109762"/>
                    </a:lnTo>
                    <a:lnTo>
                      <a:pt x="148648" y="109880"/>
                    </a:lnTo>
                    <a:lnTo>
                      <a:pt x="148096" y="109998"/>
                    </a:lnTo>
                    <a:lnTo>
                      <a:pt x="147505" y="110038"/>
                    </a:lnTo>
                    <a:lnTo>
                      <a:pt x="146954" y="110077"/>
                    </a:lnTo>
                    <a:lnTo>
                      <a:pt x="146954" y="110077"/>
                    </a:lnTo>
                    <a:lnTo>
                      <a:pt x="140571" y="110392"/>
                    </a:lnTo>
                    <a:lnTo>
                      <a:pt x="133401" y="110707"/>
                    </a:lnTo>
                    <a:lnTo>
                      <a:pt x="125482" y="111023"/>
                    </a:lnTo>
                    <a:lnTo>
                      <a:pt x="116933" y="111298"/>
                    </a:lnTo>
                    <a:lnTo>
                      <a:pt x="107792" y="111535"/>
                    </a:lnTo>
                    <a:lnTo>
                      <a:pt x="98140" y="111692"/>
                    </a:lnTo>
                    <a:lnTo>
                      <a:pt x="88015" y="111811"/>
                    </a:lnTo>
                    <a:lnTo>
                      <a:pt x="77456" y="111850"/>
                    </a:lnTo>
                    <a:lnTo>
                      <a:pt x="77456" y="111850"/>
                    </a:lnTo>
                    <a:lnTo>
                      <a:pt x="69459" y="111850"/>
                    </a:lnTo>
                    <a:lnTo>
                      <a:pt x="61540" y="111771"/>
                    </a:lnTo>
                    <a:lnTo>
                      <a:pt x="53818" y="111614"/>
                    </a:lnTo>
                    <a:lnTo>
                      <a:pt x="46214" y="111456"/>
                    </a:lnTo>
                    <a:lnTo>
                      <a:pt x="38768" y="111220"/>
                    </a:lnTo>
                    <a:lnTo>
                      <a:pt x="31480" y="110944"/>
                    </a:lnTo>
                    <a:lnTo>
                      <a:pt x="24349" y="110589"/>
                    </a:lnTo>
                    <a:lnTo>
                      <a:pt x="17415" y="110195"/>
                    </a:lnTo>
                    <a:lnTo>
                      <a:pt x="17415" y="110195"/>
                    </a:lnTo>
                    <a:lnTo>
                      <a:pt x="16863" y="110156"/>
                    </a:lnTo>
                    <a:lnTo>
                      <a:pt x="16311" y="110077"/>
                    </a:lnTo>
                    <a:lnTo>
                      <a:pt x="15760" y="109998"/>
                    </a:lnTo>
                    <a:lnTo>
                      <a:pt x="15208" y="109880"/>
                    </a:lnTo>
                    <a:lnTo>
                      <a:pt x="14696" y="109762"/>
                    </a:lnTo>
                    <a:lnTo>
                      <a:pt x="14184" y="109565"/>
                    </a:lnTo>
                    <a:lnTo>
                      <a:pt x="13199" y="109210"/>
                    </a:lnTo>
                    <a:lnTo>
                      <a:pt x="12214" y="108738"/>
                    </a:lnTo>
                    <a:lnTo>
                      <a:pt x="11308" y="108186"/>
                    </a:lnTo>
                    <a:lnTo>
                      <a:pt x="10441" y="107556"/>
                    </a:lnTo>
                    <a:lnTo>
                      <a:pt x="9653" y="106886"/>
                    </a:lnTo>
                    <a:lnTo>
                      <a:pt x="8905" y="106098"/>
                    </a:lnTo>
                    <a:lnTo>
                      <a:pt x="8196" y="105310"/>
                    </a:lnTo>
                    <a:lnTo>
                      <a:pt x="7605" y="104443"/>
                    </a:lnTo>
                    <a:lnTo>
                      <a:pt x="7053" y="103498"/>
                    </a:lnTo>
                    <a:lnTo>
                      <a:pt x="6620" y="102513"/>
                    </a:lnTo>
                    <a:lnTo>
                      <a:pt x="6423" y="102040"/>
                    </a:lnTo>
                    <a:lnTo>
                      <a:pt x="6226" y="101488"/>
                    </a:lnTo>
                    <a:lnTo>
                      <a:pt x="6068" y="100976"/>
                    </a:lnTo>
                    <a:lnTo>
                      <a:pt x="5950" y="100464"/>
                    </a:lnTo>
                    <a:lnTo>
                      <a:pt x="5832" y="99913"/>
                    </a:lnTo>
                    <a:lnTo>
                      <a:pt x="5753" y="99361"/>
                    </a:lnTo>
                    <a:lnTo>
                      <a:pt x="5753" y="99361"/>
                    </a:lnTo>
                    <a:lnTo>
                      <a:pt x="4807" y="92270"/>
                    </a:lnTo>
                    <a:lnTo>
                      <a:pt x="4335" y="88212"/>
                    </a:lnTo>
                    <a:lnTo>
                      <a:pt x="3822" y="83878"/>
                    </a:lnTo>
                    <a:lnTo>
                      <a:pt x="3310" y="79229"/>
                    </a:lnTo>
                    <a:lnTo>
                      <a:pt x="2798" y="74344"/>
                    </a:lnTo>
                    <a:lnTo>
                      <a:pt x="2325" y="69183"/>
                    </a:lnTo>
                    <a:lnTo>
                      <a:pt x="1853" y="63864"/>
                    </a:lnTo>
                    <a:lnTo>
                      <a:pt x="1419" y="58348"/>
                    </a:lnTo>
                    <a:lnTo>
                      <a:pt x="1065" y="52636"/>
                    </a:lnTo>
                    <a:lnTo>
                      <a:pt x="710" y="46844"/>
                    </a:lnTo>
                    <a:lnTo>
                      <a:pt x="434" y="40895"/>
                    </a:lnTo>
                    <a:lnTo>
                      <a:pt x="198" y="34868"/>
                    </a:lnTo>
                    <a:lnTo>
                      <a:pt x="40" y="28800"/>
                    </a:lnTo>
                    <a:lnTo>
                      <a:pt x="1" y="22694"/>
                    </a:lnTo>
                    <a:lnTo>
                      <a:pt x="1" y="19660"/>
                    </a:lnTo>
                    <a:lnTo>
                      <a:pt x="40" y="16587"/>
                    </a:lnTo>
                    <a:lnTo>
                      <a:pt x="40" y="16587"/>
                    </a:lnTo>
                    <a:lnTo>
                      <a:pt x="80" y="15720"/>
                    </a:lnTo>
                    <a:lnTo>
                      <a:pt x="159" y="14893"/>
                    </a:lnTo>
                    <a:lnTo>
                      <a:pt x="316" y="14066"/>
                    </a:lnTo>
                    <a:lnTo>
                      <a:pt x="513" y="13278"/>
                    </a:lnTo>
                    <a:lnTo>
                      <a:pt x="513" y="13278"/>
                    </a:lnTo>
                    <a:lnTo>
                      <a:pt x="671" y="12687"/>
                    </a:lnTo>
                    <a:lnTo>
                      <a:pt x="907" y="12135"/>
                    </a:lnTo>
                    <a:lnTo>
                      <a:pt x="1143" y="11584"/>
                    </a:lnTo>
                    <a:lnTo>
                      <a:pt x="1380" y="11032"/>
                    </a:lnTo>
                    <a:lnTo>
                      <a:pt x="1656" y="10520"/>
                    </a:lnTo>
                    <a:lnTo>
                      <a:pt x="1971" y="10008"/>
                    </a:lnTo>
                    <a:lnTo>
                      <a:pt x="2286" y="9535"/>
                    </a:lnTo>
                    <a:lnTo>
                      <a:pt x="2641" y="9023"/>
                    </a:lnTo>
                    <a:lnTo>
                      <a:pt x="3035" y="8590"/>
                    </a:lnTo>
                    <a:lnTo>
                      <a:pt x="3429" y="8156"/>
                    </a:lnTo>
                    <a:lnTo>
                      <a:pt x="3862" y="7723"/>
                    </a:lnTo>
                    <a:lnTo>
                      <a:pt x="4295" y="7329"/>
                    </a:lnTo>
                    <a:lnTo>
                      <a:pt x="4729" y="6935"/>
                    </a:lnTo>
                    <a:lnTo>
                      <a:pt x="5201" y="6580"/>
                    </a:lnTo>
                    <a:lnTo>
                      <a:pt x="5714" y="6226"/>
                    </a:lnTo>
                    <a:lnTo>
                      <a:pt x="6186" y="5911"/>
                    </a:lnTo>
                    <a:lnTo>
                      <a:pt x="6186" y="5911"/>
                    </a:lnTo>
                    <a:lnTo>
                      <a:pt x="6777" y="5595"/>
                    </a:lnTo>
                    <a:lnTo>
                      <a:pt x="7408" y="5280"/>
                    </a:lnTo>
                    <a:lnTo>
                      <a:pt x="7999" y="5044"/>
                    </a:lnTo>
                    <a:lnTo>
                      <a:pt x="8668" y="4807"/>
                    </a:lnTo>
                    <a:lnTo>
                      <a:pt x="9299" y="4610"/>
                    </a:lnTo>
                    <a:lnTo>
                      <a:pt x="9968" y="4453"/>
                    </a:lnTo>
                    <a:lnTo>
                      <a:pt x="10678" y="4335"/>
                    </a:lnTo>
                    <a:lnTo>
                      <a:pt x="11347" y="4216"/>
                    </a:lnTo>
                    <a:lnTo>
                      <a:pt x="11347" y="4216"/>
                    </a:lnTo>
                    <a:lnTo>
                      <a:pt x="18006" y="3586"/>
                    </a:lnTo>
                    <a:lnTo>
                      <a:pt x="25924" y="2916"/>
                    </a:lnTo>
                    <a:lnTo>
                      <a:pt x="34947" y="2207"/>
                    </a:lnTo>
                    <a:lnTo>
                      <a:pt x="39832" y="1853"/>
                    </a:lnTo>
                    <a:lnTo>
                      <a:pt x="44914" y="1537"/>
                    </a:lnTo>
                    <a:lnTo>
                      <a:pt x="50193" y="1222"/>
                    </a:lnTo>
                    <a:lnTo>
                      <a:pt x="55670" y="946"/>
                    </a:lnTo>
                    <a:lnTo>
                      <a:pt x="61264" y="671"/>
                    </a:lnTo>
                    <a:lnTo>
                      <a:pt x="67016" y="434"/>
                    </a:lnTo>
                    <a:lnTo>
                      <a:pt x="72847" y="277"/>
                    </a:lnTo>
                    <a:lnTo>
                      <a:pt x="78796" y="119"/>
                    </a:lnTo>
                    <a:lnTo>
                      <a:pt x="84784" y="40"/>
                    </a:lnTo>
                    <a:lnTo>
                      <a:pt x="90852" y="1"/>
                    </a:lnTo>
                    <a:lnTo>
                      <a:pt x="90852" y="1"/>
                    </a:lnTo>
                    <a:lnTo>
                      <a:pt x="95225" y="40"/>
                    </a:lnTo>
                    <a:lnTo>
                      <a:pt x="99480" y="80"/>
                    </a:lnTo>
                    <a:lnTo>
                      <a:pt x="103695" y="159"/>
                    </a:lnTo>
                    <a:lnTo>
                      <a:pt x="107832" y="277"/>
                    </a:lnTo>
                    <a:lnTo>
                      <a:pt x="111890" y="395"/>
                    </a:lnTo>
                    <a:lnTo>
                      <a:pt x="115830" y="592"/>
                    </a:lnTo>
                    <a:lnTo>
                      <a:pt x="119730" y="789"/>
                    </a:lnTo>
                    <a:lnTo>
                      <a:pt x="123551" y="1025"/>
                    </a:lnTo>
                    <a:lnTo>
                      <a:pt x="127255" y="1301"/>
                    </a:lnTo>
                    <a:lnTo>
                      <a:pt x="130879" y="1616"/>
                    </a:lnTo>
                    <a:lnTo>
                      <a:pt x="134425" y="1931"/>
                    </a:lnTo>
                    <a:lnTo>
                      <a:pt x="137892" y="2325"/>
                    </a:lnTo>
                    <a:lnTo>
                      <a:pt x="141280" y="2719"/>
                    </a:lnTo>
                    <a:lnTo>
                      <a:pt x="144550" y="3153"/>
                    </a:lnTo>
                    <a:lnTo>
                      <a:pt x="147781" y="3586"/>
                    </a:lnTo>
                    <a:lnTo>
                      <a:pt x="150893" y="4098"/>
                    </a:lnTo>
                    <a:lnTo>
                      <a:pt x="150893" y="4098"/>
                    </a:lnTo>
                    <a:lnTo>
                      <a:pt x="151445" y="4177"/>
                    </a:lnTo>
                    <a:lnTo>
                      <a:pt x="151957" y="4335"/>
                    </a:lnTo>
                    <a:lnTo>
                      <a:pt x="152509" y="4492"/>
                    </a:lnTo>
                    <a:lnTo>
                      <a:pt x="153021" y="4650"/>
                    </a:lnTo>
                    <a:lnTo>
                      <a:pt x="153533" y="4847"/>
                    </a:lnTo>
                    <a:lnTo>
                      <a:pt x="154045" y="5044"/>
                    </a:lnTo>
                    <a:lnTo>
                      <a:pt x="154518" y="5280"/>
                    </a:lnTo>
                    <a:lnTo>
                      <a:pt x="155030" y="5556"/>
                    </a:lnTo>
                    <a:lnTo>
                      <a:pt x="155936" y="6147"/>
                    </a:lnTo>
                    <a:lnTo>
                      <a:pt x="156764" y="6777"/>
                    </a:lnTo>
                    <a:lnTo>
                      <a:pt x="157591" y="7486"/>
                    </a:lnTo>
                    <a:lnTo>
                      <a:pt x="158300" y="8274"/>
                    </a:lnTo>
                    <a:lnTo>
                      <a:pt x="158970" y="9102"/>
                    </a:lnTo>
                    <a:lnTo>
                      <a:pt x="159561" y="10008"/>
                    </a:lnTo>
                    <a:lnTo>
                      <a:pt x="160073" y="10953"/>
                    </a:lnTo>
                    <a:lnTo>
                      <a:pt x="160506" y="11938"/>
                    </a:lnTo>
                    <a:lnTo>
                      <a:pt x="160664" y="12450"/>
                    </a:lnTo>
                    <a:lnTo>
                      <a:pt x="160861" y="12963"/>
                    </a:lnTo>
                    <a:lnTo>
                      <a:pt x="160979" y="13514"/>
                    </a:lnTo>
                    <a:lnTo>
                      <a:pt x="161097" y="14066"/>
                    </a:lnTo>
                    <a:lnTo>
                      <a:pt x="161215" y="14578"/>
                    </a:lnTo>
                    <a:lnTo>
                      <a:pt x="161255" y="15169"/>
                    </a:lnTo>
                    <a:lnTo>
                      <a:pt x="161334" y="15720"/>
                    </a:lnTo>
                    <a:lnTo>
                      <a:pt x="161334" y="16272"/>
                    </a:lnTo>
                    <a:lnTo>
                      <a:pt x="161334" y="16272"/>
                    </a:lnTo>
                    <a:lnTo>
                      <a:pt x="161412" y="23600"/>
                    </a:lnTo>
                    <a:lnTo>
                      <a:pt x="161452" y="32228"/>
                    </a:lnTo>
                    <a:lnTo>
                      <a:pt x="161452" y="36995"/>
                    </a:lnTo>
                    <a:lnTo>
                      <a:pt x="161412" y="41959"/>
                    </a:lnTo>
                    <a:lnTo>
                      <a:pt x="161334" y="47160"/>
                    </a:lnTo>
                    <a:lnTo>
                      <a:pt x="161255" y="52518"/>
                    </a:lnTo>
                    <a:lnTo>
                      <a:pt x="161137" y="58073"/>
                    </a:lnTo>
                    <a:lnTo>
                      <a:pt x="160940" y="63706"/>
                    </a:lnTo>
                    <a:lnTo>
                      <a:pt x="160743" y="69498"/>
                    </a:lnTo>
                    <a:lnTo>
                      <a:pt x="160467" y="75289"/>
                    </a:lnTo>
                    <a:lnTo>
                      <a:pt x="160152" y="81159"/>
                    </a:lnTo>
                    <a:lnTo>
                      <a:pt x="159758" y="87030"/>
                    </a:lnTo>
                    <a:lnTo>
                      <a:pt x="159324" y="92900"/>
                    </a:lnTo>
                    <a:lnTo>
                      <a:pt x="158852" y="9869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cs typeface="Arial"/>
                  <a:sym typeface="Arial"/>
                </a:endParaRPr>
              </a:p>
            </p:txBody>
          </p:sp>
          <p:sp>
            <p:nvSpPr>
              <p:cNvPr id="19" name="Google Shape;3583;p43">
                <a:extLst>
                  <a:ext uri="{FF2B5EF4-FFF2-40B4-BE49-F238E27FC236}">
                    <a16:creationId xmlns:a16="http://schemas.microsoft.com/office/drawing/2014/main" xmlns="" id="{1358F90A-0275-7962-4CD5-473BDBECC0DF}"/>
                  </a:ext>
                </a:extLst>
              </p:cNvPr>
              <p:cNvSpPr/>
              <p:nvPr/>
            </p:nvSpPr>
            <p:spPr>
              <a:xfrm rot="10800000">
                <a:off x="3448299" y="2470702"/>
                <a:ext cx="2247815" cy="1557232"/>
              </a:xfrm>
              <a:custGeom>
                <a:avLst/>
                <a:gdLst/>
                <a:ahLst/>
                <a:cxnLst/>
                <a:rect l="l" t="t" r="r" b="b"/>
                <a:pathLst>
                  <a:path w="161452" h="111850" extrusionOk="0">
                    <a:moveTo>
                      <a:pt x="98928" y="3389"/>
                    </a:moveTo>
                    <a:lnTo>
                      <a:pt x="102474" y="3468"/>
                    </a:lnTo>
                    <a:lnTo>
                      <a:pt x="106020" y="3547"/>
                    </a:lnTo>
                    <a:lnTo>
                      <a:pt x="109565" y="3665"/>
                    </a:lnTo>
                    <a:lnTo>
                      <a:pt x="113072" y="3822"/>
                    </a:lnTo>
                    <a:lnTo>
                      <a:pt x="116539" y="3980"/>
                    </a:lnTo>
                    <a:lnTo>
                      <a:pt x="119966" y="4216"/>
                    </a:lnTo>
                    <a:lnTo>
                      <a:pt x="123394" y="4492"/>
                    </a:lnTo>
                    <a:lnTo>
                      <a:pt x="126743" y="4807"/>
                    </a:lnTo>
                    <a:lnTo>
                      <a:pt x="130052" y="5201"/>
                    </a:lnTo>
                    <a:lnTo>
                      <a:pt x="133283" y="5595"/>
                    </a:lnTo>
                    <a:lnTo>
                      <a:pt x="136474" y="6068"/>
                    </a:lnTo>
                    <a:lnTo>
                      <a:pt x="139586" y="6580"/>
                    </a:lnTo>
                    <a:lnTo>
                      <a:pt x="142620" y="7132"/>
                    </a:lnTo>
                    <a:lnTo>
                      <a:pt x="145575" y="7723"/>
                    </a:lnTo>
                    <a:lnTo>
                      <a:pt x="148490" y="8393"/>
                    </a:lnTo>
                    <a:lnTo>
                      <a:pt x="149278" y="8629"/>
                    </a:lnTo>
                    <a:lnTo>
                      <a:pt x="150027" y="8905"/>
                    </a:lnTo>
                    <a:lnTo>
                      <a:pt x="150775" y="9259"/>
                    </a:lnTo>
                    <a:lnTo>
                      <a:pt x="151484" y="9653"/>
                    </a:lnTo>
                    <a:lnTo>
                      <a:pt x="152154" y="10087"/>
                    </a:lnTo>
                    <a:lnTo>
                      <a:pt x="152784" y="10599"/>
                    </a:lnTo>
                    <a:lnTo>
                      <a:pt x="153375" y="11150"/>
                    </a:lnTo>
                    <a:lnTo>
                      <a:pt x="153927" y="11702"/>
                    </a:lnTo>
                    <a:lnTo>
                      <a:pt x="154400" y="12332"/>
                    </a:lnTo>
                    <a:lnTo>
                      <a:pt x="154872" y="13002"/>
                    </a:lnTo>
                    <a:lnTo>
                      <a:pt x="155266" y="13672"/>
                    </a:lnTo>
                    <a:lnTo>
                      <a:pt x="155621" y="14420"/>
                    </a:lnTo>
                    <a:lnTo>
                      <a:pt x="155936" y="15169"/>
                    </a:lnTo>
                    <a:lnTo>
                      <a:pt x="156173" y="15917"/>
                    </a:lnTo>
                    <a:lnTo>
                      <a:pt x="156330" y="16745"/>
                    </a:lnTo>
                    <a:lnTo>
                      <a:pt x="156448" y="17533"/>
                    </a:lnTo>
                    <a:lnTo>
                      <a:pt x="156803" y="20685"/>
                    </a:lnTo>
                    <a:lnTo>
                      <a:pt x="157118" y="24309"/>
                    </a:lnTo>
                    <a:lnTo>
                      <a:pt x="157473" y="28328"/>
                    </a:lnTo>
                    <a:lnTo>
                      <a:pt x="157788" y="32740"/>
                    </a:lnTo>
                    <a:lnTo>
                      <a:pt x="158064" y="37468"/>
                    </a:lnTo>
                    <a:lnTo>
                      <a:pt x="158300" y="42471"/>
                    </a:lnTo>
                    <a:lnTo>
                      <a:pt x="158458" y="47711"/>
                    </a:lnTo>
                    <a:lnTo>
                      <a:pt x="158576" y="53148"/>
                    </a:lnTo>
                    <a:lnTo>
                      <a:pt x="158576" y="55945"/>
                    </a:lnTo>
                    <a:lnTo>
                      <a:pt x="158576" y="58742"/>
                    </a:lnTo>
                    <a:lnTo>
                      <a:pt x="158536" y="61579"/>
                    </a:lnTo>
                    <a:lnTo>
                      <a:pt x="158458" y="64416"/>
                    </a:lnTo>
                    <a:lnTo>
                      <a:pt x="158339" y="67292"/>
                    </a:lnTo>
                    <a:lnTo>
                      <a:pt x="158221" y="70128"/>
                    </a:lnTo>
                    <a:lnTo>
                      <a:pt x="158064" y="73004"/>
                    </a:lnTo>
                    <a:lnTo>
                      <a:pt x="157867" y="75880"/>
                    </a:lnTo>
                    <a:lnTo>
                      <a:pt x="157591" y="78717"/>
                    </a:lnTo>
                    <a:lnTo>
                      <a:pt x="157315" y="81553"/>
                    </a:lnTo>
                    <a:lnTo>
                      <a:pt x="157000" y="84351"/>
                    </a:lnTo>
                    <a:lnTo>
                      <a:pt x="156606" y="87148"/>
                    </a:lnTo>
                    <a:lnTo>
                      <a:pt x="156212" y="89866"/>
                    </a:lnTo>
                    <a:lnTo>
                      <a:pt x="155739" y="92585"/>
                    </a:lnTo>
                    <a:lnTo>
                      <a:pt x="155227" y="95264"/>
                    </a:lnTo>
                    <a:lnTo>
                      <a:pt x="154636" y="97864"/>
                    </a:lnTo>
                    <a:lnTo>
                      <a:pt x="154400" y="98652"/>
                    </a:lnTo>
                    <a:lnTo>
                      <a:pt x="154124" y="99440"/>
                    </a:lnTo>
                    <a:lnTo>
                      <a:pt x="153769" y="100188"/>
                    </a:lnTo>
                    <a:lnTo>
                      <a:pt x="153375" y="100937"/>
                    </a:lnTo>
                    <a:lnTo>
                      <a:pt x="152942" y="101607"/>
                    </a:lnTo>
                    <a:lnTo>
                      <a:pt x="152430" y="102237"/>
                    </a:lnTo>
                    <a:lnTo>
                      <a:pt x="151878" y="102828"/>
                    </a:lnTo>
                    <a:lnTo>
                      <a:pt x="151287" y="103380"/>
                    </a:lnTo>
                    <a:lnTo>
                      <a:pt x="150657" y="103892"/>
                    </a:lnTo>
                    <a:lnTo>
                      <a:pt x="149987" y="104364"/>
                    </a:lnTo>
                    <a:lnTo>
                      <a:pt x="149278" y="104758"/>
                    </a:lnTo>
                    <a:lnTo>
                      <a:pt x="148569" y="105113"/>
                    </a:lnTo>
                    <a:lnTo>
                      <a:pt x="147781" y="105428"/>
                    </a:lnTo>
                    <a:lnTo>
                      <a:pt x="146993" y="105665"/>
                    </a:lnTo>
                    <a:lnTo>
                      <a:pt x="146166" y="105822"/>
                    </a:lnTo>
                    <a:lnTo>
                      <a:pt x="145338" y="105940"/>
                    </a:lnTo>
                    <a:lnTo>
                      <a:pt x="140768" y="106334"/>
                    </a:lnTo>
                    <a:lnTo>
                      <a:pt x="135134" y="106807"/>
                    </a:lnTo>
                    <a:lnTo>
                      <a:pt x="128594" y="107240"/>
                    </a:lnTo>
                    <a:lnTo>
                      <a:pt x="121148" y="107674"/>
                    </a:lnTo>
                    <a:lnTo>
                      <a:pt x="117090" y="107871"/>
                    </a:lnTo>
                    <a:lnTo>
                      <a:pt x="112835" y="108068"/>
                    </a:lnTo>
                    <a:lnTo>
                      <a:pt x="108383" y="108225"/>
                    </a:lnTo>
                    <a:lnTo>
                      <a:pt x="103735" y="108383"/>
                    </a:lnTo>
                    <a:lnTo>
                      <a:pt x="98928" y="108501"/>
                    </a:lnTo>
                    <a:lnTo>
                      <a:pt x="93964" y="108580"/>
                    </a:lnTo>
                    <a:lnTo>
                      <a:pt x="88803" y="108619"/>
                    </a:lnTo>
                    <a:lnTo>
                      <a:pt x="83484" y="108659"/>
                    </a:lnTo>
                    <a:lnTo>
                      <a:pt x="76393" y="108619"/>
                    </a:lnTo>
                    <a:lnTo>
                      <a:pt x="69065" y="108501"/>
                    </a:lnTo>
                    <a:lnTo>
                      <a:pt x="61500" y="108304"/>
                    </a:lnTo>
                    <a:lnTo>
                      <a:pt x="53739" y="108028"/>
                    </a:lnTo>
                    <a:lnTo>
                      <a:pt x="45781" y="107674"/>
                    </a:lnTo>
                    <a:lnTo>
                      <a:pt x="41762" y="107437"/>
                    </a:lnTo>
                    <a:lnTo>
                      <a:pt x="37665" y="107201"/>
                    </a:lnTo>
                    <a:lnTo>
                      <a:pt x="33528" y="106925"/>
                    </a:lnTo>
                    <a:lnTo>
                      <a:pt x="29352" y="106610"/>
                    </a:lnTo>
                    <a:lnTo>
                      <a:pt x="25176" y="106295"/>
                    </a:lnTo>
                    <a:lnTo>
                      <a:pt x="20921" y="105901"/>
                    </a:lnTo>
                    <a:lnTo>
                      <a:pt x="20054" y="105822"/>
                    </a:lnTo>
                    <a:lnTo>
                      <a:pt x="19227" y="105625"/>
                    </a:lnTo>
                    <a:lnTo>
                      <a:pt x="18400" y="105389"/>
                    </a:lnTo>
                    <a:lnTo>
                      <a:pt x="17612" y="105074"/>
                    </a:lnTo>
                    <a:lnTo>
                      <a:pt x="16863" y="104719"/>
                    </a:lnTo>
                    <a:lnTo>
                      <a:pt x="16154" y="104286"/>
                    </a:lnTo>
                    <a:lnTo>
                      <a:pt x="15445" y="103813"/>
                    </a:lnTo>
                    <a:lnTo>
                      <a:pt x="14814" y="103261"/>
                    </a:lnTo>
                    <a:lnTo>
                      <a:pt x="14223" y="102710"/>
                    </a:lnTo>
                    <a:lnTo>
                      <a:pt x="13672" y="102079"/>
                    </a:lnTo>
                    <a:lnTo>
                      <a:pt x="13160" y="101410"/>
                    </a:lnTo>
                    <a:lnTo>
                      <a:pt x="12687" y="100701"/>
                    </a:lnTo>
                    <a:lnTo>
                      <a:pt x="12293" y="99952"/>
                    </a:lnTo>
                    <a:lnTo>
                      <a:pt x="11978" y="99164"/>
                    </a:lnTo>
                    <a:lnTo>
                      <a:pt x="11702" y="98337"/>
                    </a:lnTo>
                    <a:lnTo>
                      <a:pt x="11505" y="97509"/>
                    </a:lnTo>
                    <a:lnTo>
                      <a:pt x="10796" y="93964"/>
                    </a:lnTo>
                    <a:lnTo>
                      <a:pt x="10008" y="89906"/>
                    </a:lnTo>
                    <a:lnTo>
                      <a:pt x="9181" y="85336"/>
                    </a:lnTo>
                    <a:lnTo>
                      <a:pt x="8353" y="80411"/>
                    </a:lnTo>
                    <a:lnTo>
                      <a:pt x="7526" y="75092"/>
                    </a:lnTo>
                    <a:lnTo>
                      <a:pt x="6699" y="69498"/>
                    </a:lnTo>
                    <a:lnTo>
                      <a:pt x="5911" y="63667"/>
                    </a:lnTo>
                    <a:lnTo>
                      <a:pt x="5556" y="60712"/>
                    </a:lnTo>
                    <a:lnTo>
                      <a:pt x="5241" y="57679"/>
                    </a:lnTo>
                    <a:lnTo>
                      <a:pt x="4926" y="54645"/>
                    </a:lnTo>
                    <a:lnTo>
                      <a:pt x="4610" y="51572"/>
                    </a:lnTo>
                    <a:lnTo>
                      <a:pt x="4374" y="48499"/>
                    </a:lnTo>
                    <a:lnTo>
                      <a:pt x="4138" y="45426"/>
                    </a:lnTo>
                    <a:lnTo>
                      <a:pt x="3941" y="42353"/>
                    </a:lnTo>
                    <a:lnTo>
                      <a:pt x="3822" y="39319"/>
                    </a:lnTo>
                    <a:lnTo>
                      <a:pt x="3704" y="36246"/>
                    </a:lnTo>
                    <a:lnTo>
                      <a:pt x="3625" y="33252"/>
                    </a:lnTo>
                    <a:lnTo>
                      <a:pt x="3625" y="30258"/>
                    </a:lnTo>
                    <a:lnTo>
                      <a:pt x="3665" y="27303"/>
                    </a:lnTo>
                    <a:lnTo>
                      <a:pt x="3744" y="24427"/>
                    </a:lnTo>
                    <a:lnTo>
                      <a:pt x="3901" y="21591"/>
                    </a:lnTo>
                    <a:lnTo>
                      <a:pt x="4098" y="18793"/>
                    </a:lnTo>
                    <a:lnTo>
                      <a:pt x="4374" y="16075"/>
                    </a:lnTo>
                    <a:lnTo>
                      <a:pt x="4729" y="13475"/>
                    </a:lnTo>
                    <a:lnTo>
                      <a:pt x="5123" y="10914"/>
                    </a:lnTo>
                    <a:lnTo>
                      <a:pt x="5950" y="10638"/>
                    </a:lnTo>
                    <a:lnTo>
                      <a:pt x="6777" y="10362"/>
                    </a:lnTo>
                    <a:lnTo>
                      <a:pt x="7644" y="10165"/>
                    </a:lnTo>
                    <a:lnTo>
                      <a:pt x="8511" y="10047"/>
                    </a:lnTo>
                    <a:lnTo>
                      <a:pt x="13711" y="9299"/>
                    </a:lnTo>
                    <a:lnTo>
                      <a:pt x="21157" y="8353"/>
                    </a:lnTo>
                    <a:lnTo>
                      <a:pt x="25649" y="7841"/>
                    </a:lnTo>
                    <a:lnTo>
                      <a:pt x="30613" y="7289"/>
                    </a:lnTo>
                    <a:lnTo>
                      <a:pt x="35931" y="6698"/>
                    </a:lnTo>
                    <a:lnTo>
                      <a:pt x="41644" y="6147"/>
                    </a:lnTo>
                    <a:lnTo>
                      <a:pt x="47672" y="5595"/>
                    </a:lnTo>
                    <a:lnTo>
                      <a:pt x="53975" y="5083"/>
                    </a:lnTo>
                    <a:lnTo>
                      <a:pt x="60515" y="4610"/>
                    </a:lnTo>
                    <a:lnTo>
                      <a:pt x="67252" y="4216"/>
                    </a:lnTo>
                    <a:lnTo>
                      <a:pt x="74147" y="3862"/>
                    </a:lnTo>
                    <a:lnTo>
                      <a:pt x="81160" y="3625"/>
                    </a:lnTo>
                    <a:lnTo>
                      <a:pt x="84706" y="3507"/>
                    </a:lnTo>
                    <a:lnTo>
                      <a:pt x="88251" y="3468"/>
                    </a:lnTo>
                    <a:lnTo>
                      <a:pt x="91797" y="3389"/>
                    </a:lnTo>
                    <a:close/>
                    <a:moveTo>
                      <a:pt x="90852" y="1"/>
                    </a:moveTo>
                    <a:lnTo>
                      <a:pt x="84784" y="40"/>
                    </a:lnTo>
                    <a:lnTo>
                      <a:pt x="78796" y="119"/>
                    </a:lnTo>
                    <a:lnTo>
                      <a:pt x="72847" y="277"/>
                    </a:lnTo>
                    <a:lnTo>
                      <a:pt x="67016" y="434"/>
                    </a:lnTo>
                    <a:lnTo>
                      <a:pt x="61264" y="671"/>
                    </a:lnTo>
                    <a:lnTo>
                      <a:pt x="55670" y="946"/>
                    </a:lnTo>
                    <a:lnTo>
                      <a:pt x="50193" y="1222"/>
                    </a:lnTo>
                    <a:lnTo>
                      <a:pt x="44914" y="1537"/>
                    </a:lnTo>
                    <a:lnTo>
                      <a:pt x="39832" y="1853"/>
                    </a:lnTo>
                    <a:lnTo>
                      <a:pt x="34947" y="2207"/>
                    </a:lnTo>
                    <a:lnTo>
                      <a:pt x="25924" y="2916"/>
                    </a:lnTo>
                    <a:lnTo>
                      <a:pt x="18006" y="3586"/>
                    </a:lnTo>
                    <a:lnTo>
                      <a:pt x="11347" y="4216"/>
                    </a:lnTo>
                    <a:lnTo>
                      <a:pt x="10678" y="4335"/>
                    </a:lnTo>
                    <a:lnTo>
                      <a:pt x="9968" y="4453"/>
                    </a:lnTo>
                    <a:lnTo>
                      <a:pt x="9299" y="4610"/>
                    </a:lnTo>
                    <a:lnTo>
                      <a:pt x="8668" y="4807"/>
                    </a:lnTo>
                    <a:lnTo>
                      <a:pt x="7999" y="5044"/>
                    </a:lnTo>
                    <a:lnTo>
                      <a:pt x="7408" y="5280"/>
                    </a:lnTo>
                    <a:lnTo>
                      <a:pt x="6777" y="5595"/>
                    </a:lnTo>
                    <a:lnTo>
                      <a:pt x="6186" y="5911"/>
                    </a:lnTo>
                    <a:lnTo>
                      <a:pt x="5714" y="6226"/>
                    </a:lnTo>
                    <a:lnTo>
                      <a:pt x="5201" y="6580"/>
                    </a:lnTo>
                    <a:lnTo>
                      <a:pt x="4729" y="6935"/>
                    </a:lnTo>
                    <a:lnTo>
                      <a:pt x="4295" y="7329"/>
                    </a:lnTo>
                    <a:lnTo>
                      <a:pt x="3862" y="7723"/>
                    </a:lnTo>
                    <a:lnTo>
                      <a:pt x="3429" y="8156"/>
                    </a:lnTo>
                    <a:lnTo>
                      <a:pt x="3035" y="8590"/>
                    </a:lnTo>
                    <a:lnTo>
                      <a:pt x="2641" y="9023"/>
                    </a:lnTo>
                    <a:lnTo>
                      <a:pt x="2286" y="9535"/>
                    </a:lnTo>
                    <a:lnTo>
                      <a:pt x="1971" y="10008"/>
                    </a:lnTo>
                    <a:lnTo>
                      <a:pt x="1656" y="10520"/>
                    </a:lnTo>
                    <a:lnTo>
                      <a:pt x="1380" y="11032"/>
                    </a:lnTo>
                    <a:lnTo>
                      <a:pt x="1143" y="11584"/>
                    </a:lnTo>
                    <a:lnTo>
                      <a:pt x="907" y="12135"/>
                    </a:lnTo>
                    <a:lnTo>
                      <a:pt x="671" y="12687"/>
                    </a:lnTo>
                    <a:lnTo>
                      <a:pt x="513" y="13278"/>
                    </a:lnTo>
                    <a:lnTo>
                      <a:pt x="316" y="14066"/>
                    </a:lnTo>
                    <a:lnTo>
                      <a:pt x="159" y="14893"/>
                    </a:lnTo>
                    <a:lnTo>
                      <a:pt x="80" y="15720"/>
                    </a:lnTo>
                    <a:lnTo>
                      <a:pt x="40" y="16587"/>
                    </a:lnTo>
                    <a:lnTo>
                      <a:pt x="1" y="21433"/>
                    </a:lnTo>
                    <a:lnTo>
                      <a:pt x="40" y="27224"/>
                    </a:lnTo>
                    <a:lnTo>
                      <a:pt x="159" y="33016"/>
                    </a:lnTo>
                    <a:lnTo>
                      <a:pt x="356" y="38729"/>
                    </a:lnTo>
                    <a:lnTo>
                      <a:pt x="592" y="44402"/>
                    </a:lnTo>
                    <a:lnTo>
                      <a:pt x="868" y="49996"/>
                    </a:lnTo>
                    <a:lnTo>
                      <a:pt x="1222" y="55472"/>
                    </a:lnTo>
                    <a:lnTo>
                      <a:pt x="1616" y="60791"/>
                    </a:lnTo>
                    <a:lnTo>
                      <a:pt x="2050" y="65991"/>
                    </a:lnTo>
                    <a:lnTo>
                      <a:pt x="2483" y="70995"/>
                    </a:lnTo>
                    <a:lnTo>
                      <a:pt x="2956" y="75801"/>
                    </a:lnTo>
                    <a:lnTo>
                      <a:pt x="3429" y="80411"/>
                    </a:lnTo>
                    <a:lnTo>
                      <a:pt x="3901" y="84745"/>
                    </a:lnTo>
                    <a:lnTo>
                      <a:pt x="4374" y="88842"/>
                    </a:lnTo>
                    <a:lnTo>
                      <a:pt x="4847" y="92663"/>
                    </a:lnTo>
                    <a:lnTo>
                      <a:pt x="5753" y="99361"/>
                    </a:lnTo>
                    <a:lnTo>
                      <a:pt x="5832" y="99913"/>
                    </a:lnTo>
                    <a:lnTo>
                      <a:pt x="5950" y="100464"/>
                    </a:lnTo>
                    <a:lnTo>
                      <a:pt x="6068" y="100976"/>
                    </a:lnTo>
                    <a:lnTo>
                      <a:pt x="6226" y="101488"/>
                    </a:lnTo>
                    <a:lnTo>
                      <a:pt x="6423" y="102040"/>
                    </a:lnTo>
                    <a:lnTo>
                      <a:pt x="6620" y="102513"/>
                    </a:lnTo>
                    <a:lnTo>
                      <a:pt x="7053" y="103498"/>
                    </a:lnTo>
                    <a:lnTo>
                      <a:pt x="7605" y="104443"/>
                    </a:lnTo>
                    <a:lnTo>
                      <a:pt x="8196" y="105310"/>
                    </a:lnTo>
                    <a:lnTo>
                      <a:pt x="8905" y="106098"/>
                    </a:lnTo>
                    <a:lnTo>
                      <a:pt x="9653" y="106886"/>
                    </a:lnTo>
                    <a:lnTo>
                      <a:pt x="10441" y="107556"/>
                    </a:lnTo>
                    <a:lnTo>
                      <a:pt x="11308" y="108186"/>
                    </a:lnTo>
                    <a:lnTo>
                      <a:pt x="12214" y="108738"/>
                    </a:lnTo>
                    <a:lnTo>
                      <a:pt x="13199" y="109210"/>
                    </a:lnTo>
                    <a:lnTo>
                      <a:pt x="14184" y="109565"/>
                    </a:lnTo>
                    <a:lnTo>
                      <a:pt x="14696" y="109762"/>
                    </a:lnTo>
                    <a:lnTo>
                      <a:pt x="15208" y="109880"/>
                    </a:lnTo>
                    <a:lnTo>
                      <a:pt x="15760" y="109998"/>
                    </a:lnTo>
                    <a:lnTo>
                      <a:pt x="16311" y="110077"/>
                    </a:lnTo>
                    <a:lnTo>
                      <a:pt x="16863" y="110156"/>
                    </a:lnTo>
                    <a:lnTo>
                      <a:pt x="17415" y="110195"/>
                    </a:lnTo>
                    <a:lnTo>
                      <a:pt x="24349" y="110589"/>
                    </a:lnTo>
                    <a:lnTo>
                      <a:pt x="31480" y="110944"/>
                    </a:lnTo>
                    <a:lnTo>
                      <a:pt x="38768" y="111220"/>
                    </a:lnTo>
                    <a:lnTo>
                      <a:pt x="46214" y="111456"/>
                    </a:lnTo>
                    <a:lnTo>
                      <a:pt x="53818" y="111614"/>
                    </a:lnTo>
                    <a:lnTo>
                      <a:pt x="61540" y="111771"/>
                    </a:lnTo>
                    <a:lnTo>
                      <a:pt x="69459" y="111850"/>
                    </a:lnTo>
                    <a:lnTo>
                      <a:pt x="77456" y="111850"/>
                    </a:lnTo>
                    <a:lnTo>
                      <a:pt x="88015" y="111811"/>
                    </a:lnTo>
                    <a:lnTo>
                      <a:pt x="98140" y="111692"/>
                    </a:lnTo>
                    <a:lnTo>
                      <a:pt x="107792" y="111535"/>
                    </a:lnTo>
                    <a:lnTo>
                      <a:pt x="116933" y="111298"/>
                    </a:lnTo>
                    <a:lnTo>
                      <a:pt x="125482" y="111023"/>
                    </a:lnTo>
                    <a:lnTo>
                      <a:pt x="133401" y="110707"/>
                    </a:lnTo>
                    <a:lnTo>
                      <a:pt x="140571" y="110392"/>
                    </a:lnTo>
                    <a:lnTo>
                      <a:pt x="146954" y="110077"/>
                    </a:lnTo>
                    <a:lnTo>
                      <a:pt x="147505" y="110038"/>
                    </a:lnTo>
                    <a:lnTo>
                      <a:pt x="148096" y="109998"/>
                    </a:lnTo>
                    <a:lnTo>
                      <a:pt x="148648" y="109880"/>
                    </a:lnTo>
                    <a:lnTo>
                      <a:pt x="149199" y="109762"/>
                    </a:lnTo>
                    <a:lnTo>
                      <a:pt x="149751" y="109604"/>
                    </a:lnTo>
                    <a:lnTo>
                      <a:pt x="150302" y="109447"/>
                    </a:lnTo>
                    <a:lnTo>
                      <a:pt x="150815" y="109250"/>
                    </a:lnTo>
                    <a:lnTo>
                      <a:pt x="151327" y="109053"/>
                    </a:lnTo>
                    <a:lnTo>
                      <a:pt x="151839" y="108816"/>
                    </a:lnTo>
                    <a:lnTo>
                      <a:pt x="152351" y="108541"/>
                    </a:lnTo>
                    <a:lnTo>
                      <a:pt x="152824" y="108265"/>
                    </a:lnTo>
                    <a:lnTo>
                      <a:pt x="153297" y="107989"/>
                    </a:lnTo>
                    <a:lnTo>
                      <a:pt x="153730" y="107674"/>
                    </a:lnTo>
                    <a:lnTo>
                      <a:pt x="154163" y="107319"/>
                    </a:lnTo>
                    <a:lnTo>
                      <a:pt x="154597" y="106965"/>
                    </a:lnTo>
                    <a:lnTo>
                      <a:pt x="154991" y="106610"/>
                    </a:lnTo>
                    <a:lnTo>
                      <a:pt x="155385" y="106216"/>
                    </a:lnTo>
                    <a:lnTo>
                      <a:pt x="155779" y="105783"/>
                    </a:lnTo>
                    <a:lnTo>
                      <a:pt x="156133" y="105389"/>
                    </a:lnTo>
                    <a:lnTo>
                      <a:pt x="156448" y="104916"/>
                    </a:lnTo>
                    <a:lnTo>
                      <a:pt x="156764" y="104483"/>
                    </a:lnTo>
                    <a:lnTo>
                      <a:pt x="157079" y="104010"/>
                    </a:lnTo>
                    <a:lnTo>
                      <a:pt x="157355" y="103537"/>
                    </a:lnTo>
                    <a:lnTo>
                      <a:pt x="157630" y="103025"/>
                    </a:lnTo>
                    <a:lnTo>
                      <a:pt x="157867" y="102513"/>
                    </a:lnTo>
                    <a:lnTo>
                      <a:pt x="158064" y="102001"/>
                    </a:lnTo>
                    <a:lnTo>
                      <a:pt x="158261" y="101488"/>
                    </a:lnTo>
                    <a:lnTo>
                      <a:pt x="158418" y="100937"/>
                    </a:lnTo>
                    <a:lnTo>
                      <a:pt x="158576" y="100385"/>
                    </a:lnTo>
                    <a:lnTo>
                      <a:pt x="158694" y="99834"/>
                    </a:lnTo>
                    <a:lnTo>
                      <a:pt x="158773" y="99243"/>
                    </a:lnTo>
                    <a:lnTo>
                      <a:pt x="158852" y="98691"/>
                    </a:lnTo>
                    <a:lnTo>
                      <a:pt x="159206" y="94358"/>
                    </a:lnTo>
                    <a:lnTo>
                      <a:pt x="159561" y="89945"/>
                    </a:lnTo>
                    <a:lnTo>
                      <a:pt x="159876" y="85572"/>
                    </a:lnTo>
                    <a:lnTo>
                      <a:pt x="160152" y="81159"/>
                    </a:lnTo>
                    <a:lnTo>
                      <a:pt x="160388" y="76747"/>
                    </a:lnTo>
                    <a:lnTo>
                      <a:pt x="160585" y="72374"/>
                    </a:lnTo>
                    <a:lnTo>
                      <a:pt x="160782" y="68040"/>
                    </a:lnTo>
                    <a:lnTo>
                      <a:pt x="160940" y="63706"/>
                    </a:lnTo>
                    <a:lnTo>
                      <a:pt x="161176" y="55275"/>
                    </a:lnTo>
                    <a:lnTo>
                      <a:pt x="161334" y="47160"/>
                    </a:lnTo>
                    <a:lnTo>
                      <a:pt x="161452" y="39438"/>
                    </a:lnTo>
                    <a:lnTo>
                      <a:pt x="161452" y="32228"/>
                    </a:lnTo>
                    <a:lnTo>
                      <a:pt x="161412" y="23600"/>
                    </a:lnTo>
                    <a:lnTo>
                      <a:pt x="161334" y="16272"/>
                    </a:lnTo>
                    <a:lnTo>
                      <a:pt x="161334" y="15720"/>
                    </a:lnTo>
                    <a:lnTo>
                      <a:pt x="161255" y="15169"/>
                    </a:lnTo>
                    <a:lnTo>
                      <a:pt x="161215" y="14578"/>
                    </a:lnTo>
                    <a:lnTo>
                      <a:pt x="161097" y="14066"/>
                    </a:lnTo>
                    <a:lnTo>
                      <a:pt x="160979" y="13514"/>
                    </a:lnTo>
                    <a:lnTo>
                      <a:pt x="160861" y="12963"/>
                    </a:lnTo>
                    <a:lnTo>
                      <a:pt x="160664" y="12450"/>
                    </a:lnTo>
                    <a:lnTo>
                      <a:pt x="160506" y="11938"/>
                    </a:lnTo>
                    <a:lnTo>
                      <a:pt x="160073" y="10953"/>
                    </a:lnTo>
                    <a:lnTo>
                      <a:pt x="159561" y="10008"/>
                    </a:lnTo>
                    <a:lnTo>
                      <a:pt x="158970" y="9102"/>
                    </a:lnTo>
                    <a:lnTo>
                      <a:pt x="158300" y="8274"/>
                    </a:lnTo>
                    <a:lnTo>
                      <a:pt x="157591" y="7486"/>
                    </a:lnTo>
                    <a:lnTo>
                      <a:pt x="156764" y="6777"/>
                    </a:lnTo>
                    <a:lnTo>
                      <a:pt x="155936" y="6147"/>
                    </a:lnTo>
                    <a:lnTo>
                      <a:pt x="155030" y="5556"/>
                    </a:lnTo>
                    <a:lnTo>
                      <a:pt x="154518" y="5280"/>
                    </a:lnTo>
                    <a:lnTo>
                      <a:pt x="154045" y="5044"/>
                    </a:lnTo>
                    <a:lnTo>
                      <a:pt x="153533" y="4847"/>
                    </a:lnTo>
                    <a:lnTo>
                      <a:pt x="153021" y="4650"/>
                    </a:lnTo>
                    <a:lnTo>
                      <a:pt x="152509" y="4492"/>
                    </a:lnTo>
                    <a:lnTo>
                      <a:pt x="151957" y="4335"/>
                    </a:lnTo>
                    <a:lnTo>
                      <a:pt x="151445" y="4177"/>
                    </a:lnTo>
                    <a:lnTo>
                      <a:pt x="150893" y="4098"/>
                    </a:lnTo>
                    <a:lnTo>
                      <a:pt x="147781" y="3586"/>
                    </a:lnTo>
                    <a:lnTo>
                      <a:pt x="144550" y="3153"/>
                    </a:lnTo>
                    <a:lnTo>
                      <a:pt x="141280" y="2719"/>
                    </a:lnTo>
                    <a:lnTo>
                      <a:pt x="137892" y="2325"/>
                    </a:lnTo>
                    <a:lnTo>
                      <a:pt x="134425" y="1931"/>
                    </a:lnTo>
                    <a:lnTo>
                      <a:pt x="130879" y="1616"/>
                    </a:lnTo>
                    <a:lnTo>
                      <a:pt x="127255" y="1301"/>
                    </a:lnTo>
                    <a:lnTo>
                      <a:pt x="123551" y="1025"/>
                    </a:lnTo>
                    <a:lnTo>
                      <a:pt x="119730" y="789"/>
                    </a:lnTo>
                    <a:lnTo>
                      <a:pt x="115830" y="592"/>
                    </a:lnTo>
                    <a:lnTo>
                      <a:pt x="111890" y="395"/>
                    </a:lnTo>
                    <a:lnTo>
                      <a:pt x="107832" y="277"/>
                    </a:lnTo>
                    <a:lnTo>
                      <a:pt x="103695" y="159"/>
                    </a:lnTo>
                    <a:lnTo>
                      <a:pt x="99480" y="80"/>
                    </a:lnTo>
                    <a:lnTo>
                      <a:pt x="95225" y="40"/>
                    </a:lnTo>
                    <a:lnTo>
                      <a:pt x="90852" y="1"/>
                    </a:lnTo>
                    <a:close/>
                  </a:path>
                </a:pathLst>
              </a:custGeom>
              <a:solidFill>
                <a:srgbClr val="92D05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cs typeface="Arial"/>
                  <a:sym typeface="Arial"/>
                </a:endParaRPr>
              </a:p>
            </p:txBody>
          </p:sp>
          <p:sp>
            <p:nvSpPr>
              <p:cNvPr id="20" name="Google Shape;3584;p43">
                <a:extLst>
                  <a:ext uri="{FF2B5EF4-FFF2-40B4-BE49-F238E27FC236}">
                    <a16:creationId xmlns:a16="http://schemas.microsoft.com/office/drawing/2014/main" xmlns="" id="{0EE93C3D-4B62-AFA7-51F5-BED75FFE9CE0}"/>
                  </a:ext>
                </a:extLst>
              </p:cNvPr>
              <p:cNvSpPr/>
              <p:nvPr/>
            </p:nvSpPr>
            <p:spPr>
              <a:xfrm rot="10800000">
                <a:off x="3488340" y="2515128"/>
                <a:ext cx="2157305" cy="1465622"/>
              </a:xfrm>
              <a:custGeom>
                <a:avLst/>
                <a:gdLst/>
                <a:ahLst/>
                <a:cxnLst/>
                <a:rect l="l" t="t" r="r" b="b"/>
                <a:pathLst>
                  <a:path w="154951" h="105270" fill="none" extrusionOk="0">
                    <a:moveTo>
                      <a:pt x="79859" y="105270"/>
                    </a:moveTo>
                    <a:lnTo>
                      <a:pt x="79859" y="105270"/>
                    </a:lnTo>
                    <a:lnTo>
                      <a:pt x="72768" y="105230"/>
                    </a:lnTo>
                    <a:lnTo>
                      <a:pt x="65440" y="105112"/>
                    </a:lnTo>
                    <a:lnTo>
                      <a:pt x="57875" y="104915"/>
                    </a:lnTo>
                    <a:lnTo>
                      <a:pt x="50114" y="104639"/>
                    </a:lnTo>
                    <a:lnTo>
                      <a:pt x="42156" y="104285"/>
                    </a:lnTo>
                    <a:lnTo>
                      <a:pt x="38137" y="104048"/>
                    </a:lnTo>
                    <a:lnTo>
                      <a:pt x="34040" y="103812"/>
                    </a:lnTo>
                    <a:lnTo>
                      <a:pt x="29903" y="103536"/>
                    </a:lnTo>
                    <a:lnTo>
                      <a:pt x="25727" y="103221"/>
                    </a:lnTo>
                    <a:lnTo>
                      <a:pt x="21551" y="102906"/>
                    </a:lnTo>
                    <a:lnTo>
                      <a:pt x="17296" y="102512"/>
                    </a:lnTo>
                    <a:lnTo>
                      <a:pt x="17296" y="102512"/>
                    </a:lnTo>
                    <a:lnTo>
                      <a:pt x="16429" y="102433"/>
                    </a:lnTo>
                    <a:lnTo>
                      <a:pt x="15602" y="102236"/>
                    </a:lnTo>
                    <a:lnTo>
                      <a:pt x="14775" y="102000"/>
                    </a:lnTo>
                    <a:lnTo>
                      <a:pt x="13987" y="101685"/>
                    </a:lnTo>
                    <a:lnTo>
                      <a:pt x="13238" y="101330"/>
                    </a:lnTo>
                    <a:lnTo>
                      <a:pt x="12529" y="100897"/>
                    </a:lnTo>
                    <a:lnTo>
                      <a:pt x="11820" y="100424"/>
                    </a:lnTo>
                    <a:lnTo>
                      <a:pt x="11189" y="99872"/>
                    </a:lnTo>
                    <a:lnTo>
                      <a:pt x="10598" y="99321"/>
                    </a:lnTo>
                    <a:lnTo>
                      <a:pt x="10047" y="98690"/>
                    </a:lnTo>
                    <a:lnTo>
                      <a:pt x="9535" y="98021"/>
                    </a:lnTo>
                    <a:lnTo>
                      <a:pt x="9062" y="97312"/>
                    </a:lnTo>
                    <a:lnTo>
                      <a:pt x="8668" y="96563"/>
                    </a:lnTo>
                    <a:lnTo>
                      <a:pt x="8353" y="95775"/>
                    </a:lnTo>
                    <a:lnTo>
                      <a:pt x="8077" y="94948"/>
                    </a:lnTo>
                    <a:lnTo>
                      <a:pt x="7880" y="94120"/>
                    </a:lnTo>
                    <a:lnTo>
                      <a:pt x="7880" y="94120"/>
                    </a:lnTo>
                    <a:lnTo>
                      <a:pt x="7171" y="90575"/>
                    </a:lnTo>
                    <a:lnTo>
                      <a:pt x="6383" y="86517"/>
                    </a:lnTo>
                    <a:lnTo>
                      <a:pt x="5556" y="81947"/>
                    </a:lnTo>
                    <a:lnTo>
                      <a:pt x="4728" y="77022"/>
                    </a:lnTo>
                    <a:lnTo>
                      <a:pt x="3901" y="71703"/>
                    </a:lnTo>
                    <a:lnTo>
                      <a:pt x="3074" y="66109"/>
                    </a:lnTo>
                    <a:lnTo>
                      <a:pt x="2286" y="60278"/>
                    </a:lnTo>
                    <a:lnTo>
                      <a:pt x="1931" y="57323"/>
                    </a:lnTo>
                    <a:lnTo>
                      <a:pt x="1616" y="54290"/>
                    </a:lnTo>
                    <a:lnTo>
                      <a:pt x="1301" y="51256"/>
                    </a:lnTo>
                    <a:lnTo>
                      <a:pt x="985" y="48183"/>
                    </a:lnTo>
                    <a:lnTo>
                      <a:pt x="749" y="45110"/>
                    </a:lnTo>
                    <a:lnTo>
                      <a:pt x="513" y="42037"/>
                    </a:lnTo>
                    <a:lnTo>
                      <a:pt x="316" y="38964"/>
                    </a:lnTo>
                    <a:lnTo>
                      <a:pt x="197" y="35930"/>
                    </a:lnTo>
                    <a:lnTo>
                      <a:pt x="79" y="32857"/>
                    </a:lnTo>
                    <a:lnTo>
                      <a:pt x="0" y="29863"/>
                    </a:lnTo>
                    <a:lnTo>
                      <a:pt x="0" y="26869"/>
                    </a:lnTo>
                    <a:lnTo>
                      <a:pt x="40" y="23914"/>
                    </a:lnTo>
                    <a:lnTo>
                      <a:pt x="119" y="21038"/>
                    </a:lnTo>
                    <a:lnTo>
                      <a:pt x="276" y="18202"/>
                    </a:lnTo>
                    <a:lnTo>
                      <a:pt x="473" y="15404"/>
                    </a:lnTo>
                    <a:lnTo>
                      <a:pt x="749" y="12686"/>
                    </a:lnTo>
                    <a:lnTo>
                      <a:pt x="1104" y="10086"/>
                    </a:lnTo>
                    <a:lnTo>
                      <a:pt x="1498" y="7525"/>
                    </a:lnTo>
                    <a:lnTo>
                      <a:pt x="1498" y="7525"/>
                    </a:lnTo>
                    <a:lnTo>
                      <a:pt x="2325" y="7249"/>
                    </a:lnTo>
                    <a:lnTo>
                      <a:pt x="3152" y="6973"/>
                    </a:lnTo>
                    <a:lnTo>
                      <a:pt x="4019" y="6776"/>
                    </a:lnTo>
                    <a:lnTo>
                      <a:pt x="4886" y="6658"/>
                    </a:lnTo>
                    <a:lnTo>
                      <a:pt x="4886" y="6658"/>
                    </a:lnTo>
                    <a:lnTo>
                      <a:pt x="10086" y="5910"/>
                    </a:lnTo>
                    <a:lnTo>
                      <a:pt x="17532" y="4964"/>
                    </a:lnTo>
                    <a:lnTo>
                      <a:pt x="22024" y="4452"/>
                    </a:lnTo>
                    <a:lnTo>
                      <a:pt x="26988" y="3900"/>
                    </a:lnTo>
                    <a:lnTo>
                      <a:pt x="32306" y="3309"/>
                    </a:lnTo>
                    <a:lnTo>
                      <a:pt x="38019" y="2758"/>
                    </a:lnTo>
                    <a:lnTo>
                      <a:pt x="44047" y="2206"/>
                    </a:lnTo>
                    <a:lnTo>
                      <a:pt x="50350" y="1694"/>
                    </a:lnTo>
                    <a:lnTo>
                      <a:pt x="56890" y="1221"/>
                    </a:lnTo>
                    <a:lnTo>
                      <a:pt x="63627" y="827"/>
                    </a:lnTo>
                    <a:lnTo>
                      <a:pt x="70522" y="473"/>
                    </a:lnTo>
                    <a:lnTo>
                      <a:pt x="77535" y="236"/>
                    </a:lnTo>
                    <a:lnTo>
                      <a:pt x="81081" y="118"/>
                    </a:lnTo>
                    <a:lnTo>
                      <a:pt x="84626" y="79"/>
                    </a:lnTo>
                    <a:lnTo>
                      <a:pt x="88172" y="0"/>
                    </a:lnTo>
                    <a:lnTo>
                      <a:pt x="91718" y="0"/>
                    </a:lnTo>
                    <a:lnTo>
                      <a:pt x="91718" y="0"/>
                    </a:lnTo>
                    <a:lnTo>
                      <a:pt x="95303" y="0"/>
                    </a:lnTo>
                    <a:lnTo>
                      <a:pt x="98849" y="79"/>
                    </a:lnTo>
                    <a:lnTo>
                      <a:pt x="102395" y="158"/>
                    </a:lnTo>
                    <a:lnTo>
                      <a:pt x="105940" y="276"/>
                    </a:lnTo>
                    <a:lnTo>
                      <a:pt x="109447" y="433"/>
                    </a:lnTo>
                    <a:lnTo>
                      <a:pt x="112914" y="591"/>
                    </a:lnTo>
                    <a:lnTo>
                      <a:pt x="116341" y="827"/>
                    </a:lnTo>
                    <a:lnTo>
                      <a:pt x="119769" y="1103"/>
                    </a:lnTo>
                    <a:lnTo>
                      <a:pt x="123118" y="1418"/>
                    </a:lnTo>
                    <a:lnTo>
                      <a:pt x="126427" y="1812"/>
                    </a:lnTo>
                    <a:lnTo>
                      <a:pt x="129658" y="2206"/>
                    </a:lnTo>
                    <a:lnTo>
                      <a:pt x="132849" y="2679"/>
                    </a:lnTo>
                    <a:lnTo>
                      <a:pt x="135961" y="3191"/>
                    </a:lnTo>
                    <a:lnTo>
                      <a:pt x="138995" y="3743"/>
                    </a:lnTo>
                    <a:lnTo>
                      <a:pt x="141950" y="4334"/>
                    </a:lnTo>
                    <a:lnTo>
                      <a:pt x="144865" y="5004"/>
                    </a:lnTo>
                    <a:lnTo>
                      <a:pt x="144865" y="5004"/>
                    </a:lnTo>
                    <a:lnTo>
                      <a:pt x="145653" y="5240"/>
                    </a:lnTo>
                    <a:lnTo>
                      <a:pt x="146402" y="5516"/>
                    </a:lnTo>
                    <a:lnTo>
                      <a:pt x="147150" y="5870"/>
                    </a:lnTo>
                    <a:lnTo>
                      <a:pt x="147859" y="6264"/>
                    </a:lnTo>
                    <a:lnTo>
                      <a:pt x="148529" y="6698"/>
                    </a:lnTo>
                    <a:lnTo>
                      <a:pt x="149159" y="7210"/>
                    </a:lnTo>
                    <a:lnTo>
                      <a:pt x="149750" y="7761"/>
                    </a:lnTo>
                    <a:lnTo>
                      <a:pt x="150302" y="8313"/>
                    </a:lnTo>
                    <a:lnTo>
                      <a:pt x="150775" y="8943"/>
                    </a:lnTo>
                    <a:lnTo>
                      <a:pt x="151247" y="9613"/>
                    </a:lnTo>
                    <a:lnTo>
                      <a:pt x="151641" y="10283"/>
                    </a:lnTo>
                    <a:lnTo>
                      <a:pt x="151996" y="11031"/>
                    </a:lnTo>
                    <a:lnTo>
                      <a:pt x="152311" y="11780"/>
                    </a:lnTo>
                    <a:lnTo>
                      <a:pt x="152548" y="12528"/>
                    </a:lnTo>
                    <a:lnTo>
                      <a:pt x="152705" y="13356"/>
                    </a:lnTo>
                    <a:lnTo>
                      <a:pt x="152823" y="14144"/>
                    </a:lnTo>
                    <a:lnTo>
                      <a:pt x="152823" y="14144"/>
                    </a:lnTo>
                    <a:lnTo>
                      <a:pt x="153178" y="17296"/>
                    </a:lnTo>
                    <a:lnTo>
                      <a:pt x="153493" y="20920"/>
                    </a:lnTo>
                    <a:lnTo>
                      <a:pt x="153848" y="24939"/>
                    </a:lnTo>
                    <a:lnTo>
                      <a:pt x="154163" y="29351"/>
                    </a:lnTo>
                    <a:lnTo>
                      <a:pt x="154439" y="34079"/>
                    </a:lnTo>
                    <a:lnTo>
                      <a:pt x="154675" y="39082"/>
                    </a:lnTo>
                    <a:lnTo>
                      <a:pt x="154833" y="44322"/>
                    </a:lnTo>
                    <a:lnTo>
                      <a:pt x="154951" y="49759"/>
                    </a:lnTo>
                    <a:lnTo>
                      <a:pt x="154951" y="52556"/>
                    </a:lnTo>
                    <a:lnTo>
                      <a:pt x="154951" y="55353"/>
                    </a:lnTo>
                    <a:lnTo>
                      <a:pt x="154911" y="58190"/>
                    </a:lnTo>
                    <a:lnTo>
                      <a:pt x="154833" y="61027"/>
                    </a:lnTo>
                    <a:lnTo>
                      <a:pt x="154714" y="63903"/>
                    </a:lnTo>
                    <a:lnTo>
                      <a:pt x="154596" y="66739"/>
                    </a:lnTo>
                    <a:lnTo>
                      <a:pt x="154439" y="69615"/>
                    </a:lnTo>
                    <a:lnTo>
                      <a:pt x="154242" y="72491"/>
                    </a:lnTo>
                    <a:lnTo>
                      <a:pt x="153966" y="75328"/>
                    </a:lnTo>
                    <a:lnTo>
                      <a:pt x="153690" y="78164"/>
                    </a:lnTo>
                    <a:lnTo>
                      <a:pt x="153375" y="80962"/>
                    </a:lnTo>
                    <a:lnTo>
                      <a:pt x="152981" y="83759"/>
                    </a:lnTo>
                    <a:lnTo>
                      <a:pt x="152587" y="86477"/>
                    </a:lnTo>
                    <a:lnTo>
                      <a:pt x="152114" y="89196"/>
                    </a:lnTo>
                    <a:lnTo>
                      <a:pt x="151602" y="91875"/>
                    </a:lnTo>
                    <a:lnTo>
                      <a:pt x="151011" y="94475"/>
                    </a:lnTo>
                    <a:lnTo>
                      <a:pt x="151011" y="94475"/>
                    </a:lnTo>
                    <a:lnTo>
                      <a:pt x="150775" y="95263"/>
                    </a:lnTo>
                    <a:lnTo>
                      <a:pt x="150499" y="96051"/>
                    </a:lnTo>
                    <a:lnTo>
                      <a:pt x="150144" y="96799"/>
                    </a:lnTo>
                    <a:lnTo>
                      <a:pt x="149750" y="97548"/>
                    </a:lnTo>
                    <a:lnTo>
                      <a:pt x="149317" y="98218"/>
                    </a:lnTo>
                    <a:lnTo>
                      <a:pt x="148805" y="98848"/>
                    </a:lnTo>
                    <a:lnTo>
                      <a:pt x="148253" y="99439"/>
                    </a:lnTo>
                    <a:lnTo>
                      <a:pt x="147662" y="99991"/>
                    </a:lnTo>
                    <a:lnTo>
                      <a:pt x="147032" y="100503"/>
                    </a:lnTo>
                    <a:lnTo>
                      <a:pt x="146362" y="100975"/>
                    </a:lnTo>
                    <a:lnTo>
                      <a:pt x="145653" y="101369"/>
                    </a:lnTo>
                    <a:lnTo>
                      <a:pt x="144944" y="101724"/>
                    </a:lnTo>
                    <a:lnTo>
                      <a:pt x="144156" y="102039"/>
                    </a:lnTo>
                    <a:lnTo>
                      <a:pt x="143368" y="102276"/>
                    </a:lnTo>
                    <a:lnTo>
                      <a:pt x="142541" y="102433"/>
                    </a:lnTo>
                    <a:lnTo>
                      <a:pt x="141713" y="102551"/>
                    </a:lnTo>
                    <a:lnTo>
                      <a:pt x="141713" y="102551"/>
                    </a:lnTo>
                    <a:lnTo>
                      <a:pt x="137143" y="102945"/>
                    </a:lnTo>
                    <a:lnTo>
                      <a:pt x="131509" y="103418"/>
                    </a:lnTo>
                    <a:lnTo>
                      <a:pt x="124969" y="103851"/>
                    </a:lnTo>
                    <a:lnTo>
                      <a:pt x="117523" y="104285"/>
                    </a:lnTo>
                    <a:lnTo>
                      <a:pt x="113465" y="104482"/>
                    </a:lnTo>
                    <a:lnTo>
                      <a:pt x="109210" y="104679"/>
                    </a:lnTo>
                    <a:lnTo>
                      <a:pt x="104758" y="104836"/>
                    </a:lnTo>
                    <a:lnTo>
                      <a:pt x="100110" y="104994"/>
                    </a:lnTo>
                    <a:lnTo>
                      <a:pt x="95303" y="105112"/>
                    </a:lnTo>
                    <a:lnTo>
                      <a:pt x="90339" y="105191"/>
                    </a:lnTo>
                    <a:lnTo>
                      <a:pt x="85178" y="105230"/>
                    </a:lnTo>
                    <a:lnTo>
                      <a:pt x="79859" y="10527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cs typeface="Arial"/>
                  <a:sym typeface="Arial"/>
                </a:endParaRPr>
              </a:p>
            </p:txBody>
          </p:sp>
          <p:sp>
            <p:nvSpPr>
              <p:cNvPr id="21" name="Google Shape;3585;p43">
                <a:extLst>
                  <a:ext uri="{FF2B5EF4-FFF2-40B4-BE49-F238E27FC236}">
                    <a16:creationId xmlns:a16="http://schemas.microsoft.com/office/drawing/2014/main" xmlns="" id="{F12E43AB-49F7-A6EB-ED48-2AC6CCC60056}"/>
                  </a:ext>
                </a:extLst>
              </p:cNvPr>
              <p:cNvSpPr/>
              <p:nvPr/>
            </p:nvSpPr>
            <p:spPr>
              <a:xfrm rot="10800000">
                <a:off x="3448299" y="2470702"/>
                <a:ext cx="2247815" cy="1557232"/>
              </a:xfrm>
              <a:custGeom>
                <a:avLst/>
                <a:gdLst/>
                <a:ahLst/>
                <a:cxnLst/>
                <a:rect l="l" t="t" r="r" b="b"/>
                <a:pathLst>
                  <a:path w="161452" h="111850" fill="none" extrusionOk="0">
                    <a:moveTo>
                      <a:pt x="90852" y="1"/>
                    </a:moveTo>
                    <a:lnTo>
                      <a:pt x="90852" y="1"/>
                    </a:lnTo>
                    <a:lnTo>
                      <a:pt x="84784" y="40"/>
                    </a:lnTo>
                    <a:lnTo>
                      <a:pt x="78796" y="119"/>
                    </a:lnTo>
                    <a:lnTo>
                      <a:pt x="72847" y="277"/>
                    </a:lnTo>
                    <a:lnTo>
                      <a:pt x="67016" y="434"/>
                    </a:lnTo>
                    <a:lnTo>
                      <a:pt x="61264" y="671"/>
                    </a:lnTo>
                    <a:lnTo>
                      <a:pt x="55670" y="946"/>
                    </a:lnTo>
                    <a:lnTo>
                      <a:pt x="50193" y="1222"/>
                    </a:lnTo>
                    <a:lnTo>
                      <a:pt x="44914" y="1537"/>
                    </a:lnTo>
                    <a:lnTo>
                      <a:pt x="39832" y="1853"/>
                    </a:lnTo>
                    <a:lnTo>
                      <a:pt x="34947" y="2207"/>
                    </a:lnTo>
                    <a:lnTo>
                      <a:pt x="25924" y="2916"/>
                    </a:lnTo>
                    <a:lnTo>
                      <a:pt x="18006" y="3586"/>
                    </a:lnTo>
                    <a:lnTo>
                      <a:pt x="11347" y="4216"/>
                    </a:lnTo>
                    <a:lnTo>
                      <a:pt x="11347" y="4216"/>
                    </a:lnTo>
                    <a:lnTo>
                      <a:pt x="10678" y="4335"/>
                    </a:lnTo>
                    <a:lnTo>
                      <a:pt x="9968" y="4453"/>
                    </a:lnTo>
                    <a:lnTo>
                      <a:pt x="9299" y="4610"/>
                    </a:lnTo>
                    <a:lnTo>
                      <a:pt x="8668" y="4807"/>
                    </a:lnTo>
                    <a:lnTo>
                      <a:pt x="7999" y="5044"/>
                    </a:lnTo>
                    <a:lnTo>
                      <a:pt x="7408" y="5280"/>
                    </a:lnTo>
                    <a:lnTo>
                      <a:pt x="6777" y="5595"/>
                    </a:lnTo>
                    <a:lnTo>
                      <a:pt x="6186" y="5911"/>
                    </a:lnTo>
                    <a:lnTo>
                      <a:pt x="6186" y="5911"/>
                    </a:lnTo>
                    <a:lnTo>
                      <a:pt x="5714" y="6226"/>
                    </a:lnTo>
                    <a:lnTo>
                      <a:pt x="5201" y="6580"/>
                    </a:lnTo>
                    <a:lnTo>
                      <a:pt x="4729" y="6935"/>
                    </a:lnTo>
                    <a:lnTo>
                      <a:pt x="4295" y="7329"/>
                    </a:lnTo>
                    <a:lnTo>
                      <a:pt x="3862" y="7723"/>
                    </a:lnTo>
                    <a:lnTo>
                      <a:pt x="3429" y="8156"/>
                    </a:lnTo>
                    <a:lnTo>
                      <a:pt x="3035" y="8590"/>
                    </a:lnTo>
                    <a:lnTo>
                      <a:pt x="2641" y="9023"/>
                    </a:lnTo>
                    <a:lnTo>
                      <a:pt x="2286" y="9535"/>
                    </a:lnTo>
                    <a:lnTo>
                      <a:pt x="1971" y="10008"/>
                    </a:lnTo>
                    <a:lnTo>
                      <a:pt x="1656" y="10520"/>
                    </a:lnTo>
                    <a:lnTo>
                      <a:pt x="1380" y="11032"/>
                    </a:lnTo>
                    <a:lnTo>
                      <a:pt x="1143" y="11584"/>
                    </a:lnTo>
                    <a:lnTo>
                      <a:pt x="907" y="12135"/>
                    </a:lnTo>
                    <a:lnTo>
                      <a:pt x="671" y="12687"/>
                    </a:lnTo>
                    <a:lnTo>
                      <a:pt x="513" y="13278"/>
                    </a:lnTo>
                    <a:lnTo>
                      <a:pt x="513" y="13278"/>
                    </a:lnTo>
                    <a:lnTo>
                      <a:pt x="316" y="14066"/>
                    </a:lnTo>
                    <a:lnTo>
                      <a:pt x="159" y="14893"/>
                    </a:lnTo>
                    <a:lnTo>
                      <a:pt x="80" y="15720"/>
                    </a:lnTo>
                    <a:lnTo>
                      <a:pt x="40" y="16587"/>
                    </a:lnTo>
                    <a:lnTo>
                      <a:pt x="40" y="16587"/>
                    </a:lnTo>
                    <a:lnTo>
                      <a:pt x="1" y="21433"/>
                    </a:lnTo>
                    <a:lnTo>
                      <a:pt x="1" y="21433"/>
                    </a:lnTo>
                    <a:lnTo>
                      <a:pt x="40" y="27224"/>
                    </a:lnTo>
                    <a:lnTo>
                      <a:pt x="159" y="33016"/>
                    </a:lnTo>
                    <a:lnTo>
                      <a:pt x="356" y="38729"/>
                    </a:lnTo>
                    <a:lnTo>
                      <a:pt x="592" y="44402"/>
                    </a:lnTo>
                    <a:lnTo>
                      <a:pt x="868" y="49996"/>
                    </a:lnTo>
                    <a:lnTo>
                      <a:pt x="1222" y="55472"/>
                    </a:lnTo>
                    <a:lnTo>
                      <a:pt x="1616" y="60791"/>
                    </a:lnTo>
                    <a:lnTo>
                      <a:pt x="2050" y="65991"/>
                    </a:lnTo>
                    <a:lnTo>
                      <a:pt x="2483" y="70995"/>
                    </a:lnTo>
                    <a:lnTo>
                      <a:pt x="2956" y="75801"/>
                    </a:lnTo>
                    <a:lnTo>
                      <a:pt x="3429" y="80411"/>
                    </a:lnTo>
                    <a:lnTo>
                      <a:pt x="3901" y="84745"/>
                    </a:lnTo>
                    <a:lnTo>
                      <a:pt x="4374" y="88842"/>
                    </a:lnTo>
                    <a:lnTo>
                      <a:pt x="4847" y="92663"/>
                    </a:lnTo>
                    <a:lnTo>
                      <a:pt x="5753" y="99361"/>
                    </a:lnTo>
                    <a:lnTo>
                      <a:pt x="5753" y="99361"/>
                    </a:lnTo>
                    <a:lnTo>
                      <a:pt x="5832" y="99913"/>
                    </a:lnTo>
                    <a:lnTo>
                      <a:pt x="5950" y="100464"/>
                    </a:lnTo>
                    <a:lnTo>
                      <a:pt x="6068" y="100976"/>
                    </a:lnTo>
                    <a:lnTo>
                      <a:pt x="6226" y="101488"/>
                    </a:lnTo>
                    <a:lnTo>
                      <a:pt x="6423" y="102040"/>
                    </a:lnTo>
                    <a:lnTo>
                      <a:pt x="6620" y="102513"/>
                    </a:lnTo>
                    <a:lnTo>
                      <a:pt x="7053" y="103498"/>
                    </a:lnTo>
                    <a:lnTo>
                      <a:pt x="7605" y="104443"/>
                    </a:lnTo>
                    <a:lnTo>
                      <a:pt x="8196" y="105310"/>
                    </a:lnTo>
                    <a:lnTo>
                      <a:pt x="8905" y="106098"/>
                    </a:lnTo>
                    <a:lnTo>
                      <a:pt x="9653" y="106886"/>
                    </a:lnTo>
                    <a:lnTo>
                      <a:pt x="10441" y="107556"/>
                    </a:lnTo>
                    <a:lnTo>
                      <a:pt x="11308" y="108186"/>
                    </a:lnTo>
                    <a:lnTo>
                      <a:pt x="12214" y="108738"/>
                    </a:lnTo>
                    <a:lnTo>
                      <a:pt x="13199" y="109210"/>
                    </a:lnTo>
                    <a:lnTo>
                      <a:pt x="14184" y="109565"/>
                    </a:lnTo>
                    <a:lnTo>
                      <a:pt x="14696" y="109762"/>
                    </a:lnTo>
                    <a:lnTo>
                      <a:pt x="15208" y="109880"/>
                    </a:lnTo>
                    <a:lnTo>
                      <a:pt x="15760" y="109998"/>
                    </a:lnTo>
                    <a:lnTo>
                      <a:pt x="16311" y="110077"/>
                    </a:lnTo>
                    <a:lnTo>
                      <a:pt x="16863" y="110156"/>
                    </a:lnTo>
                    <a:lnTo>
                      <a:pt x="17415" y="110195"/>
                    </a:lnTo>
                    <a:lnTo>
                      <a:pt x="17415" y="110195"/>
                    </a:lnTo>
                    <a:lnTo>
                      <a:pt x="24349" y="110589"/>
                    </a:lnTo>
                    <a:lnTo>
                      <a:pt x="31480" y="110944"/>
                    </a:lnTo>
                    <a:lnTo>
                      <a:pt x="38768" y="111220"/>
                    </a:lnTo>
                    <a:lnTo>
                      <a:pt x="46214" y="111456"/>
                    </a:lnTo>
                    <a:lnTo>
                      <a:pt x="53818" y="111614"/>
                    </a:lnTo>
                    <a:lnTo>
                      <a:pt x="61540" y="111771"/>
                    </a:lnTo>
                    <a:lnTo>
                      <a:pt x="69459" y="111850"/>
                    </a:lnTo>
                    <a:lnTo>
                      <a:pt x="77456" y="111850"/>
                    </a:lnTo>
                    <a:lnTo>
                      <a:pt x="77456" y="111850"/>
                    </a:lnTo>
                    <a:lnTo>
                      <a:pt x="88015" y="111811"/>
                    </a:lnTo>
                    <a:lnTo>
                      <a:pt x="98140" y="111692"/>
                    </a:lnTo>
                    <a:lnTo>
                      <a:pt x="107792" y="111535"/>
                    </a:lnTo>
                    <a:lnTo>
                      <a:pt x="116933" y="111298"/>
                    </a:lnTo>
                    <a:lnTo>
                      <a:pt x="125482" y="111023"/>
                    </a:lnTo>
                    <a:lnTo>
                      <a:pt x="133401" y="110707"/>
                    </a:lnTo>
                    <a:lnTo>
                      <a:pt x="140571" y="110392"/>
                    </a:lnTo>
                    <a:lnTo>
                      <a:pt x="146954" y="110077"/>
                    </a:lnTo>
                    <a:lnTo>
                      <a:pt x="146954" y="110077"/>
                    </a:lnTo>
                    <a:lnTo>
                      <a:pt x="147505" y="110038"/>
                    </a:lnTo>
                    <a:lnTo>
                      <a:pt x="148096" y="109998"/>
                    </a:lnTo>
                    <a:lnTo>
                      <a:pt x="148648" y="109880"/>
                    </a:lnTo>
                    <a:lnTo>
                      <a:pt x="149199" y="109762"/>
                    </a:lnTo>
                    <a:lnTo>
                      <a:pt x="149751" y="109604"/>
                    </a:lnTo>
                    <a:lnTo>
                      <a:pt x="150302" y="109447"/>
                    </a:lnTo>
                    <a:lnTo>
                      <a:pt x="150815" y="109250"/>
                    </a:lnTo>
                    <a:lnTo>
                      <a:pt x="151327" y="109053"/>
                    </a:lnTo>
                    <a:lnTo>
                      <a:pt x="151839" y="108816"/>
                    </a:lnTo>
                    <a:lnTo>
                      <a:pt x="152351" y="108541"/>
                    </a:lnTo>
                    <a:lnTo>
                      <a:pt x="152824" y="108265"/>
                    </a:lnTo>
                    <a:lnTo>
                      <a:pt x="153297" y="107989"/>
                    </a:lnTo>
                    <a:lnTo>
                      <a:pt x="153730" y="107674"/>
                    </a:lnTo>
                    <a:lnTo>
                      <a:pt x="154163" y="107319"/>
                    </a:lnTo>
                    <a:lnTo>
                      <a:pt x="154597" y="106965"/>
                    </a:lnTo>
                    <a:lnTo>
                      <a:pt x="154991" y="106610"/>
                    </a:lnTo>
                    <a:lnTo>
                      <a:pt x="155385" y="106216"/>
                    </a:lnTo>
                    <a:lnTo>
                      <a:pt x="155779" y="105783"/>
                    </a:lnTo>
                    <a:lnTo>
                      <a:pt x="156133" y="105389"/>
                    </a:lnTo>
                    <a:lnTo>
                      <a:pt x="156448" y="104916"/>
                    </a:lnTo>
                    <a:lnTo>
                      <a:pt x="156764" y="104483"/>
                    </a:lnTo>
                    <a:lnTo>
                      <a:pt x="157079" y="104010"/>
                    </a:lnTo>
                    <a:lnTo>
                      <a:pt x="157355" y="103537"/>
                    </a:lnTo>
                    <a:lnTo>
                      <a:pt x="157630" y="103025"/>
                    </a:lnTo>
                    <a:lnTo>
                      <a:pt x="157867" y="102513"/>
                    </a:lnTo>
                    <a:lnTo>
                      <a:pt x="158064" y="102001"/>
                    </a:lnTo>
                    <a:lnTo>
                      <a:pt x="158261" y="101488"/>
                    </a:lnTo>
                    <a:lnTo>
                      <a:pt x="158418" y="100937"/>
                    </a:lnTo>
                    <a:lnTo>
                      <a:pt x="158576" y="100385"/>
                    </a:lnTo>
                    <a:lnTo>
                      <a:pt x="158694" y="99834"/>
                    </a:lnTo>
                    <a:lnTo>
                      <a:pt x="158773" y="99243"/>
                    </a:lnTo>
                    <a:lnTo>
                      <a:pt x="158852" y="98691"/>
                    </a:lnTo>
                    <a:lnTo>
                      <a:pt x="158852" y="98691"/>
                    </a:lnTo>
                    <a:lnTo>
                      <a:pt x="159206" y="94358"/>
                    </a:lnTo>
                    <a:lnTo>
                      <a:pt x="159561" y="89945"/>
                    </a:lnTo>
                    <a:lnTo>
                      <a:pt x="159876" y="85572"/>
                    </a:lnTo>
                    <a:lnTo>
                      <a:pt x="160152" y="81159"/>
                    </a:lnTo>
                    <a:lnTo>
                      <a:pt x="160388" y="76747"/>
                    </a:lnTo>
                    <a:lnTo>
                      <a:pt x="160585" y="72374"/>
                    </a:lnTo>
                    <a:lnTo>
                      <a:pt x="160782" y="68040"/>
                    </a:lnTo>
                    <a:lnTo>
                      <a:pt x="160940" y="63706"/>
                    </a:lnTo>
                    <a:lnTo>
                      <a:pt x="161176" y="55275"/>
                    </a:lnTo>
                    <a:lnTo>
                      <a:pt x="161334" y="47160"/>
                    </a:lnTo>
                    <a:lnTo>
                      <a:pt x="161452" y="39438"/>
                    </a:lnTo>
                    <a:lnTo>
                      <a:pt x="161452" y="32228"/>
                    </a:lnTo>
                    <a:lnTo>
                      <a:pt x="161452" y="32228"/>
                    </a:lnTo>
                    <a:lnTo>
                      <a:pt x="161412" y="23600"/>
                    </a:lnTo>
                    <a:lnTo>
                      <a:pt x="161334" y="16272"/>
                    </a:lnTo>
                    <a:lnTo>
                      <a:pt x="161334" y="16272"/>
                    </a:lnTo>
                    <a:lnTo>
                      <a:pt x="161334" y="15720"/>
                    </a:lnTo>
                    <a:lnTo>
                      <a:pt x="161255" y="15169"/>
                    </a:lnTo>
                    <a:lnTo>
                      <a:pt x="161215" y="14578"/>
                    </a:lnTo>
                    <a:lnTo>
                      <a:pt x="161097" y="14066"/>
                    </a:lnTo>
                    <a:lnTo>
                      <a:pt x="160979" y="13514"/>
                    </a:lnTo>
                    <a:lnTo>
                      <a:pt x="160861" y="12963"/>
                    </a:lnTo>
                    <a:lnTo>
                      <a:pt x="160664" y="12450"/>
                    </a:lnTo>
                    <a:lnTo>
                      <a:pt x="160506" y="11938"/>
                    </a:lnTo>
                    <a:lnTo>
                      <a:pt x="160073" y="10953"/>
                    </a:lnTo>
                    <a:lnTo>
                      <a:pt x="159561" y="10008"/>
                    </a:lnTo>
                    <a:lnTo>
                      <a:pt x="158970" y="9102"/>
                    </a:lnTo>
                    <a:lnTo>
                      <a:pt x="158300" y="8274"/>
                    </a:lnTo>
                    <a:lnTo>
                      <a:pt x="157591" y="7486"/>
                    </a:lnTo>
                    <a:lnTo>
                      <a:pt x="156764" y="6777"/>
                    </a:lnTo>
                    <a:lnTo>
                      <a:pt x="155936" y="6147"/>
                    </a:lnTo>
                    <a:lnTo>
                      <a:pt x="155030" y="5556"/>
                    </a:lnTo>
                    <a:lnTo>
                      <a:pt x="154518" y="5280"/>
                    </a:lnTo>
                    <a:lnTo>
                      <a:pt x="154045" y="5044"/>
                    </a:lnTo>
                    <a:lnTo>
                      <a:pt x="153533" y="4847"/>
                    </a:lnTo>
                    <a:lnTo>
                      <a:pt x="153021" y="4650"/>
                    </a:lnTo>
                    <a:lnTo>
                      <a:pt x="152509" y="4492"/>
                    </a:lnTo>
                    <a:lnTo>
                      <a:pt x="151957" y="4335"/>
                    </a:lnTo>
                    <a:lnTo>
                      <a:pt x="151445" y="4177"/>
                    </a:lnTo>
                    <a:lnTo>
                      <a:pt x="150893" y="4098"/>
                    </a:lnTo>
                    <a:lnTo>
                      <a:pt x="150893" y="4098"/>
                    </a:lnTo>
                    <a:lnTo>
                      <a:pt x="147781" y="3586"/>
                    </a:lnTo>
                    <a:lnTo>
                      <a:pt x="144550" y="3153"/>
                    </a:lnTo>
                    <a:lnTo>
                      <a:pt x="141280" y="2719"/>
                    </a:lnTo>
                    <a:lnTo>
                      <a:pt x="137892" y="2325"/>
                    </a:lnTo>
                    <a:lnTo>
                      <a:pt x="134425" y="1931"/>
                    </a:lnTo>
                    <a:lnTo>
                      <a:pt x="130879" y="1616"/>
                    </a:lnTo>
                    <a:lnTo>
                      <a:pt x="127255" y="1301"/>
                    </a:lnTo>
                    <a:lnTo>
                      <a:pt x="123551" y="1025"/>
                    </a:lnTo>
                    <a:lnTo>
                      <a:pt x="119730" y="789"/>
                    </a:lnTo>
                    <a:lnTo>
                      <a:pt x="115830" y="592"/>
                    </a:lnTo>
                    <a:lnTo>
                      <a:pt x="111890" y="395"/>
                    </a:lnTo>
                    <a:lnTo>
                      <a:pt x="107832" y="277"/>
                    </a:lnTo>
                    <a:lnTo>
                      <a:pt x="103695" y="159"/>
                    </a:lnTo>
                    <a:lnTo>
                      <a:pt x="99480" y="80"/>
                    </a:lnTo>
                    <a:lnTo>
                      <a:pt x="95225" y="40"/>
                    </a:lnTo>
                    <a:lnTo>
                      <a:pt x="90852"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cs typeface="Arial"/>
                  <a:sym typeface="Arial"/>
                </a:endParaRPr>
              </a:p>
            </p:txBody>
          </p:sp>
        </p:grpSp>
        <p:sp>
          <p:nvSpPr>
            <p:cNvPr id="61" name="Google Shape;3537;p41">
              <a:extLst>
                <a:ext uri="{FF2B5EF4-FFF2-40B4-BE49-F238E27FC236}">
                  <a16:creationId xmlns:a16="http://schemas.microsoft.com/office/drawing/2014/main" xmlns="" id="{EAAA7695-E78C-88A9-9185-C0C72E1993AA}"/>
                </a:ext>
              </a:extLst>
            </p:cNvPr>
            <p:cNvSpPr txBox="1">
              <a:spLocks/>
            </p:cNvSpPr>
            <p:nvPr/>
          </p:nvSpPr>
          <p:spPr>
            <a:xfrm>
              <a:off x="1140387" y="344450"/>
              <a:ext cx="6902370" cy="558816"/>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5200"/>
                <a:buFont typeface="Fredoka One"/>
                <a:buNone/>
                <a:defRPr sz="5000" b="0" i="0" u="none" strike="noStrike" cap="none">
                  <a:solidFill>
                    <a:schemeClr val="lt1"/>
                  </a:solidFill>
                  <a:latin typeface="Fredoka One"/>
                  <a:ea typeface="Fredoka One"/>
                  <a:cs typeface="Fredoka One"/>
                  <a:sym typeface="Fredoka One"/>
                </a:defRPr>
              </a:lvl1pPr>
              <a:lvl2pPr marR="0" lvl="1"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2pPr>
              <a:lvl3pPr marR="0" lvl="2"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3pPr>
              <a:lvl4pPr marR="0" lvl="3"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4pPr>
              <a:lvl5pPr marR="0" lvl="4"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5pPr>
              <a:lvl6pPr marR="0" lvl="5"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6pPr>
              <a:lvl7pPr marR="0" lvl="6"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7pPr>
              <a:lvl8pPr marR="0" lvl="7"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8pPr>
              <a:lvl9pPr marR="0" lvl="8"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9pPr>
            </a:lstStyle>
            <a:p>
              <a:pPr defTabSz="1219170">
                <a:buClr>
                  <a:srgbClr val="FFFFFF"/>
                </a:buClr>
              </a:pPr>
              <a:r>
                <a:rPr lang="en-US" sz="4267" b="1" kern="0" dirty="0" err="1">
                  <a:solidFill>
                    <a:srgbClr val="513632">
                      <a:lumMod val="75000"/>
                    </a:srgbClr>
                  </a:solidFill>
                  <a:latin typeface="Cambria" panose="02040503050406030204" pitchFamily="18" charset="0"/>
                </a:rPr>
                <a:t>Bộ</a:t>
              </a:r>
              <a:r>
                <a:rPr lang="en-US" sz="4267" b="1" kern="0" dirty="0">
                  <a:solidFill>
                    <a:srgbClr val="513632">
                      <a:lumMod val="75000"/>
                    </a:srgbClr>
                  </a:solidFill>
                  <a:latin typeface="Cambria" panose="02040503050406030204" pitchFamily="18" charset="0"/>
                </a:rPr>
                <a:t> </a:t>
              </a:r>
              <a:r>
                <a:rPr lang="en-US" sz="4267" b="1" kern="0" dirty="0" err="1">
                  <a:solidFill>
                    <a:srgbClr val="513632">
                      <a:lumMod val="75000"/>
                    </a:srgbClr>
                  </a:solidFill>
                  <a:latin typeface="Cambria" panose="02040503050406030204" pitchFamily="18" charset="0"/>
                </a:rPr>
                <a:t>phận</a:t>
              </a:r>
              <a:r>
                <a:rPr lang="en-US" sz="4267" b="1" kern="0" dirty="0">
                  <a:solidFill>
                    <a:srgbClr val="513632">
                      <a:lumMod val="75000"/>
                    </a:srgbClr>
                  </a:solidFill>
                  <a:latin typeface="Cambria" panose="02040503050406030204" pitchFamily="18" charset="0"/>
                </a:rPr>
                <a:t> </a:t>
              </a:r>
              <a:r>
                <a:rPr lang="en-US" sz="4267" b="1" kern="0" dirty="0" err="1">
                  <a:solidFill>
                    <a:srgbClr val="513632">
                      <a:lumMod val="75000"/>
                    </a:srgbClr>
                  </a:solidFill>
                  <a:latin typeface="Cambria" panose="02040503050406030204" pitchFamily="18" charset="0"/>
                </a:rPr>
                <a:t>nào</a:t>
              </a:r>
              <a:r>
                <a:rPr lang="en-US" sz="4267" b="1" kern="0" dirty="0">
                  <a:solidFill>
                    <a:srgbClr val="513632">
                      <a:lumMod val="75000"/>
                    </a:srgbClr>
                  </a:solidFill>
                  <a:latin typeface="Cambria" panose="02040503050406030204" pitchFamily="18" charset="0"/>
                </a:rPr>
                <a:t> </a:t>
              </a:r>
              <a:r>
                <a:rPr lang="en-US" sz="4267" b="1" kern="0" dirty="0" err="1">
                  <a:solidFill>
                    <a:srgbClr val="513632">
                      <a:lumMod val="75000"/>
                    </a:srgbClr>
                  </a:solidFill>
                  <a:latin typeface="Cambria" panose="02040503050406030204" pitchFamily="18" charset="0"/>
                </a:rPr>
                <a:t>không</a:t>
              </a:r>
              <a:r>
                <a:rPr lang="en-US" sz="4267" b="1" kern="0" dirty="0">
                  <a:solidFill>
                    <a:srgbClr val="513632">
                      <a:lumMod val="75000"/>
                    </a:srgbClr>
                  </a:solidFill>
                  <a:latin typeface="Cambria" panose="02040503050406030204" pitchFamily="18" charset="0"/>
                </a:rPr>
                <a:t> </a:t>
              </a:r>
              <a:r>
                <a:rPr lang="en-US" sz="4267" b="1" kern="0" dirty="0" err="1">
                  <a:solidFill>
                    <a:srgbClr val="513632">
                      <a:lumMod val="75000"/>
                    </a:srgbClr>
                  </a:solidFill>
                  <a:latin typeface="Cambria" panose="02040503050406030204" pitchFamily="18" charset="0"/>
                </a:rPr>
                <a:t>thuộc</a:t>
              </a:r>
              <a:r>
                <a:rPr lang="en-US" sz="4267" b="1" kern="0" dirty="0">
                  <a:solidFill>
                    <a:srgbClr val="513632">
                      <a:lumMod val="75000"/>
                    </a:srgbClr>
                  </a:solidFill>
                  <a:latin typeface="Cambria" panose="02040503050406030204" pitchFamily="18" charset="0"/>
                </a:rPr>
                <a:t> </a:t>
              </a:r>
            </a:p>
            <a:p>
              <a:pPr defTabSz="1219170">
                <a:buClr>
                  <a:srgbClr val="FFFFFF"/>
                </a:buClr>
              </a:pPr>
              <a:r>
                <a:rPr lang="en-US" sz="4267" b="1" kern="0" dirty="0" err="1">
                  <a:solidFill>
                    <a:srgbClr val="513632">
                      <a:lumMod val="75000"/>
                    </a:srgbClr>
                  </a:solidFill>
                  <a:latin typeface="Cambria" panose="02040503050406030204" pitchFamily="18" charset="0"/>
                </a:rPr>
                <a:t>cơ</a:t>
              </a:r>
              <a:r>
                <a:rPr lang="en-US" sz="4267" b="1" kern="0" dirty="0">
                  <a:solidFill>
                    <a:srgbClr val="513632">
                      <a:lumMod val="75000"/>
                    </a:srgbClr>
                  </a:solidFill>
                  <a:latin typeface="Cambria" panose="02040503050406030204" pitchFamily="18" charset="0"/>
                </a:rPr>
                <a:t> </a:t>
              </a:r>
              <a:r>
                <a:rPr lang="en-US" sz="4267" b="1" kern="0" dirty="0" err="1">
                  <a:solidFill>
                    <a:srgbClr val="513632">
                      <a:lumMod val="75000"/>
                    </a:srgbClr>
                  </a:solidFill>
                  <a:latin typeface="Cambria" panose="02040503050406030204" pitchFamily="18" charset="0"/>
                </a:rPr>
                <a:t>quan</a:t>
              </a:r>
              <a:r>
                <a:rPr lang="en-US" sz="4267" b="1" kern="0" dirty="0">
                  <a:solidFill>
                    <a:srgbClr val="513632">
                      <a:lumMod val="75000"/>
                    </a:srgbClr>
                  </a:solidFill>
                  <a:latin typeface="Cambria" panose="02040503050406030204" pitchFamily="18" charset="0"/>
                </a:rPr>
                <a:t> </a:t>
              </a:r>
              <a:r>
                <a:rPr lang="en-US" sz="4267" b="1" kern="0" dirty="0" err="1">
                  <a:solidFill>
                    <a:srgbClr val="513632">
                      <a:lumMod val="75000"/>
                    </a:srgbClr>
                  </a:solidFill>
                  <a:latin typeface="Cambria" panose="02040503050406030204" pitchFamily="18" charset="0"/>
                </a:rPr>
                <a:t>thần</a:t>
              </a:r>
              <a:r>
                <a:rPr lang="en-US" sz="4267" b="1" kern="0" dirty="0">
                  <a:solidFill>
                    <a:srgbClr val="513632">
                      <a:lumMod val="75000"/>
                    </a:srgbClr>
                  </a:solidFill>
                  <a:latin typeface="Cambria" panose="02040503050406030204" pitchFamily="18" charset="0"/>
                </a:rPr>
                <a:t> </a:t>
              </a:r>
              <a:r>
                <a:rPr lang="en-US" sz="4267" b="1" kern="0" dirty="0" err="1">
                  <a:solidFill>
                    <a:srgbClr val="513632">
                      <a:lumMod val="75000"/>
                    </a:srgbClr>
                  </a:solidFill>
                  <a:latin typeface="Cambria" panose="02040503050406030204" pitchFamily="18" charset="0"/>
                </a:rPr>
                <a:t>kinh</a:t>
              </a:r>
              <a:r>
                <a:rPr lang="en-US" sz="4267" b="1" kern="0" dirty="0">
                  <a:solidFill>
                    <a:srgbClr val="513632">
                      <a:lumMod val="75000"/>
                    </a:srgbClr>
                  </a:solidFill>
                  <a:latin typeface="Cambria" panose="02040503050406030204" pitchFamily="18" charset="0"/>
                </a:rPr>
                <a:t>?</a:t>
              </a:r>
            </a:p>
          </p:txBody>
        </p:sp>
        <p:pic>
          <p:nvPicPr>
            <p:cNvPr id="66" name="Picture 65" descr="A picture containing diagram&#10;&#10;Description automatically generated">
              <a:hlinkClick r:id="rId10" action="ppaction://hlinksldjump"/>
              <a:extLst>
                <a:ext uri="{FF2B5EF4-FFF2-40B4-BE49-F238E27FC236}">
                  <a16:creationId xmlns:a16="http://schemas.microsoft.com/office/drawing/2014/main" xmlns="" id="{6555AA5A-D002-210E-9208-DA63047DC6DF}"/>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5635" b="50715" l="19633" r="34807">
                          <a14:foregroundMark x1="23405" y1="33765" x2="28588" y2="34725"/>
                          <a14:foregroundMark x1="27324" y1="29014" x2="28750" y2="35037"/>
                          <a14:foregroundMark x1="24344" y1="30910" x2="23712" y2="36957"/>
                          <a14:foregroundMark x1="22935" y1="32493" x2="22935" y2="32493"/>
                          <a14:foregroundMark x1="28280" y1="30910" x2="28588" y2="32181"/>
                          <a14:foregroundMark x1="27956" y1="33453" x2="27956" y2="33453"/>
                          <a14:foregroundMark x1="26709" y1="30598" x2="23405" y2="33453"/>
                          <a14:foregroundMark x1="27178" y1="32829" x2="27178" y2="32829"/>
                          <a14:foregroundMark x1="27178" y1="32829" x2="27178" y2="32829"/>
                          <a14:foregroundMark x1="27017" y1="31557" x2="27017" y2="31557"/>
                          <a14:foregroundMark x1="26855" y1="31557" x2="26855" y2="31557"/>
                          <a14:foregroundMark x1="27810" y1="34077" x2="27810" y2="34077"/>
                          <a14:foregroundMark x1="27810" y1="34077" x2="27810" y2="34077"/>
                        </a14:backgroundRemoval>
                      </a14:imgEffect>
                      <a14:imgEffect>
                        <a14:saturation sat="200000"/>
                      </a14:imgEffect>
                    </a14:imgLayer>
                  </a14:imgProps>
                </a:ext>
              </a:extLst>
            </a:blip>
            <a:srcRect l="17736" r="63296" b="57369"/>
            <a:stretch/>
          </p:blipFill>
          <p:spPr>
            <a:xfrm rot="21208351" flipH="1">
              <a:off x="-99735" y="-387601"/>
              <a:ext cx="1672414" cy="1818025"/>
            </a:xfrm>
            <a:prstGeom prst="rect">
              <a:avLst/>
            </a:prstGeom>
          </p:spPr>
        </p:pic>
      </p:grpSp>
      <p:sp>
        <p:nvSpPr>
          <p:cNvPr id="86" name="Google Shape;118;p4">
            <a:extLst>
              <a:ext uri="{FF2B5EF4-FFF2-40B4-BE49-F238E27FC236}">
                <a16:creationId xmlns:a16="http://schemas.microsoft.com/office/drawing/2014/main" xmlns="" id="{269D10BF-52C3-DD7B-F75E-5B3364A15EAF}"/>
              </a:ext>
            </a:extLst>
          </p:cNvPr>
          <p:cNvSpPr/>
          <p:nvPr/>
        </p:nvSpPr>
        <p:spPr>
          <a:xfrm rot="20682741">
            <a:off x="10355783" y="4644346"/>
            <a:ext cx="1482037" cy="1376751"/>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121900" tIns="121900" rIns="121900" bIns="121900" anchor="ctr" anchorCtr="0">
            <a:noAutofit/>
          </a:bodyPr>
          <a:lstStyle/>
          <a:p>
            <a:pPr defTabSz="1219170">
              <a:buClr>
                <a:srgbClr val="000000"/>
              </a:buClr>
            </a:pPr>
            <a:endParaRPr sz="7333" kern="0">
              <a:solidFill>
                <a:srgbClr val="43671B"/>
              </a:solidFill>
              <a:latin typeface="Cambria" panose="02040503050406030204" pitchFamily="18" charset="0"/>
              <a:cs typeface="Arial"/>
              <a:sym typeface="Arial"/>
            </a:endParaRPr>
          </a:p>
        </p:txBody>
      </p:sp>
      <p:sp>
        <p:nvSpPr>
          <p:cNvPr id="88" name="Google Shape;118;p4">
            <a:extLst>
              <a:ext uri="{FF2B5EF4-FFF2-40B4-BE49-F238E27FC236}">
                <a16:creationId xmlns:a16="http://schemas.microsoft.com/office/drawing/2014/main" xmlns="" id="{C9F58A0F-8C66-F4F4-4B78-6E39D172BE4E}"/>
              </a:ext>
            </a:extLst>
          </p:cNvPr>
          <p:cNvSpPr/>
          <p:nvPr/>
        </p:nvSpPr>
        <p:spPr>
          <a:xfrm rot="20682741">
            <a:off x="4673579" y="4557810"/>
            <a:ext cx="1482037" cy="1376751"/>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121900" tIns="121900" rIns="121900" bIns="121900" anchor="ctr" anchorCtr="0">
            <a:noAutofit/>
          </a:bodyPr>
          <a:lstStyle/>
          <a:p>
            <a:pPr defTabSz="1219170">
              <a:buClr>
                <a:srgbClr val="000000"/>
              </a:buClr>
            </a:pPr>
            <a:endParaRPr sz="7333" kern="0">
              <a:solidFill>
                <a:srgbClr val="43671B"/>
              </a:solidFill>
              <a:latin typeface="Cambria" panose="02040503050406030204" pitchFamily="18" charset="0"/>
              <a:cs typeface="Arial"/>
              <a:sym typeface="Arial"/>
            </a:endParaRPr>
          </a:p>
        </p:txBody>
      </p:sp>
      <p:sp>
        <p:nvSpPr>
          <p:cNvPr id="89" name="Google Shape;118;p4">
            <a:extLst>
              <a:ext uri="{FF2B5EF4-FFF2-40B4-BE49-F238E27FC236}">
                <a16:creationId xmlns:a16="http://schemas.microsoft.com/office/drawing/2014/main" xmlns="" id="{158B543B-3F34-70AC-077D-975E2061206E}"/>
              </a:ext>
            </a:extLst>
          </p:cNvPr>
          <p:cNvSpPr/>
          <p:nvPr/>
        </p:nvSpPr>
        <p:spPr>
          <a:xfrm rot="20682741">
            <a:off x="10500782" y="2196505"/>
            <a:ext cx="1482037" cy="1376751"/>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121900" tIns="121900" rIns="121900" bIns="121900" anchor="ctr" anchorCtr="0">
            <a:noAutofit/>
          </a:bodyPr>
          <a:lstStyle/>
          <a:p>
            <a:pPr defTabSz="1219170">
              <a:buClr>
                <a:srgbClr val="000000"/>
              </a:buClr>
            </a:pPr>
            <a:endParaRPr sz="7333" kern="0">
              <a:solidFill>
                <a:srgbClr val="43671B"/>
              </a:solidFill>
              <a:latin typeface="Cambria" panose="02040503050406030204" pitchFamily="18" charset="0"/>
              <a:cs typeface="Arial"/>
              <a:sym typeface="Arial"/>
            </a:endParaRPr>
          </a:p>
        </p:txBody>
      </p:sp>
      <p:pic>
        <p:nvPicPr>
          <p:cNvPr id="38" name="Tieng-tinh-tinh-www_nhacchuongvui_com">
            <a:hlinkClick r:id="" action="ppaction://media"/>
            <a:extLst>
              <a:ext uri="{FF2B5EF4-FFF2-40B4-BE49-F238E27FC236}">
                <a16:creationId xmlns:a16="http://schemas.microsoft.com/office/drawing/2014/main" xmlns="" id="{AE2717C9-DC37-9E6F-0FAA-528F43A9E22C}"/>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040331" y="6316133"/>
            <a:ext cx="541867" cy="541867"/>
          </a:xfrm>
          <a:prstGeom prst="rect">
            <a:avLst/>
          </a:prstGeom>
        </p:spPr>
      </p:pic>
      <p:pic>
        <p:nvPicPr>
          <p:cNvPr id="62" name="Picture 61" descr="A picture containing diagram&#10;&#10;Description automatically generated">
            <a:hlinkClick r:id="rId10" action="ppaction://hlinksldjump"/>
            <a:extLst>
              <a:ext uri="{FF2B5EF4-FFF2-40B4-BE49-F238E27FC236}">
                <a16:creationId xmlns:a16="http://schemas.microsoft.com/office/drawing/2014/main" xmlns="" id="{35780915-2AB9-3FF7-1C27-0C1D54C311B7}"/>
              </a:ext>
            </a:extLst>
          </p:cNvPr>
          <p:cNvPicPr>
            <a:picLocks noChangeAspect="1"/>
          </p:cNvPicPr>
          <p:nvPr/>
        </p:nvPicPr>
        <p:blipFill rotWithShape="1">
          <a:blip r:embed="rId14">
            <a:extLst>
              <a:ext uri="{BEBA8EAE-BF5A-486C-A8C5-ECC9F3942E4B}">
                <a14:imgProps xmlns:a14="http://schemas.microsoft.com/office/drawing/2010/main">
                  <a14:imgLayer r:embed="rId12">
                    <a14:imgEffect>
                      <a14:backgroundRemoval t="53902" b="92092" l="19043" r="30679">
                        <a14:foregroundMark x1="23874" y1="79506" x2="26077" y2="80466"/>
                        <a14:foregroundMark x1="23405" y1="78570" x2="26239" y2="78882"/>
                        <a14:foregroundMark x1="23567" y1="80466" x2="23567" y2="80466"/>
                        <a14:foregroundMark x1="23567" y1="80466" x2="23567" y2="80466"/>
                        <a14:foregroundMark x1="23567" y1="81114" x2="23567" y2="81114"/>
                        <a14:foregroundMark x1="23405" y1="81114" x2="23405" y2="81114"/>
                        <a14:foregroundMark x1="23405" y1="78882" x2="22935" y2="83321"/>
                      </a14:backgroundRemoval>
                    </a14:imgEffect>
                    <a14:imgEffect>
                      <a14:saturation sat="200000"/>
                    </a14:imgEffect>
                  </a14:imgLayer>
                </a14:imgProps>
              </a:ext>
            </a:extLst>
          </a:blip>
          <a:srcRect l="17588" t="49128" r="67866" b="3134"/>
          <a:stretch/>
        </p:blipFill>
        <p:spPr>
          <a:xfrm rot="599744">
            <a:off x="4318807" y="1738121"/>
            <a:ext cx="1937592" cy="2572807"/>
          </a:xfrm>
          <a:prstGeom prst="rect">
            <a:avLst/>
          </a:prstGeom>
        </p:spPr>
      </p:pic>
    </p:spTree>
    <p:extLst>
      <p:ext uri="{BB962C8B-B14F-4D97-AF65-F5344CB8AC3E}">
        <p14:creationId xmlns:p14="http://schemas.microsoft.com/office/powerpoint/2010/main" val="6764101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900" decel="100000" fill="hold"/>
                                        <p:tgtEl>
                                          <p:spTgt spid="1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4"/>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14" presetClass="entr" presetSubtype="10" fill="hold" nodeType="after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randombar(horizontal)">
                                      <p:cBhvr>
                                        <p:cTn id="14" dur="500"/>
                                        <p:tgtEl>
                                          <p:spTgt spid="11"/>
                                        </p:tgtEl>
                                      </p:cBhvr>
                                    </p:animEffect>
                                  </p:childTnLst>
                                </p:cTn>
                              </p:par>
                              <p:par>
                                <p:cTn id="15" presetID="14" presetClass="entr" presetSubtype="1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randombar(horizontal)">
                                      <p:cBhvr>
                                        <p:cTn id="17" dur="500"/>
                                        <p:tgtEl>
                                          <p:spTgt spid="12"/>
                                        </p:tgtEl>
                                      </p:cBhvr>
                                    </p:animEffect>
                                  </p:childTnLst>
                                </p:cTn>
                              </p:par>
                              <p:par>
                                <p:cTn id="18" presetID="14" presetClass="entr" presetSubtype="10" fill="hold"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randombar(horizontal)">
                                      <p:cBhvr>
                                        <p:cTn id="20" dur="500"/>
                                        <p:tgtEl>
                                          <p:spTgt spid="10"/>
                                        </p:tgtEl>
                                      </p:cBhvr>
                                    </p:animEffect>
                                  </p:childTnLst>
                                </p:cTn>
                              </p:par>
                              <p:par>
                                <p:cTn id="21" presetID="14" presetClass="entr" presetSubtype="10"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randombar(horizontal)">
                                      <p:cBhvr>
                                        <p:cTn id="2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10"/>
                    </p:tgtEl>
                  </p:cond>
                </p:stCondLst>
                <p:endSync evt="end" delay="0">
                  <p:rtn val="all"/>
                </p:endSync>
                <p:childTnLst>
                  <p:par>
                    <p:cTn id="25" fill="hold">
                      <p:stCondLst>
                        <p:cond delay="0"/>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62"/>
                                        </p:tgtEl>
                                        <p:attrNameLst>
                                          <p:attrName>style.visibility</p:attrName>
                                        </p:attrNameLst>
                                      </p:cBhvr>
                                      <p:to>
                                        <p:strVal val="visible"/>
                                      </p:to>
                                    </p:set>
                                    <p:animEffect transition="in" filter="fade">
                                      <p:cBhvr>
                                        <p:cTn id="29" dur="1000"/>
                                        <p:tgtEl>
                                          <p:spTgt spid="62"/>
                                        </p:tgtEl>
                                      </p:cBhvr>
                                    </p:animEffect>
                                    <p:anim calcmode="lin" valueType="num">
                                      <p:cBhvr>
                                        <p:cTn id="30" dur="1000" fill="hold"/>
                                        <p:tgtEl>
                                          <p:spTgt spid="62"/>
                                        </p:tgtEl>
                                        <p:attrNameLst>
                                          <p:attrName>ppt_x</p:attrName>
                                        </p:attrNameLst>
                                      </p:cBhvr>
                                      <p:tavLst>
                                        <p:tav tm="0">
                                          <p:val>
                                            <p:strVal val="#ppt_x"/>
                                          </p:val>
                                        </p:tav>
                                        <p:tav tm="100000">
                                          <p:val>
                                            <p:strVal val="#ppt_x"/>
                                          </p:val>
                                        </p:tav>
                                      </p:tavLst>
                                    </p:anim>
                                    <p:anim calcmode="lin" valueType="num">
                                      <p:cBhvr>
                                        <p:cTn id="31" dur="1000" fill="hold"/>
                                        <p:tgtEl>
                                          <p:spTgt spid="62"/>
                                        </p:tgtEl>
                                        <p:attrNameLst>
                                          <p:attrName>ppt_y</p:attrName>
                                        </p:attrNameLst>
                                      </p:cBhvr>
                                      <p:tavLst>
                                        <p:tav tm="0">
                                          <p:val>
                                            <p:strVal val="#ppt_y+.1"/>
                                          </p:val>
                                        </p:tav>
                                        <p:tav tm="100000">
                                          <p:val>
                                            <p:strVal val="#ppt_y"/>
                                          </p:val>
                                        </p:tav>
                                      </p:tavLst>
                                    </p:anim>
                                  </p:childTnLst>
                                </p:cTn>
                              </p:par>
                              <p:par>
                                <p:cTn id="32" presetID="1" presetClass="mediacall" presetSubtype="0" fill="hold" nodeType="withEffect">
                                  <p:stCondLst>
                                    <p:cond delay="0"/>
                                  </p:stCondLst>
                                  <p:childTnLst>
                                    <p:cmd type="call" cmd="playFrom(0.0)">
                                      <p:cBhvr>
                                        <p:cTn id="33" dur="3448" fill="hold"/>
                                        <p:tgtEl>
                                          <p:spTgt spid="38"/>
                                        </p:tgtEl>
                                      </p:cBhvr>
                                    </p:cmd>
                                  </p:childTnLst>
                                </p:cTn>
                              </p:par>
                            </p:childTnLst>
                          </p:cTn>
                        </p:par>
                      </p:childTnLst>
                    </p:cTn>
                  </p:par>
                </p:childTnLst>
              </p:cTn>
              <p:nextCondLst>
                <p:cond evt="onClick" delay="0">
                  <p:tgtEl>
                    <p:spTgt spid="10"/>
                  </p:tgtEl>
                </p:cond>
              </p:nextCondLst>
            </p:seq>
            <p:seq concurrent="1" nextAc="seek">
              <p:cTn id="34" restart="whenNotActive" fill="hold" evtFilter="cancelBubble" nodeType="interactiveSeq">
                <p:stCondLst>
                  <p:cond evt="onClick" delay="0">
                    <p:tgtEl>
                      <p:spTgt spid="12"/>
                    </p:tgtEl>
                  </p:cond>
                </p:stCondLst>
                <p:endSync evt="end" delay="0">
                  <p:rtn val="all"/>
                </p:endSync>
                <p:childTnLst>
                  <p:par>
                    <p:cTn id="35" fill="hold">
                      <p:stCondLst>
                        <p:cond delay="0"/>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89"/>
                                        </p:tgtEl>
                                        <p:attrNameLst>
                                          <p:attrName>style.visibility</p:attrName>
                                        </p:attrNameLst>
                                      </p:cBhvr>
                                      <p:to>
                                        <p:strVal val="visible"/>
                                      </p:to>
                                    </p:set>
                                    <p:animEffect transition="in" filter="fade">
                                      <p:cBhvr>
                                        <p:cTn id="39" dur="1000"/>
                                        <p:tgtEl>
                                          <p:spTgt spid="89"/>
                                        </p:tgtEl>
                                      </p:cBhvr>
                                    </p:animEffect>
                                    <p:anim calcmode="lin" valueType="num">
                                      <p:cBhvr>
                                        <p:cTn id="40" dur="1000" fill="hold"/>
                                        <p:tgtEl>
                                          <p:spTgt spid="89"/>
                                        </p:tgtEl>
                                        <p:attrNameLst>
                                          <p:attrName>ppt_x</p:attrName>
                                        </p:attrNameLst>
                                      </p:cBhvr>
                                      <p:tavLst>
                                        <p:tav tm="0">
                                          <p:val>
                                            <p:strVal val="#ppt_x"/>
                                          </p:val>
                                        </p:tav>
                                        <p:tav tm="100000">
                                          <p:val>
                                            <p:strVal val="#ppt_x"/>
                                          </p:val>
                                        </p:tav>
                                      </p:tavLst>
                                    </p:anim>
                                    <p:anim calcmode="lin" valueType="num">
                                      <p:cBhvr>
                                        <p:cTn id="41" dur="1000" fill="hold"/>
                                        <p:tgtEl>
                                          <p:spTgt spid="89"/>
                                        </p:tgtEl>
                                        <p:attrNameLst>
                                          <p:attrName>ppt_y</p:attrName>
                                        </p:attrNameLst>
                                      </p:cBhvr>
                                      <p:tavLst>
                                        <p:tav tm="0">
                                          <p:val>
                                            <p:strVal val="#ppt_y+.1"/>
                                          </p:val>
                                        </p:tav>
                                        <p:tav tm="100000">
                                          <p:val>
                                            <p:strVal val="#ppt_y"/>
                                          </p:val>
                                        </p:tav>
                                      </p:tavLst>
                                    </p:anim>
                                  </p:childTnLst>
                                  <p:subTnLst>
                                    <p:audio>
                                      <p:cMediaNode vol="100000">
                                        <p:cTn display="0" masterRel="sameClick">
                                          <p:stCondLst>
                                            <p:cond evt="begin" delay="0">
                                              <p:tn val="37"/>
                                            </p:cond>
                                          </p:stCondLst>
                                          <p:endCondLst>
                                            <p:cond evt="onStopAudio" delay="0">
                                              <p:tgtEl>
                                                <p:sldTgt/>
                                              </p:tgtEl>
                                            </p:cond>
                                          </p:endCondLst>
                                        </p:cTn>
                                        <p:tgtEl>
                                          <p:sndTgt r:embed="rId5" name="bomb.wav"/>
                                        </p:tgtEl>
                                      </p:cMediaNode>
                                    </p:audio>
                                  </p:subTnLst>
                                </p:cTn>
                              </p:par>
                            </p:childTnLst>
                          </p:cTn>
                        </p:par>
                      </p:childTnLst>
                    </p:cTn>
                  </p:par>
                </p:childTnLst>
              </p:cTn>
              <p:nextCondLst>
                <p:cond evt="onClick" delay="0">
                  <p:tgtEl>
                    <p:spTgt spid="12"/>
                  </p:tgtEl>
                </p:cond>
              </p:nextCondLst>
            </p:seq>
            <p:seq concurrent="1" nextAc="seek">
              <p:cTn id="42" restart="whenNotActive" fill="hold" evtFilter="cancelBubble" nodeType="interactiveSeq">
                <p:stCondLst>
                  <p:cond evt="onClick" delay="0">
                    <p:tgtEl>
                      <p:spTgt spid="11"/>
                    </p:tgtEl>
                  </p:cond>
                </p:stCondLst>
                <p:endSync evt="end" delay="0">
                  <p:rtn val="all"/>
                </p:endSync>
                <p:childTnLst>
                  <p:par>
                    <p:cTn id="43" fill="hold">
                      <p:stCondLst>
                        <p:cond delay="0"/>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88"/>
                                        </p:tgtEl>
                                        <p:attrNameLst>
                                          <p:attrName>style.visibility</p:attrName>
                                        </p:attrNameLst>
                                      </p:cBhvr>
                                      <p:to>
                                        <p:strVal val="visible"/>
                                      </p:to>
                                    </p:set>
                                    <p:animEffect transition="in" filter="fade">
                                      <p:cBhvr>
                                        <p:cTn id="47" dur="1000"/>
                                        <p:tgtEl>
                                          <p:spTgt spid="88"/>
                                        </p:tgtEl>
                                      </p:cBhvr>
                                    </p:animEffect>
                                    <p:anim calcmode="lin" valueType="num">
                                      <p:cBhvr>
                                        <p:cTn id="48" dur="1000" fill="hold"/>
                                        <p:tgtEl>
                                          <p:spTgt spid="88"/>
                                        </p:tgtEl>
                                        <p:attrNameLst>
                                          <p:attrName>ppt_x</p:attrName>
                                        </p:attrNameLst>
                                      </p:cBhvr>
                                      <p:tavLst>
                                        <p:tav tm="0">
                                          <p:val>
                                            <p:strVal val="#ppt_x"/>
                                          </p:val>
                                        </p:tav>
                                        <p:tav tm="100000">
                                          <p:val>
                                            <p:strVal val="#ppt_x"/>
                                          </p:val>
                                        </p:tav>
                                      </p:tavLst>
                                    </p:anim>
                                    <p:anim calcmode="lin" valueType="num">
                                      <p:cBhvr>
                                        <p:cTn id="49" dur="1000" fill="hold"/>
                                        <p:tgtEl>
                                          <p:spTgt spid="88"/>
                                        </p:tgtEl>
                                        <p:attrNameLst>
                                          <p:attrName>ppt_y</p:attrName>
                                        </p:attrNameLst>
                                      </p:cBhvr>
                                      <p:tavLst>
                                        <p:tav tm="0">
                                          <p:val>
                                            <p:strVal val="#ppt_y+.1"/>
                                          </p:val>
                                        </p:tav>
                                        <p:tav tm="100000">
                                          <p:val>
                                            <p:strVal val="#ppt_y"/>
                                          </p:val>
                                        </p:tav>
                                      </p:tavLst>
                                    </p:anim>
                                  </p:childTnLst>
                                  <p:subTnLst>
                                    <p:audio>
                                      <p:cMediaNode vol="100000">
                                        <p:cTn display="0" masterRel="sameClick">
                                          <p:stCondLst>
                                            <p:cond evt="begin" delay="0">
                                              <p:tn val="45"/>
                                            </p:cond>
                                          </p:stCondLst>
                                          <p:endCondLst>
                                            <p:cond evt="onStopAudio" delay="0">
                                              <p:tgtEl>
                                                <p:sldTgt/>
                                              </p:tgtEl>
                                            </p:cond>
                                          </p:endCondLst>
                                        </p:cTn>
                                        <p:tgtEl>
                                          <p:sndTgt r:embed="rId5" name="bomb.wav"/>
                                        </p:tgtEl>
                                      </p:cMediaNode>
                                    </p:audio>
                                  </p:subTnLst>
                                </p:cTn>
                              </p:par>
                            </p:childTnLst>
                          </p:cTn>
                        </p:par>
                      </p:childTnLst>
                    </p:cTn>
                  </p:par>
                </p:childTnLst>
              </p:cTn>
              <p:nextCondLst>
                <p:cond evt="onClick" delay="0">
                  <p:tgtEl>
                    <p:spTgt spid="11"/>
                  </p:tgtEl>
                </p:cond>
              </p:nextCondLst>
            </p:seq>
            <p:seq concurrent="1" nextAc="seek">
              <p:cTn id="50" restart="whenNotActive" fill="hold" evtFilter="cancelBubble" nodeType="interactiveSeq">
                <p:stCondLst>
                  <p:cond evt="onClick" delay="0">
                    <p:tgtEl>
                      <p:spTgt spid="13"/>
                    </p:tgtEl>
                  </p:cond>
                </p:stCondLst>
                <p:endSync evt="end" delay="0">
                  <p:rtn val="all"/>
                </p:endSync>
                <p:childTnLst>
                  <p:par>
                    <p:cTn id="51" fill="hold">
                      <p:stCondLst>
                        <p:cond delay="0"/>
                      </p:stCondLst>
                      <p:childTnLst>
                        <p:par>
                          <p:cTn id="52" fill="hold">
                            <p:stCondLst>
                              <p:cond delay="0"/>
                            </p:stCondLst>
                            <p:childTnLst>
                              <p:par>
                                <p:cTn id="53" presetID="42" presetClass="entr" presetSubtype="0" fill="hold" grpId="0" nodeType="clickEffect">
                                  <p:stCondLst>
                                    <p:cond delay="0"/>
                                  </p:stCondLst>
                                  <p:childTnLst>
                                    <p:set>
                                      <p:cBhvr>
                                        <p:cTn id="54" dur="1" fill="hold">
                                          <p:stCondLst>
                                            <p:cond delay="0"/>
                                          </p:stCondLst>
                                        </p:cTn>
                                        <p:tgtEl>
                                          <p:spTgt spid="86"/>
                                        </p:tgtEl>
                                        <p:attrNameLst>
                                          <p:attrName>style.visibility</p:attrName>
                                        </p:attrNameLst>
                                      </p:cBhvr>
                                      <p:to>
                                        <p:strVal val="visible"/>
                                      </p:to>
                                    </p:set>
                                    <p:animEffect transition="in" filter="fade">
                                      <p:cBhvr>
                                        <p:cTn id="55" dur="1000"/>
                                        <p:tgtEl>
                                          <p:spTgt spid="86"/>
                                        </p:tgtEl>
                                      </p:cBhvr>
                                    </p:animEffect>
                                    <p:anim calcmode="lin" valueType="num">
                                      <p:cBhvr>
                                        <p:cTn id="56" dur="1000" fill="hold"/>
                                        <p:tgtEl>
                                          <p:spTgt spid="86"/>
                                        </p:tgtEl>
                                        <p:attrNameLst>
                                          <p:attrName>ppt_x</p:attrName>
                                        </p:attrNameLst>
                                      </p:cBhvr>
                                      <p:tavLst>
                                        <p:tav tm="0">
                                          <p:val>
                                            <p:strVal val="#ppt_x"/>
                                          </p:val>
                                        </p:tav>
                                        <p:tav tm="100000">
                                          <p:val>
                                            <p:strVal val="#ppt_x"/>
                                          </p:val>
                                        </p:tav>
                                      </p:tavLst>
                                    </p:anim>
                                    <p:anim calcmode="lin" valueType="num">
                                      <p:cBhvr>
                                        <p:cTn id="57" dur="1000" fill="hold"/>
                                        <p:tgtEl>
                                          <p:spTgt spid="86"/>
                                        </p:tgtEl>
                                        <p:attrNameLst>
                                          <p:attrName>ppt_y</p:attrName>
                                        </p:attrNameLst>
                                      </p:cBhvr>
                                      <p:tavLst>
                                        <p:tav tm="0">
                                          <p:val>
                                            <p:strVal val="#ppt_y+.1"/>
                                          </p:val>
                                        </p:tav>
                                        <p:tav tm="100000">
                                          <p:val>
                                            <p:strVal val="#ppt_y"/>
                                          </p:val>
                                        </p:tav>
                                      </p:tavLst>
                                    </p:anim>
                                  </p:childTnLst>
                                  <p:subTnLst>
                                    <p:audio>
                                      <p:cMediaNode vol="100000">
                                        <p:cTn display="0" masterRel="sameClick">
                                          <p:stCondLst>
                                            <p:cond evt="begin" delay="0">
                                              <p:tn val="53"/>
                                            </p:cond>
                                          </p:stCondLst>
                                          <p:endCondLst>
                                            <p:cond evt="onStopAudio" delay="0">
                                              <p:tgtEl>
                                                <p:sldTgt/>
                                              </p:tgtEl>
                                            </p:cond>
                                          </p:endCondLst>
                                        </p:cTn>
                                        <p:tgtEl>
                                          <p:sndTgt r:embed="rId5" name="bomb.wav"/>
                                        </p:tgtEl>
                                      </p:cMediaNode>
                                    </p:audio>
                                  </p:subTnLst>
                                </p:cTn>
                              </p:par>
                            </p:childTnLst>
                          </p:cTn>
                        </p:par>
                      </p:childTnLst>
                    </p:cTn>
                  </p:par>
                </p:childTnLst>
              </p:cTn>
              <p:nextCondLst>
                <p:cond evt="onClick" delay="0">
                  <p:tgtEl>
                    <p:spTgt spid="13"/>
                  </p:tgtEl>
                </p:cond>
              </p:nextCondLst>
            </p:seq>
            <p:audio>
              <p:cMediaNode vol="80000">
                <p:cTn id="58" fill="hold" display="0">
                  <p:stCondLst>
                    <p:cond delay="indefinite"/>
                  </p:stCondLst>
                  <p:endCondLst>
                    <p:cond evt="onStopAudio" delay="0">
                      <p:tgtEl>
                        <p:sldTgt/>
                      </p:tgtEl>
                    </p:cond>
                  </p:endCondLst>
                </p:cTn>
                <p:tgtEl>
                  <p:spTgt spid="38"/>
                </p:tgtEl>
              </p:cMediaNode>
            </p:audio>
          </p:childTnLst>
        </p:cTn>
      </p:par>
    </p:tnLst>
    <p:bldLst>
      <p:bldP spid="86" grpId="0" animBg="1"/>
      <p:bldP spid="88" grpId="0" animBg="1"/>
      <p:bldP spid="8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xmlns="" id="{79D01128-0459-4AA6-BF00-83022E6963F7}"/>
              </a:ext>
            </a:extLst>
          </p:cNvPr>
          <p:cNvPicPr>
            <a:picLocks noChangeAspect="1"/>
          </p:cNvPicPr>
          <p:nvPr/>
        </p:nvPicPr>
        <p:blipFill rotWithShape="1">
          <a:blip r:embed="rId2">
            <a:extLst>
              <a:ext uri="{28A0092B-C50C-407E-A947-70E740481C1C}">
                <a14:useLocalDpi xmlns:a14="http://schemas.microsoft.com/office/drawing/2010/main" val="0"/>
              </a:ext>
            </a:extLst>
          </a:blip>
          <a:srcRect l="21456" r="20158"/>
          <a:stretch/>
        </p:blipFill>
        <p:spPr>
          <a:xfrm>
            <a:off x="4408055" y="848948"/>
            <a:ext cx="7877848" cy="5160103"/>
          </a:xfrm>
          <a:prstGeom prst="rect">
            <a:avLst/>
          </a:prstGeom>
          <a:ln>
            <a:noFill/>
          </a:ln>
        </p:spPr>
      </p:pic>
      <p:pic>
        <p:nvPicPr>
          <p:cNvPr id="5" name="图片 1">
            <a:extLst>
              <a:ext uri="{FF2B5EF4-FFF2-40B4-BE49-F238E27FC236}">
                <a16:creationId xmlns:a16="http://schemas.microsoft.com/office/drawing/2014/main" xmlns="" id="{5070FCD9-031B-527D-3F98-2D1FC5450AB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0114" y="681058"/>
            <a:ext cx="6858000" cy="6858000"/>
          </a:xfrm>
          <a:prstGeom prst="rect">
            <a:avLst/>
          </a:prstGeom>
        </p:spPr>
      </p:pic>
      <p:pic>
        <p:nvPicPr>
          <p:cNvPr id="3" name="Picture 2">
            <a:extLst>
              <a:ext uri="{FF2B5EF4-FFF2-40B4-BE49-F238E27FC236}">
                <a16:creationId xmlns:a16="http://schemas.microsoft.com/office/drawing/2014/main" xmlns="" id="{3731B7A2-5D89-787D-1C6F-899DAB8142F8}"/>
              </a:ext>
            </a:extLst>
          </p:cNvPr>
          <p:cNvPicPr>
            <a:picLocks noChangeAspect="1"/>
          </p:cNvPicPr>
          <p:nvPr/>
        </p:nvPicPr>
        <p:blipFill>
          <a:blip r:embed="rId4"/>
          <a:stretch>
            <a:fillRect/>
          </a:stretch>
        </p:blipFill>
        <p:spPr>
          <a:xfrm>
            <a:off x="5237749" y="1279972"/>
            <a:ext cx="6218459" cy="4298053"/>
          </a:xfrm>
          <a:prstGeom prst="rect">
            <a:avLst/>
          </a:prstGeom>
        </p:spPr>
      </p:pic>
    </p:spTree>
    <p:extLst>
      <p:ext uri="{BB962C8B-B14F-4D97-AF65-F5344CB8AC3E}">
        <p14:creationId xmlns:p14="http://schemas.microsoft.com/office/powerpoint/2010/main" val="25065174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1">
            <a:extLst>
              <a:ext uri="{FF2B5EF4-FFF2-40B4-BE49-F238E27FC236}">
                <a16:creationId xmlns:a16="http://schemas.microsoft.com/office/drawing/2014/main" xmlns="" id="{48CC74D6-99E6-A200-816B-78156A96601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26278" y="958591"/>
            <a:ext cx="5899409" cy="5899409"/>
          </a:xfrm>
          <a:prstGeom prst="rect">
            <a:avLst/>
          </a:prstGeom>
        </p:spPr>
      </p:pic>
      <p:pic>
        <p:nvPicPr>
          <p:cNvPr id="6" name="Picture 5">
            <a:extLst>
              <a:ext uri="{FF2B5EF4-FFF2-40B4-BE49-F238E27FC236}">
                <a16:creationId xmlns:a16="http://schemas.microsoft.com/office/drawing/2014/main" xmlns="" id="{C311D7ED-8156-96B7-5BBD-556F889396E8}"/>
              </a:ext>
            </a:extLst>
          </p:cNvPr>
          <p:cNvPicPr>
            <a:picLocks noChangeAspect="1"/>
          </p:cNvPicPr>
          <p:nvPr/>
        </p:nvPicPr>
        <p:blipFill>
          <a:blip r:embed="rId3"/>
          <a:stretch>
            <a:fillRect/>
          </a:stretch>
        </p:blipFill>
        <p:spPr>
          <a:xfrm>
            <a:off x="1346764" y="1183759"/>
            <a:ext cx="7328027" cy="3164098"/>
          </a:xfrm>
          <a:prstGeom prst="rect">
            <a:avLst/>
          </a:prstGeom>
        </p:spPr>
      </p:pic>
    </p:spTree>
    <p:extLst>
      <p:ext uri="{BB962C8B-B14F-4D97-AF65-F5344CB8AC3E}">
        <p14:creationId xmlns:p14="http://schemas.microsoft.com/office/powerpoint/2010/main" val="33073204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2"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right)">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Awesome Teachers Meeting by Slidesgo">
  <a:themeElements>
    <a:clrScheme name="Simple Light">
      <a:dk1>
        <a:srgbClr val="513632"/>
      </a:dk1>
      <a:lt1>
        <a:srgbClr val="FFB64C"/>
      </a:lt1>
      <a:dk2>
        <a:srgbClr val="FFFFFF"/>
      </a:dk2>
      <a:lt2>
        <a:srgbClr val="FFC51C"/>
      </a:lt2>
      <a:accent1>
        <a:srgbClr val="FCF2BA"/>
      </a:accent1>
      <a:accent2>
        <a:srgbClr val="422B24"/>
      </a:accent2>
      <a:accent3>
        <a:srgbClr val="78909C"/>
      </a:accent3>
      <a:accent4>
        <a:srgbClr val="FFC18A"/>
      </a:accent4>
      <a:accent5>
        <a:srgbClr val="FF6374"/>
      </a:accent5>
      <a:accent6>
        <a:srgbClr val="D63E3D"/>
      </a:accent6>
      <a:hlink>
        <a:srgbClr val="FDFDF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68</TotalTime>
  <Words>672</Words>
  <Application>Microsoft Office PowerPoint</Application>
  <PresentationFormat>Widescreen</PresentationFormat>
  <Paragraphs>56</Paragraphs>
  <Slides>24</Slides>
  <Notes>4</Notes>
  <HiddenSlides>0</HiddenSlides>
  <MMClips>3</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24</vt:i4>
      </vt:variant>
    </vt:vector>
  </HeadingPairs>
  <TitlesOfParts>
    <vt:vector size="34" baseType="lpstr">
      <vt:lpstr>Calibri</vt:lpstr>
      <vt:lpstr>Fredoka One</vt:lpstr>
      <vt:lpstr>Arial</vt:lpstr>
      <vt:lpstr>M PLUS Rounded 1c</vt:lpstr>
      <vt:lpstr>Calibri Light</vt:lpstr>
      <vt:lpstr>Vogue-ExtraBold</vt:lpstr>
      <vt:lpstr>Cambria</vt:lpstr>
      <vt:lpstr>Office Theme</vt:lpstr>
      <vt:lpstr>1_Office Theme</vt:lpstr>
      <vt:lpstr>Awesome Teachers Meeting by Slidesgo</vt:lpstr>
      <vt:lpstr>PowerPoint Presentation</vt:lpstr>
      <vt:lpstr>PowerPoint Presentation</vt:lpstr>
      <vt:lpstr>PowerPoint Presentation</vt:lpstr>
      <vt:lpstr>PowerPoint Presentation</vt:lpstr>
      <vt:lpstr>Meeting Objectives</vt:lpstr>
      <vt:lpstr>Meeting Objectives</vt:lpstr>
      <vt:lpstr>Meeting Objectives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KhanhHuyen;KHuyen</dc:creator>
  <cp:keywords>MNT;MANGNONTEAM</cp:keywords>
  <cp:lastModifiedBy>VNPC</cp:lastModifiedBy>
  <cp:revision>23</cp:revision>
  <dcterms:created xsi:type="dcterms:W3CDTF">2023-01-20T12:42:14Z</dcterms:created>
  <dcterms:modified xsi:type="dcterms:W3CDTF">2023-03-09T01:40:59Z</dcterms:modified>
</cp:coreProperties>
</file>