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7" r:id="rId2"/>
  </p:sldMasterIdLst>
  <p:notesMasterIdLst>
    <p:notesMasterId r:id="rId20"/>
  </p:notesMasterIdLst>
  <p:sldIdLst>
    <p:sldId id="283" r:id="rId3"/>
    <p:sldId id="258" r:id="rId4"/>
    <p:sldId id="260" r:id="rId5"/>
    <p:sldId id="277" r:id="rId6"/>
    <p:sldId id="284" r:id="rId7"/>
    <p:sldId id="261" r:id="rId8"/>
    <p:sldId id="276" r:id="rId9"/>
    <p:sldId id="278" r:id="rId10"/>
    <p:sldId id="285" r:id="rId11"/>
    <p:sldId id="279" r:id="rId12"/>
    <p:sldId id="286" r:id="rId13"/>
    <p:sldId id="269" r:id="rId14"/>
    <p:sldId id="280" r:id="rId15"/>
    <p:sldId id="281" r:id="rId16"/>
    <p:sldId id="289" r:id="rId17"/>
    <p:sldId id="282" r:id="rId18"/>
    <p:sldId id="27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9E87E1-F782-4E22-81AE-7E6EF224CF4F}" type="doc">
      <dgm:prSet loTypeId="urn:microsoft.com/office/officeart/2005/8/layout/cycle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5BFA248-DEDE-423F-B325-3DEBCE141617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thư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cho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ai,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việc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gì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?</a:t>
          </a:r>
        </a:p>
        <a:p>
          <a:pPr algn="l"/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Gửi</a:t>
          </a:r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gửi</a:t>
          </a:r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bạn</a:t>
          </a:r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Sơn</a:t>
          </a:r>
          <a:endParaRPr lang="en-US" sz="2000" b="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  <a:p>
          <a:pPr algn="l"/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việc</a:t>
          </a:r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chuẩn</a:t>
          </a:r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bị</a:t>
          </a:r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trang</a:t>
          </a:r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trí</a:t>
          </a:r>
          <a:r>
            <a:rPr lang="en-US" sz="2000" b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lớp</a:t>
          </a:r>
          <a:endParaRPr lang="en-US" sz="2000" b="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90822A4-1E00-4F7D-B33C-CCACE68830FC}" type="parTrans" cxnId="{509B97B7-259D-49DF-9E1C-1C6E79B25DD7}">
      <dgm:prSet/>
      <dgm:spPr/>
      <dgm:t>
        <a:bodyPr/>
        <a:lstStyle/>
        <a:p>
          <a:endParaRPr lang="en-US" sz="2400"/>
        </a:p>
      </dgm:t>
    </dgm:pt>
    <dgm:pt modelId="{0D33050A-83BB-48D5-AA84-8956198256FF}" type="sibTrans" cxnId="{509B97B7-259D-49DF-9E1C-1C6E79B25DD7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B3599B7-397B-4DE3-8B34-01F00BF5CB89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Tìm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ý</a:t>
          </a:r>
        </a:p>
        <a:p>
          <a:pPr algn="l"/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Hứa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chuẩn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bị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đồ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dùng</a:t>
          </a:r>
          <a:b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Nêu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việc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chuẩn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bị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trang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trí</a:t>
          </a:r>
          <a:endParaRPr lang="en-US" sz="20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77EA08F-464F-46A9-B7B3-D07C7BE81425}" type="parTrans" cxnId="{1CA2ADC8-41D4-4DBF-86FA-4AAF87B2C4F5}">
      <dgm:prSet/>
      <dgm:spPr/>
      <dgm:t>
        <a:bodyPr/>
        <a:lstStyle/>
        <a:p>
          <a:endParaRPr lang="en-US" sz="2400"/>
        </a:p>
      </dgm:t>
    </dgm:pt>
    <dgm:pt modelId="{B4DA3A39-B941-43CB-A263-DCF2D11C64AD}" type="sibTrans" cxnId="{1CA2ADC8-41D4-4DBF-86FA-4AAF87B2C4F5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AAEC6BD-43F4-441C-BC54-6632B4F074D5}">
      <dgm:prSet phldrT="[Text]"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3.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ý</a:t>
          </a:r>
        </a:p>
        <a:p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ý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theo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nghĩ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em</a:t>
          </a:r>
          <a:endParaRPr lang="en-US" sz="20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5C0C6E0-EBDE-48DB-830A-44ECFE535A05}" type="parTrans" cxnId="{D1373847-4CEB-439E-B548-EC7AB4274FDA}">
      <dgm:prSet/>
      <dgm:spPr/>
      <dgm:t>
        <a:bodyPr/>
        <a:lstStyle/>
        <a:p>
          <a:endParaRPr lang="en-US" sz="2400"/>
        </a:p>
      </dgm:t>
    </dgm:pt>
    <dgm:pt modelId="{B2DE2EFE-91CF-4143-884B-0A73A93B146C}" type="sibTrans" cxnId="{D1373847-4CEB-439E-B548-EC7AB4274FDA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680C847-905D-4570-8E79-06EE717B0C89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4.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b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-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theo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ý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đã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b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-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câu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đúng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liền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mạch</a:t>
          </a:r>
          <a:endParaRPr lang="en-US" sz="20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88457D4-862A-4EE7-B4C9-1B6EB2A8D0B9}" type="parTrans" cxnId="{1D88AD60-9528-4BF5-A771-6589B69568F2}">
      <dgm:prSet/>
      <dgm:spPr/>
      <dgm:t>
        <a:bodyPr/>
        <a:lstStyle/>
        <a:p>
          <a:endParaRPr lang="en-US" sz="2400"/>
        </a:p>
      </dgm:t>
    </dgm:pt>
    <dgm:pt modelId="{B4388F9A-02AF-423B-93B6-3F7ADDFA6F5C}" type="sibTrans" cxnId="{1D88AD60-9528-4BF5-A771-6589B69568F2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D59A035-A11C-4C87-8169-DB41FE5574E2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5.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Hoàn</a:t>
          </a:r>
          <a:r>
            <a: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chỉnh</a:t>
          </a:r>
          <a:b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Sửa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lỗi</a:t>
          </a:r>
          <a:b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-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Bổ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sung ý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thiết</a:t>
          </a:r>
          <a:endParaRPr lang="en-US" sz="20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A14FD91-9E39-45D1-8FB6-18EC59E0DAD8}" type="parTrans" cxnId="{5E80F7C5-C51E-4922-9218-FCFEF96D3D8D}">
      <dgm:prSet/>
      <dgm:spPr/>
      <dgm:t>
        <a:bodyPr/>
        <a:lstStyle/>
        <a:p>
          <a:endParaRPr lang="en-US" sz="2400"/>
        </a:p>
      </dgm:t>
    </dgm:pt>
    <dgm:pt modelId="{08B7B562-BE16-43D2-80F7-8A4ADA42A967}" type="sibTrans" cxnId="{5E80F7C5-C51E-4922-9218-FCFEF96D3D8D}">
      <dgm:prSet/>
      <dgm:spPr/>
      <dgm:t>
        <a:bodyPr/>
        <a:lstStyle/>
        <a:p>
          <a:endParaRPr lang="en-US" sz="2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5583560-A633-41C4-ABC1-886F6BB5E382}" type="pres">
      <dgm:prSet presAssocID="{E19E87E1-F782-4E22-81AE-7E6EF224CF4F}" presName="cycle" presStyleCnt="0">
        <dgm:presLayoutVars>
          <dgm:dir/>
          <dgm:resizeHandles val="exact"/>
        </dgm:presLayoutVars>
      </dgm:prSet>
      <dgm:spPr/>
    </dgm:pt>
    <dgm:pt modelId="{4982A276-056C-4FD4-AB41-49BA7EF4D17D}" type="pres">
      <dgm:prSet presAssocID="{F5BFA248-DEDE-423F-B325-3DEBCE141617}" presName="node" presStyleLbl="node1" presStyleIdx="0" presStyleCnt="5" custScaleX="211917" custRadScaleRad="100009" custRadScaleInc="-3150">
        <dgm:presLayoutVars>
          <dgm:bulletEnabled val="1"/>
        </dgm:presLayoutVars>
      </dgm:prSet>
      <dgm:spPr/>
    </dgm:pt>
    <dgm:pt modelId="{514DDF7B-74B2-4CCB-BA6F-44971AA21A63}" type="pres">
      <dgm:prSet presAssocID="{F5BFA248-DEDE-423F-B325-3DEBCE141617}" presName="spNode" presStyleCnt="0"/>
      <dgm:spPr/>
    </dgm:pt>
    <dgm:pt modelId="{BCD3E8A1-D23C-4AED-B2A1-AF959CC919C1}" type="pres">
      <dgm:prSet presAssocID="{0D33050A-83BB-48D5-AA84-8956198256FF}" presName="sibTrans" presStyleLbl="sibTrans1D1" presStyleIdx="0" presStyleCnt="5" custScaleX="1172177"/>
      <dgm:spPr/>
    </dgm:pt>
    <dgm:pt modelId="{945C5959-5B48-44B3-9C69-1464F34A203C}" type="pres">
      <dgm:prSet presAssocID="{4B3599B7-397B-4DE3-8B34-01F00BF5CB89}" presName="node" presStyleLbl="node1" presStyleIdx="1" presStyleCnt="5" custScaleX="160464" custRadScaleRad="114667" custRadScaleInc="57330">
        <dgm:presLayoutVars>
          <dgm:bulletEnabled val="1"/>
        </dgm:presLayoutVars>
      </dgm:prSet>
      <dgm:spPr/>
    </dgm:pt>
    <dgm:pt modelId="{05363421-8817-4C00-9500-266758F97F74}" type="pres">
      <dgm:prSet presAssocID="{4B3599B7-397B-4DE3-8B34-01F00BF5CB89}" presName="spNode" presStyleCnt="0"/>
      <dgm:spPr/>
    </dgm:pt>
    <dgm:pt modelId="{7AF62B6A-62C7-460E-A20C-D1EA8123E1EF}" type="pres">
      <dgm:prSet presAssocID="{B4DA3A39-B941-43CB-A263-DCF2D11C64AD}" presName="sibTrans" presStyleLbl="sibTrans1D1" presStyleIdx="1" presStyleCnt="5" custScaleX="1172177"/>
      <dgm:spPr/>
    </dgm:pt>
    <dgm:pt modelId="{1F5249B5-926F-4CA2-9F3E-C6CF5350036D}" type="pres">
      <dgm:prSet presAssocID="{9AAEC6BD-43F4-441C-BC54-6632B4F074D5}" presName="node" presStyleLbl="node1" presStyleIdx="2" presStyleCnt="5" custScaleX="135477" custRadScaleRad="117452" custRadScaleInc="-42366">
        <dgm:presLayoutVars>
          <dgm:bulletEnabled val="1"/>
        </dgm:presLayoutVars>
      </dgm:prSet>
      <dgm:spPr/>
    </dgm:pt>
    <dgm:pt modelId="{FE8729B8-8BDB-4FFD-856D-EA7257ABC790}" type="pres">
      <dgm:prSet presAssocID="{9AAEC6BD-43F4-441C-BC54-6632B4F074D5}" presName="spNode" presStyleCnt="0"/>
      <dgm:spPr/>
    </dgm:pt>
    <dgm:pt modelId="{8F237624-87D6-4CA0-BC23-A14AA0DB53E3}" type="pres">
      <dgm:prSet presAssocID="{B2DE2EFE-91CF-4143-884B-0A73A93B146C}" presName="sibTrans" presStyleLbl="sibTrans1D1" presStyleIdx="2" presStyleCnt="5" custScaleX="1172177"/>
      <dgm:spPr/>
    </dgm:pt>
    <dgm:pt modelId="{77BBED87-D2A0-403A-ABA4-A1E48D63D372}" type="pres">
      <dgm:prSet presAssocID="{8680C847-905D-4570-8E79-06EE717B0C89}" presName="node" presStyleLbl="node1" presStyleIdx="3" presStyleCnt="5" custScaleX="163514" custRadScaleRad="123285" custRadScaleInc="52986">
        <dgm:presLayoutVars>
          <dgm:bulletEnabled val="1"/>
        </dgm:presLayoutVars>
      </dgm:prSet>
      <dgm:spPr/>
    </dgm:pt>
    <dgm:pt modelId="{5F554E22-F1D8-4021-91B6-B9B29212B414}" type="pres">
      <dgm:prSet presAssocID="{8680C847-905D-4570-8E79-06EE717B0C89}" presName="spNode" presStyleCnt="0"/>
      <dgm:spPr/>
    </dgm:pt>
    <dgm:pt modelId="{F9E2AF0B-3659-434B-A98F-A82012453BCD}" type="pres">
      <dgm:prSet presAssocID="{B4388F9A-02AF-423B-93B6-3F7ADDFA6F5C}" presName="sibTrans" presStyleLbl="sibTrans1D1" presStyleIdx="3" presStyleCnt="5" custScaleX="1172177"/>
      <dgm:spPr/>
    </dgm:pt>
    <dgm:pt modelId="{9B89021A-9C43-4EFC-A741-B93FCE9D5FD1}" type="pres">
      <dgm:prSet presAssocID="{1D59A035-A11C-4C87-8169-DB41FE5574E2}" presName="node" presStyleLbl="node1" presStyleIdx="4" presStyleCnt="5" custScaleX="135477" custRadScaleRad="121009" custRadScaleInc="-47292">
        <dgm:presLayoutVars>
          <dgm:bulletEnabled val="1"/>
        </dgm:presLayoutVars>
      </dgm:prSet>
      <dgm:spPr/>
    </dgm:pt>
    <dgm:pt modelId="{4A86AD58-847D-4677-AFE9-A25669808203}" type="pres">
      <dgm:prSet presAssocID="{1D59A035-A11C-4C87-8169-DB41FE5574E2}" presName="spNode" presStyleCnt="0"/>
      <dgm:spPr/>
    </dgm:pt>
    <dgm:pt modelId="{706CD43A-4F8E-45B7-B716-1F0F190405F0}" type="pres">
      <dgm:prSet presAssocID="{08B7B562-BE16-43D2-80F7-8A4ADA42A967}" presName="sibTrans" presStyleLbl="sibTrans1D1" presStyleIdx="4" presStyleCnt="5" custScaleX="1172177"/>
      <dgm:spPr/>
    </dgm:pt>
  </dgm:ptLst>
  <dgm:cxnLst>
    <dgm:cxn modelId="{1D21E01D-FC8F-449E-B2F8-7CEACBC1F57A}" type="presOf" srcId="{8680C847-905D-4570-8E79-06EE717B0C89}" destId="{77BBED87-D2A0-403A-ABA4-A1E48D63D372}" srcOrd="0" destOrd="0" presId="urn:microsoft.com/office/officeart/2005/8/layout/cycle5"/>
    <dgm:cxn modelId="{92A0CD2A-1C35-43C2-B4CB-A012C1CF1548}" type="presOf" srcId="{B2DE2EFE-91CF-4143-884B-0A73A93B146C}" destId="{8F237624-87D6-4CA0-BC23-A14AA0DB53E3}" srcOrd="0" destOrd="0" presId="urn:microsoft.com/office/officeart/2005/8/layout/cycle5"/>
    <dgm:cxn modelId="{495C0737-25F1-457C-A5BB-F22426A4784E}" type="presOf" srcId="{B4DA3A39-B941-43CB-A263-DCF2D11C64AD}" destId="{7AF62B6A-62C7-460E-A20C-D1EA8123E1EF}" srcOrd="0" destOrd="0" presId="urn:microsoft.com/office/officeart/2005/8/layout/cycle5"/>
    <dgm:cxn modelId="{1D88AD60-9528-4BF5-A771-6589B69568F2}" srcId="{E19E87E1-F782-4E22-81AE-7E6EF224CF4F}" destId="{8680C847-905D-4570-8E79-06EE717B0C89}" srcOrd="3" destOrd="0" parTransId="{288457D4-862A-4EE7-B4C9-1B6EB2A8D0B9}" sibTransId="{B4388F9A-02AF-423B-93B6-3F7ADDFA6F5C}"/>
    <dgm:cxn modelId="{D1373847-4CEB-439E-B548-EC7AB4274FDA}" srcId="{E19E87E1-F782-4E22-81AE-7E6EF224CF4F}" destId="{9AAEC6BD-43F4-441C-BC54-6632B4F074D5}" srcOrd="2" destOrd="0" parTransId="{E5C0C6E0-EBDE-48DB-830A-44ECFE535A05}" sibTransId="{B2DE2EFE-91CF-4143-884B-0A73A93B146C}"/>
    <dgm:cxn modelId="{35391E6A-D2BD-427A-A775-044FD84562BE}" type="presOf" srcId="{F5BFA248-DEDE-423F-B325-3DEBCE141617}" destId="{4982A276-056C-4FD4-AB41-49BA7EF4D17D}" srcOrd="0" destOrd="0" presId="urn:microsoft.com/office/officeart/2005/8/layout/cycle5"/>
    <dgm:cxn modelId="{61531E86-4E0E-4362-AC77-305847575F2F}" type="presOf" srcId="{9AAEC6BD-43F4-441C-BC54-6632B4F074D5}" destId="{1F5249B5-926F-4CA2-9F3E-C6CF5350036D}" srcOrd="0" destOrd="0" presId="urn:microsoft.com/office/officeart/2005/8/layout/cycle5"/>
    <dgm:cxn modelId="{57DE259F-7285-4057-85B4-D35CA9E1AED5}" type="presOf" srcId="{0D33050A-83BB-48D5-AA84-8956198256FF}" destId="{BCD3E8A1-D23C-4AED-B2A1-AF959CC919C1}" srcOrd="0" destOrd="0" presId="urn:microsoft.com/office/officeart/2005/8/layout/cycle5"/>
    <dgm:cxn modelId="{18A3EBA7-821B-4617-8FA7-8D768661FB76}" type="presOf" srcId="{4B3599B7-397B-4DE3-8B34-01F00BF5CB89}" destId="{945C5959-5B48-44B3-9C69-1464F34A203C}" srcOrd="0" destOrd="0" presId="urn:microsoft.com/office/officeart/2005/8/layout/cycle5"/>
    <dgm:cxn modelId="{509B97B7-259D-49DF-9E1C-1C6E79B25DD7}" srcId="{E19E87E1-F782-4E22-81AE-7E6EF224CF4F}" destId="{F5BFA248-DEDE-423F-B325-3DEBCE141617}" srcOrd="0" destOrd="0" parTransId="{C90822A4-1E00-4F7D-B33C-CCACE68830FC}" sibTransId="{0D33050A-83BB-48D5-AA84-8956198256FF}"/>
    <dgm:cxn modelId="{5E80F7C5-C51E-4922-9218-FCFEF96D3D8D}" srcId="{E19E87E1-F782-4E22-81AE-7E6EF224CF4F}" destId="{1D59A035-A11C-4C87-8169-DB41FE5574E2}" srcOrd="4" destOrd="0" parTransId="{5A14FD91-9E39-45D1-8FB6-18EC59E0DAD8}" sibTransId="{08B7B562-BE16-43D2-80F7-8A4ADA42A967}"/>
    <dgm:cxn modelId="{BF1384C8-10CB-4825-B7F2-6753DD78D103}" type="presOf" srcId="{E19E87E1-F782-4E22-81AE-7E6EF224CF4F}" destId="{05583560-A633-41C4-ABC1-886F6BB5E382}" srcOrd="0" destOrd="0" presId="urn:microsoft.com/office/officeart/2005/8/layout/cycle5"/>
    <dgm:cxn modelId="{1CA2ADC8-41D4-4DBF-86FA-4AAF87B2C4F5}" srcId="{E19E87E1-F782-4E22-81AE-7E6EF224CF4F}" destId="{4B3599B7-397B-4DE3-8B34-01F00BF5CB89}" srcOrd="1" destOrd="0" parTransId="{E77EA08F-464F-46A9-B7B3-D07C7BE81425}" sibTransId="{B4DA3A39-B941-43CB-A263-DCF2D11C64AD}"/>
    <dgm:cxn modelId="{1E841BE6-8FEC-4FBB-95E8-04B0F296A751}" type="presOf" srcId="{1D59A035-A11C-4C87-8169-DB41FE5574E2}" destId="{9B89021A-9C43-4EFC-A741-B93FCE9D5FD1}" srcOrd="0" destOrd="0" presId="urn:microsoft.com/office/officeart/2005/8/layout/cycle5"/>
    <dgm:cxn modelId="{2DC0C1EF-A4F4-4E01-A7E9-0A814D9029B7}" type="presOf" srcId="{08B7B562-BE16-43D2-80F7-8A4ADA42A967}" destId="{706CD43A-4F8E-45B7-B716-1F0F190405F0}" srcOrd="0" destOrd="0" presId="urn:microsoft.com/office/officeart/2005/8/layout/cycle5"/>
    <dgm:cxn modelId="{9D06EAF2-F774-4D17-915D-93EC79C7DC50}" type="presOf" srcId="{B4388F9A-02AF-423B-93B6-3F7ADDFA6F5C}" destId="{F9E2AF0B-3659-434B-A98F-A82012453BCD}" srcOrd="0" destOrd="0" presId="urn:microsoft.com/office/officeart/2005/8/layout/cycle5"/>
    <dgm:cxn modelId="{F7A80635-457E-4550-87EB-DF16B4338BEE}" type="presParOf" srcId="{05583560-A633-41C4-ABC1-886F6BB5E382}" destId="{4982A276-056C-4FD4-AB41-49BA7EF4D17D}" srcOrd="0" destOrd="0" presId="urn:microsoft.com/office/officeart/2005/8/layout/cycle5"/>
    <dgm:cxn modelId="{91E32448-EEF2-46B9-BFF8-EA944C59E6AF}" type="presParOf" srcId="{05583560-A633-41C4-ABC1-886F6BB5E382}" destId="{514DDF7B-74B2-4CCB-BA6F-44971AA21A63}" srcOrd="1" destOrd="0" presId="urn:microsoft.com/office/officeart/2005/8/layout/cycle5"/>
    <dgm:cxn modelId="{051CFD81-4942-458A-8998-5808A98641D8}" type="presParOf" srcId="{05583560-A633-41C4-ABC1-886F6BB5E382}" destId="{BCD3E8A1-D23C-4AED-B2A1-AF959CC919C1}" srcOrd="2" destOrd="0" presId="urn:microsoft.com/office/officeart/2005/8/layout/cycle5"/>
    <dgm:cxn modelId="{B9E7A543-12E9-4D12-B6FA-55A93011771E}" type="presParOf" srcId="{05583560-A633-41C4-ABC1-886F6BB5E382}" destId="{945C5959-5B48-44B3-9C69-1464F34A203C}" srcOrd="3" destOrd="0" presId="urn:microsoft.com/office/officeart/2005/8/layout/cycle5"/>
    <dgm:cxn modelId="{F66D3A34-28BE-4DDD-A80C-793392CEF1E4}" type="presParOf" srcId="{05583560-A633-41C4-ABC1-886F6BB5E382}" destId="{05363421-8817-4C00-9500-266758F97F74}" srcOrd="4" destOrd="0" presId="urn:microsoft.com/office/officeart/2005/8/layout/cycle5"/>
    <dgm:cxn modelId="{790D090F-1A45-425C-A856-0D7B7A528477}" type="presParOf" srcId="{05583560-A633-41C4-ABC1-886F6BB5E382}" destId="{7AF62B6A-62C7-460E-A20C-D1EA8123E1EF}" srcOrd="5" destOrd="0" presId="urn:microsoft.com/office/officeart/2005/8/layout/cycle5"/>
    <dgm:cxn modelId="{67CA9E6D-06B2-45FB-AA65-5CACEEDFE8CB}" type="presParOf" srcId="{05583560-A633-41C4-ABC1-886F6BB5E382}" destId="{1F5249B5-926F-4CA2-9F3E-C6CF5350036D}" srcOrd="6" destOrd="0" presId="urn:microsoft.com/office/officeart/2005/8/layout/cycle5"/>
    <dgm:cxn modelId="{D5620BA1-8633-4939-A5D7-25E671A990E0}" type="presParOf" srcId="{05583560-A633-41C4-ABC1-886F6BB5E382}" destId="{FE8729B8-8BDB-4FFD-856D-EA7257ABC790}" srcOrd="7" destOrd="0" presId="urn:microsoft.com/office/officeart/2005/8/layout/cycle5"/>
    <dgm:cxn modelId="{25C5E2C0-4B85-4AA6-BEB4-A297F0636652}" type="presParOf" srcId="{05583560-A633-41C4-ABC1-886F6BB5E382}" destId="{8F237624-87D6-4CA0-BC23-A14AA0DB53E3}" srcOrd="8" destOrd="0" presId="urn:microsoft.com/office/officeart/2005/8/layout/cycle5"/>
    <dgm:cxn modelId="{F0A56122-BB73-4CC2-80F5-74E61B699219}" type="presParOf" srcId="{05583560-A633-41C4-ABC1-886F6BB5E382}" destId="{77BBED87-D2A0-403A-ABA4-A1E48D63D372}" srcOrd="9" destOrd="0" presId="urn:microsoft.com/office/officeart/2005/8/layout/cycle5"/>
    <dgm:cxn modelId="{7172AE27-7D27-42C0-9E75-02CE6059D4D0}" type="presParOf" srcId="{05583560-A633-41C4-ABC1-886F6BB5E382}" destId="{5F554E22-F1D8-4021-91B6-B9B29212B414}" srcOrd="10" destOrd="0" presId="urn:microsoft.com/office/officeart/2005/8/layout/cycle5"/>
    <dgm:cxn modelId="{DF17C9A9-471F-4AB9-8CDF-85EEFBCDEA50}" type="presParOf" srcId="{05583560-A633-41C4-ABC1-886F6BB5E382}" destId="{F9E2AF0B-3659-434B-A98F-A82012453BCD}" srcOrd="11" destOrd="0" presId="urn:microsoft.com/office/officeart/2005/8/layout/cycle5"/>
    <dgm:cxn modelId="{678B1939-7A72-4D9D-9F55-7C5A3045E688}" type="presParOf" srcId="{05583560-A633-41C4-ABC1-886F6BB5E382}" destId="{9B89021A-9C43-4EFC-A741-B93FCE9D5FD1}" srcOrd="12" destOrd="0" presId="urn:microsoft.com/office/officeart/2005/8/layout/cycle5"/>
    <dgm:cxn modelId="{4FF365BD-CCFD-41F8-A4C0-33D72EBEFE44}" type="presParOf" srcId="{05583560-A633-41C4-ABC1-886F6BB5E382}" destId="{4A86AD58-847D-4677-AFE9-A25669808203}" srcOrd="13" destOrd="0" presId="urn:microsoft.com/office/officeart/2005/8/layout/cycle5"/>
    <dgm:cxn modelId="{BBE50680-16BC-4740-9F90-4BC300B3E076}" type="presParOf" srcId="{05583560-A633-41C4-ABC1-886F6BB5E382}" destId="{706CD43A-4F8E-45B7-B716-1F0F190405F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2A276-056C-4FD4-AB41-49BA7EF4D17D}">
      <dsp:nvSpPr>
        <dsp:cNvPr id="0" name=""/>
        <dsp:cNvSpPr/>
      </dsp:nvSpPr>
      <dsp:spPr>
        <a:xfrm>
          <a:off x="3779115" y="2015"/>
          <a:ext cx="4196481" cy="1287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thư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cho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ai,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việc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gì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Gửi</a:t>
          </a: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gửi</a:t>
          </a: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bạn</a:t>
          </a: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Sơn</a:t>
          </a:r>
          <a:endParaRPr lang="en-US" sz="2000" b="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việc</a:t>
          </a: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chuẩn</a:t>
          </a: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bị</a:t>
          </a: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trang</a:t>
          </a: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trí</a:t>
          </a:r>
          <a:r>
            <a:rPr lang="en-US" sz="2000" b="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lớp</a:t>
          </a:r>
          <a:endParaRPr lang="en-US" sz="2000" b="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841949" y="64849"/>
        <a:ext cx="4070813" cy="1161492"/>
      </dsp:txXfrm>
    </dsp:sp>
    <dsp:sp modelId="{BCD3E8A1-D23C-4AED-B2A1-AF959CC919C1}">
      <dsp:nvSpPr>
        <dsp:cNvPr id="0" name=""/>
        <dsp:cNvSpPr/>
      </dsp:nvSpPr>
      <dsp:spPr>
        <a:xfrm>
          <a:off x="3285759" y="1151862"/>
          <a:ext cx="5150629" cy="5150629"/>
        </a:xfrm>
        <a:custGeom>
          <a:avLst/>
          <a:gdLst/>
          <a:ahLst/>
          <a:cxnLst/>
          <a:rect l="0" t="0" r="0" b="0"/>
          <a:pathLst>
            <a:path>
              <a:moveTo>
                <a:pt x="3723052" y="269898"/>
              </a:moveTo>
              <a:arcTo wR="2575314" hR="2575314" stAng="17787969" swAng="142621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C5959-5B48-44B3-9C69-1464F34A203C}">
      <dsp:nvSpPr>
        <dsp:cNvPr id="0" name=""/>
        <dsp:cNvSpPr/>
      </dsp:nvSpPr>
      <dsp:spPr>
        <a:xfrm>
          <a:off x="7267497" y="2358966"/>
          <a:ext cx="3177584" cy="1287160"/>
        </a:xfrm>
        <a:prstGeom prst="round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Tìm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ý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Hứa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chuẩn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bị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đồ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dùng</a:t>
          </a:r>
          <a:b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Nêu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việc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chuẩn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bị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trang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trí</a:t>
          </a:r>
          <a:endParaRPr lang="en-US" sz="20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330331" y="2421800"/>
        <a:ext cx="3051916" cy="1161492"/>
      </dsp:txXfrm>
    </dsp:sp>
    <dsp:sp modelId="{7AF62B6A-62C7-460E-A20C-D1EA8123E1EF}">
      <dsp:nvSpPr>
        <dsp:cNvPr id="0" name=""/>
        <dsp:cNvSpPr/>
      </dsp:nvSpPr>
      <dsp:spPr>
        <a:xfrm>
          <a:off x="3685994" y="946083"/>
          <a:ext cx="5150629" cy="5150629"/>
        </a:xfrm>
        <a:custGeom>
          <a:avLst/>
          <a:gdLst/>
          <a:ahLst/>
          <a:cxnLst/>
          <a:rect l="0" t="0" r="0" b="0"/>
          <a:pathLst>
            <a:path>
              <a:moveTo>
                <a:pt x="5128627" y="2911236"/>
              </a:moveTo>
              <a:arcTo wR="2575314" hR="2575314" stAng="449698" swAng="859602"/>
            </a:path>
          </a:pathLst>
        </a:custGeom>
        <a:noFill/>
        <a:ln w="635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249B5-926F-4CA2-9F3E-C6CF5350036D}">
      <dsp:nvSpPr>
        <dsp:cNvPr id="0" name=""/>
        <dsp:cNvSpPr/>
      </dsp:nvSpPr>
      <dsp:spPr>
        <a:xfrm>
          <a:off x="6751924" y="4672129"/>
          <a:ext cx="2682779" cy="1287160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3.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ý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ý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theo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nghĩ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em</a:t>
          </a:r>
          <a:endParaRPr lang="en-US" sz="20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814758" y="4734963"/>
        <a:ext cx="2557111" cy="1161492"/>
      </dsp:txXfrm>
    </dsp:sp>
    <dsp:sp modelId="{8F237624-87D6-4CA0-BC23-A14AA0DB53E3}">
      <dsp:nvSpPr>
        <dsp:cNvPr id="0" name=""/>
        <dsp:cNvSpPr/>
      </dsp:nvSpPr>
      <dsp:spPr>
        <a:xfrm>
          <a:off x="3174982" y="1252769"/>
          <a:ext cx="5150629" cy="5150629"/>
        </a:xfrm>
        <a:custGeom>
          <a:avLst/>
          <a:gdLst/>
          <a:ahLst/>
          <a:cxnLst/>
          <a:rect l="0" t="0" r="0" b="0"/>
          <a:pathLst>
            <a:path>
              <a:moveTo>
                <a:pt x="3510209" y="4974943"/>
              </a:moveTo>
              <a:arcTo wR="2575314" hR="2575314" stAng="4122847" swAng="2554291"/>
            </a:path>
          </a:pathLst>
        </a:custGeom>
        <a:noFill/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BED87-D2A0-403A-ABA4-A1E48D63D372}">
      <dsp:nvSpPr>
        <dsp:cNvPr id="0" name=""/>
        <dsp:cNvSpPr/>
      </dsp:nvSpPr>
      <dsp:spPr>
        <a:xfrm>
          <a:off x="1906493" y="4672135"/>
          <a:ext cx="3237981" cy="1287160"/>
        </a:xfrm>
        <a:prstGeom prst="round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4.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b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-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theo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ý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đã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b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-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câu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đúng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liền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mạch</a:t>
          </a:r>
          <a:endParaRPr lang="en-US" sz="20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69327" y="4734969"/>
        <a:ext cx="3112313" cy="1161492"/>
      </dsp:txXfrm>
    </dsp:sp>
    <dsp:sp modelId="{F9E2AF0B-3659-434B-A98F-A82012453BCD}">
      <dsp:nvSpPr>
        <dsp:cNvPr id="0" name=""/>
        <dsp:cNvSpPr/>
      </dsp:nvSpPr>
      <dsp:spPr>
        <a:xfrm>
          <a:off x="2807824" y="929783"/>
          <a:ext cx="5150629" cy="5150629"/>
        </a:xfrm>
        <a:custGeom>
          <a:avLst/>
          <a:gdLst/>
          <a:ahLst/>
          <a:cxnLst/>
          <a:rect l="0" t="0" r="0" b="0"/>
          <a:pathLst>
            <a:path>
              <a:moveTo>
                <a:pt x="180856" y="3523374"/>
              </a:moveTo>
              <a:arcTo wR="2575314" hR="2575314" stAng="9503967" swAng="977237"/>
            </a:path>
          </a:pathLst>
        </a:custGeom>
        <a:noFill/>
        <a:ln w="635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9021A-9C43-4EFC-A741-B93FCE9D5FD1}">
      <dsp:nvSpPr>
        <dsp:cNvPr id="0" name=""/>
        <dsp:cNvSpPr/>
      </dsp:nvSpPr>
      <dsp:spPr>
        <a:xfrm>
          <a:off x="1474552" y="2216455"/>
          <a:ext cx="2682779" cy="128716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5.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Hoàn</a:t>
          </a:r>
          <a:r>
            <a:rPr lang="en-US" sz="20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chỉnh</a:t>
          </a:r>
          <a:b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Sửa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lỗi</a:t>
          </a:r>
          <a:b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</a:b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-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Bổ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sung ý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2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thiết</a:t>
          </a:r>
          <a:endParaRPr lang="en-US" sz="20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537386" y="2279289"/>
        <a:ext cx="2557111" cy="1161492"/>
      </dsp:txXfrm>
    </dsp:sp>
    <dsp:sp modelId="{706CD43A-4F8E-45B7-B716-1F0F190405F0}">
      <dsp:nvSpPr>
        <dsp:cNvPr id="0" name=""/>
        <dsp:cNvSpPr/>
      </dsp:nvSpPr>
      <dsp:spPr>
        <a:xfrm>
          <a:off x="3207713" y="1163264"/>
          <a:ext cx="5150629" cy="5150629"/>
        </a:xfrm>
        <a:custGeom>
          <a:avLst/>
          <a:gdLst/>
          <a:ahLst/>
          <a:cxnLst/>
          <a:rect l="0" t="0" r="0" b="0"/>
          <a:pathLst>
            <a:path>
              <a:moveTo>
                <a:pt x="700180" y="810062"/>
              </a:moveTo>
              <a:arcTo wR="2575314" hR="2575314" stAng="13396266" swAng="1301907"/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87A17-E9D7-475B-AC6F-0C4D1A071805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680DE-AE51-43C1-B226-1885EB7A1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23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5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0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0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96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0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7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9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1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44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1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6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4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0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2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76471-9644-2548-0370-7DABFE94A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8EBEA0-681C-7CD4-A963-73B575C6F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565D0-50AB-AE05-E563-494AEF4A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1B91-A4C8-63A4-646E-D78D5895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FA0E-FA02-0486-6E04-6B32C66AB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9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6412-4F4E-7D62-5B2B-4D8F4B62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3D52C-2E8F-4E46-DDFF-6D0A73B17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F6742-83D1-B98C-8F72-D37AC45D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45445-0AB8-4239-2509-FDA3F6DA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A0B02-9438-1F1E-B6CE-0A22C2B3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66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201A6-34A0-AEDB-C997-D09EEF94F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23B60-688C-4DC1-040A-51706C383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F78CD-9B9E-F019-9B44-3953CB74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7AB17-95BB-F3B9-28F6-C2AAE752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7E15B-08F8-65A0-92D5-80DCD70A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9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4271-5EAB-5FD4-F220-F2DD89E7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37922-E906-B5B8-D6FC-8AF61BC3A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A1C52-FDC2-E8AF-7CE1-F06D7A101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75090-4E64-B704-30C5-2283FC2A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5AF20-F253-3FFC-420C-481969755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51323-2F07-4B9D-1534-A8852C0F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2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2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B655-7E0D-9546-8402-38C8A5A2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8C644-99D7-99E4-8B68-8AA61EB7B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AD2FD-BE3D-B38B-5455-3A3FE2100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D9D30-6273-ED1F-32A8-E4182AEA4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E345A0-A16F-EC23-0A6C-79CEFC73D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45BCCD-7D8E-5ECE-BEC3-4B9DFA980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B7C6F5-91B3-17FD-7265-8D654BDD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55A280-B98E-58FC-58C1-AC21253B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6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A2A5-9284-55D1-70FC-45E33344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1DD91-A6B1-E6E8-DCF3-CA58A99D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B3419-D782-9812-2DE2-40E10D20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9F169-091D-2548-DF0F-A8F3E7A18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1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5FAA7-EABB-A005-934F-4AF998B7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612B63-6145-DF2E-C606-9B745910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B05F5-66B1-535E-A07E-C19C4282F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63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28C3A-CE69-A743-7831-7A771F02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CB685-CA4C-09CC-4690-2B6262FAF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438B2-6007-8F83-00E9-BFD92DB21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C39A4-861F-482B-98B3-98742820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EBD4F-82FD-31AC-C66B-E7FEC99A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33086-3345-3226-0D32-534F86CD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5332-C09C-1930-5F1B-16F283E0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560EA2-344A-712E-43AE-DD35497CD8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EB5F2-505B-4AFB-2737-B24228E64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A404A-00C8-EF31-4EAB-51FB25C2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ED74B-53F3-028B-2072-7BA3134E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4F505-0809-F7CD-542B-A691402B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53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21701-76A7-5603-F718-9DC733B1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E1B63-9ACA-7F34-850F-E00303F52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E045A-F0E1-00EB-0FE2-72ECA83D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FBA4C-E7FB-E7AD-19F1-AA04FB97C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D7E7E-FC45-13CD-E691-58FB1B4C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76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158B7E-5022-9779-AF7E-C5558CD80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E372D0-C6AD-AD28-1E76-80133482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D9C2B-FE6A-3BE9-CF2C-5DAA37DE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869B9-34C9-5215-72C4-1F7E49C9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B42C3-69DF-D660-06B4-8555E6E12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6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2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0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4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9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7BCEB-9A9A-490B-8811-E2054DF56AAB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4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BBDB5E-A1DB-67F0-B628-23DBA239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C92B6-FC09-E973-46CC-55B6C1215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0332A-F4ED-B291-A964-EB9916312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731BA-38EF-4EE3-BFDA-B8C78B0B03AC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65DD7-B626-8E18-10E6-28D43DFA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C63D6-1639-F2EF-0072-74CDCD93F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6BB20-1184-4F21-99B8-4F3811EEA0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F3728F1-CCFB-F8E9-D47E-738BCCCAAC0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A49018-29F5-329E-AA62-F5FC71B23580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4391B9-F3CD-3A58-3A1A-D6FF5C77498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87BCEB-9A9A-490B-8811-E2054DF56AAB}" type="datetimeFigureOut">
              <a:rPr lang="en-GB" smtClean="0"/>
              <a:pPr/>
              <a:t>13/04/2025</a:t>
            </a:fld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B13A3AA-3A08-0B52-8BCB-493F05AC1A9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ABBD23-5CE9-4CA3-89DD-6A594E4EDC0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图片 2" descr="背景图案&#10;&#10;描述已自动生成">
            <a:extLst>
              <a:ext uri="{FF2B5EF4-FFF2-40B4-BE49-F238E27FC236}">
                <a16:creationId xmlns:a16="http://schemas.microsoft.com/office/drawing/2014/main" id="{AF55BF37-4C58-E91B-942D-E5870BC6C0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4" name="组合 3">
            <a:extLst>
              <a:ext uri="{FF2B5EF4-FFF2-40B4-BE49-F238E27FC236}">
                <a16:creationId xmlns:a16="http://schemas.microsoft.com/office/drawing/2014/main" id="{0246A667-B3DA-CE9D-D839-5BB49E27A052}"/>
              </a:ext>
            </a:extLst>
          </p:cNvPr>
          <p:cNvGrpSpPr/>
          <p:nvPr userDrawn="1"/>
        </p:nvGrpSpPr>
        <p:grpSpPr>
          <a:xfrm>
            <a:off x="-643875" y="-136524"/>
            <a:ext cx="12635347" cy="6857999"/>
            <a:chOff x="-67871" y="0"/>
            <a:chExt cx="12192000" cy="6858000"/>
          </a:xfrm>
        </p:grpSpPr>
        <p:pic>
          <p:nvPicPr>
            <p:cNvPr id="2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F4CD1B73-0F3D-4439-1546-0ECB39655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D0CE90B2-92E8-59AD-AB04-04E552523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96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6402" b="59060"/>
          <a:stretch/>
        </p:blipFill>
        <p:spPr>
          <a:xfrm>
            <a:off x="713961" y="444749"/>
            <a:ext cx="2273079" cy="24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08E75-A5AA-6663-6959-C403D1560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2" r="27273" b="69661"/>
          <a:stretch/>
        </p:blipFill>
        <p:spPr>
          <a:xfrm>
            <a:off x="4215175" y="786007"/>
            <a:ext cx="3761649" cy="2069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C828A0-AA7B-E5DE-C53C-5490F3EBC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27" y="2855211"/>
            <a:ext cx="11711346" cy="22290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8BA6A-FBE5-DC35-1760-9CB6444F318C}"/>
              </a:ext>
            </a:extLst>
          </p:cNvPr>
          <p:cNvSpPr/>
          <p:nvPr/>
        </p:nvSpPr>
        <p:spPr>
          <a:xfrm>
            <a:off x="5408801" y="5136384"/>
            <a:ext cx="2132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 70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396B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6" descr="Địa chỉ thư điện tử là gì? - Luật ACC">
            <a:extLst>
              <a:ext uri="{FF2B5EF4-FFF2-40B4-BE49-F238E27FC236}">
                <a16:creationId xmlns:a16="http://schemas.microsoft.com/office/drawing/2014/main" id="{D5F80CD7-AEBE-1247-6326-C42B2F377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2" y="4492950"/>
            <a:ext cx="4190029" cy="24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2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514E7D-0CA8-0458-51EF-B2F59E0D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06" y="404940"/>
            <a:ext cx="6252423" cy="39126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CD7E60-1027-5B4A-9905-122DEC313E90}"/>
              </a:ext>
            </a:extLst>
          </p:cNvPr>
          <p:cNvGrpSpPr/>
          <p:nvPr/>
        </p:nvGrpSpPr>
        <p:grpSpPr>
          <a:xfrm>
            <a:off x="6662628" y="18256"/>
            <a:ext cx="5529371" cy="2842175"/>
            <a:chOff x="621121" y="2352715"/>
            <a:chExt cx="4529614" cy="13588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466BC-BD3D-E643-EF05-EFAE6B0A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121" y="2352715"/>
              <a:ext cx="4529614" cy="13588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E6E462-DEF1-99F9-E8CB-368263F49BB2}"/>
                </a:ext>
              </a:extLst>
            </p:cNvPr>
            <p:cNvSpPr txBox="1"/>
            <p:nvPr/>
          </p:nvSpPr>
          <p:spPr>
            <a:xfrm>
              <a:off x="957554" y="2686915"/>
              <a:ext cx="3934932" cy="77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Ô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gử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i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phải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phần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thư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điện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tử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8290CC-6343-56FD-F690-20E83B20B3C4}"/>
              </a:ext>
            </a:extLst>
          </p:cNvPr>
          <p:cNvGrpSpPr/>
          <p:nvPr/>
        </p:nvGrpSpPr>
        <p:grpSpPr>
          <a:xfrm>
            <a:off x="0" y="4440328"/>
            <a:ext cx="6096000" cy="2417671"/>
            <a:chOff x="374101" y="2352715"/>
            <a:chExt cx="4776634" cy="9698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A11F60-9F92-CBC4-D02D-2319359F7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101" y="2352715"/>
              <a:ext cx="4776634" cy="96989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3B7569-FD90-B6F9-47EF-09E86D533B60}"/>
                </a:ext>
              </a:extLst>
            </p:cNvPr>
            <p:cNvSpPr txBox="1"/>
            <p:nvPr/>
          </p:nvSpPr>
          <p:spPr>
            <a:xfrm>
              <a:off x="818094" y="2637342"/>
              <a:ext cx="4135669" cy="432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Chúng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ta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bấm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ô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Gửi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gửi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thư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55F25C-D88E-4AD2-D740-196F5201CF89}"/>
              </a:ext>
            </a:extLst>
          </p:cNvPr>
          <p:cNvGrpSpPr/>
          <p:nvPr/>
        </p:nvGrpSpPr>
        <p:grpSpPr>
          <a:xfrm>
            <a:off x="6096000" y="4422074"/>
            <a:ext cx="5780750" cy="2417671"/>
            <a:chOff x="621121" y="2352715"/>
            <a:chExt cx="4529614" cy="13588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153A40-4DD2-B1BF-5F36-5200C5A0A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121" y="2352715"/>
              <a:ext cx="4529614" cy="13588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DFD495-C928-A48B-BC89-141502B1D44C}"/>
                </a:ext>
              </a:extLst>
            </p:cNvPr>
            <p:cNvSpPr txBox="1"/>
            <p:nvPr/>
          </p:nvSpPr>
          <p:spPr>
            <a:xfrm>
              <a:off x="818094" y="2793798"/>
              <a:ext cx="4135669" cy="432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Ô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gửi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vai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tương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tự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hòm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thư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bưu</a:t>
              </a:r>
              <a:r>
                <a:rPr lang="en-US" sz="3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điện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91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FDDAA8-9818-5330-90BF-9CB6E74F2A85}"/>
              </a:ext>
            </a:extLst>
          </p:cNvPr>
          <p:cNvGrpSpPr/>
          <p:nvPr/>
        </p:nvGrpSpPr>
        <p:grpSpPr>
          <a:xfrm>
            <a:off x="637804" y="304799"/>
            <a:ext cx="10710134" cy="1057859"/>
            <a:chOff x="1833087" y="1991423"/>
            <a:chExt cx="1782385" cy="1105705"/>
          </a:xfrm>
        </p:grpSpPr>
        <p:grpSp>
          <p:nvGrpSpPr>
            <p:cNvPr id="5" name="组合 19">
              <a:extLst>
                <a:ext uri="{FF2B5EF4-FFF2-40B4-BE49-F238E27FC236}">
                  <a16:creationId xmlns:a16="http://schemas.microsoft.com/office/drawing/2014/main" id="{65833FC4-F030-27AC-A387-4F95B0A3910C}"/>
                </a:ext>
              </a:extLst>
            </p:cNvPr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7" name="圆角矩形 20">
                <a:extLst>
                  <a:ext uri="{FF2B5EF4-FFF2-40B4-BE49-F238E27FC236}">
                    <a16:creationId xmlns:a16="http://schemas.microsoft.com/office/drawing/2014/main" id="{F708A344-F573-9AD4-F484-6EF4870926AE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8" name="圆角矩形 21">
                <a:extLst>
                  <a:ext uri="{FF2B5EF4-FFF2-40B4-BE49-F238E27FC236}">
                    <a16:creationId xmlns:a16="http://schemas.microsoft.com/office/drawing/2014/main" id="{0D4B2D60-BD69-3BDA-9782-9FF8BC0D45A4}"/>
                  </a:ext>
                </a:extLst>
              </p:cNvPr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5321AB-7342-53D5-5616-AD731FFCCEB3}"/>
                </a:ext>
              </a:extLst>
            </p:cNvPr>
            <p:cNvSpPr txBox="1"/>
            <p:nvPr/>
          </p:nvSpPr>
          <p:spPr>
            <a:xfrm>
              <a:off x="1833087" y="2168145"/>
              <a:ext cx="1782385" cy="928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2.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Thảo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luận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về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bước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thư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điện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1707F56-F656-0B10-9AEB-41B5FCAB0792}"/>
              </a:ext>
            </a:extLst>
          </p:cNvPr>
          <p:cNvSpPr/>
          <p:nvPr/>
        </p:nvSpPr>
        <p:spPr>
          <a:xfrm>
            <a:off x="403654" y="1735016"/>
            <a:ext cx="11384692" cy="820633"/>
          </a:xfrm>
          <a:prstGeom prst="roundRect">
            <a:avLst>
              <a:gd name="adj" fmla="val 50000"/>
            </a:avLst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ln w="1905">
                <a:noFill/>
              </a:ln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507549-AFA7-2DF8-1C11-C2D0F62C644E}"/>
              </a:ext>
            </a:extLst>
          </p:cNvPr>
          <p:cNvSpPr/>
          <p:nvPr/>
        </p:nvSpPr>
        <p:spPr>
          <a:xfrm>
            <a:off x="1771927" y="3097633"/>
            <a:ext cx="10209058" cy="820633"/>
          </a:xfrm>
          <a:prstGeom prst="roundRect">
            <a:avLst>
              <a:gd name="adj" fmla="val 50000"/>
            </a:avLst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ln w="1905">
                <a:noFill/>
              </a:ln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C605A0-A3E9-D577-5929-44F1ACEA3E96}"/>
              </a:ext>
            </a:extLst>
          </p:cNvPr>
          <p:cNvSpPr/>
          <p:nvPr/>
        </p:nvSpPr>
        <p:spPr>
          <a:xfrm>
            <a:off x="5190156" y="4475752"/>
            <a:ext cx="5841420" cy="798311"/>
          </a:xfrm>
          <a:prstGeom prst="roundRect">
            <a:avLst>
              <a:gd name="adj" fmla="val 50000"/>
            </a:avLst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ln w="1905">
                <a:noFill/>
              </a:ln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F5F542B-9631-3000-1C16-2C1AD1C562BF}"/>
              </a:ext>
            </a:extLst>
          </p:cNvPr>
          <p:cNvSpPr/>
          <p:nvPr/>
        </p:nvSpPr>
        <p:spPr>
          <a:xfrm>
            <a:off x="6241907" y="5883269"/>
            <a:ext cx="4789669" cy="820633"/>
          </a:xfrm>
          <a:prstGeom prst="roundRect">
            <a:avLst>
              <a:gd name="adj" fmla="val 50000"/>
            </a:avLst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ln w="1905">
                <a:noFill/>
              </a:ln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mail là gì? Dùng làm gì? Cách tạo địa chỉ email miễn phí đơn giản -  Thegioididong.com">
            <a:extLst>
              <a:ext uri="{FF2B5EF4-FFF2-40B4-BE49-F238E27FC236}">
                <a16:creationId xmlns:a16="http://schemas.microsoft.com/office/drawing/2014/main" id="{9FFBE691-3302-8ABC-311F-A4745F49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889" l="10000" r="90000">
                        <a14:foregroundMark x1="37375" y1="87556" x2="57250" y2="92889"/>
                        <a14:foregroundMark x1="57250" y1="92889" x2="62875" y2="91333"/>
                        <a14:foregroundMark x1="77125" y1="65778" x2="77125" y2="65778"/>
                        <a14:foregroundMark x1="76750" y1="43333" x2="76750" y2="43333"/>
                        <a14:foregroundMark x1="71875" y1="23111" x2="71875" y2="23111"/>
                        <a14:foregroundMark x1="50000" y1="14889" x2="57375" y2="16000"/>
                        <a14:foregroundMark x1="36750" y1="14222" x2="34000" y2="24222"/>
                        <a14:foregroundMark x1="25750" y1="11556" x2="25750" y2="11556"/>
                        <a14:foregroundMark x1="29125" y1="11556" x2="20375" y2="13778"/>
                        <a14:foregroundMark x1="20375" y1="13778" x2="30000" y2="12667"/>
                        <a14:foregroundMark x1="18625" y1="50444" x2="27250" y2="37333"/>
                        <a14:foregroundMark x1="24750" y1="54889" x2="24750" y2="54889"/>
                        <a14:foregroundMark x1="24750" y1="54889" x2="24750" y2="54889"/>
                        <a14:foregroundMark x1="24750" y1="54889" x2="24750" y2="54889"/>
                        <a14:foregroundMark x1="24750" y1="54889" x2="24750" y2="54889"/>
                        <a14:foregroundMark x1="24750" y1="54889" x2="24750" y2="54889"/>
                        <a14:foregroundMark x1="24750" y1="54889" x2="24750" y2="54889"/>
                        <a14:foregroundMark x1="24750" y1="54889" x2="24750" y2="54889"/>
                        <a14:foregroundMark x1="24750" y1="54889" x2="30000" y2="55333"/>
                        <a14:foregroundMark x1="25750" y1="53111" x2="21125" y2="5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707">
            <a:off x="-318183" y="3971913"/>
            <a:ext cx="4789669" cy="269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1C9B308A-C54F-BAB4-2B12-1AA57428C51F}"/>
              </a:ext>
            </a:extLst>
          </p:cNvPr>
          <p:cNvSpPr/>
          <p:nvPr/>
        </p:nvSpPr>
        <p:spPr>
          <a:xfrm>
            <a:off x="5720862" y="2555649"/>
            <a:ext cx="656492" cy="54198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B2B97197-8CEC-24ED-8D3F-4C6EF880AE75}"/>
              </a:ext>
            </a:extLst>
          </p:cNvPr>
          <p:cNvSpPr/>
          <p:nvPr/>
        </p:nvSpPr>
        <p:spPr>
          <a:xfrm>
            <a:off x="6548210" y="3926017"/>
            <a:ext cx="656492" cy="54198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E8CA233-C692-3A83-99B2-E77246755E3E}"/>
              </a:ext>
            </a:extLst>
          </p:cNvPr>
          <p:cNvSpPr/>
          <p:nvPr/>
        </p:nvSpPr>
        <p:spPr>
          <a:xfrm>
            <a:off x="7980249" y="5285227"/>
            <a:ext cx="656492" cy="54198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336187" y="1099669"/>
            <a:ext cx="10256373" cy="1773370"/>
            <a:chOff x="335021" y="23792"/>
            <a:chExt cx="8572280" cy="1553496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335021" y="23792"/>
              <a:ext cx="8572280" cy="1553496"/>
              <a:chOff x="335021" y="23792"/>
              <a:chExt cx="8572280" cy="1553496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92773" y="279139"/>
              <a:ext cx="7833629" cy="93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Dựa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1,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đóng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vai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Dương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thư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điện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tử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0BB663A-29AE-A681-8E12-40B2DCC8BBD3}"/>
              </a:ext>
            </a:extLst>
          </p:cNvPr>
          <p:cNvGrpSpPr/>
          <p:nvPr/>
        </p:nvGrpSpPr>
        <p:grpSpPr>
          <a:xfrm>
            <a:off x="637804" y="80518"/>
            <a:ext cx="6278792" cy="994619"/>
            <a:chOff x="1833087" y="1991423"/>
            <a:chExt cx="1782385" cy="857750"/>
          </a:xfrm>
        </p:grpSpPr>
        <p:grpSp>
          <p:nvGrpSpPr>
            <p:cNvPr id="6" name="组合 19">
              <a:extLst>
                <a:ext uri="{FF2B5EF4-FFF2-40B4-BE49-F238E27FC236}">
                  <a16:creationId xmlns:a16="http://schemas.microsoft.com/office/drawing/2014/main" id="{955C5E47-E874-683E-4818-027DA3FF3165}"/>
                </a:ext>
              </a:extLst>
            </p:cNvPr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8" name="圆角矩形 20">
                <a:extLst>
                  <a:ext uri="{FF2B5EF4-FFF2-40B4-BE49-F238E27FC236}">
                    <a16:creationId xmlns:a16="http://schemas.microsoft.com/office/drawing/2014/main" id="{BBFC2D53-2833-12D7-9237-F1F395F4360F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9" name="圆角矩形 21">
                <a:extLst>
                  <a:ext uri="{FF2B5EF4-FFF2-40B4-BE49-F238E27FC236}">
                    <a16:creationId xmlns:a16="http://schemas.microsoft.com/office/drawing/2014/main" id="{81EF3A36-D261-814B-3366-3FF6030BEEF1}"/>
                  </a:ext>
                </a:extLst>
              </p:cNvPr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7F5487-2DA0-C8A5-6E97-2CA592445985}"/>
                </a:ext>
              </a:extLst>
            </p:cNvPr>
            <p:cNvSpPr txBox="1"/>
            <p:nvPr/>
          </p:nvSpPr>
          <p:spPr>
            <a:xfrm>
              <a:off x="1833087" y="2168145"/>
              <a:ext cx="1782385" cy="504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3.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Trả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lời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thư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điện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E0EBEC-727E-46E1-7151-C4B274D5017E}"/>
              </a:ext>
            </a:extLst>
          </p:cNvPr>
          <p:cNvSpPr/>
          <p:nvPr/>
        </p:nvSpPr>
        <p:spPr>
          <a:xfrm>
            <a:off x="0" y="2954514"/>
            <a:ext cx="5861538" cy="38664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1B771-626A-598B-90DF-75FF4A515277}"/>
              </a:ext>
            </a:extLst>
          </p:cNvPr>
          <p:cNvSpPr txBox="1"/>
          <p:nvPr/>
        </p:nvSpPr>
        <p:spPr>
          <a:xfrm>
            <a:off x="381147" y="3200108"/>
            <a:ext cx="55891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thư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gửi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ai,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ý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ý</a:t>
            </a: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Hoàn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chỉnh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Free vector one happy girl working on computer">
            <a:extLst>
              <a:ext uri="{FF2B5EF4-FFF2-40B4-BE49-F238E27FC236}">
                <a16:creationId xmlns:a16="http://schemas.microsoft.com/office/drawing/2014/main" id="{3CD109BF-6EE2-D63F-C4BF-E57DBC391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1967"/>
            <a:ext cx="5063246" cy="304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61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A05D944-1686-3461-3FF8-5DFD408913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055054"/>
              </p:ext>
            </p:extLst>
          </p:nvPr>
        </p:nvGraphicFramePr>
        <p:xfrm>
          <a:off x="-264160" y="822113"/>
          <a:ext cx="12070080" cy="603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B3245ED-75D1-90E3-8DE9-98FDB0DF3048}"/>
              </a:ext>
            </a:extLst>
          </p:cNvPr>
          <p:cNvGrpSpPr/>
          <p:nvPr/>
        </p:nvGrpSpPr>
        <p:grpSpPr>
          <a:xfrm>
            <a:off x="547502" y="109350"/>
            <a:ext cx="10446756" cy="630530"/>
            <a:chOff x="1833087" y="1991423"/>
            <a:chExt cx="1782385" cy="857750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1B5DEE9D-D145-1C0A-2D84-832B743BA0D2}"/>
                </a:ext>
              </a:extLst>
            </p:cNvPr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6" name="圆角矩形 20">
                <a:extLst>
                  <a:ext uri="{FF2B5EF4-FFF2-40B4-BE49-F238E27FC236}">
                    <a16:creationId xmlns:a16="http://schemas.microsoft.com/office/drawing/2014/main" id="{49FB0582-C14A-69C4-1BCE-90DC6E8BBF5B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7" name="圆角矩形 21">
                <a:extLst>
                  <a:ext uri="{FF2B5EF4-FFF2-40B4-BE49-F238E27FC236}">
                    <a16:creationId xmlns:a16="http://schemas.microsoft.com/office/drawing/2014/main" id="{4D98C72B-66EF-B8CA-5EBC-B9801E288171}"/>
                  </a:ext>
                </a:extLst>
              </p:cNvPr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FF4CF8-F5EF-D576-A64A-AD490DFA99D3}"/>
                </a:ext>
              </a:extLst>
            </p:cNvPr>
            <p:cNvSpPr txBox="1"/>
            <p:nvPr/>
          </p:nvSpPr>
          <p:spPr>
            <a:xfrm>
              <a:off x="1833087" y="2032057"/>
              <a:ext cx="1782385" cy="79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3.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Thảo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luận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về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bước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thư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điện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53DB46-C048-684D-12DE-404E0A7CFBB0}"/>
              </a:ext>
            </a:extLst>
          </p:cNvPr>
          <p:cNvGrpSpPr/>
          <p:nvPr/>
        </p:nvGrpSpPr>
        <p:grpSpPr>
          <a:xfrm>
            <a:off x="426787" y="328247"/>
            <a:ext cx="7732473" cy="1362659"/>
            <a:chOff x="1833087" y="1991423"/>
            <a:chExt cx="1782385" cy="1105705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22E4FE6E-8029-9E14-9CC5-CD5C36BEE343}"/>
                </a:ext>
              </a:extLst>
            </p:cNvPr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5" name="圆角矩形 20">
                <a:extLst>
                  <a:ext uri="{FF2B5EF4-FFF2-40B4-BE49-F238E27FC236}">
                    <a16:creationId xmlns:a16="http://schemas.microsoft.com/office/drawing/2014/main" id="{43DFD8FE-5947-309B-F1D5-5DF9D6B83254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6" name="圆角矩形 21">
                <a:extLst>
                  <a:ext uri="{FF2B5EF4-FFF2-40B4-BE49-F238E27FC236}">
                    <a16:creationId xmlns:a16="http://schemas.microsoft.com/office/drawing/2014/main" id="{0525C028-CA43-F525-0848-2013A4F1F42C}"/>
                  </a:ext>
                </a:extLst>
              </p:cNvPr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BC9105-C8B3-722F-DE92-F9213D726F05}"/>
                </a:ext>
              </a:extLst>
            </p:cNvPr>
            <p:cNvSpPr txBox="1"/>
            <p:nvPr/>
          </p:nvSpPr>
          <p:spPr>
            <a:xfrm>
              <a:off x="1833087" y="2168145"/>
              <a:ext cx="1782385" cy="928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3.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Giới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thiệu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thư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điện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tử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đã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viết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E083D83-7C82-9E85-E836-0826C0BCF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06" y="1471908"/>
            <a:ext cx="5770813" cy="538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3B557AC-18DC-C35C-AB90-B8719ED68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07" y="241698"/>
            <a:ext cx="6269585" cy="63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47E5CF-AB8E-C7FA-06C0-B83D7A426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9230792" y="2000657"/>
            <a:ext cx="3654958" cy="46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F5929-344C-1160-851F-866A460B5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9423018" y="2094919"/>
            <a:ext cx="3654958" cy="461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F749C9-6040-4253-4134-6975C49C1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454580" y="2449887"/>
            <a:ext cx="2874774" cy="4078766"/>
          </a:xfrm>
          <a:prstGeom prst="rect">
            <a:avLst/>
          </a:prstGeom>
        </p:spPr>
      </p:pic>
      <p:pic>
        <p:nvPicPr>
          <p:cNvPr id="5" name="图片 35">
            <a:extLst>
              <a:ext uri="{FF2B5EF4-FFF2-40B4-BE49-F238E27FC236}">
                <a16:creationId xmlns:a16="http://schemas.microsoft.com/office/drawing/2014/main" id="{9A891B6D-C988-C13F-492F-502882DF2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86" y="-776922"/>
            <a:ext cx="7921147" cy="5104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02728-0158-EEE8-984C-EE0D032AF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3926" y="965128"/>
            <a:ext cx="12192000" cy="16696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22AA0C-34E8-E0F4-CFBB-CD0E08AE44B4}"/>
              </a:ext>
            </a:extLst>
          </p:cNvPr>
          <p:cNvGrpSpPr/>
          <p:nvPr/>
        </p:nvGrpSpPr>
        <p:grpSpPr>
          <a:xfrm>
            <a:off x="3089624" y="3671387"/>
            <a:ext cx="7501211" cy="3039175"/>
            <a:chOff x="3089624" y="3671387"/>
            <a:chExt cx="7501211" cy="3039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E4E20E8-786C-82FD-B777-F6A90CB15071}"/>
                </a:ext>
              </a:extLst>
            </p:cNvPr>
            <p:cNvSpPr/>
            <p:nvPr/>
          </p:nvSpPr>
          <p:spPr>
            <a:xfrm>
              <a:off x="3089624" y="3671387"/>
              <a:ext cx="7501211" cy="3039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57015B8-79B7-508B-2733-2EF2FA711065}"/>
                </a:ext>
              </a:extLst>
            </p:cNvPr>
            <p:cNvSpPr/>
            <p:nvPr/>
          </p:nvSpPr>
          <p:spPr>
            <a:xfrm>
              <a:off x="3262687" y="3792580"/>
              <a:ext cx="7155083" cy="2796788"/>
            </a:xfrm>
            <a:custGeom>
              <a:avLst/>
              <a:gdLst>
                <a:gd name="connsiteX0" fmla="*/ 0 w 7155083"/>
                <a:gd name="connsiteY0" fmla="*/ 466141 h 2796788"/>
                <a:gd name="connsiteX1" fmla="*/ 466141 w 7155083"/>
                <a:gd name="connsiteY1" fmla="*/ 0 h 2796788"/>
                <a:gd name="connsiteX2" fmla="*/ 1095335 w 7155083"/>
                <a:gd name="connsiteY2" fmla="*/ 0 h 2796788"/>
                <a:gd name="connsiteX3" fmla="*/ 1662302 w 7155083"/>
                <a:gd name="connsiteY3" fmla="*/ 0 h 2796788"/>
                <a:gd name="connsiteX4" fmla="*/ 2167040 w 7155083"/>
                <a:gd name="connsiteY4" fmla="*/ 0 h 2796788"/>
                <a:gd name="connsiteX5" fmla="*/ 2796234 w 7155083"/>
                <a:gd name="connsiteY5" fmla="*/ 0 h 2796788"/>
                <a:gd name="connsiteX6" fmla="*/ 3549885 w 7155083"/>
                <a:gd name="connsiteY6" fmla="*/ 0 h 2796788"/>
                <a:gd name="connsiteX7" fmla="*/ 4116851 w 7155083"/>
                <a:gd name="connsiteY7" fmla="*/ 0 h 2796788"/>
                <a:gd name="connsiteX8" fmla="*/ 4746045 w 7155083"/>
                <a:gd name="connsiteY8" fmla="*/ 0 h 2796788"/>
                <a:gd name="connsiteX9" fmla="*/ 5437468 w 7155083"/>
                <a:gd name="connsiteY9" fmla="*/ 0 h 2796788"/>
                <a:gd name="connsiteX10" fmla="*/ 6688942 w 7155083"/>
                <a:gd name="connsiteY10" fmla="*/ 0 h 2796788"/>
                <a:gd name="connsiteX11" fmla="*/ 7155083 w 7155083"/>
                <a:gd name="connsiteY11" fmla="*/ 466141 h 2796788"/>
                <a:gd name="connsiteX12" fmla="*/ 7155083 w 7155083"/>
                <a:gd name="connsiteY12" fmla="*/ 1087643 h 2796788"/>
                <a:gd name="connsiteX13" fmla="*/ 7155083 w 7155083"/>
                <a:gd name="connsiteY13" fmla="*/ 1690500 h 2796788"/>
                <a:gd name="connsiteX14" fmla="*/ 7155083 w 7155083"/>
                <a:gd name="connsiteY14" fmla="*/ 2330647 h 2796788"/>
                <a:gd name="connsiteX15" fmla="*/ 6688942 w 7155083"/>
                <a:gd name="connsiteY15" fmla="*/ 2796788 h 2796788"/>
                <a:gd name="connsiteX16" fmla="*/ 6184204 w 7155083"/>
                <a:gd name="connsiteY16" fmla="*/ 2796788 h 2796788"/>
                <a:gd name="connsiteX17" fmla="*/ 5679465 w 7155083"/>
                <a:gd name="connsiteY17" fmla="*/ 2796788 h 2796788"/>
                <a:gd name="connsiteX18" fmla="*/ 5174727 w 7155083"/>
                <a:gd name="connsiteY18" fmla="*/ 2796788 h 2796788"/>
                <a:gd name="connsiteX19" fmla="*/ 4358849 w 7155083"/>
                <a:gd name="connsiteY19" fmla="*/ 2796788 h 2796788"/>
                <a:gd name="connsiteX20" fmla="*/ 3791882 w 7155083"/>
                <a:gd name="connsiteY20" fmla="*/ 2796788 h 2796788"/>
                <a:gd name="connsiteX21" fmla="*/ 3162688 w 7155083"/>
                <a:gd name="connsiteY21" fmla="*/ 2796788 h 2796788"/>
                <a:gd name="connsiteX22" fmla="*/ 2409038 w 7155083"/>
                <a:gd name="connsiteY22" fmla="*/ 2796788 h 2796788"/>
                <a:gd name="connsiteX23" fmla="*/ 1779843 w 7155083"/>
                <a:gd name="connsiteY23" fmla="*/ 2796788 h 2796788"/>
                <a:gd name="connsiteX24" fmla="*/ 1275105 w 7155083"/>
                <a:gd name="connsiteY24" fmla="*/ 2796788 h 2796788"/>
                <a:gd name="connsiteX25" fmla="*/ 466141 w 7155083"/>
                <a:gd name="connsiteY25" fmla="*/ 2796788 h 2796788"/>
                <a:gd name="connsiteX26" fmla="*/ 0 w 7155083"/>
                <a:gd name="connsiteY26" fmla="*/ 2330647 h 2796788"/>
                <a:gd name="connsiteX27" fmla="*/ 0 w 7155083"/>
                <a:gd name="connsiteY27" fmla="*/ 1746435 h 2796788"/>
                <a:gd name="connsiteX28" fmla="*/ 0 w 7155083"/>
                <a:gd name="connsiteY28" fmla="*/ 1143578 h 2796788"/>
                <a:gd name="connsiteX29" fmla="*/ 0 w 7155083"/>
                <a:gd name="connsiteY29" fmla="*/ 466141 h 279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55083" h="2796788" fill="none" extrusionOk="0">
                  <a:moveTo>
                    <a:pt x="0" y="466141"/>
                  </a:moveTo>
                  <a:cubicBezTo>
                    <a:pt x="22580" y="150137"/>
                    <a:pt x="220761" y="14415"/>
                    <a:pt x="466141" y="0"/>
                  </a:cubicBezTo>
                  <a:cubicBezTo>
                    <a:pt x="745243" y="10299"/>
                    <a:pt x="897992" y="29310"/>
                    <a:pt x="1095335" y="0"/>
                  </a:cubicBezTo>
                  <a:cubicBezTo>
                    <a:pt x="1292678" y="-29310"/>
                    <a:pt x="1480523" y="8132"/>
                    <a:pt x="1662302" y="0"/>
                  </a:cubicBezTo>
                  <a:cubicBezTo>
                    <a:pt x="1844081" y="-8132"/>
                    <a:pt x="1970027" y="-11362"/>
                    <a:pt x="2167040" y="0"/>
                  </a:cubicBezTo>
                  <a:cubicBezTo>
                    <a:pt x="2364053" y="11362"/>
                    <a:pt x="2584171" y="14648"/>
                    <a:pt x="2796234" y="0"/>
                  </a:cubicBezTo>
                  <a:cubicBezTo>
                    <a:pt x="3008297" y="-14648"/>
                    <a:pt x="3308141" y="-23516"/>
                    <a:pt x="3549885" y="0"/>
                  </a:cubicBezTo>
                  <a:cubicBezTo>
                    <a:pt x="3791629" y="23516"/>
                    <a:pt x="3928163" y="-14729"/>
                    <a:pt x="4116851" y="0"/>
                  </a:cubicBezTo>
                  <a:cubicBezTo>
                    <a:pt x="4305539" y="14729"/>
                    <a:pt x="4552916" y="-16500"/>
                    <a:pt x="4746045" y="0"/>
                  </a:cubicBezTo>
                  <a:cubicBezTo>
                    <a:pt x="4939174" y="16500"/>
                    <a:pt x="5173334" y="5097"/>
                    <a:pt x="5437468" y="0"/>
                  </a:cubicBezTo>
                  <a:cubicBezTo>
                    <a:pt x="5701602" y="-5097"/>
                    <a:pt x="6403549" y="-8020"/>
                    <a:pt x="6688942" y="0"/>
                  </a:cubicBezTo>
                  <a:cubicBezTo>
                    <a:pt x="6960180" y="-50229"/>
                    <a:pt x="7137970" y="195789"/>
                    <a:pt x="7155083" y="466141"/>
                  </a:cubicBezTo>
                  <a:cubicBezTo>
                    <a:pt x="7139613" y="617734"/>
                    <a:pt x="7140069" y="924863"/>
                    <a:pt x="7155083" y="1087643"/>
                  </a:cubicBezTo>
                  <a:cubicBezTo>
                    <a:pt x="7170097" y="1250423"/>
                    <a:pt x="7145923" y="1511375"/>
                    <a:pt x="7155083" y="1690500"/>
                  </a:cubicBezTo>
                  <a:cubicBezTo>
                    <a:pt x="7164243" y="1869625"/>
                    <a:pt x="7128955" y="2157831"/>
                    <a:pt x="7155083" y="2330647"/>
                  </a:cubicBezTo>
                  <a:cubicBezTo>
                    <a:pt x="7185805" y="2613475"/>
                    <a:pt x="6956223" y="2779762"/>
                    <a:pt x="6688942" y="2796788"/>
                  </a:cubicBezTo>
                  <a:cubicBezTo>
                    <a:pt x="6555908" y="2778081"/>
                    <a:pt x="6330795" y="2799948"/>
                    <a:pt x="6184204" y="2796788"/>
                  </a:cubicBezTo>
                  <a:cubicBezTo>
                    <a:pt x="6037613" y="2793628"/>
                    <a:pt x="5859599" y="2820038"/>
                    <a:pt x="5679465" y="2796788"/>
                  </a:cubicBezTo>
                  <a:cubicBezTo>
                    <a:pt x="5499331" y="2773538"/>
                    <a:pt x="5365647" y="2815408"/>
                    <a:pt x="5174727" y="2796788"/>
                  </a:cubicBezTo>
                  <a:cubicBezTo>
                    <a:pt x="4983807" y="2778168"/>
                    <a:pt x="4594964" y="2837131"/>
                    <a:pt x="4358849" y="2796788"/>
                  </a:cubicBezTo>
                  <a:cubicBezTo>
                    <a:pt x="4122734" y="2756445"/>
                    <a:pt x="3978848" y="2822259"/>
                    <a:pt x="3791882" y="2796788"/>
                  </a:cubicBezTo>
                  <a:cubicBezTo>
                    <a:pt x="3604916" y="2771317"/>
                    <a:pt x="3420275" y="2791977"/>
                    <a:pt x="3162688" y="2796788"/>
                  </a:cubicBezTo>
                  <a:cubicBezTo>
                    <a:pt x="2905101" y="2801599"/>
                    <a:pt x="2677247" y="2791325"/>
                    <a:pt x="2409038" y="2796788"/>
                  </a:cubicBezTo>
                  <a:cubicBezTo>
                    <a:pt x="2140829" y="2802252"/>
                    <a:pt x="2011428" y="2774950"/>
                    <a:pt x="1779843" y="2796788"/>
                  </a:cubicBezTo>
                  <a:cubicBezTo>
                    <a:pt x="1548258" y="2818626"/>
                    <a:pt x="1499126" y="2820102"/>
                    <a:pt x="1275105" y="2796788"/>
                  </a:cubicBezTo>
                  <a:cubicBezTo>
                    <a:pt x="1051084" y="2773474"/>
                    <a:pt x="733847" y="2824862"/>
                    <a:pt x="466141" y="2796788"/>
                  </a:cubicBezTo>
                  <a:cubicBezTo>
                    <a:pt x="243979" y="2796562"/>
                    <a:pt x="39645" y="2628375"/>
                    <a:pt x="0" y="2330647"/>
                  </a:cubicBezTo>
                  <a:cubicBezTo>
                    <a:pt x="-10944" y="2089967"/>
                    <a:pt x="14257" y="1882890"/>
                    <a:pt x="0" y="1746435"/>
                  </a:cubicBezTo>
                  <a:cubicBezTo>
                    <a:pt x="-14257" y="1609980"/>
                    <a:pt x="-7951" y="1411810"/>
                    <a:pt x="0" y="1143578"/>
                  </a:cubicBezTo>
                  <a:cubicBezTo>
                    <a:pt x="7951" y="875346"/>
                    <a:pt x="4765" y="665267"/>
                    <a:pt x="0" y="466141"/>
                  </a:cubicBezTo>
                  <a:close/>
                </a:path>
                <a:path w="7155083" h="2796788" stroke="0" extrusionOk="0">
                  <a:moveTo>
                    <a:pt x="0" y="466141"/>
                  </a:moveTo>
                  <a:cubicBezTo>
                    <a:pt x="-8369" y="224143"/>
                    <a:pt x="173219" y="-49634"/>
                    <a:pt x="466141" y="0"/>
                  </a:cubicBezTo>
                  <a:cubicBezTo>
                    <a:pt x="663363" y="6670"/>
                    <a:pt x="839025" y="-25146"/>
                    <a:pt x="970879" y="0"/>
                  </a:cubicBezTo>
                  <a:cubicBezTo>
                    <a:pt x="1102733" y="25146"/>
                    <a:pt x="1439629" y="6651"/>
                    <a:pt x="1724530" y="0"/>
                  </a:cubicBezTo>
                  <a:cubicBezTo>
                    <a:pt x="2009431" y="-6651"/>
                    <a:pt x="2314828" y="-33703"/>
                    <a:pt x="2540408" y="0"/>
                  </a:cubicBezTo>
                  <a:cubicBezTo>
                    <a:pt x="2765988" y="33703"/>
                    <a:pt x="3089771" y="-20559"/>
                    <a:pt x="3356286" y="0"/>
                  </a:cubicBezTo>
                  <a:cubicBezTo>
                    <a:pt x="3622801" y="20559"/>
                    <a:pt x="3730454" y="32872"/>
                    <a:pt x="4047709" y="0"/>
                  </a:cubicBezTo>
                  <a:cubicBezTo>
                    <a:pt x="4364964" y="-32872"/>
                    <a:pt x="4449163" y="-5662"/>
                    <a:pt x="4801359" y="0"/>
                  </a:cubicBezTo>
                  <a:cubicBezTo>
                    <a:pt x="5153555" y="5662"/>
                    <a:pt x="5258551" y="-22484"/>
                    <a:pt x="5555009" y="0"/>
                  </a:cubicBezTo>
                  <a:cubicBezTo>
                    <a:pt x="5851467" y="22484"/>
                    <a:pt x="6223060" y="-33229"/>
                    <a:pt x="6688942" y="0"/>
                  </a:cubicBezTo>
                  <a:cubicBezTo>
                    <a:pt x="6897092" y="-40481"/>
                    <a:pt x="7161096" y="219476"/>
                    <a:pt x="7155083" y="466141"/>
                  </a:cubicBezTo>
                  <a:cubicBezTo>
                    <a:pt x="7127847" y="700677"/>
                    <a:pt x="7173863" y="761779"/>
                    <a:pt x="7155083" y="1050353"/>
                  </a:cubicBezTo>
                  <a:cubicBezTo>
                    <a:pt x="7136303" y="1338927"/>
                    <a:pt x="7139362" y="1381301"/>
                    <a:pt x="7155083" y="1690500"/>
                  </a:cubicBezTo>
                  <a:cubicBezTo>
                    <a:pt x="7170804" y="1999699"/>
                    <a:pt x="7140624" y="2165983"/>
                    <a:pt x="7155083" y="2330647"/>
                  </a:cubicBezTo>
                  <a:cubicBezTo>
                    <a:pt x="7161867" y="2651017"/>
                    <a:pt x="6974365" y="2847927"/>
                    <a:pt x="6688942" y="2796788"/>
                  </a:cubicBezTo>
                  <a:cubicBezTo>
                    <a:pt x="6439074" y="2799994"/>
                    <a:pt x="6374688" y="2775724"/>
                    <a:pt x="6121976" y="2796788"/>
                  </a:cubicBezTo>
                  <a:cubicBezTo>
                    <a:pt x="5869264" y="2817852"/>
                    <a:pt x="5685507" y="2786660"/>
                    <a:pt x="5430553" y="2796788"/>
                  </a:cubicBezTo>
                  <a:cubicBezTo>
                    <a:pt x="5175599" y="2806916"/>
                    <a:pt x="4982689" y="2813985"/>
                    <a:pt x="4863587" y="2796788"/>
                  </a:cubicBezTo>
                  <a:cubicBezTo>
                    <a:pt x="4744485" y="2779591"/>
                    <a:pt x="4436462" y="2766784"/>
                    <a:pt x="4047709" y="2796788"/>
                  </a:cubicBezTo>
                  <a:cubicBezTo>
                    <a:pt x="3658956" y="2826792"/>
                    <a:pt x="3530235" y="2764478"/>
                    <a:pt x="3294058" y="2796788"/>
                  </a:cubicBezTo>
                  <a:cubicBezTo>
                    <a:pt x="3057881" y="2829098"/>
                    <a:pt x="2996207" y="2798643"/>
                    <a:pt x="2789320" y="2796788"/>
                  </a:cubicBezTo>
                  <a:cubicBezTo>
                    <a:pt x="2582433" y="2794933"/>
                    <a:pt x="2302097" y="2775028"/>
                    <a:pt x="1973442" y="2796788"/>
                  </a:cubicBezTo>
                  <a:cubicBezTo>
                    <a:pt x="1644787" y="2818548"/>
                    <a:pt x="1469625" y="2774477"/>
                    <a:pt x="1219791" y="2796788"/>
                  </a:cubicBezTo>
                  <a:cubicBezTo>
                    <a:pt x="969957" y="2819099"/>
                    <a:pt x="640058" y="2771977"/>
                    <a:pt x="466141" y="2796788"/>
                  </a:cubicBezTo>
                  <a:cubicBezTo>
                    <a:pt x="203660" y="2848725"/>
                    <a:pt x="-4225" y="2572593"/>
                    <a:pt x="0" y="2330647"/>
                  </a:cubicBezTo>
                  <a:cubicBezTo>
                    <a:pt x="-1821" y="2098212"/>
                    <a:pt x="-12700" y="2024865"/>
                    <a:pt x="0" y="1746435"/>
                  </a:cubicBezTo>
                  <a:cubicBezTo>
                    <a:pt x="12700" y="1468005"/>
                    <a:pt x="21802" y="1254067"/>
                    <a:pt x="0" y="1124933"/>
                  </a:cubicBezTo>
                  <a:cubicBezTo>
                    <a:pt x="-21802" y="995799"/>
                    <a:pt x="-5381" y="698266"/>
                    <a:pt x="0" y="466141"/>
                  </a:cubicBezTo>
                  <a:close/>
                </a:path>
              </a:pathLst>
            </a:custGeom>
            <a:ln w="28575">
              <a:extLst>
                <a:ext uri="{C807C97D-BFC1-408E-A445-0C87EB9F89A2}">
                  <ask:lineSketchStyleProps xmlns:ask="http://schemas.microsoft.com/office/drawing/2018/sketchyshapes" sd="159318727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Chia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sẻ</a:t>
              </a:r>
              <a:r>
                <a:rPr lang="en-US" sz="4400" b="1" dirty="0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thư</a:t>
              </a:r>
              <a:r>
                <a:rPr lang="en-US" sz="4400" b="1" dirty="0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4400" b="1" dirty="0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4400" b="1" dirty="0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4400" b="1" dirty="0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lớp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83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85" y="393668"/>
            <a:ext cx="2810778" cy="1149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074F1-C648-0591-217D-14105F86A1FC}"/>
              </a:ext>
            </a:extLst>
          </p:cNvPr>
          <p:cNvSpPr txBox="1"/>
          <p:nvPr/>
        </p:nvSpPr>
        <p:spPr>
          <a:xfrm>
            <a:off x="1504949" y="3260285"/>
            <a:ext cx="9163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D55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4949" y="4340074"/>
            <a:ext cx="4607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D55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D55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8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21" y="1258636"/>
            <a:ext cx="5870957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827" y="960464"/>
            <a:ext cx="7045112" cy="3513832"/>
          </a:xfrm>
          <a:prstGeom prst="cloud">
            <a:avLst/>
          </a:prstGeom>
          <a:noFill/>
          <a:ln w="28575">
            <a:solidFill>
              <a:srgbClr val="2D554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lạc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94684" l="5911" r="96805">
                        <a14:foregroundMark x1="27476" y1="17276" x2="24920" y2="92359"/>
                        <a14:foregroundMark x1="28435" y1="26246" x2="12300" y2="36877"/>
                        <a14:foregroundMark x1="76837" y1="63787" x2="83067" y2="69435"/>
                        <a14:foregroundMark x1="57508" y1="61296" x2="62939" y2="61462"/>
                        <a14:foregroundMark x1="60064" y1="60963" x2="59744" y2="58638"/>
                        <a14:foregroundMark x1="60543" y1="59136" x2="56390" y2="60631"/>
                        <a14:foregroundMark x1="68530" y1="88704" x2="85942" y2="89867"/>
                        <a14:foregroundMark x1="67891" y1="89369" x2="74441" y2="90365"/>
                        <a14:foregroundMark x1="20927" y1="90199" x2="40575" y2="90365"/>
                        <a14:foregroundMark x1="28754" y1="91030" x2="34185" y2="91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70" y="2060155"/>
            <a:ext cx="4641686" cy="44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409FCB8-4CB0-91A1-E92E-29EB6A0191DD}"/>
              </a:ext>
            </a:extLst>
          </p:cNvPr>
          <p:cNvGrpSpPr/>
          <p:nvPr/>
        </p:nvGrpSpPr>
        <p:grpSpPr>
          <a:xfrm>
            <a:off x="2858297" y="1714954"/>
            <a:ext cx="2632091" cy="1257009"/>
            <a:chOff x="960705" y="2352715"/>
            <a:chExt cx="4190029" cy="12570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54FBB5-8E7B-37F7-AF70-FBE02C8A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705" y="2352715"/>
              <a:ext cx="4190029" cy="12570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44D1CD-F4FE-CBDD-7240-3EAF1C9BFCB6}"/>
                </a:ext>
              </a:extLst>
            </p:cNvPr>
            <p:cNvSpPr txBox="1"/>
            <p:nvPr/>
          </p:nvSpPr>
          <p:spPr>
            <a:xfrm>
              <a:off x="1187896" y="2565720"/>
              <a:ext cx="36914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tay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619E9-5B26-95B3-3EA6-8A4B3809126B}"/>
              </a:ext>
            </a:extLst>
          </p:cNvPr>
          <p:cNvGrpSpPr/>
          <p:nvPr/>
        </p:nvGrpSpPr>
        <p:grpSpPr>
          <a:xfrm>
            <a:off x="0" y="4897280"/>
            <a:ext cx="5783085" cy="1257009"/>
            <a:chOff x="404446" y="2352715"/>
            <a:chExt cx="4999317" cy="12570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C5C656-5343-2B3C-89CE-CA4A9E201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705" y="2352715"/>
              <a:ext cx="4190029" cy="12570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1D44FB-1565-9E34-F955-E611D840090E}"/>
                </a:ext>
              </a:extLst>
            </p:cNvPr>
            <p:cNvSpPr txBox="1"/>
            <p:nvPr/>
          </p:nvSpPr>
          <p:spPr>
            <a:xfrm>
              <a:off x="404446" y="2625524"/>
              <a:ext cx="49993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Gọi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thoại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B31CD5-5B01-014E-00E7-8B9D238BB1D0}"/>
              </a:ext>
            </a:extLst>
          </p:cNvPr>
          <p:cNvGrpSpPr/>
          <p:nvPr/>
        </p:nvGrpSpPr>
        <p:grpSpPr>
          <a:xfrm>
            <a:off x="7101497" y="373042"/>
            <a:ext cx="4284935" cy="992707"/>
            <a:chOff x="960705" y="2352715"/>
            <a:chExt cx="4190029" cy="125700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D5DD6B8-53A3-9C73-04BC-73F9E891F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705" y="2352715"/>
              <a:ext cx="4190029" cy="12570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B357B7-E726-74FC-B656-E761577085AE}"/>
                </a:ext>
              </a:extLst>
            </p:cNvPr>
            <p:cNvSpPr txBox="1"/>
            <p:nvPr/>
          </p:nvSpPr>
          <p:spPr>
            <a:xfrm>
              <a:off x="1187896" y="2565720"/>
              <a:ext cx="3691462" cy="696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hội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C72C7A-D458-A11A-8A11-41290F5F763B}"/>
              </a:ext>
            </a:extLst>
          </p:cNvPr>
          <p:cNvGrpSpPr/>
          <p:nvPr/>
        </p:nvGrpSpPr>
        <p:grpSpPr>
          <a:xfrm>
            <a:off x="6763827" y="5524031"/>
            <a:ext cx="4428361" cy="1257009"/>
            <a:chOff x="1132322" y="2352715"/>
            <a:chExt cx="4190029" cy="11683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0A576A-2583-7C40-2180-348D063FD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322" y="2352715"/>
              <a:ext cx="4190029" cy="116832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AA726D-716B-E4AA-05CD-29DCF698F384}"/>
                </a:ext>
              </a:extLst>
            </p:cNvPr>
            <p:cNvSpPr txBox="1"/>
            <p:nvPr/>
          </p:nvSpPr>
          <p:spPr>
            <a:xfrm>
              <a:off x="1187896" y="2565720"/>
              <a:ext cx="36914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tử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ạng xã hội là gì? Những đặc điểm của mạng xã hội bạn nên biết -  Thegioididong.com">
            <a:extLst>
              <a:ext uri="{FF2B5EF4-FFF2-40B4-BE49-F238E27FC236}">
                <a16:creationId xmlns:a16="http://schemas.microsoft.com/office/drawing/2014/main" id="{7ECD50C3-BD0C-7756-6161-7EDA9F0E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30" y="1365749"/>
            <a:ext cx="3465879" cy="19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Biểu Tượng Ui Biểu Tượng Nhỏ điện Thoại Hoạt Hình Minh Họa PNG ,  Phim Hoạt Hình Sáng Tạo, Minh Họa, Tải Xuống Bản đồ Png PNG và Vector với">
            <a:extLst>
              <a:ext uri="{FF2B5EF4-FFF2-40B4-BE49-F238E27FC236}">
                <a16:creationId xmlns:a16="http://schemas.microsoft.com/office/drawing/2014/main" id="{50A46E95-93B4-561E-DC30-EA5D281E0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2" b="89695" l="10000" r="96042">
                        <a14:foregroundMark x1="25313" y1="19874" x2="25313" y2="19874"/>
                        <a14:foregroundMark x1="18125" y1="20505" x2="37500" y2="2208"/>
                        <a14:foregroundMark x1="37500" y1="2208" x2="79271" y2="10095"/>
                        <a14:foregroundMark x1="79271" y1="10095" x2="95208" y2="23028"/>
                        <a14:foregroundMark x1="95208" y1="23028" x2="96042" y2="24290"/>
                        <a14:foregroundMark x1="93021" y1="15352" x2="80729" y2="4942"/>
                        <a14:foregroundMark x1="80729" y1="4942" x2="33333" y2="7361"/>
                        <a14:foregroundMark x1="33333" y1="7361" x2="15937" y2="13985"/>
                        <a14:foregroundMark x1="15937" y1="13985" x2="14479" y2="15773"/>
                        <a14:foregroundMark x1="28021" y1="3049" x2="46458" y2="1682"/>
                        <a14:foregroundMark x1="46458" y1="1682" x2="85521" y2="3049"/>
                        <a14:foregroundMark x1="44271" y1="39327" x2="66979" y2="53628"/>
                        <a14:foregroundMark x1="62187" y1="34175" x2="37708" y2="52576"/>
                        <a14:foregroundMark x1="37708" y1="52576" x2="36771" y2="53628"/>
                        <a14:foregroundMark x1="39479" y1="36593" x2="55104" y2="35121"/>
                        <a14:foregroundMark x1="55104" y1="35121" x2="71250" y2="41115"/>
                        <a14:foregroundMark x1="71250" y1="41115" x2="61458" y2="52681"/>
                        <a14:foregroundMark x1="61458" y1="52681" x2="42083" y2="52787"/>
                        <a14:foregroundMark x1="42083" y1="52787" x2="48229" y2="41956"/>
                        <a14:foregroundMark x1="48229" y1="41956" x2="61667" y2="49632"/>
                        <a14:foregroundMark x1="61667" y1="49632" x2="40625" y2="50578"/>
                        <a14:foregroundMark x1="40625" y1="50578" x2="56563" y2="42166"/>
                        <a14:foregroundMark x1="56563" y1="42166" x2="52083" y2="57308"/>
                        <a14:foregroundMark x1="52083" y1="57308" x2="55521" y2="41535"/>
                        <a14:foregroundMark x1="55521" y1="41535" x2="64063" y2="57834"/>
                        <a14:foregroundMark x1="64063" y1="57834" x2="49792" y2="43113"/>
                        <a14:foregroundMark x1="49792" y1="43113" x2="57604" y2="50158"/>
                        <a14:foregroundMark x1="57604" y1="50158" x2="40417" y2="44795"/>
                        <a14:foregroundMark x1="40417" y1="44795" x2="60208" y2="48160"/>
                        <a14:foregroundMark x1="60208" y1="48160" x2="42813" y2="51945"/>
                        <a14:foregroundMark x1="42813" y1="51945" x2="61771" y2="39537"/>
                        <a14:foregroundMark x1="61771" y1="39537" x2="50313" y2="53523"/>
                        <a14:foregroundMark x1="50313" y1="53523" x2="44167" y2="37224"/>
                        <a14:foregroundMark x1="44167" y1="37224" x2="64271" y2="45426"/>
                        <a14:foregroundMark x1="64271" y1="45426" x2="46979" y2="60358"/>
                        <a14:foregroundMark x1="46979" y1="60358" x2="46979" y2="39748"/>
                        <a14:foregroundMark x1="46979" y1="39748" x2="64271" y2="39012"/>
                        <a14:foregroundMark x1="64271" y1="39012" x2="54167" y2="55100"/>
                        <a14:foregroundMark x1="54167" y1="55100" x2="40729" y2="42797"/>
                        <a14:foregroundMark x1="40729" y1="42797" x2="48750" y2="34280"/>
                        <a14:foregroundMark x1="48750" y1="34280" x2="57500" y2="33123"/>
                        <a14:foregroundMark x1="57500" y1="33123" x2="65625" y2="37329"/>
                        <a14:foregroundMark x1="65625" y1="37329" x2="66563" y2="44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09" y="3108368"/>
            <a:ext cx="2468176" cy="24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ịa chỉ thư điện tử là gì? - Luật ACC">
            <a:extLst>
              <a:ext uri="{FF2B5EF4-FFF2-40B4-BE49-F238E27FC236}">
                <a16:creationId xmlns:a16="http://schemas.microsoft.com/office/drawing/2014/main" id="{6D3CCE00-F91A-37BC-E1F0-A1B46DD2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14" y="3213838"/>
            <a:ext cx="4190029" cy="24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6402" b="59060"/>
          <a:stretch/>
        </p:blipFill>
        <p:spPr>
          <a:xfrm>
            <a:off x="713961" y="444749"/>
            <a:ext cx="2273079" cy="24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08E75-A5AA-6663-6959-C403D1560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2" r="27273" b="69661"/>
          <a:stretch/>
        </p:blipFill>
        <p:spPr>
          <a:xfrm>
            <a:off x="4215175" y="786007"/>
            <a:ext cx="3761649" cy="2069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C828A0-AA7B-E5DE-C53C-5490F3EBC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27" y="2855211"/>
            <a:ext cx="11711346" cy="22290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8BA6A-FBE5-DC35-1760-9CB6444F318C}"/>
              </a:ext>
            </a:extLst>
          </p:cNvPr>
          <p:cNvSpPr/>
          <p:nvPr/>
        </p:nvSpPr>
        <p:spPr>
          <a:xfrm>
            <a:off x="5408801" y="5136384"/>
            <a:ext cx="2132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 70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396B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6" descr="Địa chỉ thư điện tử là gì? - Luật ACC">
            <a:extLst>
              <a:ext uri="{FF2B5EF4-FFF2-40B4-BE49-F238E27FC236}">
                <a16:creationId xmlns:a16="http://schemas.microsoft.com/office/drawing/2014/main" id="{D5F80CD7-AEBE-1247-6326-C42B2F377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2" y="4492950"/>
            <a:ext cx="4190029" cy="24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9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163" y="1142403"/>
            <a:ext cx="7542950" cy="48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E5C639-9F00-0753-FCDB-2D73163AC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41"/>
          <a:stretch/>
        </p:blipFill>
        <p:spPr>
          <a:xfrm>
            <a:off x="7477245" y="1570382"/>
            <a:ext cx="4695615" cy="3627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51B360-6775-F893-5443-3D8FC024D86C}"/>
              </a:ext>
            </a:extLst>
          </p:cNvPr>
          <p:cNvSpPr txBox="1"/>
          <p:nvPr/>
        </p:nvSpPr>
        <p:spPr>
          <a:xfrm>
            <a:off x="-1854005" y="-1242088"/>
            <a:ext cx="982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96B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lang="en-US" b="1" dirty="0" err="1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b="1" dirty="0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b="1" dirty="0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b="1" dirty="0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b="1" dirty="0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b="1" dirty="0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b="1" dirty="0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396B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396B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0BAF0-0734-B37D-35B2-95AEE39759CA}"/>
              </a:ext>
            </a:extLst>
          </p:cNvPr>
          <p:cNvGrpSpPr/>
          <p:nvPr/>
        </p:nvGrpSpPr>
        <p:grpSpPr>
          <a:xfrm>
            <a:off x="412724" y="177236"/>
            <a:ext cx="6278792" cy="994619"/>
            <a:chOff x="1833087" y="1991423"/>
            <a:chExt cx="1782385" cy="857750"/>
          </a:xfrm>
        </p:grpSpPr>
        <p:grpSp>
          <p:nvGrpSpPr>
            <p:cNvPr id="6" name="组合 19">
              <a:extLst>
                <a:ext uri="{FF2B5EF4-FFF2-40B4-BE49-F238E27FC236}">
                  <a16:creationId xmlns:a16="http://schemas.microsoft.com/office/drawing/2014/main" id="{1133C438-47B4-43F0-D739-2116A3D2EF7B}"/>
                </a:ext>
              </a:extLst>
            </p:cNvPr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9" name="圆角矩形 20">
                <a:extLst>
                  <a:ext uri="{FF2B5EF4-FFF2-40B4-BE49-F238E27FC236}">
                    <a16:creationId xmlns:a16="http://schemas.microsoft.com/office/drawing/2014/main" id="{30D6DA32-B888-4355-51A3-62A56F954EBD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10" name="圆角矩形 21">
                <a:extLst>
                  <a:ext uri="{FF2B5EF4-FFF2-40B4-BE49-F238E27FC236}">
                    <a16:creationId xmlns:a16="http://schemas.microsoft.com/office/drawing/2014/main" id="{DA6E7DF4-FAB9-A9DC-4DCE-0471C9E5C6EF}"/>
                  </a:ext>
                </a:extLst>
              </p:cNvPr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D480A4-CAB1-8308-2078-FA8D3637E001}"/>
                </a:ext>
              </a:extLst>
            </p:cNvPr>
            <p:cNvSpPr txBox="1"/>
            <p:nvPr/>
          </p:nvSpPr>
          <p:spPr>
            <a:xfrm>
              <a:off x="1833087" y="2168145"/>
              <a:ext cx="1782385" cy="504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1.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Làm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quen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với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thư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điện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grpSp>
        <p:nvGrpSpPr>
          <p:cNvPr id="11" name="A">
            <a:extLst>
              <a:ext uri="{FF2B5EF4-FFF2-40B4-BE49-F238E27FC236}">
                <a16:creationId xmlns:a16="http://schemas.microsoft.com/office/drawing/2014/main" id="{5EBA4921-FC05-8A45-D4BA-B8B9883CC708}"/>
              </a:ext>
            </a:extLst>
          </p:cNvPr>
          <p:cNvGrpSpPr/>
          <p:nvPr/>
        </p:nvGrpSpPr>
        <p:grpSpPr>
          <a:xfrm>
            <a:off x="19140" y="1570382"/>
            <a:ext cx="5536753" cy="4929523"/>
            <a:chOff x="157586" y="1596361"/>
            <a:chExt cx="3067677" cy="1613742"/>
          </a:xfrm>
        </p:grpSpPr>
        <p:sp>
          <p:nvSpPr>
            <p:cNvPr id="12" name="Google Shape;1182;p42">
              <a:extLst>
                <a:ext uri="{FF2B5EF4-FFF2-40B4-BE49-F238E27FC236}">
                  <a16:creationId xmlns:a16="http://schemas.microsoft.com/office/drawing/2014/main" id="{42BD62C9-C7F2-1D85-B5E7-ECA52DEE0CFB}"/>
                </a:ext>
              </a:extLst>
            </p:cNvPr>
            <p:cNvSpPr/>
            <p:nvPr/>
          </p:nvSpPr>
          <p:spPr>
            <a:xfrm>
              <a:off x="157586" y="1596361"/>
              <a:ext cx="3067677" cy="1613742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E305A3-F645-A5CB-50AE-7592A1194D1D}"/>
                </a:ext>
              </a:extLst>
            </p:cNvPr>
            <p:cNvSpPr txBox="1"/>
            <p:nvPr/>
          </p:nvSpPr>
          <p:spPr>
            <a:xfrm>
              <a:off x="392342" y="1707143"/>
              <a:ext cx="2608440" cy="144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minh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họa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điện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tử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742950" marR="0" lvl="0" indent="-7429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ai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ai?</a:t>
              </a:r>
            </a:p>
            <a:p>
              <a:pPr marL="742950" marR="0" lvl="0" indent="-7429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742950" marR="0" lvl="0" indent="-7429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r>
                <a:rPr kumimoji="0" lang="en-GB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89CCD6-44AD-B19F-6822-17C7F20DDF58}"/>
              </a:ext>
            </a:extLst>
          </p:cNvPr>
          <p:cNvSpPr/>
          <p:nvPr/>
        </p:nvSpPr>
        <p:spPr>
          <a:xfrm>
            <a:off x="5421317" y="1908790"/>
            <a:ext cx="2055928" cy="313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nhận</a:t>
            </a:r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A905F4-24E6-E0A3-D473-D9B1CFB33A15}"/>
              </a:ext>
            </a:extLst>
          </p:cNvPr>
          <p:cNvSpPr/>
          <p:nvPr/>
        </p:nvSpPr>
        <p:spPr>
          <a:xfrm>
            <a:off x="5484128" y="2291881"/>
            <a:ext cx="2055928" cy="313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thư</a:t>
            </a:r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83EFFE-3A00-EAB6-9CCB-0C0421AC6394}"/>
              </a:ext>
            </a:extLst>
          </p:cNvPr>
          <p:cNvSpPr/>
          <p:nvPr/>
        </p:nvSpPr>
        <p:spPr>
          <a:xfrm>
            <a:off x="5458610" y="2716321"/>
            <a:ext cx="2055928" cy="313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thư</a:t>
            </a: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F5890A1-4CED-28FE-FF41-E15FEE7CA5A7}"/>
              </a:ext>
            </a:extLst>
          </p:cNvPr>
          <p:cNvSpPr/>
          <p:nvPr/>
        </p:nvSpPr>
        <p:spPr>
          <a:xfrm>
            <a:off x="5484128" y="3165649"/>
            <a:ext cx="2055928" cy="313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thư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51E139-92D1-EF62-09B1-E87FF3514CFA}"/>
              </a:ext>
            </a:extLst>
          </p:cNvPr>
          <p:cNvSpPr/>
          <p:nvPr/>
        </p:nvSpPr>
        <p:spPr>
          <a:xfrm>
            <a:off x="5458610" y="3925626"/>
            <a:ext cx="2055928" cy="313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thư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7BA972-9F01-8895-9BBB-BF1A82448059}"/>
              </a:ext>
            </a:extLst>
          </p:cNvPr>
          <p:cNvSpPr/>
          <p:nvPr/>
        </p:nvSpPr>
        <p:spPr>
          <a:xfrm>
            <a:off x="6253757" y="5363515"/>
            <a:ext cx="2055928" cy="313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gửi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514E7D-0CA8-0458-51EF-B2F59E0D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7" y="336093"/>
            <a:ext cx="6252423" cy="39126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CD7E60-1027-5B4A-9905-122DEC313E90}"/>
              </a:ext>
            </a:extLst>
          </p:cNvPr>
          <p:cNvGrpSpPr/>
          <p:nvPr/>
        </p:nvGrpSpPr>
        <p:grpSpPr>
          <a:xfrm>
            <a:off x="6411250" y="18256"/>
            <a:ext cx="5780750" cy="3387298"/>
            <a:chOff x="621121" y="2352715"/>
            <a:chExt cx="4529614" cy="13588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C466BC-BD3D-E643-EF05-EFAE6B0A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121" y="2352715"/>
              <a:ext cx="4529614" cy="13588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E6E462-DEF1-99F9-E8CB-368263F49BB2}"/>
                </a:ext>
              </a:extLst>
            </p:cNvPr>
            <p:cNvSpPr txBox="1"/>
            <p:nvPr/>
          </p:nvSpPr>
          <p:spPr>
            <a:xfrm>
              <a:off x="818094" y="2782944"/>
              <a:ext cx="4061264" cy="432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gửi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8290CC-6343-56FD-F690-20E83B20B3C4}"/>
              </a:ext>
            </a:extLst>
          </p:cNvPr>
          <p:cNvGrpSpPr/>
          <p:nvPr/>
        </p:nvGrpSpPr>
        <p:grpSpPr>
          <a:xfrm>
            <a:off x="6411250" y="3578438"/>
            <a:ext cx="5780750" cy="3387298"/>
            <a:chOff x="621121" y="2352715"/>
            <a:chExt cx="4529614" cy="13588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A11F60-9F92-CBC4-D02D-2319359F7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121" y="2352715"/>
              <a:ext cx="4529614" cy="13588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3B7569-FD90-B6F9-47EF-09E86D533B60}"/>
                </a:ext>
              </a:extLst>
            </p:cNvPr>
            <p:cNvSpPr txBox="1"/>
            <p:nvPr/>
          </p:nvSpPr>
          <p:spPr>
            <a:xfrm>
              <a:off x="818094" y="2637342"/>
              <a:ext cx="4135669" cy="82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gồm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0DCEEE-5C37-E1D1-E637-41CA0E644632}"/>
              </a:ext>
            </a:extLst>
          </p:cNvPr>
          <p:cNvGrpSpPr/>
          <p:nvPr/>
        </p:nvGrpSpPr>
        <p:grpSpPr>
          <a:xfrm>
            <a:off x="251379" y="4141304"/>
            <a:ext cx="6159871" cy="2698439"/>
            <a:chOff x="471487" y="5157787"/>
            <a:chExt cx="7529513" cy="1657349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57A43F18-8650-5BC4-4E11-368E4ED512B2}"/>
                </a:ext>
              </a:extLst>
            </p:cNvPr>
            <p:cNvSpPr/>
            <p:nvPr/>
          </p:nvSpPr>
          <p:spPr>
            <a:xfrm>
              <a:off x="471487" y="5157787"/>
              <a:ext cx="7529513" cy="1657349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2D55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9EED4-8286-7D08-74C6-800537FB4D50}"/>
                </a:ext>
              </a:extLst>
            </p:cNvPr>
            <p:cNvSpPr txBox="1"/>
            <p:nvPr/>
          </p:nvSpPr>
          <p:spPr>
            <a:xfrm>
              <a:off x="1218176" y="5353201"/>
              <a:ext cx="5925743" cy="126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điện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tử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điện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thoại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minh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máy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mạng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GB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Internet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23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249667-9092-6E39-97A0-7B0752335D80}"/>
              </a:ext>
            </a:extLst>
          </p:cNvPr>
          <p:cNvGrpSpPr/>
          <p:nvPr/>
        </p:nvGrpSpPr>
        <p:grpSpPr>
          <a:xfrm>
            <a:off x="1570892" y="234461"/>
            <a:ext cx="9683262" cy="1336557"/>
            <a:chOff x="1833087" y="1991423"/>
            <a:chExt cx="1782385" cy="1105705"/>
          </a:xfrm>
        </p:grpSpPr>
        <p:grpSp>
          <p:nvGrpSpPr>
            <p:cNvPr id="5" name="组合 19">
              <a:extLst>
                <a:ext uri="{FF2B5EF4-FFF2-40B4-BE49-F238E27FC236}">
                  <a16:creationId xmlns:a16="http://schemas.microsoft.com/office/drawing/2014/main" id="{A15DF122-5536-CC6E-7022-9F5052951482}"/>
                </a:ext>
              </a:extLst>
            </p:cNvPr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7" name="圆角矩形 20">
                <a:extLst>
                  <a:ext uri="{FF2B5EF4-FFF2-40B4-BE49-F238E27FC236}">
                    <a16:creationId xmlns:a16="http://schemas.microsoft.com/office/drawing/2014/main" id="{79A67E98-6F29-313D-8908-8A6A479E0972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8" name="圆角矩形 21">
                <a:extLst>
                  <a:ext uri="{FF2B5EF4-FFF2-40B4-BE49-F238E27FC236}">
                    <a16:creationId xmlns:a16="http://schemas.microsoft.com/office/drawing/2014/main" id="{AEFDC2F9-8457-ABE9-841A-77D826E855D3}"/>
                  </a:ext>
                </a:extLst>
              </p:cNvPr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D475E1-646F-BEF7-304E-7B69A022029E}"/>
                </a:ext>
              </a:extLst>
            </p:cNvPr>
            <p:cNvSpPr txBox="1"/>
            <p:nvPr/>
          </p:nvSpPr>
          <p:spPr>
            <a:xfrm>
              <a:off x="1833087" y="2168145"/>
              <a:ext cx="1782385" cy="928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So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sánh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thư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tay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và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thư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điện</a:t>
              </a: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graphicFrame>
        <p:nvGraphicFramePr>
          <p:cNvPr id="9" name="Bảng 5">
            <a:extLst>
              <a:ext uri="{FF2B5EF4-FFF2-40B4-BE49-F238E27FC236}">
                <a16:creationId xmlns:a16="http://schemas.microsoft.com/office/drawing/2014/main" id="{BA159AA3-A3C8-137D-2CB5-369A5E2BB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983129"/>
              </p:ext>
            </p:extLst>
          </p:nvPr>
        </p:nvGraphicFramePr>
        <p:xfrm>
          <a:off x="0" y="1571018"/>
          <a:ext cx="12192000" cy="5286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633">
                  <a:extLst>
                    <a:ext uri="{9D8B030D-6E8A-4147-A177-3AD203B41FA5}">
                      <a16:colId xmlns:a16="http://schemas.microsoft.com/office/drawing/2014/main" val="238437656"/>
                    </a:ext>
                  </a:extLst>
                </a:gridCol>
                <a:gridCol w="5976367">
                  <a:extLst>
                    <a:ext uri="{9D8B030D-6E8A-4147-A177-3AD203B41FA5}">
                      <a16:colId xmlns:a16="http://schemas.microsoft.com/office/drawing/2014/main" val="1303740999"/>
                    </a:ext>
                  </a:extLst>
                </a:gridCol>
              </a:tblGrid>
              <a:tr h="1185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01B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01B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831827"/>
                  </a:ext>
                </a:extLst>
              </a:tr>
              <a:tr h="4101689"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224668"/>
                  </a:ext>
                </a:extLst>
              </a:tr>
            </a:tbl>
          </a:graphicData>
        </a:graphic>
      </p:graphicFrame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DB687107-19A2-05BC-0D01-7C4B3295A2B9}"/>
              </a:ext>
            </a:extLst>
          </p:cNvPr>
          <p:cNvSpPr txBox="1"/>
          <p:nvPr/>
        </p:nvSpPr>
        <p:spPr>
          <a:xfrm>
            <a:off x="0" y="2749627"/>
            <a:ext cx="5989256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8">
            <a:extLst>
              <a:ext uri="{FF2B5EF4-FFF2-40B4-BE49-F238E27FC236}">
                <a16:creationId xmlns:a16="http://schemas.microsoft.com/office/drawing/2014/main" id="{4F381C5C-2D14-955D-05D6-B1A831ED89B1}"/>
              </a:ext>
            </a:extLst>
          </p:cNvPr>
          <p:cNvSpPr txBox="1"/>
          <p:nvPr/>
        </p:nvSpPr>
        <p:spPr>
          <a:xfrm>
            <a:off x="6096000" y="2744413"/>
            <a:ext cx="5989256" cy="418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9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552</Words>
  <Application>Microsoft Office PowerPoint</Application>
  <PresentationFormat>Widescreen</PresentationFormat>
  <Paragraphs>64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 Light</vt:lpstr>
      <vt:lpstr>Cambria</vt:lpstr>
      <vt:lpstr>UTM Avo</vt:lpstr>
      <vt:lpstr>Calibri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Sinh Chu</cp:lastModifiedBy>
  <cp:revision>10</cp:revision>
  <dcterms:created xsi:type="dcterms:W3CDTF">2023-03-01T08:51:04Z</dcterms:created>
  <dcterms:modified xsi:type="dcterms:W3CDTF">2025-04-13T15:51:02Z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2023-03-01T09:17:11Z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5e0c7694-d287-4bc4-96ed-2cd96beef1ae</vt:lpwstr>
  </property>
  <property fmtid="{D5CDD505-2E9C-101B-9397-08002B2CF9AE}" pid="8" name="MSIP_Label_defa4170-0d19-0005-0004-bc88714345d2_ContentBits">
    <vt:lpwstr>0</vt:lpwstr>
  </property>
</Properties>
</file>