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21"/>
  </p:notesMasterIdLst>
  <p:sldIdLst>
    <p:sldId id="260" r:id="rId3"/>
    <p:sldId id="258" r:id="rId4"/>
    <p:sldId id="275" r:id="rId5"/>
    <p:sldId id="280" r:id="rId6"/>
    <p:sldId id="262" r:id="rId7"/>
    <p:sldId id="281" r:id="rId8"/>
    <p:sldId id="283" r:id="rId9"/>
    <p:sldId id="284" r:id="rId10"/>
    <p:sldId id="305" r:id="rId11"/>
    <p:sldId id="307" r:id="rId12"/>
    <p:sldId id="263" r:id="rId13"/>
    <p:sldId id="285" r:id="rId14"/>
    <p:sldId id="286" r:id="rId15"/>
    <p:sldId id="287" r:id="rId16"/>
    <p:sldId id="288" r:id="rId17"/>
    <p:sldId id="289" r:id="rId18"/>
    <p:sldId id="291"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64" autoAdjust="0"/>
  </p:normalViewPr>
  <p:slideViewPr>
    <p:cSldViewPr snapToGrid="0">
      <p:cViewPr varScale="1">
        <p:scale>
          <a:sx n="70" d="100"/>
          <a:sy n="70" d="100"/>
        </p:scale>
        <p:origin x="109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7818C-6E0E-485E-A504-81C286886911}" type="datetimeFigureOut">
              <a:rPr lang="en-US" smtClean="0"/>
              <a:t>13/04/2025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68F29-27A7-4A3A-B3CB-F30FA3F09324}" type="slidenum">
              <a:rPr lang="en-US" smtClean="0"/>
              <a:t>‹#›</a:t>
            </a:fld>
            <a:endParaRPr lang="en-US"/>
          </a:p>
        </p:txBody>
      </p:sp>
    </p:spTree>
    <p:extLst>
      <p:ext uri="{BB962C8B-B14F-4D97-AF65-F5344CB8AC3E}">
        <p14:creationId xmlns:p14="http://schemas.microsoft.com/office/powerpoint/2010/main" val="2778191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toàn bài -&gt; Chia đoạn -&gt; Luyện đọc một số từ khó</a:t>
            </a:r>
          </a:p>
        </p:txBody>
      </p:sp>
      <p:sp>
        <p:nvSpPr>
          <p:cNvPr id="4" name="Slide Number Placeholder 3"/>
          <p:cNvSpPr>
            <a:spLocks noGrp="1"/>
          </p:cNvSpPr>
          <p:nvPr>
            <p:ph type="sldNum" sz="quarter" idx="5"/>
          </p:nvPr>
        </p:nvSpPr>
        <p:spPr/>
        <p:txBody>
          <a:bodyPr/>
          <a:lstStyle/>
          <a:p>
            <a:fld id="{60D68F29-27A7-4A3A-B3CB-F30FA3F09324}" type="slidenum">
              <a:rPr lang="en-US" smtClean="0"/>
              <a:t>3</a:t>
            </a:fld>
            <a:endParaRPr lang="en-US"/>
          </a:p>
        </p:txBody>
      </p:sp>
    </p:spTree>
    <p:extLst>
      <p:ext uri="{BB962C8B-B14F-4D97-AF65-F5344CB8AC3E}">
        <p14:creationId xmlns:p14="http://schemas.microsoft.com/office/powerpoint/2010/main" val="219903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9617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59272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8996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159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4674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1183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 đọc lần 1:</a:t>
            </a:r>
          </a:p>
          <a:p>
            <a:r>
              <a:rPr lang="en-US"/>
              <a:t>Đoạn 1: Giải nghĩa từ Gò (hình ảnh), Búng và tanh tách (chú giải)</a:t>
            </a:r>
          </a:p>
        </p:txBody>
      </p:sp>
      <p:sp>
        <p:nvSpPr>
          <p:cNvPr id="4" name="Slide Number Placeholder 3"/>
          <p:cNvSpPr>
            <a:spLocks noGrp="1"/>
          </p:cNvSpPr>
          <p:nvPr>
            <p:ph type="sldNum" sz="quarter" idx="5"/>
          </p:nvPr>
        </p:nvSpPr>
        <p:spPr/>
        <p:txBody>
          <a:bodyPr/>
          <a:lstStyle/>
          <a:p>
            <a:fld id="{60D68F29-27A7-4A3A-B3CB-F30FA3F09324}" type="slidenum">
              <a:rPr lang="en-US" smtClean="0"/>
              <a:t>6</a:t>
            </a:fld>
            <a:endParaRPr lang="en-US"/>
          </a:p>
        </p:txBody>
      </p:sp>
    </p:spTree>
    <p:extLst>
      <p:ext uri="{BB962C8B-B14F-4D97-AF65-F5344CB8AC3E}">
        <p14:creationId xmlns:p14="http://schemas.microsoft.com/office/powerpoint/2010/main" val="367063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413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5423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Luyện đọc câu dài: HS lắng nghe GV đọc để phát hiện ngắt hơi.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2701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0912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Câu 2: Chú ý giải nghĩa từ Nắng huy vàng (hình ảnh)</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89049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80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81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0982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776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106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771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560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381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63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81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629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483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260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040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479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009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57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452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963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385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864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970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34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190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72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22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80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2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597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190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811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173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837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728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670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848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32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768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663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797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912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454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67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55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571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55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177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9.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2.png"/><Relationship Id="rId10" Type="http://schemas.microsoft.com/office/2007/relationships/hdphoto" Target="../media/hdphoto5.wdp"/><Relationship Id="rId4" Type="http://schemas.openxmlformats.org/officeDocument/2006/relationships/image" Target="../media/image31.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0" y="0"/>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4884" y="113977"/>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0994" y="188394"/>
            <a:ext cx="2361159" cy="2153156"/>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rot="2571227" flipH="1">
            <a:off x="433569" y="15059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036" y="-14721"/>
            <a:ext cx="1630815" cy="1630815"/>
          </a:xfrm>
          <a:prstGeom prst="rect">
            <a:avLst/>
          </a:prstGeom>
        </p:spPr>
      </p:pic>
      <p:pic>
        <p:nvPicPr>
          <p:cNvPr id="30" name="Picture 2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72057" y="5245173"/>
            <a:ext cx="574168" cy="976086"/>
          </a:xfrm>
          <a:prstGeom prst="rect">
            <a:avLst/>
          </a:prstGeom>
        </p:spPr>
      </p:pic>
      <p:pic>
        <p:nvPicPr>
          <p:cNvPr id="32" name="图片 6">
            <a:extLst>
              <a:ext uri="{FF2B5EF4-FFF2-40B4-BE49-F238E27FC236}">
                <a16:creationId xmlns:a16="http://schemas.microsoft.com/office/drawing/2014/main" id="{245EE5CF-164A-4243-BC1A-2F58699E27C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439615" y="3764792"/>
            <a:ext cx="3293574" cy="3293574"/>
          </a:xfrm>
          <a:prstGeom prst="rect">
            <a:avLst/>
          </a:prstGeom>
          <a:effectLst>
            <a:outerShdw blurRad="63500" algn="ctr" rotWithShape="0">
              <a:prstClr val="black">
                <a:alpha val="40000"/>
              </a:prstClr>
            </a:outerShdw>
          </a:effectLst>
        </p:spPr>
      </p:pic>
      <p:pic>
        <p:nvPicPr>
          <p:cNvPr id="41"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3800" y="4820455"/>
            <a:ext cx="1262743" cy="1081372"/>
          </a:xfrm>
          <a:prstGeom prst="rect">
            <a:avLst/>
          </a:prstGeom>
        </p:spPr>
      </p:pic>
      <p:pic>
        <p:nvPicPr>
          <p:cNvPr id="22" name="Picture 21"/>
          <p:cNvPicPr>
            <a:picLocks noChangeAspect="1"/>
          </p:cNvPicPr>
          <p:nvPr/>
        </p:nvPicPr>
        <p:blipFill>
          <a:blip r:embed="rId22"/>
          <a:stretch>
            <a:fillRect/>
          </a:stretch>
        </p:blipFill>
        <p:spPr>
          <a:xfrm>
            <a:off x="6334129" y="884385"/>
            <a:ext cx="5486876" cy="2597121"/>
          </a:xfrm>
          <a:prstGeom prst="rect">
            <a:avLst/>
          </a:prstGeom>
        </p:spPr>
      </p:pic>
      <p:pic>
        <p:nvPicPr>
          <p:cNvPr id="23" name="Picture 22"/>
          <p:cNvPicPr>
            <a:picLocks noChangeAspect="1"/>
          </p:cNvPicPr>
          <p:nvPr/>
        </p:nvPicPr>
        <p:blipFill>
          <a:blip r:embed="rId23"/>
          <a:stretch>
            <a:fillRect/>
          </a:stretch>
        </p:blipFill>
        <p:spPr>
          <a:xfrm>
            <a:off x="571094" y="1908404"/>
            <a:ext cx="9973920" cy="4017612"/>
          </a:xfrm>
          <a:prstGeom prst="rect">
            <a:avLst/>
          </a:prstGeom>
        </p:spPr>
      </p:pic>
      <p:pic>
        <p:nvPicPr>
          <p:cNvPr id="26" name="Picture 25"/>
          <p:cNvPicPr>
            <a:picLocks noChangeAspect="1"/>
          </p:cNvPicPr>
          <p:nvPr/>
        </p:nvPicPr>
        <p:blipFill>
          <a:blip r:embed="rId24"/>
          <a:stretch>
            <a:fillRect/>
          </a:stretch>
        </p:blipFill>
        <p:spPr>
          <a:xfrm>
            <a:off x="4460681" y="3522586"/>
            <a:ext cx="6291617" cy="3078747"/>
          </a:xfrm>
          <a:prstGeom prst="rect">
            <a:avLst/>
          </a:prstGeom>
        </p:spPr>
      </p:pic>
    </p:spTree>
    <p:extLst>
      <p:ext uri="{BB962C8B-B14F-4D97-AF65-F5344CB8AC3E}">
        <p14:creationId xmlns:p14="http://schemas.microsoft.com/office/powerpoint/2010/main" val="1389896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4" name="矩形 26">
            <a:extLst>
              <a:ext uri="{FF2B5EF4-FFF2-40B4-BE49-F238E27FC236}">
                <a16:creationId xmlns:a16="http://schemas.microsoft.com/office/drawing/2014/main" id="{902F907E-80C1-4F68-8630-618515348FFF}"/>
              </a:ext>
            </a:extLst>
          </p:cNvPr>
          <p:cNvSpPr/>
          <p:nvPr/>
        </p:nvSpPr>
        <p:spPr>
          <a:xfrm>
            <a:off x="653143" y="2155554"/>
            <a:ext cx="10958286" cy="1850389"/>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15" name="Picture 14"/>
          <p:cNvPicPr>
            <a:picLocks noChangeAspect="1"/>
          </p:cNvPicPr>
          <p:nvPr/>
        </p:nvPicPr>
        <p:blipFill>
          <a:blip r:embed="rId6"/>
          <a:stretch>
            <a:fillRect/>
          </a:stretch>
        </p:blipFill>
        <p:spPr>
          <a:xfrm>
            <a:off x="1365094" y="233642"/>
            <a:ext cx="9461812" cy="1609483"/>
          </a:xfrm>
          <a:prstGeom prst="rect">
            <a:avLst/>
          </a:prstGeom>
        </p:spPr>
      </p:pic>
      <p:sp>
        <p:nvSpPr>
          <p:cNvPr id="18" name="Rectangle 17"/>
          <p:cNvSpPr/>
          <p:nvPr/>
        </p:nvSpPr>
        <p:spPr>
          <a:xfrm>
            <a:off x="798285" y="2388566"/>
            <a:ext cx="10653486" cy="954107"/>
          </a:xfrm>
          <a:prstGeom prst="rect">
            <a:avLst/>
          </a:prstGeom>
        </p:spPr>
        <p:txBody>
          <a:bodyPr wrap="square">
            <a:spAutoFit/>
          </a:bodyPr>
          <a:lstStyle/>
          <a:p>
            <a:pPr algn="just"/>
            <a:r>
              <a:rPr lang="en-US" sz="2800" b="1">
                <a:latin typeface="Cambria" panose="02040503050406030204" pitchFamily="18" charset="0"/>
                <a:ea typeface="Cambria" panose="02040503050406030204" pitchFamily="18" charset="0"/>
              </a:rPr>
              <a:t>- Bác kiến ơi, bác hãy nói giúp xem hôm nay là một ngày tuyệt đẹp hay đáng ghét.</a:t>
            </a:r>
            <a:endParaRPr lang="en-US" sz="2800" b="1" dirty="0">
              <a:latin typeface="Cambria" panose="02040503050406030204" pitchFamily="18" charset="0"/>
              <a:ea typeface="Cambria" panose="02040503050406030204" pitchFamily="18" charset="0"/>
            </a:endParaRPr>
          </a:p>
        </p:txBody>
      </p:sp>
      <p:cxnSp>
        <p:nvCxnSpPr>
          <p:cNvPr id="44" name="Straight Connector 43">
            <a:extLst>
              <a:ext uri="{FF2B5EF4-FFF2-40B4-BE49-F238E27FC236}">
                <a16:creationId xmlns:a16="http://schemas.microsoft.com/office/drawing/2014/main" id="{605592FF-5401-4B30-97B0-995D8B186672}"/>
              </a:ext>
            </a:extLst>
          </p:cNvPr>
          <p:cNvCxnSpPr/>
          <p:nvPr/>
        </p:nvCxnSpPr>
        <p:spPr>
          <a:xfrm flipH="1">
            <a:off x="3152168" y="2363034"/>
            <a:ext cx="72571" cy="502585"/>
          </a:xfrm>
          <a:prstGeom prst="line">
            <a:avLst/>
          </a:prstGeom>
          <a:noFill/>
          <a:ln w="38100" cap="flat" cmpd="sng" algn="ctr">
            <a:solidFill>
              <a:srgbClr val="FF0000"/>
            </a:solidFill>
            <a:prstDash val="solid"/>
          </a:ln>
          <a:effectLst/>
        </p:spPr>
      </p:cxnSp>
      <p:cxnSp>
        <p:nvCxnSpPr>
          <p:cNvPr id="47" name="Straight Connector 46">
            <a:extLst>
              <a:ext uri="{FF2B5EF4-FFF2-40B4-BE49-F238E27FC236}">
                <a16:creationId xmlns:a16="http://schemas.microsoft.com/office/drawing/2014/main" id="{605592FF-5401-4B30-97B0-995D8B186672}"/>
              </a:ext>
            </a:extLst>
          </p:cNvPr>
          <p:cNvCxnSpPr/>
          <p:nvPr/>
        </p:nvCxnSpPr>
        <p:spPr>
          <a:xfrm flipH="1">
            <a:off x="8345715" y="2388565"/>
            <a:ext cx="72571" cy="502585"/>
          </a:xfrm>
          <a:prstGeom prst="line">
            <a:avLst/>
          </a:prstGeom>
          <a:noFill/>
          <a:ln w="38100" cap="flat" cmpd="sng" algn="ctr">
            <a:solidFill>
              <a:srgbClr val="FF0000"/>
            </a:solidFill>
            <a:prstDash val="solid"/>
          </a:ln>
          <a:effectLst/>
        </p:spPr>
      </p:cxnSp>
      <p:cxnSp>
        <p:nvCxnSpPr>
          <p:cNvPr id="48" name="Straight Connector 47">
            <a:extLst>
              <a:ext uri="{FF2B5EF4-FFF2-40B4-BE49-F238E27FC236}">
                <a16:creationId xmlns:a16="http://schemas.microsoft.com/office/drawing/2014/main" id="{605592FF-5401-4B30-97B0-995D8B186672}"/>
              </a:ext>
            </a:extLst>
          </p:cNvPr>
          <p:cNvCxnSpPr/>
          <p:nvPr/>
        </p:nvCxnSpPr>
        <p:spPr>
          <a:xfrm flipH="1">
            <a:off x="6853844" y="2357682"/>
            <a:ext cx="72571" cy="502585"/>
          </a:xfrm>
          <a:prstGeom prst="line">
            <a:avLst/>
          </a:prstGeom>
          <a:noFill/>
          <a:ln w="38100" cap="flat" cmpd="sng" algn="ctr">
            <a:solidFill>
              <a:srgbClr val="FF0000"/>
            </a:solidFill>
            <a:prstDash val="solid"/>
          </a:ln>
          <a:effectLst/>
        </p:spPr>
      </p:cxnSp>
      <p:cxnSp>
        <p:nvCxnSpPr>
          <p:cNvPr id="49" name="Straight Connector 48">
            <a:extLst>
              <a:ext uri="{FF2B5EF4-FFF2-40B4-BE49-F238E27FC236}">
                <a16:creationId xmlns:a16="http://schemas.microsoft.com/office/drawing/2014/main" id="{605592FF-5401-4B30-97B0-995D8B186672}"/>
              </a:ext>
            </a:extLst>
          </p:cNvPr>
          <p:cNvCxnSpPr/>
          <p:nvPr/>
        </p:nvCxnSpPr>
        <p:spPr>
          <a:xfrm flipH="1">
            <a:off x="4107543" y="2803007"/>
            <a:ext cx="72571" cy="502585"/>
          </a:xfrm>
          <a:prstGeom prst="line">
            <a:avLst/>
          </a:prstGeom>
          <a:noFill/>
          <a:ln w="38100" cap="flat" cmpd="sng" algn="ctr">
            <a:solidFill>
              <a:srgbClr val="FF0000"/>
            </a:solidFill>
            <a:prstDash val="solid"/>
          </a:ln>
          <a:effectLst/>
        </p:spPr>
      </p:cxnSp>
      <p:cxnSp>
        <p:nvCxnSpPr>
          <p:cNvPr id="50" name="Straight Connector 49">
            <a:extLst>
              <a:ext uri="{FF2B5EF4-FFF2-40B4-BE49-F238E27FC236}">
                <a16:creationId xmlns:a16="http://schemas.microsoft.com/office/drawing/2014/main" id="{605592FF-5401-4B30-97B0-995D8B186672}"/>
              </a:ext>
            </a:extLst>
          </p:cNvPr>
          <p:cNvCxnSpPr/>
          <p:nvPr/>
        </p:nvCxnSpPr>
        <p:spPr>
          <a:xfrm flipH="1">
            <a:off x="4034972" y="2816634"/>
            <a:ext cx="72571" cy="502585"/>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2072805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down)">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par>
                                <p:cTn id="38" presetID="22" presetClass="entr" presetSubtype="4"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down)">
                                      <p:cBhvr>
                                        <p:cTn id="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4" name="Group 3"/>
          <p:cNvGrpSpPr/>
          <p:nvPr/>
        </p:nvGrpSpPr>
        <p:grpSpPr>
          <a:xfrm>
            <a:off x="778856" y="1680534"/>
            <a:ext cx="10958286" cy="1527866"/>
            <a:chOff x="616857" y="2061030"/>
            <a:chExt cx="10958286" cy="1527866"/>
          </a:xfrm>
        </p:grpSpPr>
        <p:sp>
          <p:nvSpPr>
            <p:cNvPr id="20" name="矩形 26">
              <a:extLst>
                <a:ext uri="{FF2B5EF4-FFF2-40B4-BE49-F238E27FC236}">
                  <a16:creationId xmlns:a16="http://schemas.microsoft.com/office/drawing/2014/main" id="{902F907E-80C1-4F68-8630-618515348FFF}"/>
                </a:ext>
              </a:extLst>
            </p:cNvPr>
            <p:cNvSpPr/>
            <p:nvPr/>
          </p:nvSpPr>
          <p:spPr>
            <a:xfrm>
              <a:off x="616857" y="2061030"/>
              <a:ext cx="10958286" cy="1527866"/>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Rectangle 2"/>
            <p:cNvSpPr/>
            <p:nvPr/>
          </p:nvSpPr>
          <p:spPr>
            <a:xfrm>
              <a:off x="725714" y="2213231"/>
              <a:ext cx="10711543" cy="1200329"/>
            </a:xfrm>
            <a:prstGeom prst="rect">
              <a:avLst/>
            </a:prstGeom>
          </p:spPr>
          <p:txBody>
            <a:bodyPr wrap="square">
              <a:spAutoFit/>
            </a:bodyPr>
            <a:lstStyle/>
            <a:p>
              <a:pPr algn="just"/>
              <a:r>
                <a:rPr lang="en-US" sz="3600" i="0" dirty="0" err="1">
                  <a:solidFill>
                    <a:schemeClr val="accent1">
                      <a:lumMod val="75000"/>
                    </a:schemeClr>
                  </a:solidFill>
                  <a:effectLst/>
                  <a:latin typeface="Cambria" panose="02040503050406030204" pitchFamily="18" charset="0"/>
                  <a:ea typeface="Cambria" panose="02040503050406030204" pitchFamily="18" charset="0"/>
                </a:rPr>
                <a:t>Các</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nhân</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vật</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tranh</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luận</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với</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nhau</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xem</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hôm</a:t>
              </a:r>
              <a:r>
                <a:rPr lang="en-US" sz="3600" i="0" dirty="0">
                  <a:solidFill>
                    <a:schemeClr val="accent1">
                      <a:lumMod val="75000"/>
                    </a:schemeClr>
                  </a:solidFill>
                  <a:effectLst/>
                  <a:latin typeface="Cambria" panose="02040503050406030204" pitchFamily="18" charset="0"/>
                  <a:ea typeface="Cambria" panose="02040503050406030204" pitchFamily="18" charset="0"/>
                </a:rPr>
                <a:t> nay </a:t>
              </a:r>
              <a:r>
                <a:rPr lang="en-US" sz="3600" i="0" dirty="0" err="1">
                  <a:solidFill>
                    <a:schemeClr val="accent1">
                      <a:lumMod val="75000"/>
                    </a:schemeClr>
                  </a:solidFill>
                  <a:effectLst/>
                  <a:latin typeface="Cambria" panose="02040503050406030204" pitchFamily="18" charset="0"/>
                  <a:ea typeface="Cambria" panose="02040503050406030204" pitchFamily="18" charset="0"/>
                </a:rPr>
                <a:t>có</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phải</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là</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một</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ngày</a:t>
              </a:r>
              <a:r>
                <a:rPr lang="en-US" sz="3600" i="0" dirty="0">
                  <a:solidFill>
                    <a:schemeClr val="accent1">
                      <a:lumMod val="75000"/>
                    </a:schemeClr>
                  </a:solidFill>
                  <a:effectLst/>
                  <a:latin typeface="Cambria" panose="02040503050406030204" pitchFamily="18" charset="0"/>
                  <a:ea typeface="Cambria" panose="02040503050406030204" pitchFamily="18" charset="0"/>
                </a:rPr>
                <a:t> </a:t>
              </a:r>
              <a:r>
                <a:rPr lang="en-US" sz="3600" i="0" dirty="0" err="1">
                  <a:solidFill>
                    <a:schemeClr val="accent1">
                      <a:lumMod val="75000"/>
                    </a:schemeClr>
                  </a:solidFill>
                  <a:effectLst/>
                  <a:latin typeface="Cambria" panose="02040503050406030204" pitchFamily="18" charset="0"/>
                  <a:ea typeface="Cambria" panose="02040503050406030204" pitchFamily="18" charset="0"/>
                </a:rPr>
                <a:t>đẹp</a:t>
              </a:r>
              <a:r>
                <a:rPr lang="en-US" sz="3600" i="0" dirty="0">
                  <a:solidFill>
                    <a:schemeClr val="accent1">
                      <a:lumMod val="75000"/>
                    </a:schemeClr>
                  </a:solidFill>
                  <a:effectLst/>
                  <a:latin typeface="Cambria" panose="02040503050406030204" pitchFamily="18" charset="0"/>
                  <a:ea typeface="Cambria" panose="02040503050406030204" pitchFamily="18" charset="0"/>
                </a:rPr>
                <a:t> hay </a:t>
              </a:r>
              <a:r>
                <a:rPr lang="en-US" sz="3600" i="0" dirty="0" err="1">
                  <a:solidFill>
                    <a:schemeClr val="accent1">
                      <a:lumMod val="75000"/>
                    </a:schemeClr>
                  </a:solidFill>
                  <a:effectLst/>
                  <a:latin typeface="Cambria" panose="02040503050406030204" pitchFamily="18" charset="0"/>
                  <a:ea typeface="Cambria" panose="02040503050406030204" pitchFamily="18" charset="0"/>
                </a:rPr>
                <a:t>không</a:t>
              </a:r>
              <a:r>
                <a:rPr lang="en-US" sz="3600" i="0" dirty="0">
                  <a:solidFill>
                    <a:schemeClr val="accent1">
                      <a:lumMod val="75000"/>
                    </a:schemeClr>
                  </a:solidFill>
                  <a:effectLst/>
                  <a:latin typeface="Cambria" panose="02040503050406030204" pitchFamily="18" charset="0"/>
                  <a:ea typeface="Cambria" panose="02040503050406030204" pitchFamily="18" charset="0"/>
                </a:rPr>
                <a:t>.</a:t>
              </a:r>
              <a:endParaRPr lang="en-US" sz="3600" dirty="0">
                <a:solidFill>
                  <a:schemeClr val="accent1">
                    <a:lumMod val="75000"/>
                  </a:schemeClr>
                </a:solidFill>
                <a:latin typeface="Cambria" panose="02040503050406030204" pitchFamily="18" charset="0"/>
                <a:ea typeface="Cambria" panose="02040503050406030204" pitchFamily="18" charset="0"/>
              </a:endParaRPr>
            </a:p>
          </p:txBody>
        </p:sp>
      </p:grpSp>
      <p:sp>
        <p:nvSpPr>
          <p:cNvPr id="36" name="矩形 26">
            <a:extLst>
              <a:ext uri="{FF2B5EF4-FFF2-40B4-BE49-F238E27FC236}">
                <a16:creationId xmlns:a16="http://schemas.microsoft.com/office/drawing/2014/main" id="{902F907E-80C1-4F68-8630-618515348FFF}"/>
              </a:ext>
            </a:extLst>
          </p:cNvPr>
          <p:cNvSpPr/>
          <p:nvPr/>
        </p:nvSpPr>
        <p:spPr>
          <a:xfrm>
            <a:off x="778856" y="4693439"/>
            <a:ext cx="10958286" cy="1954103"/>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7" name="Rectangle 6"/>
          <p:cNvSpPr/>
          <p:nvPr/>
        </p:nvSpPr>
        <p:spPr>
          <a:xfrm>
            <a:off x="853885" y="4802630"/>
            <a:ext cx="10711543" cy="1815882"/>
          </a:xfrm>
          <a:prstGeom prst="rect">
            <a:avLst/>
          </a:prstGeom>
        </p:spPr>
        <p:txBody>
          <a:bodyPr wrap="square">
            <a:spAutoFit/>
          </a:bodyPr>
          <a:lstStyle/>
          <a:p>
            <a:pPr algn="just"/>
            <a:r>
              <a:rPr lang="en-US" sz="2800" dirty="0">
                <a:solidFill>
                  <a:schemeClr val="accent1">
                    <a:lumMod val="75000"/>
                  </a:schemeClr>
                </a:solidFill>
                <a:latin typeface="Cambria" panose="02040503050406030204" pitchFamily="18" charset="0"/>
                <a:ea typeface="Cambria" panose="02040503050406030204" pitchFamily="18" charset="0"/>
              </a:rPr>
              <a:t>- </a:t>
            </a:r>
            <a:r>
              <a:rPr lang="vi-VN" sz="2800" b="0" i="0" dirty="0">
                <a:solidFill>
                  <a:schemeClr val="accent1">
                    <a:lumMod val="75000"/>
                  </a:schemeClr>
                </a:solidFill>
                <a:effectLst/>
                <a:latin typeface="Cambria" panose="02040503050406030204" pitchFamily="18" charset="0"/>
                <a:ea typeface="Cambria" panose="02040503050406030204" pitchFamily="18" charset="0"/>
              </a:rPr>
              <a:t>Theo giun đất thì một ngày đẹp là ngày có mưa bụi và những vũng nước đục.</a:t>
            </a:r>
          </a:p>
          <a:p>
            <a:pPr algn="just"/>
            <a:r>
              <a:rPr lang="vi-VN" sz="2800" b="0" i="0" dirty="0">
                <a:solidFill>
                  <a:schemeClr val="accent1">
                    <a:lumMod val="75000"/>
                  </a:schemeClr>
                </a:solidFill>
                <a:effectLst/>
                <a:latin typeface="Cambria" panose="02040503050406030204" pitchFamily="18" charset="0"/>
                <a:ea typeface="Cambria" panose="02040503050406030204" pitchFamily="18" charset="0"/>
              </a:rPr>
              <a:t>- Theo châu chấu, ngày đẹp là ngày trên bầu trời không có một gợn mây, mặt trời tỏa nắng huy hoàng.</a:t>
            </a:r>
          </a:p>
        </p:txBody>
      </p:sp>
      <p:grpSp>
        <p:nvGrpSpPr>
          <p:cNvPr id="13" name="Group 12"/>
          <p:cNvGrpSpPr/>
          <p:nvPr/>
        </p:nvGrpSpPr>
        <p:grpSpPr>
          <a:xfrm>
            <a:off x="-103296" y="-320942"/>
            <a:ext cx="12295296" cy="2170364"/>
            <a:chOff x="-103296" y="-320942"/>
            <a:chExt cx="12295296" cy="2170364"/>
          </a:xfrm>
        </p:grpSpPr>
        <p:grpSp>
          <p:nvGrpSpPr>
            <p:cNvPr id="6" name="Group 5"/>
            <p:cNvGrpSpPr/>
            <p:nvPr/>
          </p:nvGrpSpPr>
          <p:grpSpPr>
            <a:xfrm>
              <a:off x="0" y="312429"/>
              <a:ext cx="12192000" cy="1262586"/>
              <a:chOff x="0" y="312429"/>
              <a:chExt cx="12192000" cy="1262586"/>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792724" y="312429"/>
                <a:ext cx="10297676" cy="1200329"/>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Trong bài đọc, các nhân vật tranh luận với nhau điều gì?</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8" name="Picture 7"/>
            <p:cNvPicPr>
              <a:picLocks noChangeAspect="1"/>
            </p:cNvPicPr>
            <p:nvPr/>
          </p:nvPicPr>
          <p:blipFill>
            <a:blip r:embed="rId6"/>
            <a:stretch>
              <a:fillRect/>
            </a:stretch>
          </p:blipFill>
          <p:spPr>
            <a:xfrm>
              <a:off x="-103296" y="-320942"/>
              <a:ext cx="1896020" cy="2170364"/>
            </a:xfrm>
            <a:prstGeom prst="rect">
              <a:avLst/>
            </a:prstGeom>
          </p:spPr>
        </p:pic>
      </p:grpSp>
      <p:grpSp>
        <p:nvGrpSpPr>
          <p:cNvPr id="16" name="Group 15"/>
          <p:cNvGrpSpPr/>
          <p:nvPr/>
        </p:nvGrpSpPr>
        <p:grpSpPr>
          <a:xfrm>
            <a:off x="-94125" y="2647238"/>
            <a:ext cx="12286125" cy="2164268"/>
            <a:chOff x="-94125" y="2647238"/>
            <a:chExt cx="12286125" cy="2164268"/>
          </a:xfrm>
        </p:grpSpPr>
        <p:grpSp>
          <p:nvGrpSpPr>
            <p:cNvPr id="26" name="Group 25"/>
            <p:cNvGrpSpPr/>
            <p:nvPr/>
          </p:nvGrpSpPr>
          <p:grpSpPr>
            <a:xfrm>
              <a:off x="0" y="3297996"/>
              <a:ext cx="12192000" cy="1262586"/>
              <a:chOff x="0" y="312429"/>
              <a:chExt cx="12192000" cy="1262586"/>
            </a:xfrm>
          </p:grpSpPr>
          <p:sp>
            <p:nvSpPr>
              <p:cNvPr id="2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2" name="TextBox 31">
                <a:extLst>
                  <a:ext uri="{FF2B5EF4-FFF2-40B4-BE49-F238E27FC236}">
                    <a16:creationId xmlns:a16="http://schemas.microsoft.com/office/drawing/2014/main" id="{C25133DE-CDA0-45CC-8B57-DA29957F6AEF}"/>
                  </a:ext>
                </a:extLst>
              </p:cNvPr>
              <p:cNvSpPr txBox="1"/>
              <p:nvPr/>
            </p:nvSpPr>
            <p:spPr>
              <a:xfrm>
                <a:off x="1792724" y="312429"/>
                <a:ext cx="10297676" cy="1200329"/>
              </a:xfrm>
              <a:prstGeom prst="rect">
                <a:avLst/>
              </a:prstGeom>
              <a:noFill/>
            </p:spPr>
            <p:txBody>
              <a:bodyPr wrap="square" rtlCol="0">
                <a:spAutoFit/>
              </a:bodyPr>
              <a:lstStyle/>
              <a:p>
                <a:pPr lvl="0" algn="just">
                  <a:defRPr/>
                </a:pPr>
                <a:r>
                  <a:rPr lang="en-US"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T</a:t>
                </a: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heo giun đất và châu chấu, ngày như thế nào là ngày đẹp?</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5" name="Picture 14"/>
            <p:cNvPicPr>
              <a:picLocks noChangeAspect="1"/>
            </p:cNvPicPr>
            <p:nvPr/>
          </p:nvPicPr>
          <p:blipFill>
            <a:blip r:embed="rId7"/>
            <a:stretch>
              <a:fillRect/>
            </a:stretch>
          </p:blipFill>
          <p:spPr>
            <a:xfrm>
              <a:off x="-94125" y="2647238"/>
              <a:ext cx="1896020" cy="2164268"/>
            </a:xfrm>
            <a:prstGeom prst="rect">
              <a:avLst/>
            </a:prstGeom>
          </p:spPr>
        </p:pic>
      </p:grpSp>
    </p:spTree>
    <p:extLst>
      <p:ext uri="{BB962C8B-B14F-4D97-AF65-F5344CB8AC3E}">
        <p14:creationId xmlns:p14="http://schemas.microsoft.com/office/powerpoint/2010/main" val="1262502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217714"/>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6"/>
          <a:stretch>
            <a:fillRect/>
          </a:stretch>
        </p:blipFill>
        <p:spPr>
          <a:xfrm>
            <a:off x="1365094" y="279725"/>
            <a:ext cx="9461812" cy="1609483"/>
          </a:xfrm>
          <a:prstGeom prst="rect">
            <a:avLst/>
          </a:prstGeom>
        </p:spPr>
      </p:pic>
      <p:grpSp>
        <p:nvGrpSpPr>
          <p:cNvPr id="15" name="Group 14"/>
          <p:cNvGrpSpPr/>
          <p:nvPr/>
        </p:nvGrpSpPr>
        <p:grpSpPr>
          <a:xfrm>
            <a:off x="381935" y="1832655"/>
            <a:ext cx="4931943" cy="1243161"/>
            <a:chOff x="8811437" y="2457791"/>
            <a:chExt cx="3788061" cy="1243161"/>
          </a:xfrm>
        </p:grpSpPr>
        <p:sp>
          <p:nvSpPr>
            <p:cNvPr id="16" name="矩形 26">
              <a:extLst>
                <a:ext uri="{FF2B5EF4-FFF2-40B4-BE49-F238E27FC236}">
                  <a16:creationId xmlns:a16="http://schemas.microsoft.com/office/drawing/2014/main" id="{902F907E-80C1-4F68-8630-618515348FFF}"/>
                </a:ext>
              </a:extLst>
            </p:cNvPr>
            <p:cNvSpPr/>
            <p:nvPr/>
          </p:nvSpPr>
          <p:spPr>
            <a:xfrm>
              <a:off x="8811437" y="2457791"/>
              <a:ext cx="3775647" cy="1243161"/>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7" name="Rectangle 16"/>
            <p:cNvSpPr/>
            <p:nvPr/>
          </p:nvSpPr>
          <p:spPr>
            <a:xfrm>
              <a:off x="8811437" y="2628988"/>
              <a:ext cx="378806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Nắng</a:t>
              </a:r>
              <a:r>
                <a:rPr kumimoji="0" lang="en-US" sz="4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huy</a:t>
              </a:r>
              <a:r>
                <a:rPr kumimoji="0" lang="en-US" sz="4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hoàng</a:t>
              </a:r>
              <a:r>
                <a:rPr kumimoji="0" lang="en-US" sz="4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800" b="1" i="0" u="none" strike="noStrike" kern="1200" cap="none" spc="0" normalizeH="0" baseline="0" noProof="0" dirty="0">
                <a:ln>
                  <a:noFill/>
                </a:ln>
                <a:solidFill>
                  <a:prstClr val="black"/>
                </a:solidFill>
                <a:effectLst/>
                <a:uLnTx/>
                <a:uFillTx/>
                <a:latin typeface="等线" panose="020F0502020204030204"/>
                <a:cs typeface="+mn-cs"/>
              </a:endParaRPr>
            </a:p>
          </p:txBody>
        </p:sp>
      </p:grpSp>
      <p:grpSp>
        <p:nvGrpSpPr>
          <p:cNvPr id="18" name="Group 17"/>
          <p:cNvGrpSpPr/>
          <p:nvPr/>
        </p:nvGrpSpPr>
        <p:grpSpPr>
          <a:xfrm>
            <a:off x="5558970" y="1832656"/>
            <a:ext cx="6400802" cy="1243162"/>
            <a:chOff x="5255961" y="866065"/>
            <a:chExt cx="6902804" cy="517642"/>
          </a:xfrm>
        </p:grpSpPr>
        <p:sp>
          <p:nvSpPr>
            <p:cNvPr id="19" name="矩形 26">
              <a:extLst>
                <a:ext uri="{FF2B5EF4-FFF2-40B4-BE49-F238E27FC236}">
                  <a16:creationId xmlns:a16="http://schemas.microsoft.com/office/drawing/2014/main" id="{902F907E-80C1-4F68-8630-618515348FFF}"/>
                </a:ext>
              </a:extLst>
            </p:cNvPr>
            <p:cNvSpPr/>
            <p:nvPr/>
          </p:nvSpPr>
          <p:spPr>
            <a:xfrm>
              <a:off x="5255961" y="866065"/>
              <a:ext cx="6902804" cy="517642"/>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0" name="Rectangle 19"/>
            <p:cNvSpPr/>
            <p:nvPr/>
          </p:nvSpPr>
          <p:spPr>
            <a:xfrm>
              <a:off x="5387444" y="944017"/>
              <a:ext cx="6654449" cy="32038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i="1" dirty="0">
                  <a:solidFill>
                    <a:srgbClr val="FF0000"/>
                  </a:solidFill>
                  <a:latin typeface="Times New Roman" panose="02020603050405020304" pitchFamily="18" charset="0"/>
                  <a:ea typeface="Times New Roman" panose="02020603050405020304" pitchFamily="18" charset="0"/>
                </a:rPr>
                <a:t>(</a:t>
              </a:r>
              <a:r>
                <a:rPr lang="en-US" sz="4400" b="1" i="1" dirty="0" err="1">
                  <a:solidFill>
                    <a:srgbClr val="FF0000"/>
                  </a:solidFill>
                  <a:latin typeface="Times New Roman" panose="02020603050405020304" pitchFamily="18" charset="0"/>
                  <a:ea typeface="Times New Roman" panose="02020603050405020304" pitchFamily="18" charset="0"/>
                </a:rPr>
                <a:t>nắng</a:t>
              </a:r>
              <a:r>
                <a:rPr lang="en-US" sz="4400" b="1" i="1" dirty="0">
                  <a:solidFill>
                    <a:srgbClr val="FF0000"/>
                  </a:solidFill>
                  <a:latin typeface="Times New Roman" panose="02020603050405020304" pitchFamily="18" charset="0"/>
                  <a:ea typeface="Times New Roman" panose="02020603050405020304" pitchFamily="18" charset="0"/>
                </a:rPr>
                <a:t>)</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rực</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rỡ</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và</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rất</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44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rPr>
                <a:t>đẹp</a:t>
              </a:r>
              <a:endParaRPr kumimoji="0" lang="en-US" sz="4400" b="1" i="0" u="none" strike="noStrike" kern="1200" cap="none" spc="0" normalizeH="0" baseline="0" noProof="0" dirty="0">
                <a:ln>
                  <a:noFill/>
                </a:ln>
                <a:solidFill>
                  <a:srgbClr val="FF0000"/>
                </a:solidFill>
                <a:effectLst/>
                <a:uLnTx/>
                <a:uFillTx/>
                <a:latin typeface="等线" panose="020F0502020204030204"/>
              </a:endParaRPr>
            </a:p>
          </p:txBody>
        </p:sp>
      </p:gr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1186258" y="3527966"/>
            <a:ext cx="3997521" cy="26601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6370037" y="3333459"/>
            <a:ext cx="3991428" cy="2637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93422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8" name="Group 7"/>
          <p:cNvGrpSpPr/>
          <p:nvPr/>
        </p:nvGrpSpPr>
        <p:grpSpPr>
          <a:xfrm>
            <a:off x="616857" y="1977185"/>
            <a:ext cx="10958286" cy="3764454"/>
            <a:chOff x="616857" y="1977185"/>
            <a:chExt cx="10958286" cy="3764454"/>
          </a:xfrm>
        </p:grpSpPr>
        <p:sp>
          <p:nvSpPr>
            <p:cNvPr id="20" name="矩形 26">
              <a:extLst>
                <a:ext uri="{FF2B5EF4-FFF2-40B4-BE49-F238E27FC236}">
                  <a16:creationId xmlns:a16="http://schemas.microsoft.com/office/drawing/2014/main" id="{902F907E-80C1-4F68-8630-618515348FFF}"/>
                </a:ext>
              </a:extLst>
            </p:cNvPr>
            <p:cNvSpPr/>
            <p:nvPr/>
          </p:nvSpPr>
          <p:spPr>
            <a:xfrm>
              <a:off x="616857" y="1977185"/>
              <a:ext cx="10958286" cy="3764454"/>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5" name="Rectangle 4"/>
            <p:cNvSpPr/>
            <p:nvPr/>
          </p:nvSpPr>
          <p:spPr>
            <a:xfrm>
              <a:off x="821280" y="2635819"/>
              <a:ext cx="10549439" cy="2308324"/>
            </a:xfrm>
            <a:prstGeom prst="rect">
              <a:avLst/>
            </a:prstGeom>
          </p:spPr>
          <p:txBody>
            <a:bodyPr wrap="square">
              <a:spAutoFit/>
            </a:bodyPr>
            <a:lstStyle/>
            <a:p>
              <a:pPr algn="just"/>
              <a:r>
                <a:rPr lang="vi-VN" sz="3600" b="1" i="0" dirty="0">
                  <a:solidFill>
                    <a:srgbClr val="0070C0"/>
                  </a:solidFill>
                  <a:effectLst/>
                  <a:latin typeface="Cambria" panose="02040503050406030204" pitchFamily="18" charset="0"/>
                  <a:ea typeface="Cambria" panose="02040503050406030204" pitchFamily="18" charset="0"/>
                </a:rPr>
                <a:t>Bác kiến phải chờ đến khi mặt trời lặn mới biết ngày như thế nào là đẹp vì đối với bác, ngày đẹp là một ngày bác làm tốt công việc của mình và có thể nghỉ ngơi thoải mái.</a:t>
              </a:r>
              <a:endParaRPr lang="en-US" sz="3600" b="1" dirty="0">
                <a:solidFill>
                  <a:srgbClr val="0070C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103296" y="-251827"/>
            <a:ext cx="12295296" cy="2170364"/>
            <a:chOff x="-103296" y="-251827"/>
            <a:chExt cx="12295296" cy="2170364"/>
          </a:xfrm>
        </p:grpSpPr>
        <p:grpSp>
          <p:nvGrpSpPr>
            <p:cNvPr id="6" name="Group 5"/>
            <p:cNvGrpSpPr/>
            <p:nvPr/>
          </p:nvGrpSpPr>
          <p:grpSpPr>
            <a:xfrm>
              <a:off x="0" y="312429"/>
              <a:ext cx="12192000" cy="1262586"/>
              <a:chOff x="0" y="312429"/>
              <a:chExt cx="12192000" cy="1262586"/>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792724" y="312429"/>
                <a:ext cx="10065447" cy="1200329"/>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Vì sao bác kiến phải chờ đến khi mặt trời lặn mới biết ngày như thế nào là đẹp?</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9" name="Picture 8"/>
            <p:cNvPicPr>
              <a:picLocks noChangeAspect="1"/>
            </p:cNvPicPr>
            <p:nvPr/>
          </p:nvPicPr>
          <p:blipFill>
            <a:blip r:embed="rId6"/>
            <a:stretch>
              <a:fillRect/>
            </a:stretch>
          </p:blipFill>
          <p:spPr>
            <a:xfrm>
              <a:off x="-103296" y="-251827"/>
              <a:ext cx="1896020" cy="2170364"/>
            </a:xfrm>
            <a:prstGeom prst="rect">
              <a:avLst/>
            </a:prstGeom>
          </p:spPr>
        </p:pic>
      </p:grpSp>
    </p:spTree>
    <p:extLst>
      <p:ext uri="{BB962C8B-B14F-4D97-AF65-F5344CB8AC3E}">
        <p14:creationId xmlns:p14="http://schemas.microsoft.com/office/powerpoint/2010/main" val="39296788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8" name="Group 7"/>
          <p:cNvGrpSpPr/>
          <p:nvPr/>
        </p:nvGrpSpPr>
        <p:grpSpPr>
          <a:xfrm>
            <a:off x="616857" y="1977185"/>
            <a:ext cx="10958286" cy="4193006"/>
            <a:chOff x="616857" y="1977185"/>
            <a:chExt cx="10958286" cy="4193006"/>
          </a:xfrm>
        </p:grpSpPr>
        <p:sp>
          <p:nvSpPr>
            <p:cNvPr id="20" name="矩形 26">
              <a:extLst>
                <a:ext uri="{FF2B5EF4-FFF2-40B4-BE49-F238E27FC236}">
                  <a16:creationId xmlns:a16="http://schemas.microsoft.com/office/drawing/2014/main" id="{902F907E-80C1-4F68-8630-618515348FFF}"/>
                </a:ext>
              </a:extLst>
            </p:cNvPr>
            <p:cNvSpPr/>
            <p:nvPr/>
          </p:nvSpPr>
          <p:spPr>
            <a:xfrm>
              <a:off x="616857" y="1977185"/>
              <a:ext cx="10958286" cy="4193006"/>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5" name="Rectangle 4"/>
            <p:cNvSpPr/>
            <p:nvPr/>
          </p:nvSpPr>
          <p:spPr>
            <a:xfrm>
              <a:off x="821280" y="2088529"/>
              <a:ext cx="10549439" cy="3970318"/>
            </a:xfrm>
            <a:prstGeom prst="rect">
              <a:avLst/>
            </a:prstGeom>
          </p:spPr>
          <p:txBody>
            <a:bodyPr wrap="square">
              <a:spAutoFit/>
            </a:bodyPr>
            <a:lstStyle/>
            <a:p>
              <a:pPr lvl="0" algn="just"/>
              <a:r>
                <a:rPr lang="vi-VN" sz="3600" b="1" dirty="0">
                  <a:solidFill>
                    <a:srgbClr val="0070C0"/>
                  </a:solidFill>
                  <a:latin typeface="Cambria" panose="02040503050406030204" pitchFamily="18" charset="0"/>
                  <a:ea typeface="Cambria" panose="02040503050406030204" pitchFamily="18" charset="0"/>
                </a:rPr>
                <a:t>Xin chào các bạn. Tôi là kiến đây. Ngày hôm nay thật là một ngày tuyệt đẹp đối với tôi. Cả ngày hôm nay tôi đã làm việc thật chăm chỉ dưới tiết trời nắng gay gắt. Mặc dù công việc khá vất vả nhưng tôi vẫn hoàn thành công việc rất tốt và đến cuối ngày, tôi có thể nghỉ ngơi thoải mái. Đây quả thực là một ngày tuyệt đẹp!</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103296" y="-248851"/>
            <a:ext cx="12295296" cy="2170364"/>
            <a:chOff x="-103296" y="-248851"/>
            <a:chExt cx="12295296" cy="2170364"/>
          </a:xfrm>
        </p:grpSpPr>
        <p:grpSp>
          <p:nvGrpSpPr>
            <p:cNvPr id="6" name="Group 5"/>
            <p:cNvGrpSpPr/>
            <p:nvPr/>
          </p:nvGrpSpPr>
          <p:grpSpPr>
            <a:xfrm>
              <a:off x="0" y="312429"/>
              <a:ext cx="12192000" cy="1262586"/>
              <a:chOff x="0" y="312429"/>
              <a:chExt cx="12192000" cy="1262586"/>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792724" y="312429"/>
                <a:ext cx="10065447" cy="1200329"/>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Đóng vai một nhân vật trong bài để nói về ngày như thế nào là đẹp.</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 name="Picture 2"/>
            <p:cNvPicPr>
              <a:picLocks noChangeAspect="1"/>
            </p:cNvPicPr>
            <p:nvPr/>
          </p:nvPicPr>
          <p:blipFill>
            <a:blip r:embed="rId6"/>
            <a:stretch>
              <a:fillRect/>
            </a:stretch>
          </p:blipFill>
          <p:spPr>
            <a:xfrm>
              <a:off x="-103296" y="-248851"/>
              <a:ext cx="1896020" cy="2170364"/>
            </a:xfrm>
            <a:prstGeom prst="rect">
              <a:avLst/>
            </a:prstGeom>
          </p:spPr>
        </p:pic>
      </p:grpSp>
    </p:spTree>
    <p:extLst>
      <p:ext uri="{BB962C8B-B14F-4D97-AF65-F5344CB8AC3E}">
        <p14:creationId xmlns:p14="http://schemas.microsoft.com/office/powerpoint/2010/main" val="3327145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8" name="Group 7"/>
          <p:cNvGrpSpPr/>
          <p:nvPr/>
        </p:nvGrpSpPr>
        <p:grpSpPr>
          <a:xfrm>
            <a:off x="616857" y="1977185"/>
            <a:ext cx="10958286" cy="4193006"/>
            <a:chOff x="616857" y="1977185"/>
            <a:chExt cx="10958286" cy="4193006"/>
          </a:xfrm>
        </p:grpSpPr>
        <p:sp>
          <p:nvSpPr>
            <p:cNvPr id="20" name="矩形 26">
              <a:extLst>
                <a:ext uri="{FF2B5EF4-FFF2-40B4-BE49-F238E27FC236}">
                  <a16:creationId xmlns:a16="http://schemas.microsoft.com/office/drawing/2014/main" id="{902F907E-80C1-4F68-8630-618515348FFF}"/>
                </a:ext>
              </a:extLst>
            </p:cNvPr>
            <p:cNvSpPr/>
            <p:nvPr/>
          </p:nvSpPr>
          <p:spPr>
            <a:xfrm>
              <a:off x="616857" y="1977185"/>
              <a:ext cx="10958286" cy="4193006"/>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5" name="Rectangle 4"/>
            <p:cNvSpPr/>
            <p:nvPr/>
          </p:nvSpPr>
          <p:spPr>
            <a:xfrm>
              <a:off x="821280" y="2365528"/>
              <a:ext cx="10549439" cy="3416320"/>
            </a:xfrm>
            <a:prstGeom prst="rect">
              <a:avLst/>
            </a:prstGeom>
          </p:spPr>
          <p:txBody>
            <a:bodyPr wrap="square">
              <a:spAutoFit/>
            </a:bodyPr>
            <a:lstStyle/>
            <a:p>
              <a:pPr lvl="0" algn="just"/>
              <a:r>
                <a:rPr lang="en-US" sz="3600" b="1" dirty="0">
                  <a:solidFill>
                    <a:srgbClr val="0070C0"/>
                  </a:solidFill>
                  <a:latin typeface="Cambria" panose="02040503050406030204" pitchFamily="18" charset="0"/>
                  <a:ea typeface="Cambria" panose="02040503050406030204" pitchFamily="18" charset="0"/>
                </a:rPr>
                <a:t>N</a:t>
              </a:r>
              <a:r>
                <a:rPr lang="vi-VN" sz="3600" b="1" dirty="0">
                  <a:solidFill>
                    <a:srgbClr val="0070C0"/>
                  </a:solidFill>
                  <a:latin typeface="Cambria" panose="02040503050406030204" pitchFamily="18" charset="0"/>
                  <a:ea typeface="Cambria" panose="02040503050406030204" pitchFamily="18" charset="0"/>
                </a:rPr>
                <a:t>gày đẹp là ngày mà bản thân cảm thấy thoải mái, vui vẻ, thích thú với những sự việc diễn ra xung quanh mình, hay chỉ đơn giản là được làm những điều mình thích hoặc hoàn thành được bài tập về nhà. Không có sự khó chịu, bực bội trong khoảng thời gian đó.</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40996" y="-327058"/>
            <a:ext cx="12232996" cy="2170364"/>
            <a:chOff x="-40996" y="-327058"/>
            <a:chExt cx="12232996" cy="2170364"/>
          </a:xfrm>
        </p:grpSpPr>
        <p:grpSp>
          <p:nvGrpSpPr>
            <p:cNvPr id="6" name="Group 5"/>
            <p:cNvGrpSpPr/>
            <p:nvPr/>
          </p:nvGrpSpPr>
          <p:grpSpPr>
            <a:xfrm>
              <a:off x="0" y="312429"/>
              <a:ext cx="12192000" cy="1262586"/>
              <a:chOff x="0" y="312429"/>
              <a:chExt cx="12192000" cy="1262586"/>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TextBox 11">
                <a:extLst>
                  <a:ext uri="{FF2B5EF4-FFF2-40B4-BE49-F238E27FC236}">
                    <a16:creationId xmlns:a16="http://schemas.microsoft.com/office/drawing/2014/main" id="{C25133DE-CDA0-45CC-8B57-DA29957F6AEF}"/>
                  </a:ext>
                </a:extLst>
              </p:cNvPr>
              <p:cNvSpPr txBox="1"/>
              <p:nvPr/>
            </p:nvSpPr>
            <p:spPr>
              <a:xfrm>
                <a:off x="1855024" y="571589"/>
                <a:ext cx="10065447" cy="646331"/>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Theo em, ngày đẹp là ngày như thế nào?</a:t>
                </a:r>
              </a:p>
            </p:txBody>
          </p:sp>
        </p:grpSp>
        <p:pic>
          <p:nvPicPr>
            <p:cNvPr id="3" name="Picture 2"/>
            <p:cNvPicPr>
              <a:picLocks noChangeAspect="1"/>
            </p:cNvPicPr>
            <p:nvPr/>
          </p:nvPicPr>
          <p:blipFill>
            <a:blip r:embed="rId6"/>
            <a:stretch>
              <a:fillRect/>
            </a:stretch>
          </p:blipFill>
          <p:spPr>
            <a:xfrm>
              <a:off x="-40996" y="-327058"/>
              <a:ext cx="1896020" cy="2170364"/>
            </a:xfrm>
            <a:prstGeom prst="rect">
              <a:avLst/>
            </a:prstGeom>
          </p:spPr>
        </p:pic>
      </p:grpSp>
    </p:spTree>
    <p:extLst>
      <p:ext uri="{BB962C8B-B14F-4D97-AF65-F5344CB8AC3E}">
        <p14:creationId xmlns:p14="http://schemas.microsoft.com/office/powerpoint/2010/main" val="3131974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6" name="图片 8">
            <a:extLst>
              <a:ext uri="{FF2B5EF4-FFF2-40B4-BE49-F238E27FC236}">
                <a16:creationId xmlns:a16="http://schemas.microsoft.com/office/drawing/2014/main" id="{BC931DF1-8D69-43CF-9343-745949037EAB}"/>
              </a:ext>
            </a:extLst>
          </p:cNvPr>
          <p:cNvPicPr>
            <a:picLocks noChangeAspect="1"/>
          </p:cNvPicPr>
          <p:nvPr/>
        </p:nvPicPr>
        <p:blipFill>
          <a:blip r:embed="rId3"/>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id="{75C01CC4-6FDF-408A-9B7E-E06091668D27}"/>
              </a:ext>
            </a:extLst>
          </p:cNvPr>
          <p:cNvSpPr txBox="1"/>
          <p:nvPr/>
        </p:nvSpPr>
        <p:spPr>
          <a:xfrm>
            <a:off x="2319788" y="3142125"/>
            <a:ext cx="6720113" cy="2031325"/>
          </a:xfrm>
          <a:prstGeom prst="rect">
            <a:avLst/>
          </a:prstGeom>
          <a:noFill/>
        </p:spPr>
        <p:txBody>
          <a:bodyPr wrap="square" rtlCol="0">
            <a:spAutoFit/>
          </a:bodyPr>
          <a:lstStyle/>
          <a:p>
            <a:pPr lvl="0" algn="ctr">
              <a:defRPr/>
            </a:pPr>
            <a:r>
              <a:rPr lang="vi-VN" sz="4200" b="1" dirty="0">
                <a:latin typeface="Cambria" panose="02040503050406030204" pitchFamily="18" charset="0"/>
                <a:ea typeface="Cambria" panose="02040503050406030204" pitchFamily="18" charset="0"/>
              </a:rPr>
              <a:t>Ngày đẹp là ngày mỗi người làm được nhiều việc tốt.</a:t>
            </a:r>
            <a:endParaRPr lang="zh-CN" altLang="en-US" sz="4200" b="1" dirty="0">
              <a:solidFill>
                <a:srgbClr val="C00000"/>
              </a:solidFill>
              <a:latin typeface="Cambria" panose="02040503050406030204" pitchFamily="18" charset="0"/>
              <a:ea typeface="字魂115号-刀刀体" panose="00000500000000000000" pitchFamily="2" charset="-122"/>
            </a:endParaRPr>
          </a:p>
        </p:txBody>
      </p:sp>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sp>
        <p:nvSpPr>
          <p:cNvPr id="8" name="文本框 22">
            <a:extLst>
              <a:ext uri="{FF2B5EF4-FFF2-40B4-BE49-F238E27FC236}">
                <a16:creationId xmlns:a16="http://schemas.microsoft.com/office/drawing/2014/main" id="{8B64023C-F2B5-4897-ACE8-1FB86DB3B2A5}"/>
              </a:ext>
            </a:extLst>
          </p:cNvPr>
          <p:cNvSpPr txBox="1"/>
          <p:nvPr/>
        </p:nvSpPr>
        <p:spPr>
          <a:xfrm>
            <a:off x="4749251" y="1564424"/>
            <a:ext cx="5933989" cy="830997"/>
          </a:xfrm>
          <a:prstGeom prst="rect">
            <a:avLst/>
          </a:prstGeom>
          <a:noFill/>
        </p:spPr>
        <p:txBody>
          <a:bodyPr wrap="square" rtlCol="0">
            <a:spAutoFit/>
          </a:bodyPr>
          <a:lstStyle/>
          <a:p>
            <a:pPr defTabSz="685800">
              <a:defRPr/>
            </a:pPr>
            <a:r>
              <a:rPr lang="en-US" altLang="zh-CN" sz="4800" b="1">
                <a:solidFill>
                  <a:srgbClr val="C00000"/>
                </a:solidFill>
                <a:latin typeface="iCiel Cadena" panose="02000503000000020004" pitchFamily="2" charset="0"/>
                <a:ea typeface="思源黑体 CN Bold" panose="020B0800000000000000" pitchFamily="34" charset="-122"/>
              </a:rPr>
              <a:t>Ý nghĩa</a:t>
            </a:r>
            <a:endParaRPr lang="zh-CN" altLang="en-US" sz="4800" b="1" dirty="0">
              <a:solidFill>
                <a:srgbClr val="C0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1395744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347" y="2584634"/>
            <a:ext cx="4545510" cy="4545510"/>
          </a:xfrm>
          <a:prstGeom prst="rect">
            <a:avLst/>
          </a:prstGeom>
          <a:effectLst>
            <a:outerShdw blurRad="63500" algn="ctr" rotWithShape="0">
              <a:prstClr val="black">
                <a:alpha val="40000"/>
              </a:prstClr>
            </a:outerShdw>
          </a:effectLst>
        </p:spPr>
      </p:pic>
      <p:pic>
        <p:nvPicPr>
          <p:cNvPr id="12"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54594" y="4711574"/>
            <a:ext cx="2361159" cy="2153156"/>
          </a:xfrm>
          <a:prstGeom prst="rect">
            <a:avLst/>
          </a:prstGeom>
        </p:spPr>
      </p:pic>
      <p:pic>
        <p:nvPicPr>
          <p:cNvPr id="13"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571227" flipH="1">
            <a:off x="5557112" y="4588468"/>
            <a:ext cx="1285954" cy="2709174"/>
          </a:xfrm>
          <a:prstGeom prst="rect">
            <a:avLst/>
          </a:prstGeom>
        </p:spPr>
      </p:pic>
      <p:pic>
        <p:nvPicPr>
          <p:cNvPr id="14"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09899" y="8119"/>
            <a:ext cx="4937315" cy="1726671"/>
          </a:xfrm>
          <a:prstGeom prst="rect">
            <a:avLst/>
          </a:prstGeom>
        </p:spPr>
      </p:pic>
      <p:pic>
        <p:nvPicPr>
          <p:cNvPr id="15"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571227" flipH="1">
            <a:off x="273927" y="518850"/>
            <a:ext cx="1285954" cy="2709174"/>
          </a:xfrm>
          <a:prstGeom prst="rect">
            <a:avLst/>
          </a:prstGeom>
        </p:spPr>
      </p:pic>
      <p:pic>
        <p:nvPicPr>
          <p:cNvPr id="3" name="Picture 2"/>
          <p:cNvPicPr>
            <a:picLocks noChangeAspect="1"/>
          </p:cNvPicPr>
          <p:nvPr/>
        </p:nvPicPr>
        <p:blipFill>
          <a:blip r:embed="rId7"/>
          <a:stretch>
            <a:fillRect/>
          </a:stretch>
        </p:blipFill>
        <p:spPr>
          <a:xfrm>
            <a:off x="679670" y="848808"/>
            <a:ext cx="10260457" cy="6895174"/>
          </a:xfrm>
          <a:prstGeom prst="rect">
            <a:avLst/>
          </a:prstGeom>
        </p:spPr>
      </p:pic>
    </p:spTree>
    <p:extLst>
      <p:ext uri="{BB962C8B-B14F-4D97-AF65-F5344CB8AC3E}">
        <p14:creationId xmlns:p14="http://schemas.microsoft.com/office/powerpoint/2010/main" val="4017613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0" y="0"/>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4884" y="113977"/>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0994" y="188394"/>
            <a:ext cx="2361159" cy="2153156"/>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rot="2571227" flipH="1">
            <a:off x="433569" y="15059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036" y="-14721"/>
            <a:ext cx="1630815" cy="1630815"/>
          </a:xfrm>
          <a:prstGeom prst="rect">
            <a:avLst/>
          </a:prstGeom>
        </p:spPr>
      </p:pic>
      <p:pic>
        <p:nvPicPr>
          <p:cNvPr id="30" name="Picture 2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72057" y="5245173"/>
            <a:ext cx="574168" cy="976086"/>
          </a:xfrm>
          <a:prstGeom prst="rect">
            <a:avLst/>
          </a:prstGeom>
        </p:spPr>
      </p:pic>
      <p:pic>
        <p:nvPicPr>
          <p:cNvPr id="32" name="图片 6">
            <a:extLst>
              <a:ext uri="{FF2B5EF4-FFF2-40B4-BE49-F238E27FC236}">
                <a16:creationId xmlns:a16="http://schemas.microsoft.com/office/drawing/2014/main" id="{245EE5CF-164A-4243-BC1A-2F58699E27C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439615" y="3764792"/>
            <a:ext cx="3293574" cy="3293574"/>
          </a:xfrm>
          <a:prstGeom prst="rect">
            <a:avLst/>
          </a:prstGeom>
          <a:effectLst>
            <a:outerShdw blurRad="63500" algn="ctr" rotWithShape="0">
              <a:prstClr val="black">
                <a:alpha val="40000"/>
              </a:prstClr>
            </a:outerShdw>
          </a:effectLst>
        </p:spPr>
      </p:pic>
      <p:pic>
        <p:nvPicPr>
          <p:cNvPr id="41"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3800" y="4820455"/>
            <a:ext cx="1262743" cy="1081372"/>
          </a:xfrm>
          <a:prstGeom prst="rect">
            <a:avLst/>
          </a:prstGeom>
        </p:spPr>
      </p:pic>
      <p:pic>
        <p:nvPicPr>
          <p:cNvPr id="13" name="Picture 12"/>
          <p:cNvPicPr>
            <a:picLocks noChangeAspect="1"/>
          </p:cNvPicPr>
          <p:nvPr/>
        </p:nvPicPr>
        <p:blipFill>
          <a:blip r:embed="rId22"/>
          <a:stretch>
            <a:fillRect/>
          </a:stretch>
        </p:blipFill>
        <p:spPr>
          <a:xfrm>
            <a:off x="6152760" y="424307"/>
            <a:ext cx="5486876" cy="3090940"/>
          </a:xfrm>
          <a:prstGeom prst="rect">
            <a:avLst/>
          </a:prstGeom>
        </p:spPr>
      </p:pic>
      <p:pic>
        <p:nvPicPr>
          <p:cNvPr id="49" name="Picture 48"/>
          <p:cNvPicPr>
            <a:picLocks noChangeAspect="1"/>
          </p:cNvPicPr>
          <p:nvPr/>
        </p:nvPicPr>
        <p:blipFill>
          <a:blip r:embed="rId23"/>
          <a:stretch>
            <a:fillRect/>
          </a:stretch>
        </p:blipFill>
        <p:spPr>
          <a:xfrm>
            <a:off x="571094" y="1908404"/>
            <a:ext cx="9973920" cy="4017612"/>
          </a:xfrm>
          <a:prstGeom prst="rect">
            <a:avLst/>
          </a:prstGeom>
        </p:spPr>
      </p:pic>
      <p:pic>
        <p:nvPicPr>
          <p:cNvPr id="50" name="Picture 49"/>
          <p:cNvPicPr>
            <a:picLocks noChangeAspect="1"/>
          </p:cNvPicPr>
          <p:nvPr/>
        </p:nvPicPr>
        <p:blipFill>
          <a:blip r:embed="rId24"/>
          <a:stretch>
            <a:fillRect/>
          </a:stretch>
        </p:blipFill>
        <p:spPr>
          <a:xfrm>
            <a:off x="4460681" y="3522586"/>
            <a:ext cx="6291617" cy="3078747"/>
          </a:xfrm>
          <a:prstGeom prst="rect">
            <a:avLst/>
          </a:prstGeom>
        </p:spPr>
      </p:pic>
    </p:spTree>
    <p:extLst>
      <p:ext uri="{BB962C8B-B14F-4D97-AF65-F5344CB8AC3E}">
        <p14:creationId xmlns:p14="http://schemas.microsoft.com/office/powerpoint/2010/main" val="1750011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1000" fill="hold"/>
                                        <p:tgtEl>
                                          <p:spTgt spid="49"/>
                                        </p:tgtEl>
                                        <p:attrNameLst>
                                          <p:attrName>ppt_w</p:attrName>
                                        </p:attrNameLst>
                                      </p:cBhvr>
                                      <p:tavLst>
                                        <p:tav tm="0">
                                          <p:val>
                                            <p:fltVal val="0"/>
                                          </p:val>
                                        </p:tav>
                                        <p:tav tm="100000">
                                          <p:val>
                                            <p:strVal val="#ppt_w"/>
                                          </p:val>
                                        </p:tav>
                                      </p:tavLst>
                                    </p:anim>
                                    <p:anim calcmode="lin" valueType="num">
                                      <p:cBhvr>
                                        <p:cTn id="14" dur="1000" fill="hold"/>
                                        <p:tgtEl>
                                          <p:spTgt spid="49"/>
                                        </p:tgtEl>
                                        <p:attrNameLst>
                                          <p:attrName>ppt_h</p:attrName>
                                        </p:attrNameLst>
                                      </p:cBhvr>
                                      <p:tavLst>
                                        <p:tav tm="0">
                                          <p:val>
                                            <p:fltVal val="0"/>
                                          </p:val>
                                        </p:tav>
                                        <p:tav tm="100000">
                                          <p:val>
                                            <p:strVal val="#ppt_h"/>
                                          </p:val>
                                        </p:tav>
                                      </p:tavLst>
                                    </p:anim>
                                    <p:anim calcmode="lin" valueType="num">
                                      <p:cBhvr>
                                        <p:cTn id="15" dur="1000" fill="hold"/>
                                        <p:tgtEl>
                                          <p:spTgt spid="49"/>
                                        </p:tgtEl>
                                        <p:attrNameLst>
                                          <p:attrName>style.rotation</p:attrName>
                                        </p:attrNameLst>
                                      </p:cBhvr>
                                      <p:tavLst>
                                        <p:tav tm="0">
                                          <p:val>
                                            <p:fltVal val="90"/>
                                          </p:val>
                                        </p:tav>
                                        <p:tav tm="100000">
                                          <p:val>
                                            <p:fltVal val="0"/>
                                          </p:val>
                                        </p:tav>
                                      </p:tavLst>
                                    </p:anim>
                                    <p:animEffect transition="in" filter="fade">
                                      <p:cBhvr>
                                        <p:cTn id="16" dur="1000"/>
                                        <p:tgtEl>
                                          <p:spTgt spid="49"/>
                                        </p:tgtEl>
                                      </p:cBhvr>
                                    </p:animEffect>
                                  </p:childTnLst>
                                </p:cTn>
                              </p:par>
                              <p:par>
                                <p:cTn id="17" presetID="3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1000" fill="hold"/>
                                        <p:tgtEl>
                                          <p:spTgt spid="50"/>
                                        </p:tgtEl>
                                        <p:attrNameLst>
                                          <p:attrName>ppt_w</p:attrName>
                                        </p:attrNameLst>
                                      </p:cBhvr>
                                      <p:tavLst>
                                        <p:tav tm="0">
                                          <p:val>
                                            <p:fltVal val="0"/>
                                          </p:val>
                                        </p:tav>
                                        <p:tav tm="100000">
                                          <p:val>
                                            <p:strVal val="#ppt_w"/>
                                          </p:val>
                                        </p:tav>
                                      </p:tavLst>
                                    </p:anim>
                                    <p:anim calcmode="lin" valueType="num">
                                      <p:cBhvr>
                                        <p:cTn id="20" dur="1000" fill="hold"/>
                                        <p:tgtEl>
                                          <p:spTgt spid="50"/>
                                        </p:tgtEl>
                                        <p:attrNameLst>
                                          <p:attrName>ppt_h</p:attrName>
                                        </p:attrNameLst>
                                      </p:cBhvr>
                                      <p:tavLst>
                                        <p:tav tm="0">
                                          <p:val>
                                            <p:fltVal val="0"/>
                                          </p:val>
                                        </p:tav>
                                        <p:tav tm="100000">
                                          <p:val>
                                            <p:strVal val="#ppt_h"/>
                                          </p:val>
                                        </p:tav>
                                      </p:tavLst>
                                    </p:anim>
                                    <p:anim calcmode="lin" valueType="num">
                                      <p:cBhvr>
                                        <p:cTn id="21" dur="1000" fill="hold"/>
                                        <p:tgtEl>
                                          <p:spTgt spid="50"/>
                                        </p:tgtEl>
                                        <p:attrNameLst>
                                          <p:attrName>style.rotation</p:attrName>
                                        </p:attrNameLst>
                                      </p:cBhvr>
                                      <p:tavLst>
                                        <p:tav tm="0">
                                          <p:val>
                                            <p:fltVal val="90"/>
                                          </p:val>
                                        </p:tav>
                                        <p:tav tm="100000">
                                          <p:val>
                                            <p:fltVal val="0"/>
                                          </p:val>
                                        </p:tav>
                                      </p:tavLst>
                                    </p:anim>
                                    <p:animEffect transition="in" filter="fade">
                                      <p:cBhvr>
                                        <p:cTn id="22"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90373" y="288075"/>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3" name="Picture 22">
            <a:extLst>
              <a:ext uri="{FF2B5EF4-FFF2-40B4-BE49-F238E27FC236}">
                <a16:creationId xmlns:a16="http://schemas.microsoft.com/office/drawing/2014/main" id="{E44CF611-40DD-4FA8-CA69-8B503B9B70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8" t="2240" r="20179" b="-4049"/>
          <a:stretch/>
        </p:blipFill>
        <p:spPr>
          <a:xfrm>
            <a:off x="1698693" y="2442755"/>
            <a:ext cx="9002358" cy="3726642"/>
          </a:xfrm>
          <a:prstGeom prst="rect">
            <a:avLst/>
          </a:prstGeom>
        </p:spPr>
      </p:pic>
      <p:grpSp>
        <p:nvGrpSpPr>
          <p:cNvPr id="6" name="Group 5"/>
          <p:cNvGrpSpPr/>
          <p:nvPr/>
        </p:nvGrpSpPr>
        <p:grpSpPr>
          <a:xfrm>
            <a:off x="862793" y="780044"/>
            <a:ext cx="10235488" cy="1388285"/>
            <a:chOff x="862793" y="780044"/>
            <a:chExt cx="10235488" cy="1388285"/>
          </a:xfrm>
        </p:grpSpPr>
        <p:grpSp>
          <p:nvGrpSpPr>
            <p:cNvPr id="25" name="Group 24">
              <a:extLst>
                <a:ext uri="{FF2B5EF4-FFF2-40B4-BE49-F238E27FC236}">
                  <a16:creationId xmlns:a16="http://schemas.microsoft.com/office/drawing/2014/main" id="{26325AAF-DF2B-743F-5660-8F4E10AB4C10}"/>
                </a:ext>
              </a:extLst>
            </p:cNvPr>
            <p:cNvGrpSpPr/>
            <p:nvPr/>
          </p:nvGrpSpPr>
          <p:grpSpPr>
            <a:xfrm>
              <a:off x="2643007" y="780044"/>
              <a:ext cx="8455274" cy="1300374"/>
              <a:chOff x="1763488" y="2892491"/>
              <a:chExt cx="8455274" cy="1300374"/>
            </a:xfrm>
          </p:grpSpPr>
          <p:sp>
            <p:nvSpPr>
              <p:cNvPr id="26" name="Speech Bubble: Rectangle with Corners Rounded 2">
                <a:extLst>
                  <a:ext uri="{FF2B5EF4-FFF2-40B4-BE49-F238E27FC236}">
                    <a16:creationId xmlns:a16="http://schemas.microsoft.com/office/drawing/2014/main" id="{D29B9E01-BF6F-3588-F3BE-76196075B014}"/>
                  </a:ext>
                </a:extLst>
              </p:cNvPr>
              <p:cNvSpPr/>
              <p:nvPr/>
            </p:nvSpPr>
            <p:spPr>
              <a:xfrm>
                <a:off x="1763488" y="2892491"/>
                <a:ext cx="8455274" cy="1300374"/>
              </a:xfrm>
              <a:prstGeom prst="wedgeRoundRectCallout">
                <a:avLst>
                  <a:gd name="adj1" fmla="val -54434"/>
                  <a:gd name="adj2" fmla="val 38603"/>
                  <a:gd name="adj3" fmla="val 16667"/>
                </a:avLst>
              </a:prstGeom>
              <a:solidFill>
                <a:schemeClr val="bg1"/>
              </a:solidFill>
              <a:ln w="28575" cap="flat" cmpd="sng" algn="ctr">
                <a:solidFill>
                  <a:srgbClr val="0070C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27" name="TextBox 26">
                <a:extLst>
                  <a:ext uri="{FF2B5EF4-FFF2-40B4-BE49-F238E27FC236}">
                    <a16:creationId xmlns:a16="http://schemas.microsoft.com/office/drawing/2014/main" id="{47E7A3FC-9D0C-8C54-B930-118D398DB7EC}"/>
                  </a:ext>
                </a:extLst>
              </p:cNvPr>
              <p:cNvSpPr txBox="1"/>
              <p:nvPr/>
            </p:nvSpPr>
            <p:spPr>
              <a:xfrm>
                <a:off x="1891543" y="3154697"/>
                <a:ext cx="8199163"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微软雅黑"/>
                  </a:rPr>
                  <a:t>Kể</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lại</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một</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ngày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em</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cảm</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thấy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rất</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微软雅黑"/>
                  </a:rPr>
                  <a:t>vui</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微软雅黑"/>
                  </a:rPr>
                  <a:t>.</a:t>
                </a:r>
                <a:endPar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微软雅黑"/>
                </a:endParaRPr>
              </a:p>
            </p:txBody>
          </p:sp>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7523" y1="85816" x2="35780" y2="90071"/>
                          <a14:foregroundMark x1="35780" y1="84397" x2="46330" y2="95035"/>
                          <a14:foregroundMark x1="58257" y1="78014" x2="80734" y2="85816"/>
                          <a14:foregroundMark x1="80734" y1="85816" x2="85780" y2="99291"/>
                          <a14:foregroundMark x1="18807" y1="82979" x2="12844" y2="95035"/>
                          <a14:foregroundMark x1="9174" y1="93617" x2="4128" y2="99291"/>
                          <a14:foregroundMark x1="88532" y1="91489" x2="97706" y2="99291"/>
                        </a14:backgroundRemoval>
                      </a14:imgEffect>
                      <a14:imgEffect>
                        <a14:saturation sat="200000"/>
                      </a14:imgEffect>
                    </a14:imgLayer>
                  </a14:imgProps>
                </a:ext>
              </a:extLst>
            </a:blip>
            <a:stretch>
              <a:fillRect/>
            </a:stretch>
          </p:blipFill>
          <p:spPr>
            <a:xfrm>
              <a:off x="862793" y="1308718"/>
              <a:ext cx="1329043" cy="859611"/>
            </a:xfrm>
            <a:prstGeom prst="rect">
              <a:avLst/>
            </a:prstGeom>
          </p:spPr>
        </p:pic>
      </p:grpSp>
    </p:spTree>
    <p:extLst>
      <p:ext uri="{BB962C8B-B14F-4D97-AF65-F5344CB8AC3E}">
        <p14:creationId xmlns:p14="http://schemas.microsoft.com/office/powerpoint/2010/main" val="1363224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3"/>
          <a:stretch>
            <a:fillRect/>
          </a:stretch>
        </p:blipFill>
        <p:spPr>
          <a:xfrm>
            <a:off x="0" y="4796"/>
            <a:ext cx="12192000" cy="6857999"/>
          </a:xfrm>
          <a:prstGeom prst="rect">
            <a:avLst/>
          </a:prstGeom>
        </p:spPr>
      </p:pic>
      <p:sp>
        <p:nvSpPr>
          <p:cNvPr id="9" name="矩形: 圆角 3"/>
          <p:cNvSpPr/>
          <p:nvPr/>
        </p:nvSpPr>
        <p:spPr>
          <a:xfrm>
            <a:off x="1" y="147918"/>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sp>
        <p:nvSpPr>
          <p:cNvPr id="11" name="TextBox 10"/>
          <p:cNvSpPr txBox="1"/>
          <p:nvPr/>
        </p:nvSpPr>
        <p:spPr>
          <a:xfrm>
            <a:off x="460949" y="1174910"/>
            <a:ext cx="11317328" cy="5847755"/>
          </a:xfrm>
          <a:prstGeom prst="rect">
            <a:avLst/>
          </a:prstGeom>
          <a:noFill/>
        </p:spPr>
        <p:txBody>
          <a:bodyPr wrap="square" rtlCol="0">
            <a:spAutoFit/>
          </a:bodyPr>
          <a:lstStyle/>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gò</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chìa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màu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xanh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búng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tanh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tách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cọ</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giũa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càng</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tuyệt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đẹp</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Thật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chịu</a:t>
            </a:r>
            <a:r>
              <a:rPr lang="en-US" sz="2200" dirty="0">
                <a:latin typeface="Cambria" panose="02040503050406030204" pitchFamily="18" charset="0"/>
                <a:ea typeface="Cambria" panose="02040503050406030204" pitchFamily="18" charset="0"/>
              </a:rPr>
              <a:t>! – </a:t>
            </a:r>
            <a:r>
              <a:rPr lang="en-US" sz="2200" dirty="0" err="1">
                <a:latin typeface="Cambria" panose="02040503050406030204" pitchFamily="18" charset="0"/>
                <a:ea typeface="Cambria" panose="02040503050406030204" pitchFamily="18" charset="0"/>
              </a:rPr>
              <a:t>Giun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thốt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cố</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rúc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thêm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lớp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khô</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Thế</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thế</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nào</a:t>
            </a:r>
            <a:r>
              <a:rPr lang="en-US" sz="2200" dirty="0">
                <a:latin typeface="Cambria" panose="02040503050406030204" pitchFamily="18" charset="0"/>
                <a:ea typeface="Cambria" panose="02040503050406030204" pitchFamily="18" charset="0"/>
              </a:rPr>
              <a:t>? – </a:t>
            </a:r>
            <a:r>
              <a:rPr lang="en-US" sz="2200" dirty="0" err="1">
                <a:latin typeface="Cambria" panose="02040503050406030204" pitchFamily="18" charset="0"/>
                <a:ea typeface="Cambria" panose="02040503050406030204" pitchFamily="18" charset="0"/>
              </a:rPr>
              <a:t>Châu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lên</a:t>
            </a:r>
            <a:r>
              <a:rPr lang="en-US" sz="2200" dirty="0">
                <a:latin typeface="Cambria" panose="02040503050406030204" pitchFamily="18" charset="0"/>
                <a:ea typeface="Cambria" panose="02040503050406030204" pitchFamily="18" charset="0"/>
              </a:rPr>
              <a:t>. – </a:t>
            </a:r>
            <a:r>
              <a:rPr lang="en-US" sz="2200" dirty="0" err="1">
                <a:latin typeface="Cambria" panose="02040503050406030204" pitchFamily="18" charset="0"/>
                <a:ea typeface="Cambria" panose="02040503050406030204" pitchFamily="18" charset="0"/>
              </a:rPr>
              <a:t>Trên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gợn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mây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toả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huy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hoàng</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Không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Mưa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bụi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vũng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đục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mới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tuyệt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đẹp</a:t>
            </a:r>
            <a:r>
              <a:rPr lang="en-US" sz="2200" dirty="0">
                <a:latin typeface="Cambria" panose="02040503050406030204" pitchFamily="18" charset="0"/>
                <a:ea typeface="Cambria" panose="02040503050406030204" pitchFamily="18" charset="0"/>
              </a:rPr>
              <a:t>! – </a:t>
            </a:r>
            <a:r>
              <a:rPr lang="en-US" sz="2200" dirty="0" err="1">
                <a:latin typeface="Cambria" panose="02040503050406030204" pitchFamily="18" charset="0"/>
                <a:ea typeface="Cambria" panose="02040503050406030204" pitchFamily="18" charset="0"/>
              </a:rPr>
              <a:t>Giun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cãi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lại</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đồng</a:t>
            </a:r>
            <a:r>
              <a:rPr lang="en-US" sz="2200" dirty="0">
                <a:latin typeface="Cambria" panose="02040503050406030204" pitchFamily="18" charset="0"/>
                <a:ea typeface="Cambria" panose="02040503050406030204" pitchFamily="18" charset="0"/>
              </a:rPr>
              <a:t> ý </a:t>
            </a:r>
            <a:r>
              <a:rPr lang="en-US" sz="2200" dirty="0" err="1">
                <a:latin typeface="Cambria" panose="02040503050406030204" pitchFamily="18" charset="0"/>
                <a:ea typeface="Cambria" panose="02040503050406030204" pitchFamily="18" charset="0"/>
              </a:rPr>
              <a:t>với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giun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Chúng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quyết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định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Vừa</a:t>
            </a:r>
            <a:r>
              <a:rPr lang="en-US" sz="2200" dirty="0">
                <a:latin typeface="Cambria" panose="02040503050406030204" pitchFamily="18" charset="0"/>
                <a:ea typeface="Cambria" panose="02040503050406030204" pitchFamily="18" charset="0"/>
              </a:rPr>
              <a:t> hay </a:t>
            </a:r>
            <a:r>
              <a:rPr lang="en-US" sz="2200" dirty="0" err="1">
                <a:latin typeface="Cambria" panose="02040503050406030204" pitchFamily="18" charset="0"/>
                <a:ea typeface="Cambria" panose="02040503050406030204" pitchFamily="18" charset="0"/>
              </a:rPr>
              <a:t>lúc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nhành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đi</a:t>
            </a:r>
            <a:r>
              <a:rPr lang="en-US" sz="2200" dirty="0">
                <a:latin typeface="Cambria" panose="02040503050406030204" pitchFamily="18" charset="0"/>
                <a:ea typeface="Cambria" panose="02040503050406030204" pitchFamily="18" charset="0"/>
              </a:rPr>
              <a:t> qua, </a:t>
            </a:r>
            <a:r>
              <a:rPr lang="en-US" sz="2200" dirty="0" err="1">
                <a:latin typeface="Cambria" panose="02040503050406030204" pitchFamily="18" charset="0"/>
                <a:ea typeface="Cambria" panose="02040503050406030204" pitchFamily="18" charset="0"/>
              </a:rPr>
              <a:t>dừng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nghỉ</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Bác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nói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giúp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xem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hôm</a:t>
            </a:r>
            <a:r>
              <a:rPr lang="en-US" sz="2200" dirty="0">
                <a:latin typeface="Cambria" panose="02040503050406030204" pitchFamily="18" charset="0"/>
                <a:ea typeface="Cambria" panose="02040503050406030204" pitchFamily="18" charset="0"/>
              </a:rPr>
              <a:t> nay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tuyệt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đẹp</a:t>
            </a:r>
            <a:r>
              <a:rPr lang="en-US" sz="2200" dirty="0">
                <a:latin typeface="Cambria" panose="02040503050406030204" pitchFamily="18" charset="0"/>
                <a:ea typeface="Cambria" panose="02040503050406030204" pitchFamily="18" charset="0"/>
              </a:rPr>
              <a:t> hay </a:t>
            </a:r>
            <a:r>
              <a:rPr lang="en-US" sz="2200" dirty="0" err="1">
                <a:latin typeface="Cambria" panose="02040503050406030204" pitchFamily="18" charset="0"/>
                <a:ea typeface="Cambria" panose="02040503050406030204" pitchFamily="18" charset="0"/>
              </a:rPr>
              <a:t>đáng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ghét</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lau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mồ</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ngẫm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nghĩ</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lát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rồi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nói</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Tôi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sẽ</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bạn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lặn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nhé</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lặn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chúng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tổ</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Hôm</a:t>
            </a:r>
            <a:r>
              <a:rPr lang="en-US" sz="2200" dirty="0">
                <a:latin typeface="Cambria" panose="02040503050406030204" pitchFamily="18" charset="0"/>
                <a:ea typeface="Cambria" panose="02040503050406030204" pitchFamily="18" charset="0"/>
              </a:rPr>
              <a:t> nay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thế</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kiến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kính</a:t>
            </a:r>
            <a:r>
              <a:rPr lang="en-US" sz="2200" dirty="0">
                <a:latin typeface="Cambria" panose="02040503050406030204" pitchFamily="18" charset="0"/>
                <a:ea typeface="Cambria" panose="02040503050406030204" pitchFamily="18" charset="0"/>
              </a:rPr>
              <a:t>?</a:t>
            </a:r>
          </a:p>
          <a:p>
            <a:pPr marL="285750" indent="-285750" algn="just">
              <a:buFontTx/>
              <a:buChar char="-"/>
            </a:pPr>
            <a:r>
              <a:rPr lang="en-US" sz="2200" dirty="0" err="1">
                <a:latin typeface="Cambria" panose="02040503050406030204" pitchFamily="18" charset="0"/>
                <a:ea typeface="Cambria" panose="02040503050406030204" pitchFamily="18" charset="0"/>
              </a:rPr>
              <a:t>Hôm</a:t>
            </a:r>
            <a:r>
              <a:rPr lang="en-US" sz="2200" dirty="0">
                <a:latin typeface="Cambria" panose="02040503050406030204" pitchFamily="18" charset="0"/>
                <a:ea typeface="Cambria" panose="02040503050406030204" pitchFamily="18" charset="0"/>
              </a:rPr>
              <a:t> nay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tuyệt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đẹp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việc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tốt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bây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giờ</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nghỉ</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thoải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mái</a:t>
            </a:r>
            <a:r>
              <a:rPr lang="en-US" sz="2200" dirty="0">
                <a:latin typeface="Cambria" panose="02040503050406030204" pitchFamily="18" charset="0"/>
                <a:ea typeface="Cambria" panose="02040503050406030204" pitchFamily="18" charset="0"/>
              </a:rPr>
              <a:t>.</a:t>
            </a:r>
          </a:p>
          <a:p>
            <a:pPr algn="just"/>
            <a:endParaRPr lang="en-US" sz="22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AEEA0C36-05AF-79C1-E266-370E254AA639}"/>
              </a:ext>
            </a:extLst>
          </p:cNvPr>
          <p:cNvPicPr>
            <a:picLocks noChangeAspect="1"/>
          </p:cNvPicPr>
          <p:nvPr/>
        </p:nvPicPr>
        <p:blipFill>
          <a:blip r:embed="rId6"/>
          <a:stretch>
            <a:fillRect/>
          </a:stretch>
        </p:blipFill>
        <p:spPr>
          <a:xfrm>
            <a:off x="925627" y="44922"/>
            <a:ext cx="2714241" cy="1262865"/>
          </a:xfrm>
          <a:prstGeom prst="rect">
            <a:avLst/>
          </a:prstGeom>
        </p:spPr>
      </p:pic>
      <p:sp>
        <p:nvSpPr>
          <p:cNvPr id="16" name="Rectangle 15"/>
          <p:cNvSpPr/>
          <p:nvPr/>
        </p:nvSpPr>
        <p:spPr>
          <a:xfrm>
            <a:off x="7758413" y="6296400"/>
            <a:ext cx="3733394" cy="430887"/>
          </a:xfrm>
          <a:prstGeom prst="rect">
            <a:avLst/>
          </a:prstGeom>
        </p:spPr>
        <p:txBody>
          <a:bodyPr wrap="none">
            <a:spAutoFit/>
          </a:bodyPr>
          <a:lstStyle/>
          <a:p>
            <a:r>
              <a:rPr lang="en-US" sz="2200" b="1" i="1" dirty="0">
                <a:solidFill>
                  <a:srgbClr val="002060"/>
                </a:solidFill>
                <a:effectLst/>
                <a:latin typeface="Cambria" panose="02040503050406030204" pitchFamily="18" charset="0"/>
                <a:ea typeface="Cambria" panose="02040503050406030204" pitchFamily="18" charset="0"/>
              </a:rPr>
              <a:t>(Ô-</a:t>
            </a:r>
            <a:r>
              <a:rPr lang="en-US" sz="2200" b="1" i="1" dirty="0" err="1">
                <a:solidFill>
                  <a:srgbClr val="002060"/>
                </a:solidFill>
                <a:effectLst/>
                <a:latin typeface="Cambria" panose="02040503050406030204" pitchFamily="18" charset="0"/>
                <a:ea typeface="Cambria" panose="02040503050406030204" pitchFamily="18" charset="0"/>
              </a:rPr>
              <a:t>xê</a:t>
            </a:r>
            <a:r>
              <a:rPr lang="en-US" sz="2200" b="1" i="1" dirty="0">
                <a:solidFill>
                  <a:srgbClr val="002060"/>
                </a:solidFill>
                <a:effectLst/>
                <a:latin typeface="Cambria" panose="02040503050406030204" pitchFamily="18" charset="0"/>
                <a:ea typeface="Cambria" panose="02040503050406030204" pitchFamily="18" charset="0"/>
              </a:rPr>
              <a:t>-ê-</a:t>
            </a:r>
            <a:r>
              <a:rPr lang="en-US" sz="2200" b="1" i="1" dirty="0" err="1">
                <a:solidFill>
                  <a:srgbClr val="002060"/>
                </a:solidFill>
                <a:effectLst/>
                <a:latin typeface="Cambria" panose="02040503050406030204" pitchFamily="18" charset="0"/>
                <a:ea typeface="Cambria" panose="02040503050406030204" pitchFamily="18" charset="0"/>
              </a:rPr>
              <a:t>va</a:t>
            </a:r>
            <a:r>
              <a:rPr lang="en-US" sz="2200" b="1" i="1" dirty="0">
                <a:solidFill>
                  <a:srgbClr val="002060"/>
                </a:solidFill>
                <a:effectLst/>
                <a:latin typeface="Cambria" panose="02040503050406030204" pitchFamily="18" charset="0"/>
                <a:ea typeface="Cambria" panose="02040503050406030204" pitchFamily="18" charset="0"/>
              </a:rPr>
              <a:t> - </a:t>
            </a:r>
            <a:r>
              <a:rPr lang="en-US" sz="2200" b="1" i="1" dirty="0" err="1">
                <a:solidFill>
                  <a:srgbClr val="002060"/>
                </a:solidFill>
                <a:effectLst/>
                <a:latin typeface="Cambria" panose="02040503050406030204" pitchFamily="18" charset="0"/>
                <a:ea typeface="Cambria" panose="02040503050406030204" pitchFamily="18" charset="0"/>
              </a:rPr>
              <a:t>Thúy</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Toàn</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dịch</a:t>
            </a:r>
            <a:r>
              <a:rPr lang="en-US" sz="2200" b="1" i="1" dirty="0">
                <a:solidFill>
                  <a:srgbClr val="002060"/>
                </a:solidFill>
                <a:effectLst/>
                <a:latin typeface="Cambria" panose="02040503050406030204" pitchFamily="18" charset="0"/>
                <a:ea typeface="Cambria" panose="02040503050406030204" pitchFamily="18" charset="0"/>
              </a:rPr>
              <a:t>)</a:t>
            </a:r>
            <a:endParaRPr lang="en-US" sz="2200" b="1" i="1" dirty="0">
              <a:solidFill>
                <a:srgbClr val="002060"/>
              </a:solidFill>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a:blip r:embed="rId7"/>
          <a:stretch>
            <a:fillRect/>
          </a:stretch>
        </p:blipFill>
        <p:spPr>
          <a:xfrm>
            <a:off x="2736284" y="303106"/>
            <a:ext cx="9455716" cy="871804"/>
          </a:xfrm>
          <a:prstGeom prst="rect">
            <a:avLst/>
          </a:prstGeom>
        </p:spPr>
      </p:pic>
    </p:spTree>
    <p:extLst>
      <p:ext uri="{BB962C8B-B14F-4D97-AF65-F5344CB8AC3E}">
        <p14:creationId xmlns:p14="http://schemas.microsoft.com/office/powerpoint/2010/main" val="2832162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6"/>
          <a:stretch>
            <a:fillRect/>
          </a:stretch>
        </p:blipFill>
        <p:spPr>
          <a:xfrm>
            <a:off x="1368142" y="-104982"/>
            <a:ext cx="9455716" cy="2139881"/>
          </a:xfrm>
          <a:prstGeom prst="rect">
            <a:avLst/>
          </a:prstGeom>
        </p:spPr>
      </p:pic>
      <p:sp>
        <p:nvSpPr>
          <p:cNvPr id="32" name="TextBox 31">
            <a:extLst>
              <a:ext uri="{FF2B5EF4-FFF2-40B4-BE49-F238E27FC236}">
                <a16:creationId xmlns:a16="http://schemas.microsoft.com/office/drawing/2014/main" id="{31C6F62E-1027-8F53-5E4C-0ACE5D039D2B}"/>
              </a:ext>
            </a:extLst>
          </p:cNvPr>
          <p:cNvSpPr txBox="1"/>
          <p:nvPr/>
        </p:nvSpPr>
        <p:spPr>
          <a:xfrm>
            <a:off x="1428090" y="2157373"/>
            <a:ext cx="7181328"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Đoạn</a:t>
            </a:r>
            <a:r>
              <a:rPr lang="en-US" sz="3600" b="1" dirty="0">
                <a:solidFill>
                  <a:srgbClr val="DB3A76"/>
                </a:solidFill>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giun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đất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cãi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531E6CE7-5981-AB1A-4B04-E5534C79E31D}"/>
              </a:ext>
            </a:extLst>
          </p:cNvPr>
          <p:cNvSpPr txBox="1"/>
          <p:nvPr/>
        </p:nvSpPr>
        <p:spPr>
          <a:xfrm>
            <a:off x="1828800" y="3581985"/>
            <a:ext cx="10160000" cy="646331"/>
          </a:xfrm>
          <a:prstGeom prst="rect">
            <a:avLst/>
          </a:prstGeom>
          <a:solidFill>
            <a:schemeClr val="bg1"/>
          </a:solidFill>
          <a:ln w="28575">
            <a:solidFill>
              <a:srgbClr val="DB3A76"/>
            </a:solidFill>
          </a:ln>
        </p:spPr>
        <p:txBody>
          <a:bodyPr wrap="square" rtlCol="0">
            <a:spAutoFit/>
          </a:bodyPr>
          <a:lstStyle/>
          <a:p>
            <a:pPr algn="just"/>
            <a:r>
              <a:rPr lang="en-US" sz="3600" b="1" dirty="0" err="1">
                <a:solidFill>
                  <a:srgbClr val="DB3A76"/>
                </a:solidFill>
                <a:latin typeface="Cambria" panose="02040503050406030204" pitchFamily="18" charset="0"/>
                <a:ea typeface="Cambria" panose="02040503050406030204" pitchFamily="18" charset="0"/>
              </a:rPr>
              <a:t>Đoạn</a:t>
            </a:r>
            <a:r>
              <a:rPr lang="en-US" sz="3600" b="1" dirty="0">
                <a:solidFill>
                  <a:srgbClr val="DB3A76"/>
                </a:solidFill>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Tiếp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sau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khi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mặt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lặn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nhé</a:t>
            </a:r>
            <a:r>
              <a:rPr lang="en-US" sz="3600" dirty="0">
                <a:latin typeface="Cambria" panose="02040503050406030204" pitchFamily="18" charset="0"/>
                <a:ea typeface="Cambria" panose="02040503050406030204" pitchFamily="18" charset="0"/>
              </a:rPr>
              <a:t>.</a:t>
            </a:r>
          </a:p>
        </p:txBody>
      </p:sp>
      <p:sp>
        <p:nvSpPr>
          <p:cNvPr id="34" name="TextBox 33">
            <a:extLst>
              <a:ext uri="{FF2B5EF4-FFF2-40B4-BE49-F238E27FC236}">
                <a16:creationId xmlns:a16="http://schemas.microsoft.com/office/drawing/2014/main" id="{B0BC3BED-DFAD-01F6-99E5-AB25B872DF7E}"/>
              </a:ext>
            </a:extLst>
          </p:cNvPr>
          <p:cNvSpPr txBox="1"/>
          <p:nvPr/>
        </p:nvSpPr>
        <p:spPr>
          <a:xfrm>
            <a:off x="3321749" y="5006598"/>
            <a:ext cx="3587051"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Đoạn</a:t>
            </a:r>
            <a:r>
              <a:rPr lang="en-US" sz="3600" b="1" dirty="0">
                <a:solidFill>
                  <a:srgbClr val="DB3A76"/>
                </a:solidFill>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494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pic>
        <p:nvPicPr>
          <p:cNvPr id="16" name="Picture 15">
            <a:extLst>
              <a:ext uri="{FF2B5EF4-FFF2-40B4-BE49-F238E27FC236}">
                <a16:creationId xmlns:a16="http://schemas.microsoft.com/office/drawing/2014/main" id="{E19F194D-3DB8-563C-5A16-8BECCBDBEC4C}"/>
              </a:ext>
            </a:extLst>
          </p:cNvPr>
          <p:cNvPicPr>
            <a:picLocks noChangeAspect="1"/>
          </p:cNvPicPr>
          <p:nvPr/>
        </p:nvPicPr>
        <p:blipFill>
          <a:blip r:embed="rId6"/>
          <a:stretch>
            <a:fillRect/>
          </a:stretch>
        </p:blipFill>
        <p:spPr>
          <a:xfrm>
            <a:off x="1999133" y="198902"/>
            <a:ext cx="8193734" cy="1774090"/>
          </a:xfrm>
          <a:prstGeom prst="rect">
            <a:avLst/>
          </a:prstGeom>
        </p:spPr>
      </p:pic>
      <p:grpSp>
        <p:nvGrpSpPr>
          <p:cNvPr id="6" name="Group 5"/>
          <p:cNvGrpSpPr/>
          <p:nvPr/>
        </p:nvGrpSpPr>
        <p:grpSpPr>
          <a:xfrm>
            <a:off x="746360" y="2457791"/>
            <a:ext cx="2198547" cy="1084217"/>
            <a:chOff x="746360" y="2457791"/>
            <a:chExt cx="2198547" cy="1084217"/>
          </a:xfrm>
        </p:grpSpPr>
        <p:sp>
          <p:nvSpPr>
            <p:cNvPr id="25" name="矩形 24">
              <a:extLst>
                <a:ext uri="{FF2B5EF4-FFF2-40B4-BE49-F238E27FC236}">
                  <a16:creationId xmlns:a16="http://schemas.microsoft.com/office/drawing/2014/main" id="{26BC8C43-3762-471F-961A-A5FBD363BB8E}"/>
                </a:ext>
              </a:extLst>
            </p:cNvPr>
            <p:cNvSpPr/>
            <p:nvPr/>
          </p:nvSpPr>
          <p:spPr>
            <a:xfrm>
              <a:off x="746360"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Rectangle 2"/>
            <p:cNvSpPr/>
            <p:nvPr/>
          </p:nvSpPr>
          <p:spPr>
            <a:xfrm>
              <a:off x="974532" y="2671678"/>
              <a:ext cx="1596912" cy="584775"/>
            </a:xfrm>
            <a:prstGeom prst="rect">
              <a:avLst/>
            </a:prstGeom>
          </p:spPr>
          <p:txBody>
            <a:bodyPr wrap="none">
              <a:spAutoFit/>
            </a:bodyPr>
            <a:lstStyle/>
            <a:p>
              <a:pPr algn="ctr"/>
              <a:r>
                <a:rPr lang="en-US" sz="3200" b="1" i="1" dirty="0" err="1">
                  <a:latin typeface="Cambria" panose="02040503050406030204" pitchFamily="18" charset="0"/>
                  <a:ea typeface="Cambria" panose="02040503050406030204" pitchFamily="18" charset="0"/>
                </a:rPr>
                <a:t>rúc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đầu</a:t>
              </a:r>
              <a:endParaRPr lang="en-US" sz="3200" b="1" dirty="0">
                <a:latin typeface="Cambria" panose="02040503050406030204" pitchFamily="18" charset="0"/>
                <a:ea typeface="Cambria" panose="02040503050406030204" pitchFamily="18" charset="0"/>
              </a:endParaRPr>
            </a:p>
          </p:txBody>
        </p:sp>
      </p:grpSp>
      <p:grpSp>
        <p:nvGrpSpPr>
          <p:cNvPr id="7" name="Group 6"/>
          <p:cNvGrpSpPr/>
          <p:nvPr/>
        </p:nvGrpSpPr>
        <p:grpSpPr>
          <a:xfrm>
            <a:off x="4778899" y="2457791"/>
            <a:ext cx="2198547" cy="1084217"/>
            <a:chOff x="4778899" y="2457791"/>
            <a:chExt cx="2198547" cy="1084217"/>
          </a:xfrm>
        </p:grpSpPr>
        <p:sp>
          <p:nvSpPr>
            <p:cNvPr id="27" name="矩形 26">
              <a:extLst>
                <a:ext uri="{FF2B5EF4-FFF2-40B4-BE49-F238E27FC236}">
                  <a16:creationId xmlns:a16="http://schemas.microsoft.com/office/drawing/2014/main" id="{902F907E-80C1-4F68-8630-618515348FFF}"/>
                </a:ext>
              </a:extLst>
            </p:cNvPr>
            <p:cNvSpPr/>
            <p:nvPr/>
          </p:nvSpPr>
          <p:spPr>
            <a:xfrm>
              <a:off x="4778899"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 name="Rectangle 3"/>
            <p:cNvSpPr/>
            <p:nvPr/>
          </p:nvSpPr>
          <p:spPr>
            <a:xfrm>
              <a:off x="4911208" y="2671678"/>
              <a:ext cx="1933927" cy="584775"/>
            </a:xfrm>
            <a:prstGeom prst="rect">
              <a:avLst/>
            </a:prstGeom>
          </p:spPr>
          <p:txBody>
            <a:bodyPr wrap="none">
              <a:spAutoFit/>
            </a:bodyPr>
            <a:lstStyle/>
            <a:p>
              <a:r>
                <a:rPr lang="en-US" sz="3200" b="1" i="1" dirty="0" err="1">
                  <a:latin typeface="Cambria" panose="02040503050406030204" pitchFamily="18" charset="0"/>
                  <a:ea typeface="Cambria" panose="02040503050406030204" pitchFamily="18" charset="0"/>
                </a:rPr>
                <a:t>tanh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tách</a:t>
              </a:r>
              <a:endParaRPr lang="en-US" sz="3200" b="1" dirty="0">
                <a:latin typeface="Cambria" panose="02040503050406030204" pitchFamily="18" charset="0"/>
                <a:ea typeface="Cambria" panose="02040503050406030204" pitchFamily="18" charset="0"/>
              </a:endParaRPr>
            </a:p>
          </p:txBody>
        </p:sp>
      </p:grpSp>
      <p:grpSp>
        <p:nvGrpSpPr>
          <p:cNvPr id="8" name="Group 7"/>
          <p:cNvGrpSpPr/>
          <p:nvPr/>
        </p:nvGrpSpPr>
        <p:grpSpPr>
          <a:xfrm>
            <a:off x="8811437" y="2457791"/>
            <a:ext cx="2198547" cy="1084217"/>
            <a:chOff x="8811437" y="2457791"/>
            <a:chExt cx="2198547" cy="1084217"/>
          </a:xfrm>
        </p:grpSpPr>
        <p:sp>
          <p:nvSpPr>
            <p:cNvPr id="14" name="矩形 26">
              <a:extLst>
                <a:ext uri="{FF2B5EF4-FFF2-40B4-BE49-F238E27FC236}">
                  <a16:creationId xmlns:a16="http://schemas.microsoft.com/office/drawing/2014/main" id="{902F907E-80C1-4F68-8630-618515348FFF}"/>
                </a:ext>
              </a:extLst>
            </p:cNvPr>
            <p:cNvSpPr/>
            <p:nvPr/>
          </p:nvSpPr>
          <p:spPr>
            <a:xfrm>
              <a:off x="8811437"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2" name="Rectangle 21"/>
            <p:cNvSpPr/>
            <p:nvPr/>
          </p:nvSpPr>
          <p:spPr>
            <a:xfrm>
              <a:off x="9094597" y="2666753"/>
              <a:ext cx="1426994" cy="584775"/>
            </a:xfrm>
            <a:prstGeom prst="rect">
              <a:avLst/>
            </a:prstGeom>
          </p:spPr>
          <p:txBody>
            <a:bodyPr wrap="none">
              <a:spAutoFit/>
            </a:bodyPr>
            <a:lstStyle/>
            <a:p>
              <a:r>
                <a:rPr lang="en-US" sz="3200" b="1" i="1" dirty="0" err="1">
                  <a:latin typeface="Times New Roman" panose="02020603050405020304" pitchFamily="18" charset="0"/>
                  <a:ea typeface="Times New Roman" panose="02020603050405020304" pitchFamily="18" charset="0"/>
                </a:rPr>
                <a:t>cọ</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giũa</a:t>
              </a:r>
              <a:endParaRPr lang="en-US" sz="3200" b="1" dirty="0"/>
            </a:p>
          </p:txBody>
        </p:sp>
      </p:grpSp>
      <p:grpSp>
        <p:nvGrpSpPr>
          <p:cNvPr id="9" name="Group 8"/>
          <p:cNvGrpSpPr/>
          <p:nvPr/>
        </p:nvGrpSpPr>
        <p:grpSpPr>
          <a:xfrm>
            <a:off x="2580352" y="4277952"/>
            <a:ext cx="2198547" cy="1084217"/>
            <a:chOff x="746360" y="4343267"/>
            <a:chExt cx="2198547" cy="1084217"/>
          </a:xfrm>
        </p:grpSpPr>
        <p:sp>
          <p:nvSpPr>
            <p:cNvPr id="17" name="矩形 24">
              <a:extLst>
                <a:ext uri="{FF2B5EF4-FFF2-40B4-BE49-F238E27FC236}">
                  <a16:creationId xmlns:a16="http://schemas.microsoft.com/office/drawing/2014/main" id="{26BC8C43-3762-471F-961A-A5FBD363BB8E}"/>
                </a:ext>
              </a:extLst>
            </p:cNvPr>
            <p:cNvSpPr/>
            <p:nvPr/>
          </p:nvSpPr>
          <p:spPr>
            <a:xfrm>
              <a:off x="746360" y="4343267"/>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4" name="Rectangle 23"/>
            <p:cNvSpPr/>
            <p:nvPr/>
          </p:nvSpPr>
          <p:spPr>
            <a:xfrm>
              <a:off x="955568" y="4592986"/>
              <a:ext cx="1823320" cy="584775"/>
            </a:xfrm>
            <a:prstGeom prst="rect">
              <a:avLst/>
            </a:prstGeom>
          </p:spPr>
          <p:txBody>
            <a:bodyPr wrap="none">
              <a:spAutoFit/>
            </a:bodyPr>
            <a:lstStyle/>
            <a:p>
              <a:r>
                <a:rPr lang="en-US" sz="3200" b="1" i="1" dirty="0" err="1">
                  <a:latin typeface="Cambria" panose="02040503050406030204" pitchFamily="18" charset="0"/>
                  <a:ea typeface="Cambria" panose="02040503050406030204" pitchFamily="18" charset="0"/>
                </a:rPr>
                <a:t>toả</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endParaRPr lang="en-US" sz="3200" b="1" i="1" dirty="0">
                <a:latin typeface="Cambria" panose="02040503050406030204" pitchFamily="18" charset="0"/>
                <a:ea typeface="Cambria" panose="02040503050406030204" pitchFamily="18" charset="0"/>
              </a:endParaRPr>
            </a:p>
          </p:txBody>
        </p:sp>
      </p:grpSp>
      <p:grpSp>
        <p:nvGrpSpPr>
          <p:cNvPr id="10" name="Group 9"/>
          <p:cNvGrpSpPr/>
          <p:nvPr/>
        </p:nvGrpSpPr>
        <p:grpSpPr>
          <a:xfrm>
            <a:off x="6612891" y="4277952"/>
            <a:ext cx="2198547" cy="1084217"/>
            <a:chOff x="4778899" y="4343267"/>
            <a:chExt cx="2198547" cy="1084217"/>
          </a:xfrm>
        </p:grpSpPr>
        <p:sp>
          <p:nvSpPr>
            <p:cNvPr id="20" name="矩形 26">
              <a:extLst>
                <a:ext uri="{FF2B5EF4-FFF2-40B4-BE49-F238E27FC236}">
                  <a16:creationId xmlns:a16="http://schemas.microsoft.com/office/drawing/2014/main" id="{902F907E-80C1-4F68-8630-618515348FFF}"/>
                </a:ext>
              </a:extLst>
            </p:cNvPr>
            <p:cNvSpPr/>
            <p:nvPr/>
          </p:nvSpPr>
          <p:spPr>
            <a:xfrm>
              <a:off x="4778899" y="4343267"/>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6" name="Rectangle 25"/>
            <p:cNvSpPr/>
            <p:nvPr/>
          </p:nvSpPr>
          <p:spPr>
            <a:xfrm>
              <a:off x="4834455" y="4592986"/>
              <a:ext cx="2018501" cy="584775"/>
            </a:xfrm>
            <a:prstGeom prst="rect">
              <a:avLst/>
            </a:prstGeom>
          </p:spPr>
          <p:txBody>
            <a:bodyPr wrap="none">
              <a:spAutoFit/>
            </a:bodyPr>
            <a:lstStyle/>
            <a:p>
              <a:r>
                <a:rPr lang="en-US" sz="3200" b="1" i="1" dirty="0" err="1">
                  <a:latin typeface="Times New Roman" panose="02020603050405020304" pitchFamily="18" charset="0"/>
                  <a:ea typeface="Times New Roman" panose="02020603050405020304" pitchFamily="18" charset="0"/>
                </a:rPr>
                <a:t>ngẫm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nghĩ</a:t>
              </a:r>
              <a:endParaRPr lang="en-US" sz="3200" b="1" dirty="0"/>
            </a:p>
          </p:txBody>
        </p:sp>
      </p:grpSp>
    </p:spTree>
    <p:extLst>
      <p:ext uri="{BB962C8B-B14F-4D97-AF65-F5344CB8AC3E}">
        <p14:creationId xmlns:p14="http://schemas.microsoft.com/office/powerpoint/2010/main" val="365086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3"/>
          <a:stretch>
            <a:fillRect/>
          </a:stretch>
        </p:blipFill>
        <p:spPr>
          <a:xfrm>
            <a:off x="0" y="4796"/>
            <a:ext cx="12192000" cy="6857999"/>
          </a:xfrm>
          <a:prstGeom prst="rect">
            <a:avLst/>
          </a:prstGeom>
        </p:spPr>
      </p:pic>
      <p:sp>
        <p:nvSpPr>
          <p:cNvPr id="9" name="矩形: 圆角 3"/>
          <p:cNvSpPr/>
          <p:nvPr/>
        </p:nvSpPr>
        <p:spPr>
          <a:xfrm>
            <a:off x="1" y="147918"/>
            <a:ext cx="12191999" cy="658905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solidFill>
          <a:ln>
            <a:solidFill>
              <a:schemeClr val="accent6">
                <a:lumMod val="20000"/>
                <a:lumOff val="80000"/>
                <a:alpha val="94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1" name="TextBox 10"/>
          <p:cNvSpPr txBox="1"/>
          <p:nvPr/>
        </p:nvSpPr>
        <p:spPr>
          <a:xfrm>
            <a:off x="460949" y="1174910"/>
            <a:ext cx="11317328"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gò</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giũa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thốt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mây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đục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Giun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cãi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460948" y="1174910"/>
            <a:ext cx="490733" cy="546207"/>
          </a:xfrm>
          <a:prstGeom prst="rect">
            <a:avLst/>
          </a:prstGeom>
        </p:spPr>
      </p:pic>
      <p:pic>
        <p:nvPicPr>
          <p:cNvPr id="7" name="Picture 6"/>
          <p:cNvPicPr>
            <a:picLocks noChangeAspect="1"/>
          </p:cNvPicPr>
          <p:nvPr/>
        </p:nvPicPr>
        <p:blipFill>
          <a:blip r:embed="rId5"/>
          <a:stretch>
            <a:fillRect/>
          </a:stretch>
        </p:blipFill>
        <p:spPr>
          <a:xfrm>
            <a:off x="1365094" y="321249"/>
            <a:ext cx="9461812" cy="871804"/>
          </a:xfrm>
          <a:prstGeom prst="rect">
            <a:avLst/>
          </a:prstGeom>
        </p:spPr>
      </p:pic>
      <p:cxnSp>
        <p:nvCxnSpPr>
          <p:cNvPr id="8" name="Straight Connector 7">
            <a:extLst>
              <a:ext uri="{FF2B5EF4-FFF2-40B4-BE49-F238E27FC236}">
                <a16:creationId xmlns:a16="http://schemas.microsoft.com/office/drawing/2014/main" id="{CECD12C2-35A6-42A4-BC2A-30BB4A280410}"/>
              </a:ext>
            </a:extLst>
          </p:cNvPr>
          <p:cNvCxnSpPr/>
          <p:nvPr/>
        </p:nvCxnSpPr>
        <p:spPr>
          <a:xfrm>
            <a:off x="4953000" y="1721117"/>
            <a:ext cx="5334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3486DFB-A9AA-4A96-B550-0B44A1BB6AD9}"/>
              </a:ext>
            </a:extLst>
          </p:cNvPr>
          <p:cNvCxnSpPr>
            <a:cxnSpLocks/>
          </p:cNvCxnSpPr>
          <p:nvPr/>
        </p:nvCxnSpPr>
        <p:spPr>
          <a:xfrm>
            <a:off x="2400300" y="2305317"/>
            <a:ext cx="9779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A876AD0-E170-447E-B53B-77DCCCB0517B}"/>
              </a:ext>
            </a:extLst>
          </p:cNvPr>
          <p:cNvCxnSpPr>
            <a:cxnSpLocks/>
          </p:cNvCxnSpPr>
          <p:nvPr/>
        </p:nvCxnSpPr>
        <p:spPr>
          <a:xfrm>
            <a:off x="4508500" y="2299234"/>
            <a:ext cx="17399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80670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217714"/>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8" name="Group 7"/>
          <p:cNvGrpSpPr/>
          <p:nvPr/>
        </p:nvGrpSpPr>
        <p:grpSpPr>
          <a:xfrm>
            <a:off x="1046293" y="2100366"/>
            <a:ext cx="2198547" cy="1084217"/>
            <a:chOff x="8811437" y="2457791"/>
            <a:chExt cx="2198547" cy="1084217"/>
          </a:xfrm>
        </p:grpSpPr>
        <p:sp>
          <p:nvSpPr>
            <p:cNvPr id="14" name="矩形 26">
              <a:extLst>
                <a:ext uri="{FF2B5EF4-FFF2-40B4-BE49-F238E27FC236}">
                  <a16:creationId xmlns:a16="http://schemas.microsoft.com/office/drawing/2014/main" id="{902F907E-80C1-4F68-8630-618515348FFF}"/>
                </a:ext>
              </a:extLst>
            </p:cNvPr>
            <p:cNvSpPr/>
            <p:nvPr/>
          </p:nvSpPr>
          <p:spPr>
            <a:xfrm>
              <a:off x="8811437"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2" name="Rectangle 21"/>
            <p:cNvSpPr/>
            <p:nvPr/>
          </p:nvSpPr>
          <p:spPr>
            <a:xfrm>
              <a:off x="9510600" y="2522654"/>
              <a:ext cx="80021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gò</a:t>
              </a:r>
              <a:endParaRPr kumimoji="0" lang="en-US" sz="4800" b="1" i="0" u="none" strike="noStrike" kern="1200" cap="none" spc="0" normalizeH="0" baseline="0" noProof="0" dirty="0">
                <a:ln>
                  <a:noFill/>
                </a:ln>
                <a:effectLst/>
                <a:uLnTx/>
                <a:uFillTx/>
                <a:latin typeface="等线" panose="020F0502020204030204"/>
                <a:cs typeface="+mn-cs"/>
              </a:endParaRPr>
            </a:p>
          </p:txBody>
        </p:sp>
      </p:grpSp>
      <p:pic>
        <p:nvPicPr>
          <p:cNvPr id="2" name="Picture 1"/>
          <p:cNvPicPr>
            <a:picLocks noChangeAspect="1"/>
          </p:cNvPicPr>
          <p:nvPr/>
        </p:nvPicPr>
        <p:blipFill>
          <a:blip r:embed="rId6"/>
          <a:stretch>
            <a:fillRect/>
          </a:stretch>
        </p:blipFill>
        <p:spPr>
          <a:xfrm>
            <a:off x="1365094" y="279725"/>
            <a:ext cx="9461812" cy="1609483"/>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1597100" y="3714483"/>
            <a:ext cx="5049913" cy="26414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 name="Group 11"/>
          <p:cNvGrpSpPr/>
          <p:nvPr/>
        </p:nvGrpSpPr>
        <p:grpSpPr>
          <a:xfrm>
            <a:off x="3742067" y="2100366"/>
            <a:ext cx="8116103" cy="1818492"/>
            <a:chOff x="3742067" y="2100366"/>
            <a:chExt cx="8116103" cy="1818492"/>
          </a:xfrm>
        </p:grpSpPr>
        <p:sp>
          <p:nvSpPr>
            <p:cNvPr id="36" name="矩形 26">
              <a:extLst>
                <a:ext uri="{FF2B5EF4-FFF2-40B4-BE49-F238E27FC236}">
                  <a16:creationId xmlns:a16="http://schemas.microsoft.com/office/drawing/2014/main" id="{902F907E-80C1-4F68-8630-618515348FFF}"/>
                </a:ext>
              </a:extLst>
            </p:cNvPr>
            <p:cNvSpPr/>
            <p:nvPr/>
          </p:nvSpPr>
          <p:spPr>
            <a:xfrm>
              <a:off x="3742067" y="2100366"/>
              <a:ext cx="8116103" cy="1818492"/>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8" name="Rectangle 37"/>
            <p:cNvSpPr/>
            <p:nvPr/>
          </p:nvSpPr>
          <p:spPr>
            <a:xfrm>
              <a:off x="4122057" y="2294780"/>
              <a:ext cx="741619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Khoảng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đất</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nổi</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cao</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lên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giữa</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nơi</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bằng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phẳng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srgbClr val="FF0000"/>
                </a:solidFill>
                <a:effectLst/>
                <a:uLnTx/>
                <a:uFillTx/>
                <a:latin typeface="等线" panose="020F0502020204030204"/>
                <a:cs typeface="+mn-cs"/>
              </a:endParaRPr>
            </a:p>
          </p:txBody>
        </p:sp>
      </p:grpSp>
    </p:spTree>
    <p:extLst>
      <p:ext uri="{BB962C8B-B14F-4D97-AF65-F5344CB8AC3E}">
        <p14:creationId xmlns:p14="http://schemas.microsoft.com/office/powerpoint/2010/main" val="1340681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217714"/>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grpSp>
        <p:nvGrpSpPr>
          <p:cNvPr id="8" name="Group 7"/>
          <p:cNvGrpSpPr/>
          <p:nvPr/>
        </p:nvGrpSpPr>
        <p:grpSpPr>
          <a:xfrm>
            <a:off x="265820" y="1925395"/>
            <a:ext cx="3775647" cy="1084217"/>
            <a:chOff x="8811437" y="2457791"/>
            <a:chExt cx="3775647" cy="1084217"/>
          </a:xfrm>
        </p:grpSpPr>
        <p:sp>
          <p:nvSpPr>
            <p:cNvPr id="14" name="矩形 26">
              <a:extLst>
                <a:ext uri="{FF2B5EF4-FFF2-40B4-BE49-F238E27FC236}">
                  <a16:creationId xmlns:a16="http://schemas.microsoft.com/office/drawing/2014/main" id="{902F907E-80C1-4F68-8630-618515348FFF}"/>
                </a:ext>
              </a:extLst>
            </p:cNvPr>
            <p:cNvSpPr/>
            <p:nvPr/>
          </p:nvSpPr>
          <p:spPr>
            <a:xfrm>
              <a:off x="8811437" y="2457791"/>
              <a:ext cx="37756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2" name="Rectangle 21"/>
            <p:cNvSpPr/>
            <p:nvPr/>
          </p:nvSpPr>
          <p:spPr>
            <a:xfrm>
              <a:off x="8989497" y="2584400"/>
              <a:ext cx="3316934"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1" dirty="0" err="1">
                  <a:solidFill>
                    <a:prstClr val="black"/>
                  </a:solidFill>
                  <a:latin typeface="Times New Roman" panose="02020603050405020304" pitchFamily="18" charset="0"/>
                  <a:ea typeface="Times New Roman" panose="02020603050405020304" pitchFamily="18" charset="0"/>
                </a:rPr>
                <a:t>b</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úng</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 name="Picture 1"/>
          <p:cNvPicPr>
            <a:picLocks noChangeAspect="1"/>
          </p:cNvPicPr>
          <p:nvPr/>
        </p:nvPicPr>
        <p:blipFill>
          <a:blip r:embed="rId6"/>
          <a:stretch>
            <a:fillRect/>
          </a:stretch>
        </p:blipFill>
        <p:spPr>
          <a:xfrm>
            <a:off x="1365094" y="279725"/>
            <a:ext cx="9461812" cy="1609483"/>
          </a:xfrm>
          <a:prstGeom prst="rect">
            <a:avLst/>
          </a:prstGeom>
        </p:spPr>
      </p:pic>
      <p:grpSp>
        <p:nvGrpSpPr>
          <p:cNvPr id="12" name="Group 11"/>
          <p:cNvGrpSpPr/>
          <p:nvPr/>
        </p:nvGrpSpPr>
        <p:grpSpPr>
          <a:xfrm>
            <a:off x="4847770" y="1921912"/>
            <a:ext cx="6858001" cy="1561516"/>
            <a:chOff x="5255961" y="866065"/>
            <a:chExt cx="6902804" cy="1055318"/>
          </a:xfrm>
        </p:grpSpPr>
        <p:sp>
          <p:nvSpPr>
            <p:cNvPr id="36" name="矩形 26">
              <a:extLst>
                <a:ext uri="{FF2B5EF4-FFF2-40B4-BE49-F238E27FC236}">
                  <a16:creationId xmlns:a16="http://schemas.microsoft.com/office/drawing/2014/main" id="{902F907E-80C1-4F68-8630-618515348FFF}"/>
                </a:ext>
              </a:extLst>
            </p:cNvPr>
            <p:cNvSpPr/>
            <p:nvPr/>
          </p:nvSpPr>
          <p:spPr>
            <a:xfrm>
              <a:off x="5255961" y="866065"/>
              <a:ext cx="6902804" cy="1055318"/>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8" name="Rectangle 37"/>
            <p:cNvSpPr/>
            <p:nvPr/>
          </p:nvSpPr>
          <p:spPr>
            <a:xfrm>
              <a:off x="5387444" y="944017"/>
              <a:ext cx="6654448" cy="8944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Dùng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lực</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chân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để</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tạo</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ra</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âm</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srgbClr val="FF0000"/>
                </a:solidFill>
                <a:effectLst/>
                <a:uLnTx/>
                <a:uFillTx/>
                <a:latin typeface="等线" panose="020F0502020204030204"/>
                <a:cs typeface="+mn-cs"/>
              </a:endParaRPr>
            </a:p>
          </p:txBody>
        </p:sp>
      </p:grpSp>
      <p:grpSp>
        <p:nvGrpSpPr>
          <p:cNvPr id="15" name="Group 14"/>
          <p:cNvGrpSpPr/>
          <p:nvPr/>
        </p:nvGrpSpPr>
        <p:grpSpPr>
          <a:xfrm>
            <a:off x="265820" y="3684719"/>
            <a:ext cx="3775647" cy="1084217"/>
            <a:chOff x="8811437" y="2457791"/>
            <a:chExt cx="3775647" cy="1084217"/>
          </a:xfrm>
        </p:grpSpPr>
        <p:sp>
          <p:nvSpPr>
            <p:cNvPr id="16" name="矩形 26">
              <a:extLst>
                <a:ext uri="{FF2B5EF4-FFF2-40B4-BE49-F238E27FC236}">
                  <a16:creationId xmlns:a16="http://schemas.microsoft.com/office/drawing/2014/main" id="{902F907E-80C1-4F68-8630-618515348FFF}"/>
                </a:ext>
              </a:extLst>
            </p:cNvPr>
            <p:cNvSpPr/>
            <p:nvPr/>
          </p:nvSpPr>
          <p:spPr>
            <a:xfrm>
              <a:off x="8811437" y="2457791"/>
              <a:ext cx="37756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7" name="Rectangle 16"/>
            <p:cNvSpPr/>
            <p:nvPr/>
          </p:nvSpPr>
          <p:spPr>
            <a:xfrm>
              <a:off x="9325518" y="2584400"/>
              <a:ext cx="259878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1" dirty="0" err="1">
                  <a:solidFill>
                    <a:prstClr val="black"/>
                  </a:solidFill>
                  <a:latin typeface="Times New Roman" panose="02020603050405020304" pitchFamily="18" charset="0"/>
                  <a:ea typeface="Times New Roman" panose="02020603050405020304" pitchFamily="18" charset="0"/>
                </a:rPr>
                <a:t>t</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4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tách</a:t>
              </a:r>
              <a:endParaRPr kumimoji="0" lang="en-US" sz="4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grpSp>
        <p:nvGrpSpPr>
          <p:cNvPr id="18" name="Group 17"/>
          <p:cNvGrpSpPr/>
          <p:nvPr/>
        </p:nvGrpSpPr>
        <p:grpSpPr>
          <a:xfrm>
            <a:off x="4847769" y="3924419"/>
            <a:ext cx="6858001" cy="2229637"/>
            <a:chOff x="5255961" y="866065"/>
            <a:chExt cx="6902804" cy="928402"/>
          </a:xfrm>
        </p:grpSpPr>
        <p:sp>
          <p:nvSpPr>
            <p:cNvPr id="19" name="矩形 26">
              <a:extLst>
                <a:ext uri="{FF2B5EF4-FFF2-40B4-BE49-F238E27FC236}">
                  <a16:creationId xmlns:a16="http://schemas.microsoft.com/office/drawing/2014/main" id="{902F907E-80C1-4F68-8630-618515348FFF}"/>
                </a:ext>
              </a:extLst>
            </p:cNvPr>
            <p:cNvSpPr/>
            <p:nvPr/>
          </p:nvSpPr>
          <p:spPr>
            <a:xfrm>
              <a:off x="5255961" y="866065"/>
              <a:ext cx="6902804" cy="928402"/>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0" name="Rectangle 19"/>
            <p:cNvSpPr/>
            <p:nvPr/>
          </p:nvSpPr>
          <p:spPr>
            <a:xfrm>
              <a:off x="5387444" y="944017"/>
              <a:ext cx="6654448" cy="80738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Từ</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mô</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phỏng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tiếng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vật</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cứng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mảnh</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bật</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vào</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nhau</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liên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tiếp</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giòn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srgbClr val="FF0000"/>
                </a:solidFill>
                <a:effectLst/>
                <a:uLnTx/>
                <a:uFillTx/>
                <a:latin typeface="等线" panose="020F0502020204030204"/>
                <a:cs typeface="+mn-cs"/>
              </a:endParaRPr>
            </a:p>
          </p:txBody>
        </p:sp>
      </p:grpSp>
    </p:spTree>
    <p:extLst>
      <p:ext uri="{BB962C8B-B14F-4D97-AF65-F5344CB8AC3E}">
        <p14:creationId xmlns:p14="http://schemas.microsoft.com/office/powerpoint/2010/main" val="2077210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4" name="矩形 26">
            <a:extLst>
              <a:ext uri="{FF2B5EF4-FFF2-40B4-BE49-F238E27FC236}">
                <a16:creationId xmlns:a16="http://schemas.microsoft.com/office/drawing/2014/main" id="{902F907E-80C1-4F68-8630-618515348FFF}"/>
              </a:ext>
            </a:extLst>
          </p:cNvPr>
          <p:cNvSpPr/>
          <p:nvPr/>
        </p:nvSpPr>
        <p:spPr>
          <a:xfrm>
            <a:off x="653143" y="2155554"/>
            <a:ext cx="10958286" cy="1850389"/>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15" name="Picture 14"/>
          <p:cNvPicPr>
            <a:picLocks noChangeAspect="1"/>
          </p:cNvPicPr>
          <p:nvPr/>
        </p:nvPicPr>
        <p:blipFill>
          <a:blip r:embed="rId6"/>
          <a:stretch>
            <a:fillRect/>
          </a:stretch>
        </p:blipFill>
        <p:spPr>
          <a:xfrm>
            <a:off x="1365094" y="233642"/>
            <a:ext cx="9461812" cy="1609483"/>
          </a:xfrm>
          <a:prstGeom prst="rect">
            <a:avLst/>
          </a:prstGeom>
        </p:spPr>
      </p:pic>
      <p:sp>
        <p:nvSpPr>
          <p:cNvPr id="18" name="Rectangle 17"/>
          <p:cNvSpPr/>
          <p:nvPr/>
        </p:nvSpPr>
        <p:spPr>
          <a:xfrm>
            <a:off x="798285" y="2388566"/>
            <a:ext cx="10653486" cy="1384995"/>
          </a:xfrm>
          <a:prstGeom prst="rect">
            <a:avLst/>
          </a:prstGeom>
        </p:spPr>
        <p:txBody>
          <a:bodyPr wrap="square">
            <a:spAutoFit/>
          </a:bodyPr>
          <a:lstStyle/>
          <a:p>
            <a:pPr algn="just"/>
            <a:r>
              <a:rPr lang="en-US" sz="2800" b="1" dirty="0" err="1">
                <a:latin typeface="Cambria" panose="02040503050406030204" pitchFamily="18" charset="0"/>
                <a:ea typeface="Cambria" panose="02040503050406030204" pitchFamily="18" charset="0"/>
              </a:rPr>
              <a:t>Châu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gò</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chìa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xanh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nắng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búng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tanh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cọ</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giũa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càng</a:t>
            </a:r>
            <a:r>
              <a:rPr lang="en-US" sz="2800" b="1" dirty="0">
                <a:latin typeface="Cambria" panose="02040503050406030204" pitchFamily="18" charset="0"/>
                <a:ea typeface="Cambria" panose="02040503050406030204" pitchFamily="18" charset="0"/>
              </a:rPr>
              <a:t>:</a:t>
            </a:r>
          </a:p>
          <a:p>
            <a:pPr marL="285750" indent="-285750" algn="just">
              <a:buFontTx/>
              <a:buChar char="-"/>
            </a:pP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ngày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tuyệt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đẹp</a:t>
            </a:r>
            <a:r>
              <a:rPr lang="en-US" sz="2800" b="1" dirty="0">
                <a:latin typeface="Cambria" panose="02040503050406030204" pitchFamily="18" charset="0"/>
                <a:ea typeface="Cambria" panose="02040503050406030204" pitchFamily="18" charset="0"/>
              </a:rPr>
              <a:t>!</a:t>
            </a:r>
          </a:p>
        </p:txBody>
      </p:sp>
      <p:cxnSp>
        <p:nvCxnSpPr>
          <p:cNvPr id="44" name="Straight Connector 43">
            <a:extLst>
              <a:ext uri="{FF2B5EF4-FFF2-40B4-BE49-F238E27FC236}">
                <a16:creationId xmlns:a16="http://schemas.microsoft.com/office/drawing/2014/main" id="{605592FF-5401-4B30-97B0-995D8B186672}"/>
              </a:ext>
            </a:extLst>
          </p:cNvPr>
          <p:cNvCxnSpPr/>
          <p:nvPr/>
        </p:nvCxnSpPr>
        <p:spPr>
          <a:xfrm flipH="1">
            <a:off x="4644572" y="2379174"/>
            <a:ext cx="72571" cy="502585"/>
          </a:xfrm>
          <a:prstGeom prst="line">
            <a:avLst/>
          </a:prstGeom>
          <a:noFill/>
          <a:ln w="38100" cap="flat" cmpd="sng" algn="ctr">
            <a:solidFill>
              <a:srgbClr val="FF0000"/>
            </a:solidFill>
            <a:prstDash val="solid"/>
          </a:ln>
          <a:effectLst/>
        </p:spPr>
      </p:cxnSp>
      <p:cxnSp>
        <p:nvCxnSpPr>
          <p:cNvPr id="45" name="Straight Connector 44">
            <a:extLst>
              <a:ext uri="{FF2B5EF4-FFF2-40B4-BE49-F238E27FC236}">
                <a16:creationId xmlns:a16="http://schemas.microsoft.com/office/drawing/2014/main" id="{605592FF-5401-4B30-97B0-995D8B186672}"/>
              </a:ext>
            </a:extLst>
          </p:cNvPr>
          <p:cNvCxnSpPr/>
          <p:nvPr/>
        </p:nvCxnSpPr>
        <p:spPr>
          <a:xfrm flipH="1">
            <a:off x="10790620" y="2395992"/>
            <a:ext cx="72571" cy="502585"/>
          </a:xfrm>
          <a:prstGeom prst="line">
            <a:avLst/>
          </a:prstGeom>
          <a:noFill/>
          <a:ln w="38100" cap="flat" cmpd="sng" algn="ctr">
            <a:solidFill>
              <a:srgbClr val="FF0000"/>
            </a:solidFill>
            <a:prstDash val="solid"/>
          </a:ln>
          <a:effectLst/>
        </p:spPr>
      </p:cxnSp>
      <p:cxnSp>
        <p:nvCxnSpPr>
          <p:cNvPr id="46" name="Straight Connector 45">
            <a:extLst>
              <a:ext uri="{FF2B5EF4-FFF2-40B4-BE49-F238E27FC236}">
                <a16:creationId xmlns:a16="http://schemas.microsoft.com/office/drawing/2014/main" id="{605592FF-5401-4B30-97B0-995D8B186672}"/>
              </a:ext>
            </a:extLst>
          </p:cNvPr>
          <p:cNvCxnSpPr/>
          <p:nvPr/>
        </p:nvCxnSpPr>
        <p:spPr>
          <a:xfrm flipH="1">
            <a:off x="10840667" y="2388566"/>
            <a:ext cx="72571" cy="502585"/>
          </a:xfrm>
          <a:prstGeom prst="line">
            <a:avLst/>
          </a:prstGeom>
          <a:noFill/>
          <a:ln w="38100" cap="flat" cmpd="sng" algn="ctr">
            <a:solidFill>
              <a:srgbClr val="FF0000"/>
            </a:solidFill>
            <a:prstDash val="solid"/>
          </a:ln>
          <a:effectLst/>
        </p:spPr>
      </p:cxnSp>
      <p:cxnSp>
        <p:nvCxnSpPr>
          <p:cNvPr id="47" name="Straight Connector 46">
            <a:extLst>
              <a:ext uri="{FF2B5EF4-FFF2-40B4-BE49-F238E27FC236}">
                <a16:creationId xmlns:a16="http://schemas.microsoft.com/office/drawing/2014/main" id="{605592FF-5401-4B30-97B0-995D8B186672}"/>
              </a:ext>
            </a:extLst>
          </p:cNvPr>
          <p:cNvCxnSpPr/>
          <p:nvPr/>
        </p:nvCxnSpPr>
        <p:spPr>
          <a:xfrm flipH="1">
            <a:off x="4281715" y="2803007"/>
            <a:ext cx="72571" cy="502585"/>
          </a:xfrm>
          <a:prstGeom prst="line">
            <a:avLst/>
          </a:prstGeom>
          <a:noFill/>
          <a:ln w="38100" cap="flat" cmpd="sng" algn="ctr">
            <a:solidFill>
              <a:srgbClr val="FF0000"/>
            </a:solidFill>
            <a:prstDash val="solid"/>
          </a:ln>
          <a:effectLst/>
        </p:spPr>
      </p:cxnSp>
      <p:cxnSp>
        <p:nvCxnSpPr>
          <p:cNvPr id="48" name="Straight Connector 47">
            <a:extLst>
              <a:ext uri="{FF2B5EF4-FFF2-40B4-BE49-F238E27FC236}">
                <a16:creationId xmlns:a16="http://schemas.microsoft.com/office/drawing/2014/main" id="{605592FF-5401-4B30-97B0-995D8B186672}"/>
              </a:ext>
            </a:extLst>
          </p:cNvPr>
          <p:cNvCxnSpPr/>
          <p:nvPr/>
        </p:nvCxnSpPr>
        <p:spPr>
          <a:xfrm flipH="1">
            <a:off x="7003144" y="2824815"/>
            <a:ext cx="72571" cy="502585"/>
          </a:xfrm>
          <a:prstGeom prst="line">
            <a:avLst/>
          </a:prstGeom>
          <a:noFill/>
          <a:ln w="38100" cap="flat" cmpd="sng" algn="ctr">
            <a:solidFill>
              <a:srgbClr val="FF0000"/>
            </a:solidFill>
            <a:prstDash val="solid"/>
          </a:ln>
          <a:effectLst/>
        </p:spPr>
      </p:cxnSp>
      <p:cxnSp>
        <p:nvCxnSpPr>
          <p:cNvPr id="49" name="Straight Connector 48">
            <a:extLst>
              <a:ext uri="{FF2B5EF4-FFF2-40B4-BE49-F238E27FC236}">
                <a16:creationId xmlns:a16="http://schemas.microsoft.com/office/drawing/2014/main" id="{605592FF-5401-4B30-97B0-995D8B186672}"/>
              </a:ext>
            </a:extLst>
          </p:cNvPr>
          <p:cNvCxnSpPr/>
          <p:nvPr/>
        </p:nvCxnSpPr>
        <p:spPr>
          <a:xfrm flipH="1">
            <a:off x="4390572" y="3262088"/>
            <a:ext cx="72571" cy="502585"/>
          </a:xfrm>
          <a:prstGeom prst="line">
            <a:avLst/>
          </a:prstGeom>
          <a:noFill/>
          <a:ln w="38100" cap="flat" cmpd="sng" algn="ctr">
            <a:solidFill>
              <a:srgbClr val="FF0000"/>
            </a:solidFill>
            <a:prstDash val="solid"/>
          </a:ln>
          <a:effectLst/>
        </p:spPr>
      </p:cxnSp>
      <p:cxnSp>
        <p:nvCxnSpPr>
          <p:cNvPr id="50" name="Straight Connector 49">
            <a:extLst>
              <a:ext uri="{FF2B5EF4-FFF2-40B4-BE49-F238E27FC236}">
                <a16:creationId xmlns:a16="http://schemas.microsoft.com/office/drawing/2014/main" id="{605592FF-5401-4B30-97B0-995D8B186672}"/>
              </a:ext>
            </a:extLst>
          </p:cNvPr>
          <p:cNvCxnSpPr/>
          <p:nvPr/>
        </p:nvCxnSpPr>
        <p:spPr>
          <a:xfrm flipH="1">
            <a:off x="4470400" y="3268554"/>
            <a:ext cx="72571" cy="502585"/>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2504673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par>
                                <p:cTn id="28" presetID="22" presetClass="entr" presetSubtype="4"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down)">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down)">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down)">
                                      <p:cBhvr>
                                        <p:cTn id="40" dur="500"/>
                                        <p:tgtEl>
                                          <p:spTgt spid="4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down)">
                                      <p:cBhvr>
                                        <p:cTn id="45" dur="500"/>
                                        <p:tgtEl>
                                          <p:spTgt spid="49"/>
                                        </p:tgtEl>
                                      </p:cBhvr>
                                    </p:animEffect>
                                  </p:childTnLst>
                                </p:cTn>
                              </p:par>
                              <p:par>
                                <p:cTn id="46" presetID="22" presetClass="entr" presetSubtype="4"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down)">
                                      <p:cBhvr>
                                        <p:cTn id="4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TotalTime>
  <Words>922</Words>
  <Application>Microsoft Office PowerPoint</Application>
  <PresentationFormat>Widescreen</PresentationFormat>
  <Paragraphs>69</Paragraphs>
  <Slides>18</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等线</vt:lpstr>
      <vt:lpstr>Arial</vt:lpstr>
      <vt:lpstr>Calibri</vt:lpstr>
      <vt:lpstr>Calibri Light</vt:lpstr>
      <vt:lpstr>Cambria</vt:lpstr>
      <vt:lpstr>iCiel Cadena</vt:lpstr>
      <vt:lpstr>Times New Roman</vt:lpstr>
      <vt:lpstr>字魂70号-灵悦黑体</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Măng Non</cp:keywords>
  <cp:lastModifiedBy>Sinh Chu</cp:lastModifiedBy>
  <cp:revision>60</cp:revision>
  <dcterms:created xsi:type="dcterms:W3CDTF">2023-03-04T08:37:18Z</dcterms:created>
  <dcterms:modified xsi:type="dcterms:W3CDTF">2025-04-13T15:50:15Z</dcterms:modified>
</cp:coreProperties>
</file>