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320" r:id="rId4"/>
    <p:sldId id="258" r:id="rId5"/>
    <p:sldId id="283" r:id="rId6"/>
    <p:sldId id="259" r:id="rId7"/>
    <p:sldId id="261" r:id="rId8"/>
    <p:sldId id="285" r:id="rId9"/>
    <p:sldId id="319" r:id="rId10"/>
    <p:sldId id="286" r:id="rId11"/>
    <p:sldId id="265" r:id="rId12"/>
    <p:sldId id="267" r:id="rId13"/>
    <p:sldId id="268" r:id="rId14"/>
    <p:sldId id="288" r:id="rId15"/>
    <p:sldId id="289" r:id="rId16"/>
    <p:sldId id="260" r:id="rId17"/>
    <p:sldId id="280" r:id="rId18"/>
    <p:sldId id="281" r:id="rId19"/>
    <p:sldId id="282" r:id="rId20"/>
    <p:sldId id="287" r:id="rId21"/>
    <p:sldId id="284" r:id="rId22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Vogue-ExtraBold" panose="020B0500000000000000" charset="0"/>
      <p:regular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43B"/>
    <a:srgbClr val="FF2500"/>
    <a:srgbClr val="B4E2FC"/>
    <a:srgbClr val="235577"/>
    <a:srgbClr val="FFC000"/>
    <a:srgbClr val="EA635D"/>
    <a:srgbClr val="6FD3DD"/>
    <a:srgbClr val="B4D841"/>
    <a:srgbClr val="FFC91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892662-1B13-7F81-BA43-5BCF6298A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710FC27-B3D6-4F1E-0F2E-DDBEF7119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E72180-CA6F-177F-9DBC-A6AAD628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00E233-0E14-3B8A-42BE-A7A8182B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AF04CB8-20BF-3572-A7D5-DE7A2393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grpSp>
        <p:nvGrpSpPr>
          <p:cNvPr id="12" name="组合 26">
            <a:extLst>
              <a:ext uri="{FF2B5EF4-FFF2-40B4-BE49-F238E27FC236}">
                <a16:creationId xmlns:a16="http://schemas.microsoft.com/office/drawing/2014/main" id="{CDA37CC6-4A63-43C5-FA56-96F9BD1476FE}"/>
              </a:ext>
            </a:extLst>
          </p:cNvPr>
          <p:cNvGrpSpPr/>
          <p:nvPr/>
        </p:nvGrpSpPr>
        <p:grpSpPr>
          <a:xfrm>
            <a:off x="2536319" y="1620569"/>
            <a:ext cx="5909181" cy="3791691"/>
            <a:chOff x="-7927329" y="-4954585"/>
            <a:chExt cx="9902260" cy="5268685"/>
          </a:xfrm>
        </p:grpSpPr>
        <p:sp>
          <p:nvSpPr>
            <p:cNvPr id="16" name="任意多边形 43">
              <a:extLst>
                <a:ext uri="{FF2B5EF4-FFF2-40B4-BE49-F238E27FC236}">
                  <a16:creationId xmlns:a16="http://schemas.microsoft.com/office/drawing/2014/main" id="{4FAAAB29-2E36-AD4C-46FB-B57AD158EBDC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44">
              <a:extLst>
                <a:ext uri="{FF2B5EF4-FFF2-40B4-BE49-F238E27FC236}">
                  <a16:creationId xmlns:a16="http://schemas.microsoft.com/office/drawing/2014/main" id="{ECA46BC5-4B61-F0C6-2D9F-E911CB7A03FA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任意多边形 45">
              <a:extLst>
                <a:ext uri="{FF2B5EF4-FFF2-40B4-BE49-F238E27FC236}">
                  <a16:creationId xmlns:a16="http://schemas.microsoft.com/office/drawing/2014/main" id="{02FCE6F1-1D71-7F04-C918-43FB05568B80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图片 46">
            <a:extLst>
              <a:ext uri="{FF2B5EF4-FFF2-40B4-BE49-F238E27FC236}">
                <a16:creationId xmlns:a16="http://schemas.microsoft.com/office/drawing/2014/main" id="{0FD21096-2B80-56E3-5487-E34C1BDC6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6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9E60F1-A2AA-F5D9-F04B-803BC9DC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C2B3764-DFDF-6918-7F5A-6C7089FA2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05CF9B-96E9-CCFA-0F1F-29C3918A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96A880-A530-0041-AFEE-8B2DE8719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C2D102-B489-93D1-35A5-92740D07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65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3285B87-5609-3E3E-EDF4-A6B5A6D57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BFFACA-E068-E2CA-B2FC-93EDD76AA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F7D333-D285-F6B0-D4C0-18F6C344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D8A325-0EC8-4EBF-F2F8-A48561BF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DCB498-C231-C135-5D82-C5AFD1E2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1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0A6E17-D0F3-72B7-1BDC-1FF2F48F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9D01A1-B1D0-7490-77D0-C26FE8D9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E24434-C97E-174E-B1C3-FB351D7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470F07-D8D3-532E-3744-9BDF7CF0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E07B70-9447-9D4D-A959-713EEC51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10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C21CB8-7977-64DB-0039-6D0659CC9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38A22F-C5FC-8303-2F4C-8864A62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ADD0B2-849F-A27D-1FB4-0A8175AC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id="{B4391B50-E572-C2BB-8669-97DD0C558896}"/>
              </a:ext>
            </a:extLst>
          </p:cNvPr>
          <p:cNvGrpSpPr/>
          <p:nvPr userDrawn="1"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8" name="任意多边形 14">
              <a:extLst>
                <a:ext uri="{FF2B5EF4-FFF2-40B4-BE49-F238E27FC236}">
                  <a16:creationId xmlns:a16="http://schemas.microsoft.com/office/drawing/2014/main" id="{3259D865-2A11-94B6-7DC4-CDC2EA24E12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02757E73-D573-B761-2890-A1F51E226AC5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53C3602E-CCA9-351B-D7B5-FB94343B94BA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22">
            <a:extLst>
              <a:ext uri="{FF2B5EF4-FFF2-40B4-BE49-F238E27FC236}">
                <a16:creationId xmlns:a16="http://schemas.microsoft.com/office/drawing/2014/main" id="{0F9C27A9-C944-5631-B376-7CF9D9656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C2720F-F098-C7DC-031E-F05D94A8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189D26-5DBE-EE01-551B-8DFF3B2F6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FA3B509-832C-4454-C303-3F79E92EF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6F9A4BA-90D6-416F-B0BB-0151D849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798082-AC03-54DC-4B95-FB19AC30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A8323-DDCB-711B-4AA2-46EB1469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CCA51B44-C391-5892-94C2-9BE81FDFB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86" y="176212"/>
            <a:ext cx="11868028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8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5A6FB8-93DF-8D06-3017-5A45DC59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4E28CE9-D4BD-DA51-471C-D9F46AE4D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57502E2-AFC0-739D-171B-B6B228836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9B6ABC5-3BC5-BD70-BB01-3E96B1CAE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2DD3B4A-C0DA-B39A-074A-0034DA15A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F79E632-F7DB-F6BC-A322-A2161373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85E45F7-58C4-A160-866E-91FFA869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60D3E80-6EA6-61C8-309F-5C8982F0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455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8AC4B9-CB67-3CA1-8358-5A1C10AA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9DD45FE-F7F7-0ABD-63F5-8613DC57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0D2EA49-EE1E-E7D9-34FB-0D54B009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66CB455-09DD-4169-DD3C-5443BFB4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10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FD10591-5FDB-B911-8391-CE0C59A1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0386945-A9B7-2FED-0509-4A3217D4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70107BD-346C-1E6D-1BA5-01A3E30A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21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7553B3-008D-5BF9-514F-C3886B48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0A19F5-28C8-B9B1-C556-0FA7314B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431A6A8-CD72-CC44-6AD9-30CD0E606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C3314AE-B220-B188-B5BD-8A5A2622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3341DD-4212-1834-5BE9-A72CDC8A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D4671-4144-E665-CC9D-C8F93F21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53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A4CBA5-F728-062E-E32B-464DED5C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7026476-6805-E1C5-9EEC-DB76471CB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4A836CA-5CBA-3459-F315-13E0878E8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1AC922-C98E-8B39-8047-C09B20993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51672EC-07AF-09D7-9465-DF6F14D7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4768E5-2CDC-A407-A053-1ABB47F2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61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5A936C7-39BD-58DF-C4F1-C70FAAFC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28366-0930-D58B-5D0A-D8F57837C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1C7D2F-BDB7-14C3-C78F-279E392CF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4EE8-EF0E-460B-9282-45B29635F812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914404-04C7-53B1-45CD-3B66AFF8F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87EAEF-B7E3-6A4B-80E1-9DB3DBE35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EE85D9-72DD-F80D-1E5E-59A2B9DB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F5C8A6-BB57-88FC-4764-532BA8CC2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7CEC9B-6159-7BCC-4E74-FEBE4C0DCCC1}"/>
              </a:ext>
            </a:extLst>
          </p:cNvPr>
          <p:cNvGrpSpPr/>
          <p:nvPr/>
        </p:nvGrpSpPr>
        <p:grpSpPr>
          <a:xfrm>
            <a:off x="4906430" y="969171"/>
            <a:ext cx="2052135" cy="646331"/>
            <a:chOff x="4906430" y="969171"/>
            <a:chExt cx="2052135" cy="64633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EEFF68F4-ABE0-7E30-28A8-E124221E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6430" y="1001973"/>
              <a:ext cx="1967205" cy="580729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23B3294-869A-982C-B6D3-68D4C0C999FC}"/>
                </a:ext>
              </a:extLst>
            </p:cNvPr>
            <p:cNvSpPr txBox="1"/>
            <p:nvPr/>
          </p:nvSpPr>
          <p:spPr>
            <a:xfrm>
              <a:off x="4991360" y="969171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spc="3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3600" spc="3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9284A6C-7755-9C73-66F2-3A536E58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642" y="1615502"/>
            <a:ext cx="7876715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ED2FA3-6D79-BBE1-C4C5-3756F66E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89" y="1584800"/>
            <a:ext cx="6389162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7413786-C481-9E3F-401B-D3709B28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70" y="828400"/>
            <a:ext cx="1601844" cy="24265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028A61-CD41-3FBF-372D-EF0BA4CC9013}"/>
              </a:ext>
            </a:extLst>
          </p:cNvPr>
          <p:cNvGrpSpPr/>
          <p:nvPr/>
        </p:nvGrpSpPr>
        <p:grpSpPr>
          <a:xfrm>
            <a:off x="2360814" y="1118331"/>
            <a:ext cx="2244437" cy="923330"/>
            <a:chOff x="2360814" y="1118331"/>
            <a:chExt cx="2244437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106B13B-93F6-943F-3E2E-2A92C81790A7}"/>
                </a:ext>
              </a:extLst>
            </p:cNvPr>
            <p:cNvSpPr/>
            <p:nvPr/>
          </p:nvSpPr>
          <p:spPr>
            <a:xfrm>
              <a:off x="2360814" y="1213657"/>
              <a:ext cx="2244437" cy="814647"/>
            </a:xfrm>
            <a:prstGeom prst="roundRect">
              <a:avLst/>
            </a:prstGeom>
            <a:solidFill>
              <a:srgbClr val="B4E2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9F09B99-E44B-24A2-97BF-1BBEA00306DA}"/>
                </a:ext>
              </a:extLst>
            </p:cNvPr>
            <p:cNvSpPr txBox="1"/>
            <p:nvPr/>
          </p:nvSpPr>
          <p:spPr>
            <a:xfrm>
              <a:off x="2560321" y="1118331"/>
              <a:ext cx="19950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Đ, S ?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E9BFD00B-56D1-0FA4-52C5-6EE95ED6107B}"/>
              </a:ext>
            </a:extLst>
          </p:cNvPr>
          <p:cNvSpPr txBox="1"/>
          <p:nvPr/>
        </p:nvSpPr>
        <p:spPr>
          <a:xfrm>
            <a:off x="2595511" y="1948859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a) 9 876 &lt; 12 345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EBE2CFEB-A1F9-2B90-554D-42A9C2C7CF2C}"/>
              </a:ext>
            </a:extLst>
          </p:cNvPr>
          <p:cNvSpPr txBox="1"/>
          <p:nvPr/>
        </p:nvSpPr>
        <p:spPr>
          <a:xfrm>
            <a:off x="2630701" y="3126018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b) 30 724 &gt; 31 000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">
            <a:extLst>
              <a:ext uri="{FF2B5EF4-FFF2-40B4-BE49-F238E27FC236}">
                <a16:creationId xmlns:a16="http://schemas.microsoft.com/office/drawing/2014/main" id="{2EFC1A50-6405-B8B0-4FD7-169ECB3147FC}"/>
              </a:ext>
            </a:extLst>
          </p:cNvPr>
          <p:cNvSpPr txBox="1"/>
          <p:nvPr/>
        </p:nvSpPr>
        <p:spPr>
          <a:xfrm>
            <a:off x="2681733" y="4432081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c) 41 035 &gt; 39 999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B87F06-6B9A-7171-B27C-2BC43C93D9BF}"/>
              </a:ext>
            </a:extLst>
          </p:cNvPr>
          <p:cNvSpPr/>
          <p:nvPr/>
        </p:nvSpPr>
        <p:spPr>
          <a:xfrm>
            <a:off x="8960254" y="2232427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1CCD72-BE2A-8921-6ADD-22D823E94F40}"/>
              </a:ext>
            </a:extLst>
          </p:cNvPr>
          <p:cNvSpPr/>
          <p:nvPr/>
        </p:nvSpPr>
        <p:spPr>
          <a:xfrm>
            <a:off x="8955093" y="2233236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99A270-803C-C155-D7E5-D20FA4503134}"/>
              </a:ext>
            </a:extLst>
          </p:cNvPr>
          <p:cNvSpPr/>
          <p:nvPr/>
        </p:nvSpPr>
        <p:spPr>
          <a:xfrm>
            <a:off x="9417454" y="3460815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647ED2D-B6E4-DE4D-1A5F-3FE080658AEB}"/>
              </a:ext>
            </a:extLst>
          </p:cNvPr>
          <p:cNvSpPr/>
          <p:nvPr/>
        </p:nvSpPr>
        <p:spPr>
          <a:xfrm>
            <a:off x="9475077" y="4836603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02D5D9-A6F6-B5B9-D498-DCA0040721C7}"/>
              </a:ext>
            </a:extLst>
          </p:cNvPr>
          <p:cNvSpPr/>
          <p:nvPr/>
        </p:nvSpPr>
        <p:spPr>
          <a:xfrm>
            <a:off x="9412293" y="3443981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9B01482-41C5-A58B-29CA-523F088DD9CC}"/>
              </a:ext>
            </a:extLst>
          </p:cNvPr>
          <p:cNvSpPr/>
          <p:nvPr/>
        </p:nvSpPr>
        <p:spPr>
          <a:xfrm>
            <a:off x="9459869" y="4836844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7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1" animBg="1"/>
      <p:bldP spid="14" grpId="2" animBg="1"/>
      <p:bldP spid="15" grpId="0" animBg="1"/>
      <p:bldP spid="16" grpId="0" animBg="1"/>
      <p:bldP spid="17" grpId="1" animBg="1"/>
      <p:bldP spid="17" grpId="2" animBg="1"/>
      <p:bldP spid="18" grpId="1" animBg="1"/>
      <p:bldP spid="18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4049B76-A3CF-D22F-0535-A5847984C645}"/>
              </a:ext>
            </a:extLst>
          </p:cNvPr>
          <p:cNvSpPr txBox="1"/>
          <p:nvPr/>
        </p:nvSpPr>
        <p:spPr>
          <a:xfrm>
            <a:off x="831637" y="2824106"/>
            <a:ext cx="7055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a) 29 100        26 189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E2A4AE5-F11A-EEF5-DF22-70C54238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59" y="665793"/>
            <a:ext cx="1545356" cy="22818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8FB6AD-BBA3-32D2-962B-9B9B25228C4E}"/>
              </a:ext>
            </a:extLst>
          </p:cNvPr>
          <p:cNvGrpSpPr/>
          <p:nvPr/>
        </p:nvGrpSpPr>
        <p:grpSpPr>
          <a:xfrm>
            <a:off x="3543228" y="1110335"/>
            <a:ext cx="3735186" cy="923330"/>
            <a:chOff x="2360814" y="1110335"/>
            <a:chExt cx="3687497" cy="9233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95B1BD0-895B-AC7F-D5A2-CF785FB1DDAE}"/>
                </a:ext>
              </a:extLst>
            </p:cNvPr>
            <p:cNvSpPr/>
            <p:nvPr/>
          </p:nvSpPr>
          <p:spPr>
            <a:xfrm>
              <a:off x="2360814" y="1213657"/>
              <a:ext cx="3377834" cy="814647"/>
            </a:xfrm>
            <a:prstGeom prst="roundRect">
              <a:avLst/>
            </a:prstGeom>
            <a:solidFill>
              <a:srgbClr val="B4E2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24BCC99A-85AE-38F1-682B-0026E154C80C}"/>
                </a:ext>
              </a:extLst>
            </p:cNvPr>
            <p:cNvSpPr txBox="1"/>
            <p:nvPr/>
          </p:nvSpPr>
          <p:spPr>
            <a:xfrm>
              <a:off x="2781840" y="1110335"/>
              <a:ext cx="3266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 ; &lt; ; = ?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90C4337-648A-447A-5047-91C144E96744}"/>
              </a:ext>
            </a:extLst>
          </p:cNvPr>
          <p:cNvSpPr txBox="1"/>
          <p:nvPr/>
        </p:nvSpPr>
        <p:spPr>
          <a:xfrm>
            <a:off x="831637" y="3870387"/>
            <a:ext cx="7055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b) 38 197        38 307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DC8A643E-4161-F987-42FD-DA07C910A93E}"/>
              </a:ext>
            </a:extLst>
          </p:cNvPr>
          <p:cNvSpPr txBox="1"/>
          <p:nvPr/>
        </p:nvSpPr>
        <p:spPr>
          <a:xfrm>
            <a:off x="772644" y="4916668"/>
            <a:ext cx="1117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c) 52 740         50 000 + 2 000 +700 + 40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782A84-8BA5-2024-E496-B4A77FCECB4D}"/>
              </a:ext>
            </a:extLst>
          </p:cNvPr>
          <p:cNvSpPr/>
          <p:nvPr/>
        </p:nvSpPr>
        <p:spPr>
          <a:xfrm>
            <a:off x="3548389" y="2842317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&gt;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63BAF4-AD1C-F299-42CF-491F5869DA4D}"/>
              </a:ext>
            </a:extLst>
          </p:cNvPr>
          <p:cNvSpPr/>
          <p:nvPr/>
        </p:nvSpPr>
        <p:spPr>
          <a:xfrm>
            <a:off x="3543228" y="2842316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7B6468-D4C6-C645-7FEC-5DB56A95B6E7}"/>
              </a:ext>
            </a:extLst>
          </p:cNvPr>
          <p:cNvSpPr/>
          <p:nvPr/>
        </p:nvSpPr>
        <p:spPr>
          <a:xfrm>
            <a:off x="3587071" y="3909235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&lt;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D3B954-0990-B7F4-DDA2-2ACBBDDE054C}"/>
              </a:ext>
            </a:extLst>
          </p:cNvPr>
          <p:cNvSpPr/>
          <p:nvPr/>
        </p:nvSpPr>
        <p:spPr>
          <a:xfrm>
            <a:off x="3583583" y="4951480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914AED-DB7C-B059-8E04-82767359665C}"/>
              </a:ext>
            </a:extLst>
          </p:cNvPr>
          <p:cNvSpPr/>
          <p:nvPr/>
        </p:nvSpPr>
        <p:spPr>
          <a:xfrm>
            <a:off x="3583583" y="3889811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9342C1-C5ED-31B4-8D32-118941F3EF2F}"/>
              </a:ext>
            </a:extLst>
          </p:cNvPr>
          <p:cNvSpPr/>
          <p:nvPr/>
        </p:nvSpPr>
        <p:spPr>
          <a:xfrm>
            <a:off x="3583583" y="4936544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1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 animBg="1"/>
      <p:bldP spid="12" grpId="1" animBg="1"/>
      <p:bldP spid="12" grpId="2" animBg="1"/>
      <p:bldP spid="13" grpId="0" animBg="1"/>
      <p:bldP spid="14" grpId="0" animBg="1"/>
      <p:bldP spid="15" grpId="1" animBg="1"/>
      <p:bldP spid="15" grpId="2" animBg="1"/>
      <p:bldP spid="16" grpId="1" animBg="1"/>
      <p:bldP spid="1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E68412A-AAC0-891A-C4CD-E0CD6ACC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656" y="681644"/>
            <a:ext cx="1482944" cy="2373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2ACCE-B55A-A8B9-3339-F1661CB8E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56" y="2473383"/>
            <a:ext cx="5170649" cy="380030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1A4FB8-7D71-898F-CA64-F993E75C0F55}"/>
              </a:ext>
            </a:extLst>
          </p:cNvPr>
          <p:cNvSpPr txBox="1"/>
          <p:nvPr/>
        </p:nvSpPr>
        <p:spPr>
          <a:xfrm>
            <a:off x="2118601" y="903723"/>
            <a:ext cx="9437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EFFD65-ED6C-596D-0E3C-9B7FF07D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3" y="804535"/>
            <a:ext cx="5729394" cy="4210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788341-9A2F-A105-8E17-187FE1D58A5B}"/>
              </a:ext>
            </a:extLst>
          </p:cNvPr>
          <p:cNvCxnSpPr>
            <a:cxnSpLocks/>
          </p:cNvCxnSpPr>
          <p:nvPr/>
        </p:nvCxnSpPr>
        <p:spPr>
          <a:xfrm flipH="1" flipV="1">
            <a:off x="5281447" y="3168870"/>
            <a:ext cx="1860331" cy="1403131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">
            <a:extLst>
              <a:ext uri="{FF2B5EF4-FFF2-40B4-BE49-F238E27FC236}">
                <a16:creationId xmlns:a16="http://schemas.microsoft.com/office/drawing/2014/main" id="{92652881-08E9-D175-35D0-8A3000F3013E}"/>
              </a:ext>
            </a:extLst>
          </p:cNvPr>
          <p:cNvSpPr txBox="1"/>
          <p:nvPr/>
        </p:nvSpPr>
        <p:spPr>
          <a:xfrm>
            <a:off x="2458095" y="4748869"/>
            <a:ext cx="758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92 800 &gt; 92 715 &gt; 90 634.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92 800.</a:t>
            </a:r>
          </a:p>
        </p:txBody>
      </p:sp>
    </p:spTree>
    <p:extLst>
      <p:ext uri="{BB962C8B-B14F-4D97-AF65-F5344CB8AC3E}">
        <p14:creationId xmlns:p14="http://schemas.microsoft.com/office/powerpoint/2010/main" val="4249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EFFD65-ED6C-596D-0E3C-9B7FF07D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03" y="678411"/>
            <a:ext cx="5729394" cy="4210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788341-9A2F-A105-8E17-187FE1D58A5B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3184634"/>
            <a:ext cx="1655378" cy="1387367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">
            <a:extLst>
              <a:ext uri="{FF2B5EF4-FFF2-40B4-BE49-F238E27FC236}">
                <a16:creationId xmlns:a16="http://schemas.microsoft.com/office/drawing/2014/main" id="{92652881-08E9-D175-35D0-8A3000F3013E}"/>
              </a:ext>
            </a:extLst>
          </p:cNvPr>
          <p:cNvSpPr txBox="1"/>
          <p:nvPr/>
        </p:nvSpPr>
        <p:spPr>
          <a:xfrm>
            <a:off x="914400" y="4748869"/>
            <a:ext cx="10137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đoạn cành cây thứ hai: 74 000 &gt; 73 709.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Vậy khỉ leo theo cành cây ghi số 74 000. Khỉ hái được quả màu xanh lá cây.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71DF1E-56E1-AA25-4D5A-B505096C93A5}"/>
              </a:ext>
            </a:extLst>
          </p:cNvPr>
          <p:cNvCxnSpPr>
            <a:cxnSpLocks/>
          </p:cNvCxnSpPr>
          <p:nvPr/>
        </p:nvCxnSpPr>
        <p:spPr>
          <a:xfrm flipH="1" flipV="1">
            <a:off x="4440622" y="2626040"/>
            <a:ext cx="1045778" cy="558594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D972267-E92B-A740-978E-7F370565C8F1}"/>
              </a:ext>
            </a:extLst>
          </p:cNvPr>
          <p:cNvSpPr/>
          <p:nvPr/>
        </p:nvSpPr>
        <p:spPr>
          <a:xfrm>
            <a:off x="3626069" y="2254469"/>
            <a:ext cx="551793" cy="55859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2C3C27-6D23-599C-2274-A7295DBD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17" y="2456603"/>
            <a:ext cx="5511262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9F0859-B283-4F8B-3890-BF31942CE853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327500" y="1131141"/>
              <a:ext cx="9536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      43 221  .....   43 331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96239" y="2861814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120177" y="2774502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&gt;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086041C-34EC-EA4E-50CA-693AD81D2474}"/>
              </a:ext>
            </a:extLst>
          </p:cNvPr>
          <p:cNvGrpSpPr/>
          <p:nvPr/>
        </p:nvGrpSpPr>
        <p:grpSpPr>
          <a:xfrm>
            <a:off x="6332109" y="2853000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" name="Hộp Văn bản 42">
              <a:extLst>
                <a:ext uri="{FF2B5EF4-FFF2-40B4-BE49-F238E27FC236}">
                  <a16:creationId xmlns:a16="http://schemas.microsoft.com/office/drawing/2014/main" id="{F5A1C4CE-D4B3-CFE5-A4CD-E1F9811531F1}"/>
                </a:ext>
              </a:extLst>
            </p:cNvPr>
            <p:cNvSpPr txBox="1"/>
            <p:nvPr/>
          </p:nvSpPr>
          <p:spPr>
            <a:xfrm>
              <a:off x="7370415" y="2818825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&lt;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id="{9D826467-07C3-A085-EAA2-E1600C465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3619" y="3009803"/>
            <a:ext cx="829247" cy="8383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12F785-23BF-780C-6E81-1FA1AFBABF8F}"/>
              </a:ext>
            </a:extLst>
          </p:cNvPr>
          <p:cNvGrpSpPr/>
          <p:nvPr/>
        </p:nvGrpSpPr>
        <p:grpSpPr>
          <a:xfrm>
            <a:off x="3443186" y="4646083"/>
            <a:ext cx="4924401" cy="1152000"/>
            <a:chOff x="1299440" y="4404368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1299440" y="4404368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" name="Hộp Văn bản 42">
              <a:extLst>
                <a:ext uri="{FF2B5EF4-FFF2-40B4-BE49-F238E27FC236}">
                  <a16:creationId xmlns:a16="http://schemas.microsoft.com/office/drawing/2014/main" id="{E6F4BF8E-0F93-443A-B039-3FF0FAF891A9}"/>
                </a:ext>
              </a:extLst>
            </p:cNvPr>
            <p:cNvSpPr txBox="1"/>
            <p:nvPr/>
          </p:nvSpPr>
          <p:spPr>
            <a:xfrm>
              <a:off x="2599712" y="4687979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&gt;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29 005 &gt; 30 000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AEC6A7E6-67D3-78F8-7335-A4AEF5F4C1D2}"/>
              </a:ext>
            </a:extLst>
          </p:cNvPr>
          <p:cNvGrpSpPr/>
          <p:nvPr/>
        </p:nvGrpSpPr>
        <p:grpSpPr>
          <a:xfrm>
            <a:off x="6227630" y="3349008"/>
            <a:ext cx="4734694" cy="1152000"/>
            <a:chOff x="6309362" y="2482076"/>
            <a:chExt cx="4734694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E69AAC75-A2E6-DA4E-148A-AF4CC184FFFA}"/>
                </a:ext>
              </a:extLst>
            </p:cNvPr>
            <p:cNvSpPr txBox="1"/>
            <p:nvPr/>
          </p:nvSpPr>
          <p:spPr>
            <a:xfrm>
              <a:off x="7914895" y="2734909"/>
              <a:ext cx="206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558801E3-B527-0B94-5A64-EBB567253A51}"/>
              </a:ext>
            </a:extLst>
          </p:cNvPr>
          <p:cNvGrpSpPr/>
          <p:nvPr/>
        </p:nvGrpSpPr>
        <p:grpSpPr>
          <a:xfrm>
            <a:off x="791760" y="3357822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69304E3-39A7-D9B5-AAB4-294499AB619E}"/>
                </a:ext>
              </a:extLst>
            </p:cNvPr>
            <p:cNvSpPr txBox="1"/>
            <p:nvPr/>
          </p:nvSpPr>
          <p:spPr>
            <a:xfrm>
              <a:off x="2694706" y="2750853"/>
              <a:ext cx="206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Đồ họa 35">
            <a:extLst>
              <a:ext uri="{FF2B5EF4-FFF2-40B4-BE49-F238E27FC236}">
                <a16:creationId xmlns:a16="http://schemas.microsoft.com/office/drawing/2014/main" id="{8323D18A-C10D-79E4-34FD-A49E6DC2F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5466" y="3357822"/>
            <a:ext cx="1061052" cy="10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001868" y="1169338"/>
              <a:ext cx="10122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9 997    .... 79 997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CC1724-C090-E636-6E0C-C066BA2D2E2F}"/>
              </a:ext>
            </a:extLst>
          </p:cNvPr>
          <p:cNvGrpSpPr/>
          <p:nvPr/>
        </p:nvGrpSpPr>
        <p:grpSpPr>
          <a:xfrm>
            <a:off x="873492" y="2872481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120177" y="2750853"/>
              <a:ext cx="376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=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6CE527-1280-01BA-BEF8-7487F0FC37DA}"/>
              </a:ext>
            </a:extLst>
          </p:cNvPr>
          <p:cNvGrpSpPr/>
          <p:nvPr/>
        </p:nvGrpSpPr>
        <p:grpSpPr>
          <a:xfrm>
            <a:off x="6309362" y="2863667"/>
            <a:ext cx="4734694" cy="1152000"/>
            <a:chOff x="6309362" y="2482076"/>
            <a:chExt cx="4734694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446936" y="2750853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 &gt; 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6F63F8-CC4D-E973-DD8A-6B328F23C5A4}"/>
              </a:ext>
            </a:extLst>
          </p:cNvPr>
          <p:cNvGrpSpPr/>
          <p:nvPr/>
        </p:nvGrpSpPr>
        <p:grpSpPr>
          <a:xfrm>
            <a:off x="3313812" y="450936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035429" y="4708102"/>
              <a:ext cx="3847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 &lt;  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35">
            <a:extLst>
              <a:ext uri="{FF2B5EF4-FFF2-40B4-BE49-F238E27FC236}">
                <a16:creationId xmlns:a16="http://schemas.microsoft.com/office/drawing/2014/main" id="{49207CEE-0D37-9CE3-BD48-26B597696E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517" y="4650725"/>
            <a:ext cx="922846" cy="9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36D97-B966-CABA-AEB0-CFF5718DC622}"/>
              </a:ext>
            </a:extLst>
          </p:cNvPr>
          <p:cNvSpPr txBox="1"/>
          <p:nvPr/>
        </p:nvSpPr>
        <p:spPr>
          <a:xfrm>
            <a:off x="1387719" y="1874728"/>
            <a:ext cx="89887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Xác định được số lớn nhất hoặc số bé nhất trong một nhóm có không quá 4 số (trong phạm vi 100 000).</a:t>
            </a:r>
          </a:p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Thực hiện được việc sắp xếp các số theo thứ tự (từ bé đến lớn hoặc ngược lại) trong một nhóm có không quá 4 số (trong phạm vi 100 000).</a:t>
            </a:r>
          </a:p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 - Phát triển năng lực lập luận, tư duy toán học và năng lực giao tiếp toán 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690E5-3C60-073D-4663-093BD222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112" y="-73386"/>
            <a:ext cx="8358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6AC3DC55-84C5-13A0-95B4-CA2BD564CBF3}"/>
              </a:ext>
            </a:extLst>
          </p:cNvPr>
          <p:cNvSpPr txBox="1"/>
          <p:nvPr/>
        </p:nvSpPr>
        <p:spPr>
          <a:xfrm>
            <a:off x="3689130" y="2716955"/>
            <a:ext cx="5502166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75386-486A-ACDE-2E0A-B2F10DCD8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519" y="1478616"/>
            <a:ext cx="741337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7CEC9B-6159-7BCC-4E74-FEBE4C0DCCC1}"/>
              </a:ext>
            </a:extLst>
          </p:cNvPr>
          <p:cNvGrpSpPr/>
          <p:nvPr/>
        </p:nvGrpSpPr>
        <p:grpSpPr>
          <a:xfrm>
            <a:off x="4906430" y="969171"/>
            <a:ext cx="2052135" cy="646331"/>
            <a:chOff x="4906430" y="969171"/>
            <a:chExt cx="2052135" cy="64633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EEFF68F4-ABE0-7E30-28A8-E124221E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6430" y="1001973"/>
              <a:ext cx="1967205" cy="580729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23B3294-869A-982C-B6D3-68D4C0C999FC}"/>
                </a:ext>
              </a:extLst>
            </p:cNvPr>
            <p:cNvSpPr txBox="1"/>
            <p:nvPr/>
          </p:nvSpPr>
          <p:spPr>
            <a:xfrm>
              <a:off x="4991360" y="969171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vi-VN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4C2E55-596D-F8F6-060B-0C4D6F74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42" y="1433221"/>
            <a:ext cx="7413379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7C98-8A78-404B-9635-BB49B2E1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919284-856E-4910-A37F-425EEC173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690" y="649968"/>
            <a:ext cx="8628547" cy="4351338"/>
          </a:xfrm>
        </p:spPr>
      </p:pic>
    </p:spTree>
    <p:extLst>
      <p:ext uri="{BB962C8B-B14F-4D97-AF65-F5344CB8AC3E}">
        <p14:creationId xmlns:p14="http://schemas.microsoft.com/office/powerpoint/2010/main" val="200907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15F25-6005-87B6-6003-A9DCAC99F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24" y="1704069"/>
            <a:ext cx="390177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Follow Me  Kids Songs  Super Simple Songs_v720P">
            <a:hlinkClick r:id="" action="ppaction://media"/>
            <a:extLst>
              <a:ext uri="{FF2B5EF4-FFF2-40B4-BE49-F238E27FC236}">
                <a16:creationId xmlns:a16="http://schemas.microsoft.com/office/drawing/2014/main" id="{68C65837-0627-B727-E458-FD7143424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80" y="363592"/>
            <a:ext cx="10326414" cy="58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EF6D7-B219-19FC-F019-A606BB937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694" y="2127378"/>
            <a:ext cx="4944285" cy="28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C71639-9BCB-269F-2445-5F96CC71EFE3}"/>
              </a:ext>
            </a:extLst>
          </p:cNvPr>
          <p:cNvSpPr txBox="1"/>
          <p:nvPr/>
        </p:nvSpPr>
        <p:spPr>
          <a:xfrm>
            <a:off x="1392854" y="910599"/>
            <a:ext cx="267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Khám</a:t>
            </a:r>
            <a:r>
              <a:rPr lang="en-US" sz="40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phá</a:t>
            </a:r>
            <a:endParaRPr lang="vi-VN" sz="4000" dirty="0">
              <a:solidFill>
                <a:srgbClr val="296D6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1A4FB8-7D71-898F-CA64-F993E75C0F55}"/>
              </a:ext>
            </a:extLst>
          </p:cNvPr>
          <p:cNvSpPr txBox="1"/>
          <p:nvPr/>
        </p:nvSpPr>
        <p:spPr>
          <a:xfrm>
            <a:off x="960698" y="1977083"/>
            <a:ext cx="3760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41 217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46 616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Đồ họa 3">
            <a:extLst>
              <a:ext uri="{FF2B5EF4-FFF2-40B4-BE49-F238E27FC236}">
                <a16:creationId xmlns:a16="http://schemas.microsoft.com/office/drawing/2014/main" id="{82C01176-C7E5-AB8F-F974-1222E939C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190" y="798496"/>
            <a:ext cx="909017" cy="81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22723D-3882-DFDC-F8D9-332FEAC77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75" y="2289165"/>
            <a:ext cx="630222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284627-810A-5B2F-C541-F4CBC6AF68B3}"/>
              </a:ext>
            </a:extLst>
          </p:cNvPr>
          <p:cNvSpPr txBox="1"/>
          <p:nvPr/>
        </p:nvSpPr>
        <p:spPr>
          <a:xfrm>
            <a:off x="1056696" y="893973"/>
            <a:ext cx="100786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So </a:t>
            </a:r>
            <a:r>
              <a:rPr lang="en-US" sz="66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sánh</a:t>
            </a:r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41 217 </a:t>
            </a:r>
            <a:r>
              <a:rPr lang="en-US" sz="66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46 616</a:t>
            </a:r>
            <a:endParaRPr lang="vi-VN" sz="6600" dirty="0">
              <a:solidFill>
                <a:srgbClr val="296D6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Hộp Văn bản 1">
            <a:extLst>
              <a:ext uri="{FF2B5EF4-FFF2-40B4-BE49-F238E27FC236}">
                <a16:creationId xmlns:a16="http://schemas.microsoft.com/office/drawing/2014/main" id="{82DC2D42-EF78-1DC8-12FA-A805F9FE2CD5}"/>
              </a:ext>
            </a:extLst>
          </p:cNvPr>
          <p:cNvSpPr txBox="1"/>
          <p:nvPr/>
        </p:nvSpPr>
        <p:spPr>
          <a:xfrm>
            <a:off x="740814" y="2001969"/>
            <a:ext cx="10078605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 &lt; 6.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C64613C7-4C95-9455-B729-393A8D0BC634}"/>
              </a:ext>
            </a:extLst>
          </p:cNvPr>
          <p:cNvSpPr txBox="1"/>
          <p:nvPr/>
        </p:nvSpPr>
        <p:spPr>
          <a:xfrm>
            <a:off x="1397467" y="4856032"/>
            <a:ext cx="10078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Vậy</a:t>
            </a:r>
            <a:r>
              <a:rPr lang="en-US" sz="80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 </a:t>
            </a:r>
            <a:r>
              <a:rPr lang="en-US" sz="80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41 217 &lt; 46 616</a:t>
            </a:r>
            <a:endParaRPr lang="vi-VN" sz="80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6">
            <a:extLst>
              <a:ext uri="{FF2B5EF4-FFF2-40B4-BE49-F238E27FC236}">
                <a16:creationId xmlns:a16="http://schemas.microsoft.com/office/drawing/2014/main" id="{F7F1F0AF-B7B4-64B7-7E12-5BBC2B0F0AA3}"/>
              </a:ext>
            </a:extLst>
          </p:cNvPr>
          <p:cNvGrpSpPr/>
          <p:nvPr/>
        </p:nvGrpSpPr>
        <p:grpSpPr>
          <a:xfrm>
            <a:off x="1371601" y="675862"/>
            <a:ext cx="7710004" cy="5273112"/>
            <a:chOff x="-7927329" y="-4954585"/>
            <a:chExt cx="9902260" cy="5268685"/>
          </a:xfrm>
        </p:grpSpPr>
        <p:sp>
          <p:nvSpPr>
            <p:cNvPr id="5" name="任意多边形 43">
              <a:extLst>
                <a:ext uri="{FF2B5EF4-FFF2-40B4-BE49-F238E27FC236}">
                  <a16:creationId xmlns:a16="http://schemas.microsoft.com/office/drawing/2014/main" id="{370A9D18-06CE-EC90-1771-6C31524B34F8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44">
              <a:extLst>
                <a:ext uri="{FF2B5EF4-FFF2-40B4-BE49-F238E27FC236}">
                  <a16:creationId xmlns:a16="http://schemas.microsoft.com/office/drawing/2014/main" id="{C6B9EB6B-6CEB-C189-46B7-072D82CBEC96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45">
              <a:extLst>
                <a:ext uri="{FF2B5EF4-FFF2-40B4-BE49-F238E27FC236}">
                  <a16:creationId xmlns:a16="http://schemas.microsoft.com/office/drawing/2014/main" id="{A527C3E3-7567-1403-F36C-6D0A6B1F0255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320195-5D6E-0BC9-A5C5-5E5F47D9B584}"/>
              </a:ext>
            </a:extLst>
          </p:cNvPr>
          <p:cNvSpPr txBox="1"/>
          <p:nvPr/>
        </p:nvSpPr>
        <p:spPr>
          <a:xfrm>
            <a:off x="1777817" y="1905506"/>
            <a:ext cx="66306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100 000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DDC5F-7BCE-1A1E-4F8C-7B9D404D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410" y="519423"/>
            <a:ext cx="4377307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431</Words>
  <Application>Microsoft Office PowerPoint</Application>
  <PresentationFormat>Widescreen</PresentationFormat>
  <Paragraphs>55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 Light</vt:lpstr>
      <vt:lpstr>Vogue-ExtraBold</vt:lpstr>
      <vt:lpstr>Cambria</vt:lpstr>
      <vt:lpstr>等线</vt:lpstr>
      <vt:lpstr>Calibri</vt:lpstr>
      <vt:lpstr>Arial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KhHuyen;KHANHHUYEN</dc:creator>
  <cp:keywords>MangnonTeam;MANGNON</cp:keywords>
  <cp:lastModifiedBy>Sinh Chu</cp:lastModifiedBy>
  <cp:revision>26</cp:revision>
  <dcterms:created xsi:type="dcterms:W3CDTF">2023-03-01T13:39:20Z</dcterms:created>
  <dcterms:modified xsi:type="dcterms:W3CDTF">2025-03-21T03:11:59Z</dcterms:modified>
</cp:coreProperties>
</file>