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</p:sldMasterIdLst>
  <p:sldIdLst>
    <p:sldId id="256" r:id="rId3"/>
    <p:sldId id="267" r:id="rId4"/>
    <p:sldId id="268" r:id="rId5"/>
    <p:sldId id="263" r:id="rId6"/>
    <p:sldId id="265" r:id="rId7"/>
    <p:sldId id="266" r:id="rId8"/>
    <p:sldId id="269" r:id="rId9"/>
    <p:sldId id="271" r:id="rId10"/>
    <p:sldId id="272" r:id="rId11"/>
    <p:sldId id="273" r:id="rId12"/>
    <p:sldId id="274" r:id="rId13"/>
    <p:sldId id="275" r:id="rId14"/>
    <p:sldId id="270" r:id="rId15"/>
    <p:sldId id="276" r:id="rId16"/>
    <p:sldId id="277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#9Slide03 BoosterNextFYBlack" panose="020B0604020202020204" charset="0"/>
      <p:regular r:id="rId23"/>
    </p:embeddedFont>
    <p:embeddedFont>
      <p:font typeface="Fredoka One" panose="020B0604020202020204" charset="0"/>
      <p:regular r:id="rId24"/>
    </p:embeddedFont>
    <p:embeddedFont>
      <p:font typeface="Vogue-ExtraBold" panose="020B0500000000000000" charset="0"/>
      <p:regular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8986"/>
    <a:srgbClr val="8DB8C8"/>
    <a:srgbClr val="DFF6F5"/>
    <a:srgbClr val="FFC91D"/>
    <a:srgbClr val="6FD3DD"/>
    <a:srgbClr val="B6D94B"/>
    <a:srgbClr val="F3593A"/>
    <a:srgbClr val="499895"/>
    <a:srgbClr val="EE3F6C"/>
    <a:srgbClr val="079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Kiểu Sáng 1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2" d="100"/>
          <a:sy n="32" d="100"/>
        </p:scale>
        <p:origin x="2178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6D53734-A4E1-A196-668A-E6EED1E7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5F3FF-B912-4805-BEBE-59CFE1146F39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D41A98A-4FB6-3D15-D546-B2DBE121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99AF41D-BFA0-4719-7CBA-40503F18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5D88-5922-49D6-BD71-D704482D14E5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22040F06-785E-5A1D-8EFB-9B367625F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9" name="图片 18">
            <a:extLst>
              <a:ext uri="{FF2B5EF4-FFF2-40B4-BE49-F238E27FC236}">
                <a16:creationId xmlns:a16="http://schemas.microsoft.com/office/drawing/2014/main" xmlns="" id="{6E813ED5-E08F-2A4E-7DB2-D68FF0434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10" name="组合 21">
            <a:extLst>
              <a:ext uri="{FF2B5EF4-FFF2-40B4-BE49-F238E27FC236}">
                <a16:creationId xmlns:a16="http://schemas.microsoft.com/office/drawing/2014/main" xmlns="" id="{41BD7932-AA95-932A-8AB0-154FE028ECC7}"/>
              </a:ext>
            </a:extLst>
          </p:cNvPr>
          <p:cNvGrpSpPr/>
          <p:nvPr userDrawn="1"/>
        </p:nvGrpSpPr>
        <p:grpSpPr>
          <a:xfrm>
            <a:off x="-6759" y="9678"/>
            <a:ext cx="12200603" cy="6883794"/>
            <a:chOff x="-3640394" y="2713583"/>
            <a:chExt cx="12200603" cy="6883794"/>
          </a:xfrm>
        </p:grpSpPr>
        <p:grpSp>
          <p:nvGrpSpPr>
            <p:cNvPr id="11" name="组合 20">
              <a:extLst>
                <a:ext uri="{FF2B5EF4-FFF2-40B4-BE49-F238E27FC236}">
                  <a16:creationId xmlns:a16="http://schemas.microsoft.com/office/drawing/2014/main" xmlns="" id="{9DA6523E-9BDA-2B81-7DA3-49A38B1F680A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13" name="图片 6">
                <a:extLst>
                  <a:ext uri="{FF2B5EF4-FFF2-40B4-BE49-F238E27FC236}">
                    <a16:creationId xmlns:a16="http://schemas.microsoft.com/office/drawing/2014/main" xmlns="" id="{520B3AF1-ABD6-3A27-D231-7871A1E612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4" name="图片 16">
                <a:extLst>
                  <a:ext uri="{FF2B5EF4-FFF2-40B4-BE49-F238E27FC236}">
                    <a16:creationId xmlns:a16="http://schemas.microsoft.com/office/drawing/2014/main" xmlns="" id="{26DF7E6F-5790-B946-CFFE-4BED77784C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15" name="图片 19">
                <a:extLst>
                  <a:ext uri="{FF2B5EF4-FFF2-40B4-BE49-F238E27FC236}">
                    <a16:creationId xmlns:a16="http://schemas.microsoft.com/office/drawing/2014/main" xmlns="" id="{6B5AFE23-5474-A83A-FD5E-2ACF436D38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6" name="图片 12">
                <a:extLst>
                  <a:ext uri="{FF2B5EF4-FFF2-40B4-BE49-F238E27FC236}">
                    <a16:creationId xmlns:a16="http://schemas.microsoft.com/office/drawing/2014/main" xmlns="" id="{3D5E13FC-0443-57EE-321A-765C997F30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7" name="图片 10">
                <a:extLst>
                  <a:ext uri="{FF2B5EF4-FFF2-40B4-BE49-F238E27FC236}">
                    <a16:creationId xmlns:a16="http://schemas.microsoft.com/office/drawing/2014/main" xmlns="" id="{3A91DDE3-087A-85C2-520F-57D5DD92E0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2" name="图片 14">
              <a:extLst>
                <a:ext uri="{FF2B5EF4-FFF2-40B4-BE49-F238E27FC236}">
                  <a16:creationId xmlns:a16="http://schemas.microsoft.com/office/drawing/2014/main" xmlns="" id="{3926C30A-57C3-FD91-413F-E46661970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96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95835E6-E5D9-CAF8-CACC-26BC3034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3208B35-8835-3488-85B0-903B1EEBE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E49999B-B26A-2A27-EA19-B8EA1BB8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5F3FF-B912-4805-BEBE-59CFE1146F39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0B67CFC-EAB9-6AE0-E349-22C9672B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B5DE119-BEAE-B6DB-6CC3-51BCD58D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5D88-5922-49D6-BD71-D704482D14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04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6D89F295-63F1-3076-B760-166971EAA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1F16782B-BF29-3B30-73BB-DEBCF9F12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A2932A0-03F3-94E5-80AB-8BD488C2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5F3FF-B912-4805-BEBE-59CFE1146F39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6D6ABFD-92AE-2AD1-6227-6492078E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4194028-D465-D560-EA68-2A1B08A7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5D88-5922-49D6-BD71-D704482D14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34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78A232E-4962-4656-6B47-3C985DAF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C0563-90A4-4949-B7D7-A3D7A9176D2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F74742E-D38C-16B1-BA56-F269E9E0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85211C7-C10C-1263-CAC2-74CB9B8E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9">
            <a:extLst>
              <a:ext uri="{FF2B5EF4-FFF2-40B4-BE49-F238E27FC236}">
                <a16:creationId xmlns:a16="http://schemas.microsoft.com/office/drawing/2014/main" xmlns="" id="{8CD96E1F-883B-7750-9A83-6FFA60E2DD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xmlns="" id="{D2A4CC1B-D61B-6CE6-1F5E-E83ED89031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19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60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77C8B10-CFA8-52A4-9614-9E5A6836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AFF8DBE-65E5-DFBE-4B9F-54BAA6D4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841E403-445A-2B66-EF85-D1F0E7BE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5F3FF-B912-4805-BEBE-59CFE1146F39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80AAF2A-26CA-0B16-08FA-2A9E9594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7554F05-81F9-6E73-60E4-DD5FBD9D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5D88-5922-49D6-BD71-D704482D14E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xmlns="" id="{C1A40A71-6646-6508-EE75-3D439B097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任意多边形: 形状 6">
            <a:extLst>
              <a:ext uri="{FF2B5EF4-FFF2-40B4-BE49-F238E27FC236}">
                <a16:creationId xmlns:a16="http://schemas.microsoft.com/office/drawing/2014/main" xmlns="" id="{DBC890BB-8FCE-FAE2-DC05-FEF5170E593E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0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21F2997-4648-F86D-9884-9E03FF7F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5F3FF-B912-4805-BEBE-59CFE1146F39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6F38001-EFFD-FEF4-1FE9-618BFE69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8311650-FECA-04B8-2F7A-BA0C09BC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5D88-5922-49D6-BD71-D704482D14E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50D95963-CC02-17AB-D9A8-6178377678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59505" y="1102030"/>
            <a:ext cx="11072990" cy="5190465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xmlns="" id="{F69CC3AF-8708-F584-D7BE-D0DF91733A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11E1C73A-90EA-3A62-58D4-4AA4D13E95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B7A63DA-D427-1B65-7794-1EC6BE94E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62735179-A63A-0F37-22C3-2E69EF50D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260169FB-294A-2EAC-8C32-8E8DC1E59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725AA1D-66D8-7A84-97BD-4D34A3B1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5F3FF-B912-4805-BEBE-59CFE1146F39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E9D96992-8B00-07BE-06EA-6845B050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B4FEB3A-7CF2-41D0-F860-9274382D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5D88-5922-49D6-BD71-D704482D14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893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B4938B7-567A-CF0D-5F96-F2775B16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FEC165BB-9136-5BA1-03C9-8ECF97B6E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DAF59CA-0C5D-8B08-9A65-F1FD964F2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204EA811-807C-7DEF-24F6-4D1BAFD76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2BA5698-999A-C49D-7EB3-38D3A350C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96B94AE7-9A1E-E359-38DA-85422B3EB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5F3FF-B912-4805-BEBE-59CFE1146F39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CE3E1AAE-D202-1FB2-76AF-B9E6268D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C710A507-2903-4363-F318-65E61565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5D88-5922-49D6-BD71-D704482D14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754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3F6A1D5-6472-91B8-DB31-A55FA817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372DEFF2-6B30-0F51-1E32-43AAA8A7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5F3FF-B912-4805-BEBE-59CFE1146F39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81A1A321-53EC-BEB0-5447-C7A69C68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437456D-F05C-7E07-9623-D442C3D9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5D88-5922-49D6-BD71-D704482D14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894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60EDD97A-1E21-A018-0E64-BF168262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8189D3A9-C51F-A17B-E464-3ABC932C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5D88-5922-49D6-BD71-D704482D14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503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90ECDFC-85E0-E99F-0097-B63C7FD0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00D01BF-9600-D59E-4F54-13266C56C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2F2A41CE-2345-F5F1-F899-65D9C3FA6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568C26B-C3C3-6BE6-AFD2-17833DE1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5F3FF-B912-4805-BEBE-59CFE1146F39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812CCF2A-4BA2-E7AB-70F5-A16B8ACE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ABF9A1D6-8F2B-D1B6-B17D-2E87D185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5D88-5922-49D6-BD71-D704482D14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256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33C3082-221E-B15F-599D-156633BF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28F1AE1E-A505-2DCF-E975-FE1DE7E22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52B9BB9-79A4-F90A-315B-B2DBC3F95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0ADD899-545D-E3F2-2E95-AEE3E9DC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5F3FF-B912-4805-BEBE-59CFE1146F39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DAE74791-A3FC-7DCD-EF9F-763849527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1DBCC26-0CC1-33E6-A3C5-ADF73079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5D88-5922-49D6-BD71-D704482D14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356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6A4374C-8FB6-F1A6-0DAC-6A527B773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B5D88-5922-49D6-BD71-D704482D14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019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20472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28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5.svg"/><Relationship Id="rId4" Type="http://schemas.openxmlformats.org/officeDocument/2006/relationships/image" Target="../media/image28.png"/><Relationship Id="rId9" Type="http://schemas.openxmlformats.org/officeDocument/2006/relationships/image" Target="../media/image3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">
            <a:extLst>
              <a:ext uri="{FF2B5EF4-FFF2-40B4-BE49-F238E27FC236}">
                <a16:creationId xmlns:a16="http://schemas.microsoft.com/office/drawing/2014/main" xmlns="" id="{2454D9C7-6F09-358F-76BA-BCAD9E956416}"/>
              </a:ext>
            </a:extLst>
          </p:cNvPr>
          <p:cNvGrpSpPr/>
          <p:nvPr/>
        </p:nvGrpSpPr>
        <p:grpSpPr>
          <a:xfrm>
            <a:off x="5461006" y="4601979"/>
            <a:ext cx="1645903" cy="710552"/>
            <a:chOff x="2783197" y="4227205"/>
            <a:chExt cx="7000201" cy="421720"/>
          </a:xfrm>
        </p:grpSpPr>
        <p:sp>
          <p:nvSpPr>
            <p:cNvPr id="9" name="圆角矩形 3">
              <a:extLst>
                <a:ext uri="{FF2B5EF4-FFF2-40B4-BE49-F238E27FC236}">
                  <a16:creationId xmlns:a16="http://schemas.microsoft.com/office/drawing/2014/main" xmlns="" id="{4137BAAA-D1E1-54CB-3284-2C765A1676FE}"/>
                </a:ext>
              </a:extLst>
            </p:cNvPr>
            <p:cNvSpPr/>
            <p:nvPr/>
          </p:nvSpPr>
          <p:spPr>
            <a:xfrm>
              <a:off x="2804501" y="4279592"/>
              <a:ext cx="6978897" cy="3693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dist">
                <a:buClrTx/>
                <a:buSzTx/>
                <a:buFontTx/>
              </a:pPr>
              <a:endParaRPr lang="zh-CN" altLang="zh-CN" sz="2800" b="1" spc="300" dirty="0">
                <a:ln w="12700">
                  <a:noFill/>
                </a:ln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endParaRPr>
            </a:p>
          </p:txBody>
        </p:sp>
        <p:sp>
          <p:nvSpPr>
            <p:cNvPr id="10" name="圆角矩形 3">
              <a:extLst>
                <a:ext uri="{FF2B5EF4-FFF2-40B4-BE49-F238E27FC236}">
                  <a16:creationId xmlns:a16="http://schemas.microsoft.com/office/drawing/2014/main" xmlns="" id="{DFB412B8-68D4-AC49-F999-8DE1B8834E7B}"/>
                </a:ext>
              </a:extLst>
            </p:cNvPr>
            <p:cNvSpPr/>
            <p:nvPr/>
          </p:nvSpPr>
          <p:spPr>
            <a:xfrm>
              <a:off x="2783197" y="4227205"/>
              <a:ext cx="6978898" cy="369333"/>
            </a:xfrm>
            <a:prstGeom prst="roundRect">
              <a:avLst>
                <a:gd name="adj" fmla="val 50000"/>
              </a:avLst>
            </a:prstGeom>
            <a:solidFill>
              <a:srgbClr val="079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dist">
                <a:buClrTx/>
                <a:buSzTx/>
                <a:buFontTx/>
              </a:pPr>
              <a:r>
                <a:rPr lang="en-US" altLang="zh-CN" sz="2800" b="1" spc="300" dirty="0" err="1">
                  <a:ln w="12700">
                    <a:noFill/>
                  </a:ln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ea"/>
                </a:rPr>
                <a:t>Tiết</a:t>
              </a:r>
              <a:r>
                <a:rPr lang="en-US" altLang="zh-CN" sz="2800" b="1" spc="300" dirty="0">
                  <a:ln w="12700">
                    <a:noFill/>
                  </a:ln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ea"/>
                </a:rPr>
                <a:t> 4</a:t>
              </a:r>
              <a:endParaRPr lang="zh-CN" altLang="zh-CN" sz="2800" b="1" spc="300" dirty="0">
                <a:ln w="12700">
                  <a:noFill/>
                </a:ln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endParaRPr>
            </a:p>
          </p:txBody>
        </p:sp>
      </p:grpSp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DB5F121D-B8AC-D30E-BAA5-83A446BF8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783" y="1398856"/>
            <a:ext cx="9248434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4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4">
            <a:extLst>
              <a:ext uri="{FF2B5EF4-FFF2-40B4-BE49-F238E27FC236}">
                <a16:creationId xmlns:a16="http://schemas.microsoft.com/office/drawing/2014/main" xmlns="" id="{CC638014-01A4-5115-08FC-6AE01B282C9B}"/>
              </a:ext>
            </a:extLst>
          </p:cNvPr>
          <p:cNvGrpSpPr/>
          <p:nvPr/>
        </p:nvGrpSpPr>
        <p:grpSpPr>
          <a:xfrm>
            <a:off x="919593" y="624217"/>
            <a:ext cx="1437527" cy="930263"/>
            <a:chOff x="744460" y="2848342"/>
            <a:chExt cx="1437527" cy="930263"/>
          </a:xfrm>
        </p:grpSpPr>
        <p:sp>
          <p:nvSpPr>
            <p:cNvPr id="5" name="任意多边形: 形状 34">
              <a:extLst>
                <a:ext uri="{FF2B5EF4-FFF2-40B4-BE49-F238E27FC236}">
                  <a16:creationId xmlns:a16="http://schemas.microsoft.com/office/drawing/2014/main" xmlns="" id="{8E257A6B-DEB2-BF1C-B150-5320ECDA5E5A}"/>
                </a:ext>
              </a:extLst>
            </p:cNvPr>
            <p:cNvSpPr/>
            <p:nvPr/>
          </p:nvSpPr>
          <p:spPr>
            <a:xfrm>
              <a:off x="744460" y="2848342"/>
              <a:ext cx="1437527" cy="930263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latin typeface="#9Slide03 BoosterNextFYBlack" panose="02000A03000000020004" pitchFamily="2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D325612D-D352-24E6-0BDA-93FA250CA80E}"/>
                </a:ext>
              </a:extLst>
            </p:cNvPr>
            <p:cNvSpPr txBox="1"/>
            <p:nvPr/>
          </p:nvSpPr>
          <p:spPr>
            <a:xfrm>
              <a:off x="858374" y="2959530"/>
              <a:ext cx="120969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079692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02</a:t>
              </a:r>
              <a:endParaRPr lang="zh-CN" altLang="en-US" sz="4000" b="1" dirty="0">
                <a:solidFill>
                  <a:srgbClr val="079692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C6612E4C-EBA1-B1CB-4CFE-5466BCF9F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42" y="148754"/>
            <a:ext cx="1504950" cy="1881188"/>
          </a:xfrm>
          <a:prstGeom prst="rect">
            <a:avLst/>
          </a:prstGeom>
        </p:spPr>
      </p:pic>
      <p:grpSp>
        <p:nvGrpSpPr>
          <p:cNvPr id="233" name="Nhóm 232">
            <a:extLst>
              <a:ext uri="{FF2B5EF4-FFF2-40B4-BE49-F238E27FC236}">
                <a16:creationId xmlns:a16="http://schemas.microsoft.com/office/drawing/2014/main" xmlns="" id="{05BB5EE4-B0C0-4335-D49C-72C7EC2EC038}"/>
              </a:ext>
            </a:extLst>
          </p:cNvPr>
          <p:cNvGrpSpPr/>
          <p:nvPr/>
        </p:nvGrpSpPr>
        <p:grpSpPr>
          <a:xfrm>
            <a:off x="439411" y="2912531"/>
            <a:ext cx="11273257" cy="1001064"/>
            <a:chOff x="439411" y="2912531"/>
            <a:chExt cx="11273257" cy="1001064"/>
          </a:xfrm>
        </p:grpSpPr>
        <p:grpSp>
          <p:nvGrpSpPr>
            <p:cNvPr id="166" name="Đồ họa 24">
              <a:extLst>
                <a:ext uri="{FF2B5EF4-FFF2-40B4-BE49-F238E27FC236}">
                  <a16:creationId xmlns:a16="http://schemas.microsoft.com/office/drawing/2014/main" xmlns="" id="{74C473FD-0BD1-7813-6254-F73CD7374DF3}"/>
                </a:ext>
              </a:extLst>
            </p:cNvPr>
            <p:cNvGrpSpPr/>
            <p:nvPr/>
          </p:nvGrpSpPr>
          <p:grpSpPr>
            <a:xfrm>
              <a:off x="2357120" y="3007503"/>
              <a:ext cx="1512878" cy="896955"/>
              <a:chOff x="2382206" y="2599634"/>
              <a:chExt cx="5462816" cy="2914516"/>
            </a:xfrm>
          </p:grpSpPr>
          <p:grpSp>
            <p:nvGrpSpPr>
              <p:cNvPr id="167" name="Đồ họa 24">
                <a:extLst>
                  <a:ext uri="{FF2B5EF4-FFF2-40B4-BE49-F238E27FC236}">
                    <a16:creationId xmlns:a16="http://schemas.microsoft.com/office/drawing/2014/main" xmlns="" id="{E3D94518-57F5-6FA9-74CD-69AFF13A0B3B}"/>
                  </a:ext>
                </a:extLst>
              </p:cNvPr>
              <p:cNvGrpSpPr/>
              <p:nvPr/>
            </p:nvGrpSpPr>
            <p:grpSpPr>
              <a:xfrm>
                <a:off x="2508215" y="2725145"/>
                <a:ext cx="5209776" cy="2665472"/>
                <a:chOff x="2508215" y="2725145"/>
                <a:chExt cx="5209776" cy="2665472"/>
              </a:xfrm>
            </p:grpSpPr>
            <p:sp>
              <p:nvSpPr>
                <p:cNvPr id="169" name="Hình tự do: Hình 168">
                  <a:extLst>
                    <a:ext uri="{FF2B5EF4-FFF2-40B4-BE49-F238E27FC236}">
                      <a16:creationId xmlns:a16="http://schemas.microsoft.com/office/drawing/2014/main" xmlns="" id="{EF871A38-8583-F4E5-1100-56DDA17A1FC1}"/>
                    </a:ext>
                  </a:extLst>
                </p:cNvPr>
                <p:cNvSpPr/>
                <p:nvPr/>
              </p:nvSpPr>
              <p:spPr>
                <a:xfrm>
                  <a:off x="2508215" y="2725145"/>
                  <a:ext cx="5204143" cy="2665472"/>
                </a:xfrm>
                <a:custGeom>
                  <a:avLst/>
                  <a:gdLst>
                    <a:gd name="connsiteX0" fmla="*/ 5202858 w 5204143"/>
                    <a:gd name="connsiteY0" fmla="*/ 1333864 h 2665472"/>
                    <a:gd name="connsiteX1" fmla="*/ 4035203 w 5204143"/>
                    <a:gd name="connsiteY1" fmla="*/ 2522625 h 2665472"/>
                    <a:gd name="connsiteX2" fmla="*/ 888038 w 5204143"/>
                    <a:gd name="connsiteY2" fmla="*/ 2503026 h 2665472"/>
                    <a:gd name="connsiteX3" fmla="*/ 333986 w 5204143"/>
                    <a:gd name="connsiteY3" fmla="*/ 687847 h 2665472"/>
                    <a:gd name="connsiteX4" fmla="*/ 5202858 w 5204143"/>
                    <a:gd name="connsiteY4" fmla="*/ 1333864 h 2665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4143" h="2665472">
                      <a:moveTo>
                        <a:pt x="5202858" y="1333864"/>
                      </a:moveTo>
                      <a:cubicBezTo>
                        <a:pt x="5235272" y="2002495"/>
                        <a:pt x="4649560" y="2443475"/>
                        <a:pt x="4035203" y="2522625"/>
                      </a:cubicBezTo>
                      <a:cubicBezTo>
                        <a:pt x="3005496" y="2705801"/>
                        <a:pt x="1910961" y="2726908"/>
                        <a:pt x="888038" y="2503026"/>
                      </a:cubicBezTo>
                      <a:cubicBezTo>
                        <a:pt x="64122" y="2286682"/>
                        <a:pt x="-327107" y="1311249"/>
                        <a:pt x="333986" y="687847"/>
                      </a:cubicBezTo>
                      <a:cubicBezTo>
                        <a:pt x="1481288" y="-343368"/>
                        <a:pt x="5177982" y="-283063"/>
                        <a:pt x="5202858" y="1333864"/>
                      </a:cubicBezTo>
                      <a:close/>
                    </a:path>
                  </a:pathLst>
                </a:custGeom>
                <a:solidFill>
                  <a:srgbClr val="92D34F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0" name="Hình tự do: Hình 169">
                  <a:extLst>
                    <a:ext uri="{FF2B5EF4-FFF2-40B4-BE49-F238E27FC236}">
                      <a16:creationId xmlns:a16="http://schemas.microsoft.com/office/drawing/2014/main" xmlns="" id="{991C8587-6908-3B17-CEBD-9C5A3ACA4A73}"/>
                    </a:ext>
                  </a:extLst>
                </p:cNvPr>
                <p:cNvSpPr/>
                <p:nvPr/>
              </p:nvSpPr>
              <p:spPr>
                <a:xfrm>
                  <a:off x="2511418" y="2731762"/>
                  <a:ext cx="5206573" cy="2440626"/>
                </a:xfrm>
                <a:custGeom>
                  <a:avLst/>
                  <a:gdLst>
                    <a:gd name="connsiteX0" fmla="*/ 167961 w 5206573"/>
                    <a:gd name="connsiteY0" fmla="*/ 1805163 h 2440626"/>
                    <a:gd name="connsiteX1" fmla="*/ 4944867 w 5206573"/>
                    <a:gd name="connsiteY1" fmla="*/ 2064475 h 2440626"/>
                    <a:gd name="connsiteX2" fmla="*/ 330784 w 5206573"/>
                    <a:gd name="connsiteY2" fmla="*/ 681230 h 2440626"/>
                    <a:gd name="connsiteX3" fmla="*/ 740104 w 5206573"/>
                    <a:gd name="connsiteY3" fmla="*/ 2440627 h 2440626"/>
                    <a:gd name="connsiteX4" fmla="*/ 167961 w 5206573"/>
                    <a:gd name="connsiteY4" fmla="*/ 1805163 h 2440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6573" h="2440626">
                      <a:moveTo>
                        <a:pt x="167961" y="1805163"/>
                      </a:moveTo>
                      <a:cubicBezTo>
                        <a:pt x="-395890" y="-548991"/>
                        <a:pt x="6443445" y="-363554"/>
                        <a:pt x="4944867" y="2064475"/>
                      </a:cubicBezTo>
                      <a:cubicBezTo>
                        <a:pt x="6365802" y="-178870"/>
                        <a:pt x="1596434" y="-518839"/>
                        <a:pt x="330784" y="681230"/>
                      </a:cubicBezTo>
                      <a:cubicBezTo>
                        <a:pt x="-269250" y="1230005"/>
                        <a:pt x="-5416" y="2179808"/>
                        <a:pt x="740104" y="2440627"/>
                      </a:cubicBezTo>
                      <a:cubicBezTo>
                        <a:pt x="478531" y="2304187"/>
                        <a:pt x="251634" y="2091612"/>
                        <a:pt x="167961" y="1805163"/>
                      </a:cubicBezTo>
                      <a:close/>
                    </a:path>
                  </a:pathLst>
                </a:custGeom>
                <a:solidFill>
                  <a:srgbClr val="D3ED66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1" name="Hình tự do: Hình 170">
                  <a:extLst>
                    <a:ext uri="{FF2B5EF4-FFF2-40B4-BE49-F238E27FC236}">
                      <a16:creationId xmlns:a16="http://schemas.microsoft.com/office/drawing/2014/main" xmlns="" id="{FCACBD44-4B39-8E23-A58A-C3FEBB5740E3}"/>
                    </a:ext>
                  </a:extLst>
                </p:cNvPr>
                <p:cNvSpPr/>
                <p:nvPr/>
              </p:nvSpPr>
              <p:spPr>
                <a:xfrm>
                  <a:off x="2548969" y="4422346"/>
                  <a:ext cx="5110090" cy="957537"/>
                </a:xfrm>
                <a:custGeom>
                  <a:avLst/>
                  <a:gdLst>
                    <a:gd name="connsiteX0" fmla="*/ 2506425 w 5110090"/>
                    <a:gd name="connsiteY0" fmla="*/ 502039 h 957537"/>
                    <a:gd name="connsiteX1" fmla="*/ 0 w 5110090"/>
                    <a:gd name="connsiteY1" fmla="*/ 45982 h 957537"/>
                    <a:gd name="connsiteX2" fmla="*/ 1536269 w 5110090"/>
                    <a:gd name="connsiteY2" fmla="*/ 918143 h 957537"/>
                    <a:gd name="connsiteX3" fmla="*/ 5110091 w 5110090"/>
                    <a:gd name="connsiteY3" fmla="*/ 0 h 957537"/>
                    <a:gd name="connsiteX4" fmla="*/ 2506425 w 5110090"/>
                    <a:gd name="connsiteY4" fmla="*/ 502039 h 95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0090" h="957537">
                      <a:moveTo>
                        <a:pt x="2506425" y="502039"/>
                      </a:moveTo>
                      <a:cubicBezTo>
                        <a:pt x="1513654" y="502039"/>
                        <a:pt x="620387" y="326401"/>
                        <a:pt x="0" y="45982"/>
                      </a:cubicBezTo>
                      <a:cubicBezTo>
                        <a:pt x="208052" y="678431"/>
                        <a:pt x="931711" y="895529"/>
                        <a:pt x="1536269" y="918143"/>
                      </a:cubicBezTo>
                      <a:cubicBezTo>
                        <a:pt x="2539592" y="948295"/>
                        <a:pt x="4723385" y="1186500"/>
                        <a:pt x="5110091" y="0"/>
                      </a:cubicBezTo>
                      <a:cubicBezTo>
                        <a:pt x="4487442" y="306801"/>
                        <a:pt x="3551962" y="502039"/>
                        <a:pt x="2506425" y="502039"/>
                      </a:cubicBezTo>
                      <a:close/>
                    </a:path>
                  </a:pathLst>
                </a:custGeom>
                <a:solidFill>
                  <a:srgbClr val="41B774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72" name="Đồ họa 24">
                  <a:extLst>
                    <a:ext uri="{FF2B5EF4-FFF2-40B4-BE49-F238E27FC236}">
                      <a16:creationId xmlns:a16="http://schemas.microsoft.com/office/drawing/2014/main" xmlns="" id="{A6519BA4-2151-AD0C-3AE6-AEEEBF408A36}"/>
                    </a:ext>
                  </a:extLst>
                </p:cNvPr>
                <p:cNvGrpSpPr/>
                <p:nvPr/>
              </p:nvGrpSpPr>
              <p:grpSpPr>
                <a:xfrm>
                  <a:off x="2737061" y="3294926"/>
                  <a:ext cx="4712793" cy="1561584"/>
                  <a:chOff x="2737061" y="3294926"/>
                  <a:chExt cx="4712793" cy="1561584"/>
                </a:xfrm>
                <a:solidFill>
                  <a:srgbClr val="D3ED66"/>
                </a:solidFill>
              </p:grpSpPr>
              <p:grpSp>
                <p:nvGrpSpPr>
                  <p:cNvPr id="173" name="Đồ họa 24">
                    <a:extLst>
                      <a:ext uri="{FF2B5EF4-FFF2-40B4-BE49-F238E27FC236}">
                        <a16:creationId xmlns:a16="http://schemas.microsoft.com/office/drawing/2014/main" xmlns="" id="{81CC7C9F-0A82-6E8C-6E27-ECDE8EFD056D}"/>
                      </a:ext>
                    </a:extLst>
                  </p:cNvPr>
                  <p:cNvGrpSpPr/>
                  <p:nvPr/>
                </p:nvGrpSpPr>
                <p:grpSpPr>
                  <a:xfrm>
                    <a:off x="2737061" y="3294926"/>
                    <a:ext cx="792105" cy="764173"/>
                    <a:chOff x="2737061" y="3294926"/>
                    <a:chExt cx="792105" cy="764173"/>
                  </a:xfrm>
                  <a:solidFill>
                    <a:srgbClr val="D3ED66"/>
                  </a:solidFill>
                </p:grpSpPr>
                <p:sp>
                  <p:nvSpPr>
                    <p:cNvPr id="175" name="Hình tự do: Hình 174">
                      <a:extLst>
                        <a:ext uri="{FF2B5EF4-FFF2-40B4-BE49-F238E27FC236}">
                          <a16:creationId xmlns:a16="http://schemas.microsoft.com/office/drawing/2014/main" xmlns="" id="{59FA16F1-032F-EF91-E29D-8564422F53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1821" y="3294926"/>
                      <a:ext cx="557345" cy="453366"/>
                    </a:xfrm>
                    <a:custGeom>
                      <a:avLst/>
                      <a:gdLst>
                        <a:gd name="connsiteX0" fmla="*/ 459108 w 557345"/>
                        <a:gd name="connsiteY0" fmla="*/ 3486 h 453366"/>
                        <a:gd name="connsiteX1" fmla="*/ 176429 w 557345"/>
                        <a:gd name="connsiteY1" fmla="*/ 452004 h 453366"/>
                        <a:gd name="connsiteX2" fmla="*/ 459108 w 557345"/>
                        <a:gd name="connsiteY2" fmla="*/ 3486 h 45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7345" h="453366">
                          <a:moveTo>
                            <a:pt x="459108" y="3486"/>
                          </a:moveTo>
                          <a:cubicBezTo>
                            <a:pt x="151553" y="-47773"/>
                            <a:pt x="-229876" y="483665"/>
                            <a:pt x="176429" y="452004"/>
                          </a:cubicBezTo>
                          <a:cubicBezTo>
                            <a:pt x="455339" y="419590"/>
                            <a:pt x="700328" y="24593"/>
                            <a:pt x="459108" y="3486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76" name="Hình tự do: Hình 175">
                      <a:extLst>
                        <a:ext uri="{FF2B5EF4-FFF2-40B4-BE49-F238E27FC236}">
                          <a16:creationId xmlns:a16="http://schemas.microsoft.com/office/drawing/2014/main" xmlns="" id="{8F350897-AFFA-7E36-1B09-937855643B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7061" y="3728747"/>
                      <a:ext cx="224509" cy="330351"/>
                    </a:xfrm>
                    <a:custGeom>
                      <a:avLst/>
                      <a:gdLst>
                        <a:gd name="connsiteX0" fmla="*/ 166200 w 224509"/>
                        <a:gd name="connsiteY0" fmla="*/ 2353 h 330351"/>
                        <a:gd name="connsiteX1" fmla="*/ 30514 w 224509"/>
                        <a:gd name="connsiteY1" fmla="*/ 138039 h 330351"/>
                        <a:gd name="connsiteX2" fmla="*/ 98357 w 224509"/>
                        <a:gd name="connsiteY2" fmla="*/ 312924 h 330351"/>
                        <a:gd name="connsiteX3" fmla="*/ 166200 w 224509"/>
                        <a:gd name="connsiteY3" fmla="*/ 2353 h 330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4509" h="330351">
                          <a:moveTo>
                            <a:pt x="166200" y="2353"/>
                          </a:moveTo>
                          <a:cubicBezTo>
                            <a:pt x="166200" y="2353"/>
                            <a:pt x="96095" y="-662"/>
                            <a:pt x="30514" y="138039"/>
                          </a:cubicBezTo>
                          <a:cubicBezTo>
                            <a:pt x="-35068" y="276741"/>
                            <a:pt x="13176" y="370967"/>
                            <a:pt x="98357" y="312924"/>
                          </a:cubicBezTo>
                          <a:cubicBezTo>
                            <a:pt x="183538" y="254126"/>
                            <a:pt x="294348" y="-28553"/>
                            <a:pt x="166200" y="2353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74" name="Hình tự do: Hình 173">
                    <a:extLst>
                      <a:ext uri="{FF2B5EF4-FFF2-40B4-BE49-F238E27FC236}">
                        <a16:creationId xmlns:a16="http://schemas.microsoft.com/office/drawing/2014/main" xmlns="" id="{4EDC2CB6-26A3-6A6F-35BC-CD662B57CCCF}"/>
                      </a:ext>
                    </a:extLst>
                  </p:cNvPr>
                  <p:cNvSpPr/>
                  <p:nvPr/>
                </p:nvSpPr>
                <p:spPr>
                  <a:xfrm>
                    <a:off x="6903668" y="4057217"/>
                    <a:ext cx="546186" cy="799292"/>
                  </a:xfrm>
                  <a:custGeom>
                    <a:avLst/>
                    <a:gdLst>
                      <a:gd name="connsiteX0" fmla="*/ 539048 w 546186"/>
                      <a:gd name="connsiteY0" fmla="*/ 169891 h 799292"/>
                      <a:gd name="connsiteX1" fmla="*/ 4595 w 546186"/>
                      <a:gd name="connsiteY1" fmla="*/ 624440 h 799292"/>
                      <a:gd name="connsiteX2" fmla="*/ 329488 w 546186"/>
                      <a:gd name="connsiteY2" fmla="*/ 149539 h 799292"/>
                      <a:gd name="connsiteX3" fmla="*/ 539048 w 546186"/>
                      <a:gd name="connsiteY3" fmla="*/ 169891 h 799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6186" h="799292">
                        <a:moveTo>
                          <a:pt x="539048" y="169891"/>
                        </a:moveTo>
                        <a:cubicBezTo>
                          <a:pt x="524726" y="707359"/>
                          <a:pt x="-57217" y="1012653"/>
                          <a:pt x="4595" y="624440"/>
                        </a:cubicBezTo>
                        <a:cubicBezTo>
                          <a:pt x="40778" y="527952"/>
                          <a:pt x="295567" y="341007"/>
                          <a:pt x="329488" y="149539"/>
                        </a:cubicBezTo>
                        <a:cubicBezTo>
                          <a:pt x="363410" y="-41930"/>
                          <a:pt x="588800" y="-64544"/>
                          <a:pt x="539048" y="169891"/>
                        </a:cubicBezTo>
                        <a:close/>
                      </a:path>
                    </a:pathLst>
                  </a:custGeom>
                  <a:solidFill>
                    <a:srgbClr val="D3ED66"/>
                  </a:solidFill>
                  <a:ln w="75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68" name="Hình tự do: Hình 167">
                <a:extLst>
                  <a:ext uri="{FF2B5EF4-FFF2-40B4-BE49-F238E27FC236}">
                    <a16:creationId xmlns:a16="http://schemas.microsoft.com/office/drawing/2014/main" xmlns="" id="{85A1704E-B1AC-36DC-2DA1-CA717A1030A5}"/>
                  </a:ext>
                </a:extLst>
              </p:cNvPr>
              <p:cNvSpPr/>
              <p:nvPr/>
            </p:nvSpPr>
            <p:spPr>
              <a:xfrm>
                <a:off x="2382206" y="2599634"/>
                <a:ext cx="5462816" cy="2914516"/>
              </a:xfrm>
              <a:custGeom>
                <a:avLst/>
                <a:gdLst>
                  <a:gd name="connsiteX0" fmla="*/ 5229363 w 5462816"/>
                  <a:gd name="connsiteY0" fmla="*/ 768129 h 2914516"/>
                  <a:gd name="connsiteX1" fmla="*/ 35599 w 5462816"/>
                  <a:gd name="connsiteY1" fmla="*/ 1896585 h 2914516"/>
                  <a:gd name="connsiteX2" fmla="*/ 159224 w 5462816"/>
                  <a:gd name="connsiteY2" fmla="*/ 2166450 h 2914516"/>
                  <a:gd name="connsiteX3" fmla="*/ 649202 w 5462816"/>
                  <a:gd name="connsiteY3" fmla="*/ 2612706 h 2914516"/>
                  <a:gd name="connsiteX4" fmla="*/ 648448 w 5462816"/>
                  <a:gd name="connsiteY4" fmla="*/ 2612706 h 2914516"/>
                  <a:gd name="connsiteX5" fmla="*/ 1693232 w 5462816"/>
                  <a:gd name="connsiteY5" fmla="*/ 2874279 h 2914516"/>
                  <a:gd name="connsiteX6" fmla="*/ 5210518 w 5462816"/>
                  <a:gd name="connsiteY6" fmla="*/ 2241077 h 2914516"/>
                  <a:gd name="connsiteX7" fmla="*/ 5229363 w 5462816"/>
                  <a:gd name="connsiteY7" fmla="*/ 768129 h 2914516"/>
                  <a:gd name="connsiteX8" fmla="*/ 5328867 w 5462816"/>
                  <a:gd name="connsiteY8" fmla="*/ 1485758 h 2914516"/>
                  <a:gd name="connsiteX9" fmla="*/ 5277607 w 5462816"/>
                  <a:gd name="connsiteY9" fmla="*/ 1822711 h 2914516"/>
                  <a:gd name="connsiteX10" fmla="*/ 5277607 w 5462816"/>
                  <a:gd name="connsiteY10" fmla="*/ 1822711 h 2914516"/>
                  <a:gd name="connsiteX11" fmla="*/ 4161965 w 5462816"/>
                  <a:gd name="connsiteY11" fmla="*/ 2647382 h 2914516"/>
                  <a:gd name="connsiteX12" fmla="*/ 869315 w 5462816"/>
                  <a:gd name="connsiteY12" fmla="*/ 2572754 h 2914516"/>
                  <a:gd name="connsiteX13" fmla="*/ 869315 w 5462816"/>
                  <a:gd name="connsiteY13" fmla="*/ 2572754 h 2914516"/>
                  <a:gd name="connsiteX14" fmla="*/ 277573 w 5462816"/>
                  <a:gd name="connsiteY14" fmla="*/ 2103130 h 2914516"/>
                  <a:gd name="connsiteX15" fmla="*/ 5328867 w 5462816"/>
                  <a:gd name="connsiteY15" fmla="*/ 1485758 h 291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62816" h="2914516">
                    <a:moveTo>
                      <a:pt x="5229363" y="768129"/>
                    </a:moveTo>
                    <a:cubicBezTo>
                      <a:pt x="4361726" y="-410079"/>
                      <a:pt x="-459655" y="-379173"/>
                      <a:pt x="35599" y="1896585"/>
                    </a:cubicBezTo>
                    <a:cubicBezTo>
                      <a:pt x="63490" y="1991565"/>
                      <a:pt x="105704" y="2083530"/>
                      <a:pt x="159224" y="2166450"/>
                    </a:cubicBezTo>
                    <a:cubicBezTo>
                      <a:pt x="279834" y="2354903"/>
                      <a:pt x="455472" y="2503404"/>
                      <a:pt x="649202" y="2612706"/>
                    </a:cubicBezTo>
                    <a:lnTo>
                      <a:pt x="648448" y="2612706"/>
                    </a:lnTo>
                    <a:cubicBezTo>
                      <a:pt x="954496" y="2795883"/>
                      <a:pt x="1372862" y="2856941"/>
                      <a:pt x="1693232" y="2874279"/>
                    </a:cubicBezTo>
                    <a:cubicBezTo>
                      <a:pt x="2731984" y="2924031"/>
                      <a:pt x="4519272" y="3060471"/>
                      <a:pt x="5210518" y="2241077"/>
                    </a:cubicBezTo>
                    <a:cubicBezTo>
                      <a:pt x="5528627" y="1827988"/>
                      <a:pt x="5558025" y="1177448"/>
                      <a:pt x="5229363" y="768129"/>
                    </a:cubicBezTo>
                    <a:close/>
                    <a:moveTo>
                      <a:pt x="5328867" y="1485758"/>
                    </a:moveTo>
                    <a:cubicBezTo>
                      <a:pt x="5326605" y="1599583"/>
                      <a:pt x="5310021" y="1714162"/>
                      <a:pt x="5277607" y="1822711"/>
                    </a:cubicBezTo>
                    <a:lnTo>
                      <a:pt x="5277607" y="1822711"/>
                    </a:lnTo>
                    <a:cubicBezTo>
                      <a:pt x="5138152" y="2324750"/>
                      <a:pt x="4639882" y="2565970"/>
                      <a:pt x="4161965" y="2647382"/>
                    </a:cubicBezTo>
                    <a:cubicBezTo>
                      <a:pt x="3145073" y="2821512"/>
                      <a:pt x="1856809" y="2884079"/>
                      <a:pt x="869315" y="2572754"/>
                    </a:cubicBezTo>
                    <a:lnTo>
                      <a:pt x="869315" y="2572754"/>
                    </a:lnTo>
                    <a:cubicBezTo>
                      <a:pt x="636387" y="2471743"/>
                      <a:pt x="418536" y="2317966"/>
                      <a:pt x="277573" y="2103130"/>
                    </a:cubicBezTo>
                    <a:cubicBezTo>
                      <a:pt x="-890836" y="-371635"/>
                      <a:pt x="5579132" y="-442493"/>
                      <a:pt x="5328867" y="1485758"/>
                    </a:cubicBezTo>
                    <a:close/>
                  </a:path>
                </a:pathLst>
              </a:custGeom>
              <a:solidFill>
                <a:srgbClr val="2F8986"/>
              </a:solidFill>
              <a:ln w="7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77" name="Đồ họa 24">
              <a:extLst>
                <a:ext uri="{FF2B5EF4-FFF2-40B4-BE49-F238E27FC236}">
                  <a16:creationId xmlns:a16="http://schemas.microsoft.com/office/drawing/2014/main" xmlns="" id="{288F1BFE-360C-D742-46D1-74DECE0005BA}"/>
                </a:ext>
              </a:extLst>
            </p:cNvPr>
            <p:cNvGrpSpPr/>
            <p:nvPr/>
          </p:nvGrpSpPr>
          <p:grpSpPr>
            <a:xfrm>
              <a:off x="4274829" y="3016640"/>
              <a:ext cx="1512878" cy="896955"/>
              <a:chOff x="2382206" y="2599634"/>
              <a:chExt cx="5462816" cy="2914516"/>
            </a:xfrm>
          </p:grpSpPr>
          <p:grpSp>
            <p:nvGrpSpPr>
              <p:cNvPr id="178" name="Đồ họa 24">
                <a:extLst>
                  <a:ext uri="{FF2B5EF4-FFF2-40B4-BE49-F238E27FC236}">
                    <a16:creationId xmlns:a16="http://schemas.microsoft.com/office/drawing/2014/main" xmlns="" id="{C0FB57F4-676F-17BC-8377-E1FCC84698B0}"/>
                  </a:ext>
                </a:extLst>
              </p:cNvPr>
              <p:cNvGrpSpPr/>
              <p:nvPr/>
            </p:nvGrpSpPr>
            <p:grpSpPr>
              <a:xfrm>
                <a:off x="2508215" y="2725145"/>
                <a:ext cx="5209776" cy="2665472"/>
                <a:chOff x="2508215" y="2725145"/>
                <a:chExt cx="5209776" cy="2665472"/>
              </a:xfrm>
            </p:grpSpPr>
            <p:sp>
              <p:nvSpPr>
                <p:cNvPr id="180" name="Hình tự do: Hình 179">
                  <a:extLst>
                    <a:ext uri="{FF2B5EF4-FFF2-40B4-BE49-F238E27FC236}">
                      <a16:creationId xmlns:a16="http://schemas.microsoft.com/office/drawing/2014/main" xmlns="" id="{1EB8D446-23A7-A0A8-1F5D-8745C3F03A55}"/>
                    </a:ext>
                  </a:extLst>
                </p:cNvPr>
                <p:cNvSpPr/>
                <p:nvPr/>
              </p:nvSpPr>
              <p:spPr>
                <a:xfrm>
                  <a:off x="2508215" y="2725145"/>
                  <a:ext cx="5204143" cy="2665472"/>
                </a:xfrm>
                <a:custGeom>
                  <a:avLst/>
                  <a:gdLst>
                    <a:gd name="connsiteX0" fmla="*/ 5202858 w 5204143"/>
                    <a:gd name="connsiteY0" fmla="*/ 1333864 h 2665472"/>
                    <a:gd name="connsiteX1" fmla="*/ 4035203 w 5204143"/>
                    <a:gd name="connsiteY1" fmla="*/ 2522625 h 2665472"/>
                    <a:gd name="connsiteX2" fmla="*/ 888038 w 5204143"/>
                    <a:gd name="connsiteY2" fmla="*/ 2503026 h 2665472"/>
                    <a:gd name="connsiteX3" fmla="*/ 333986 w 5204143"/>
                    <a:gd name="connsiteY3" fmla="*/ 687847 h 2665472"/>
                    <a:gd name="connsiteX4" fmla="*/ 5202858 w 5204143"/>
                    <a:gd name="connsiteY4" fmla="*/ 1333864 h 2665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4143" h="2665472">
                      <a:moveTo>
                        <a:pt x="5202858" y="1333864"/>
                      </a:moveTo>
                      <a:cubicBezTo>
                        <a:pt x="5235272" y="2002495"/>
                        <a:pt x="4649560" y="2443475"/>
                        <a:pt x="4035203" y="2522625"/>
                      </a:cubicBezTo>
                      <a:cubicBezTo>
                        <a:pt x="3005496" y="2705801"/>
                        <a:pt x="1910961" y="2726908"/>
                        <a:pt x="888038" y="2503026"/>
                      </a:cubicBezTo>
                      <a:cubicBezTo>
                        <a:pt x="64122" y="2286682"/>
                        <a:pt x="-327107" y="1311249"/>
                        <a:pt x="333986" y="687847"/>
                      </a:cubicBezTo>
                      <a:cubicBezTo>
                        <a:pt x="1481288" y="-343368"/>
                        <a:pt x="5177982" y="-283063"/>
                        <a:pt x="5202858" y="1333864"/>
                      </a:cubicBezTo>
                      <a:close/>
                    </a:path>
                  </a:pathLst>
                </a:custGeom>
                <a:solidFill>
                  <a:srgbClr val="92D34F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1" name="Hình tự do: Hình 180">
                  <a:extLst>
                    <a:ext uri="{FF2B5EF4-FFF2-40B4-BE49-F238E27FC236}">
                      <a16:creationId xmlns:a16="http://schemas.microsoft.com/office/drawing/2014/main" xmlns="" id="{A9279A60-74B8-0FFC-02ED-4F0AE7201016}"/>
                    </a:ext>
                  </a:extLst>
                </p:cNvPr>
                <p:cNvSpPr/>
                <p:nvPr/>
              </p:nvSpPr>
              <p:spPr>
                <a:xfrm>
                  <a:off x="2511418" y="2731762"/>
                  <a:ext cx="5206573" cy="2440626"/>
                </a:xfrm>
                <a:custGeom>
                  <a:avLst/>
                  <a:gdLst>
                    <a:gd name="connsiteX0" fmla="*/ 167961 w 5206573"/>
                    <a:gd name="connsiteY0" fmla="*/ 1805163 h 2440626"/>
                    <a:gd name="connsiteX1" fmla="*/ 4944867 w 5206573"/>
                    <a:gd name="connsiteY1" fmla="*/ 2064475 h 2440626"/>
                    <a:gd name="connsiteX2" fmla="*/ 330784 w 5206573"/>
                    <a:gd name="connsiteY2" fmla="*/ 681230 h 2440626"/>
                    <a:gd name="connsiteX3" fmla="*/ 740104 w 5206573"/>
                    <a:gd name="connsiteY3" fmla="*/ 2440627 h 2440626"/>
                    <a:gd name="connsiteX4" fmla="*/ 167961 w 5206573"/>
                    <a:gd name="connsiteY4" fmla="*/ 1805163 h 2440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6573" h="2440626">
                      <a:moveTo>
                        <a:pt x="167961" y="1805163"/>
                      </a:moveTo>
                      <a:cubicBezTo>
                        <a:pt x="-395890" y="-548991"/>
                        <a:pt x="6443445" y="-363554"/>
                        <a:pt x="4944867" y="2064475"/>
                      </a:cubicBezTo>
                      <a:cubicBezTo>
                        <a:pt x="6365802" y="-178870"/>
                        <a:pt x="1596434" y="-518839"/>
                        <a:pt x="330784" y="681230"/>
                      </a:cubicBezTo>
                      <a:cubicBezTo>
                        <a:pt x="-269250" y="1230005"/>
                        <a:pt x="-5416" y="2179808"/>
                        <a:pt x="740104" y="2440627"/>
                      </a:cubicBezTo>
                      <a:cubicBezTo>
                        <a:pt x="478531" y="2304187"/>
                        <a:pt x="251634" y="2091612"/>
                        <a:pt x="167961" y="1805163"/>
                      </a:cubicBezTo>
                      <a:close/>
                    </a:path>
                  </a:pathLst>
                </a:custGeom>
                <a:solidFill>
                  <a:srgbClr val="D3ED66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2" name="Hình tự do: Hình 181">
                  <a:extLst>
                    <a:ext uri="{FF2B5EF4-FFF2-40B4-BE49-F238E27FC236}">
                      <a16:creationId xmlns:a16="http://schemas.microsoft.com/office/drawing/2014/main" xmlns="" id="{2A7A438A-12C9-34F2-ECF9-B15E7228FBFD}"/>
                    </a:ext>
                  </a:extLst>
                </p:cNvPr>
                <p:cNvSpPr/>
                <p:nvPr/>
              </p:nvSpPr>
              <p:spPr>
                <a:xfrm>
                  <a:off x="2548969" y="4422346"/>
                  <a:ext cx="5110090" cy="957537"/>
                </a:xfrm>
                <a:custGeom>
                  <a:avLst/>
                  <a:gdLst>
                    <a:gd name="connsiteX0" fmla="*/ 2506425 w 5110090"/>
                    <a:gd name="connsiteY0" fmla="*/ 502039 h 957537"/>
                    <a:gd name="connsiteX1" fmla="*/ 0 w 5110090"/>
                    <a:gd name="connsiteY1" fmla="*/ 45982 h 957537"/>
                    <a:gd name="connsiteX2" fmla="*/ 1536269 w 5110090"/>
                    <a:gd name="connsiteY2" fmla="*/ 918143 h 957537"/>
                    <a:gd name="connsiteX3" fmla="*/ 5110091 w 5110090"/>
                    <a:gd name="connsiteY3" fmla="*/ 0 h 957537"/>
                    <a:gd name="connsiteX4" fmla="*/ 2506425 w 5110090"/>
                    <a:gd name="connsiteY4" fmla="*/ 502039 h 95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0090" h="957537">
                      <a:moveTo>
                        <a:pt x="2506425" y="502039"/>
                      </a:moveTo>
                      <a:cubicBezTo>
                        <a:pt x="1513654" y="502039"/>
                        <a:pt x="620387" y="326401"/>
                        <a:pt x="0" y="45982"/>
                      </a:cubicBezTo>
                      <a:cubicBezTo>
                        <a:pt x="208052" y="678431"/>
                        <a:pt x="931711" y="895529"/>
                        <a:pt x="1536269" y="918143"/>
                      </a:cubicBezTo>
                      <a:cubicBezTo>
                        <a:pt x="2539592" y="948295"/>
                        <a:pt x="4723385" y="1186500"/>
                        <a:pt x="5110091" y="0"/>
                      </a:cubicBezTo>
                      <a:cubicBezTo>
                        <a:pt x="4487442" y="306801"/>
                        <a:pt x="3551962" y="502039"/>
                        <a:pt x="2506425" y="502039"/>
                      </a:cubicBezTo>
                      <a:close/>
                    </a:path>
                  </a:pathLst>
                </a:custGeom>
                <a:solidFill>
                  <a:srgbClr val="41B774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83" name="Đồ họa 24">
                  <a:extLst>
                    <a:ext uri="{FF2B5EF4-FFF2-40B4-BE49-F238E27FC236}">
                      <a16:creationId xmlns:a16="http://schemas.microsoft.com/office/drawing/2014/main" xmlns="" id="{B5C7FD83-895F-3063-5254-2138C3D3BABF}"/>
                    </a:ext>
                  </a:extLst>
                </p:cNvPr>
                <p:cNvGrpSpPr/>
                <p:nvPr/>
              </p:nvGrpSpPr>
              <p:grpSpPr>
                <a:xfrm>
                  <a:off x="2737061" y="3294926"/>
                  <a:ext cx="4712793" cy="1561584"/>
                  <a:chOff x="2737061" y="3294926"/>
                  <a:chExt cx="4712793" cy="1561584"/>
                </a:xfrm>
                <a:solidFill>
                  <a:srgbClr val="D3ED66"/>
                </a:solidFill>
              </p:grpSpPr>
              <p:grpSp>
                <p:nvGrpSpPr>
                  <p:cNvPr id="184" name="Đồ họa 24">
                    <a:extLst>
                      <a:ext uri="{FF2B5EF4-FFF2-40B4-BE49-F238E27FC236}">
                        <a16:creationId xmlns:a16="http://schemas.microsoft.com/office/drawing/2014/main" xmlns="" id="{1C049D51-8CEA-95E2-F057-DCDC18C5AC79}"/>
                      </a:ext>
                    </a:extLst>
                  </p:cNvPr>
                  <p:cNvGrpSpPr/>
                  <p:nvPr/>
                </p:nvGrpSpPr>
                <p:grpSpPr>
                  <a:xfrm>
                    <a:off x="2737061" y="3294926"/>
                    <a:ext cx="792105" cy="764173"/>
                    <a:chOff x="2737061" y="3294926"/>
                    <a:chExt cx="792105" cy="764173"/>
                  </a:xfrm>
                  <a:solidFill>
                    <a:srgbClr val="D3ED66"/>
                  </a:solidFill>
                </p:grpSpPr>
                <p:sp>
                  <p:nvSpPr>
                    <p:cNvPr id="186" name="Hình tự do: Hình 185">
                      <a:extLst>
                        <a:ext uri="{FF2B5EF4-FFF2-40B4-BE49-F238E27FC236}">
                          <a16:creationId xmlns:a16="http://schemas.microsoft.com/office/drawing/2014/main" xmlns="" id="{41ED2E93-211D-52FB-E70A-27483473FE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1821" y="3294926"/>
                      <a:ext cx="557345" cy="453366"/>
                    </a:xfrm>
                    <a:custGeom>
                      <a:avLst/>
                      <a:gdLst>
                        <a:gd name="connsiteX0" fmla="*/ 459108 w 557345"/>
                        <a:gd name="connsiteY0" fmla="*/ 3486 h 453366"/>
                        <a:gd name="connsiteX1" fmla="*/ 176429 w 557345"/>
                        <a:gd name="connsiteY1" fmla="*/ 452004 h 453366"/>
                        <a:gd name="connsiteX2" fmla="*/ 459108 w 557345"/>
                        <a:gd name="connsiteY2" fmla="*/ 3486 h 45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7345" h="453366">
                          <a:moveTo>
                            <a:pt x="459108" y="3486"/>
                          </a:moveTo>
                          <a:cubicBezTo>
                            <a:pt x="151553" y="-47773"/>
                            <a:pt x="-229876" y="483665"/>
                            <a:pt x="176429" y="452004"/>
                          </a:cubicBezTo>
                          <a:cubicBezTo>
                            <a:pt x="455339" y="419590"/>
                            <a:pt x="700328" y="24593"/>
                            <a:pt x="459108" y="3486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87" name="Hình tự do: Hình 186">
                      <a:extLst>
                        <a:ext uri="{FF2B5EF4-FFF2-40B4-BE49-F238E27FC236}">
                          <a16:creationId xmlns:a16="http://schemas.microsoft.com/office/drawing/2014/main" xmlns="" id="{05DD1CA5-5D02-43C1-EDC6-BA90A1C9A0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7061" y="3728747"/>
                      <a:ext cx="224509" cy="330351"/>
                    </a:xfrm>
                    <a:custGeom>
                      <a:avLst/>
                      <a:gdLst>
                        <a:gd name="connsiteX0" fmla="*/ 166200 w 224509"/>
                        <a:gd name="connsiteY0" fmla="*/ 2353 h 330351"/>
                        <a:gd name="connsiteX1" fmla="*/ 30514 w 224509"/>
                        <a:gd name="connsiteY1" fmla="*/ 138039 h 330351"/>
                        <a:gd name="connsiteX2" fmla="*/ 98357 w 224509"/>
                        <a:gd name="connsiteY2" fmla="*/ 312924 h 330351"/>
                        <a:gd name="connsiteX3" fmla="*/ 166200 w 224509"/>
                        <a:gd name="connsiteY3" fmla="*/ 2353 h 330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4509" h="330351">
                          <a:moveTo>
                            <a:pt x="166200" y="2353"/>
                          </a:moveTo>
                          <a:cubicBezTo>
                            <a:pt x="166200" y="2353"/>
                            <a:pt x="96095" y="-662"/>
                            <a:pt x="30514" y="138039"/>
                          </a:cubicBezTo>
                          <a:cubicBezTo>
                            <a:pt x="-35068" y="276741"/>
                            <a:pt x="13176" y="370967"/>
                            <a:pt x="98357" y="312924"/>
                          </a:cubicBezTo>
                          <a:cubicBezTo>
                            <a:pt x="183538" y="254126"/>
                            <a:pt x="294348" y="-28553"/>
                            <a:pt x="166200" y="2353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85" name="Hình tự do: Hình 184">
                    <a:extLst>
                      <a:ext uri="{FF2B5EF4-FFF2-40B4-BE49-F238E27FC236}">
                        <a16:creationId xmlns:a16="http://schemas.microsoft.com/office/drawing/2014/main" xmlns="" id="{1EC647F1-B987-9257-7EDC-F3C9F8BB7AA5}"/>
                      </a:ext>
                    </a:extLst>
                  </p:cNvPr>
                  <p:cNvSpPr/>
                  <p:nvPr/>
                </p:nvSpPr>
                <p:spPr>
                  <a:xfrm>
                    <a:off x="6903668" y="4057217"/>
                    <a:ext cx="546186" cy="799292"/>
                  </a:xfrm>
                  <a:custGeom>
                    <a:avLst/>
                    <a:gdLst>
                      <a:gd name="connsiteX0" fmla="*/ 539048 w 546186"/>
                      <a:gd name="connsiteY0" fmla="*/ 169891 h 799292"/>
                      <a:gd name="connsiteX1" fmla="*/ 4595 w 546186"/>
                      <a:gd name="connsiteY1" fmla="*/ 624440 h 799292"/>
                      <a:gd name="connsiteX2" fmla="*/ 329488 w 546186"/>
                      <a:gd name="connsiteY2" fmla="*/ 149539 h 799292"/>
                      <a:gd name="connsiteX3" fmla="*/ 539048 w 546186"/>
                      <a:gd name="connsiteY3" fmla="*/ 169891 h 799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6186" h="799292">
                        <a:moveTo>
                          <a:pt x="539048" y="169891"/>
                        </a:moveTo>
                        <a:cubicBezTo>
                          <a:pt x="524726" y="707359"/>
                          <a:pt x="-57217" y="1012653"/>
                          <a:pt x="4595" y="624440"/>
                        </a:cubicBezTo>
                        <a:cubicBezTo>
                          <a:pt x="40778" y="527952"/>
                          <a:pt x="295567" y="341007"/>
                          <a:pt x="329488" y="149539"/>
                        </a:cubicBezTo>
                        <a:cubicBezTo>
                          <a:pt x="363410" y="-41930"/>
                          <a:pt x="588800" y="-64544"/>
                          <a:pt x="539048" y="169891"/>
                        </a:cubicBezTo>
                        <a:close/>
                      </a:path>
                    </a:pathLst>
                  </a:custGeom>
                  <a:solidFill>
                    <a:srgbClr val="D3ED66"/>
                  </a:solidFill>
                  <a:ln w="75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79" name="Hình tự do: Hình 178">
                <a:extLst>
                  <a:ext uri="{FF2B5EF4-FFF2-40B4-BE49-F238E27FC236}">
                    <a16:creationId xmlns:a16="http://schemas.microsoft.com/office/drawing/2014/main" xmlns="" id="{CCA4F792-7A9F-C41A-4018-40E2C66128AB}"/>
                  </a:ext>
                </a:extLst>
              </p:cNvPr>
              <p:cNvSpPr/>
              <p:nvPr/>
            </p:nvSpPr>
            <p:spPr>
              <a:xfrm>
                <a:off x="2382206" y="2599634"/>
                <a:ext cx="5462816" cy="2914516"/>
              </a:xfrm>
              <a:custGeom>
                <a:avLst/>
                <a:gdLst>
                  <a:gd name="connsiteX0" fmla="*/ 5229363 w 5462816"/>
                  <a:gd name="connsiteY0" fmla="*/ 768129 h 2914516"/>
                  <a:gd name="connsiteX1" fmla="*/ 35599 w 5462816"/>
                  <a:gd name="connsiteY1" fmla="*/ 1896585 h 2914516"/>
                  <a:gd name="connsiteX2" fmla="*/ 159224 w 5462816"/>
                  <a:gd name="connsiteY2" fmla="*/ 2166450 h 2914516"/>
                  <a:gd name="connsiteX3" fmla="*/ 649202 w 5462816"/>
                  <a:gd name="connsiteY3" fmla="*/ 2612706 h 2914516"/>
                  <a:gd name="connsiteX4" fmla="*/ 648448 w 5462816"/>
                  <a:gd name="connsiteY4" fmla="*/ 2612706 h 2914516"/>
                  <a:gd name="connsiteX5" fmla="*/ 1693232 w 5462816"/>
                  <a:gd name="connsiteY5" fmla="*/ 2874279 h 2914516"/>
                  <a:gd name="connsiteX6" fmla="*/ 5210518 w 5462816"/>
                  <a:gd name="connsiteY6" fmla="*/ 2241077 h 2914516"/>
                  <a:gd name="connsiteX7" fmla="*/ 5229363 w 5462816"/>
                  <a:gd name="connsiteY7" fmla="*/ 768129 h 2914516"/>
                  <a:gd name="connsiteX8" fmla="*/ 5328867 w 5462816"/>
                  <a:gd name="connsiteY8" fmla="*/ 1485758 h 2914516"/>
                  <a:gd name="connsiteX9" fmla="*/ 5277607 w 5462816"/>
                  <a:gd name="connsiteY9" fmla="*/ 1822711 h 2914516"/>
                  <a:gd name="connsiteX10" fmla="*/ 5277607 w 5462816"/>
                  <a:gd name="connsiteY10" fmla="*/ 1822711 h 2914516"/>
                  <a:gd name="connsiteX11" fmla="*/ 4161965 w 5462816"/>
                  <a:gd name="connsiteY11" fmla="*/ 2647382 h 2914516"/>
                  <a:gd name="connsiteX12" fmla="*/ 869315 w 5462816"/>
                  <a:gd name="connsiteY12" fmla="*/ 2572754 h 2914516"/>
                  <a:gd name="connsiteX13" fmla="*/ 869315 w 5462816"/>
                  <a:gd name="connsiteY13" fmla="*/ 2572754 h 2914516"/>
                  <a:gd name="connsiteX14" fmla="*/ 277573 w 5462816"/>
                  <a:gd name="connsiteY14" fmla="*/ 2103130 h 2914516"/>
                  <a:gd name="connsiteX15" fmla="*/ 5328867 w 5462816"/>
                  <a:gd name="connsiteY15" fmla="*/ 1485758 h 291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62816" h="2914516">
                    <a:moveTo>
                      <a:pt x="5229363" y="768129"/>
                    </a:moveTo>
                    <a:cubicBezTo>
                      <a:pt x="4361726" y="-410079"/>
                      <a:pt x="-459655" y="-379173"/>
                      <a:pt x="35599" y="1896585"/>
                    </a:cubicBezTo>
                    <a:cubicBezTo>
                      <a:pt x="63490" y="1991565"/>
                      <a:pt x="105704" y="2083530"/>
                      <a:pt x="159224" y="2166450"/>
                    </a:cubicBezTo>
                    <a:cubicBezTo>
                      <a:pt x="279834" y="2354903"/>
                      <a:pt x="455472" y="2503404"/>
                      <a:pt x="649202" y="2612706"/>
                    </a:cubicBezTo>
                    <a:lnTo>
                      <a:pt x="648448" y="2612706"/>
                    </a:lnTo>
                    <a:cubicBezTo>
                      <a:pt x="954496" y="2795883"/>
                      <a:pt x="1372862" y="2856941"/>
                      <a:pt x="1693232" y="2874279"/>
                    </a:cubicBezTo>
                    <a:cubicBezTo>
                      <a:pt x="2731984" y="2924031"/>
                      <a:pt x="4519272" y="3060471"/>
                      <a:pt x="5210518" y="2241077"/>
                    </a:cubicBezTo>
                    <a:cubicBezTo>
                      <a:pt x="5528627" y="1827988"/>
                      <a:pt x="5558025" y="1177448"/>
                      <a:pt x="5229363" y="768129"/>
                    </a:cubicBezTo>
                    <a:close/>
                    <a:moveTo>
                      <a:pt x="5328867" y="1485758"/>
                    </a:moveTo>
                    <a:cubicBezTo>
                      <a:pt x="5326605" y="1599583"/>
                      <a:pt x="5310021" y="1714162"/>
                      <a:pt x="5277607" y="1822711"/>
                    </a:cubicBezTo>
                    <a:lnTo>
                      <a:pt x="5277607" y="1822711"/>
                    </a:lnTo>
                    <a:cubicBezTo>
                      <a:pt x="5138152" y="2324750"/>
                      <a:pt x="4639882" y="2565970"/>
                      <a:pt x="4161965" y="2647382"/>
                    </a:cubicBezTo>
                    <a:cubicBezTo>
                      <a:pt x="3145073" y="2821512"/>
                      <a:pt x="1856809" y="2884079"/>
                      <a:pt x="869315" y="2572754"/>
                    </a:cubicBezTo>
                    <a:lnTo>
                      <a:pt x="869315" y="2572754"/>
                    </a:lnTo>
                    <a:cubicBezTo>
                      <a:pt x="636387" y="2471743"/>
                      <a:pt x="418536" y="2317966"/>
                      <a:pt x="277573" y="2103130"/>
                    </a:cubicBezTo>
                    <a:cubicBezTo>
                      <a:pt x="-890836" y="-371635"/>
                      <a:pt x="5579132" y="-442493"/>
                      <a:pt x="5328867" y="1485758"/>
                    </a:cubicBezTo>
                    <a:close/>
                  </a:path>
                </a:pathLst>
              </a:custGeom>
              <a:solidFill>
                <a:srgbClr val="2F8986"/>
              </a:solidFill>
              <a:ln w="7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88" name="Đồ họa 24">
              <a:extLst>
                <a:ext uri="{FF2B5EF4-FFF2-40B4-BE49-F238E27FC236}">
                  <a16:creationId xmlns:a16="http://schemas.microsoft.com/office/drawing/2014/main" xmlns="" id="{AEC94EC9-DC48-7C4A-E656-6FA4AC67C635}"/>
                </a:ext>
              </a:extLst>
            </p:cNvPr>
            <p:cNvGrpSpPr/>
            <p:nvPr/>
          </p:nvGrpSpPr>
          <p:grpSpPr>
            <a:xfrm>
              <a:off x="6215846" y="2995878"/>
              <a:ext cx="1512878" cy="896955"/>
              <a:chOff x="2382206" y="2599634"/>
              <a:chExt cx="5462816" cy="2914516"/>
            </a:xfrm>
          </p:grpSpPr>
          <p:grpSp>
            <p:nvGrpSpPr>
              <p:cNvPr id="189" name="Đồ họa 24">
                <a:extLst>
                  <a:ext uri="{FF2B5EF4-FFF2-40B4-BE49-F238E27FC236}">
                    <a16:creationId xmlns:a16="http://schemas.microsoft.com/office/drawing/2014/main" xmlns="" id="{4DBBFE63-9385-737F-5B34-70C11D2DC1AF}"/>
                  </a:ext>
                </a:extLst>
              </p:cNvPr>
              <p:cNvGrpSpPr/>
              <p:nvPr/>
            </p:nvGrpSpPr>
            <p:grpSpPr>
              <a:xfrm>
                <a:off x="2508215" y="2725145"/>
                <a:ext cx="5209776" cy="2665472"/>
                <a:chOff x="2508215" y="2725145"/>
                <a:chExt cx="5209776" cy="2665472"/>
              </a:xfrm>
            </p:grpSpPr>
            <p:sp>
              <p:nvSpPr>
                <p:cNvPr id="191" name="Hình tự do: Hình 190">
                  <a:extLst>
                    <a:ext uri="{FF2B5EF4-FFF2-40B4-BE49-F238E27FC236}">
                      <a16:creationId xmlns:a16="http://schemas.microsoft.com/office/drawing/2014/main" xmlns="" id="{A6D616BF-CCD7-8F30-AB63-C17C7FF7472C}"/>
                    </a:ext>
                  </a:extLst>
                </p:cNvPr>
                <p:cNvSpPr/>
                <p:nvPr/>
              </p:nvSpPr>
              <p:spPr>
                <a:xfrm>
                  <a:off x="2508215" y="2725145"/>
                  <a:ext cx="5204143" cy="2665472"/>
                </a:xfrm>
                <a:custGeom>
                  <a:avLst/>
                  <a:gdLst>
                    <a:gd name="connsiteX0" fmla="*/ 5202858 w 5204143"/>
                    <a:gd name="connsiteY0" fmla="*/ 1333864 h 2665472"/>
                    <a:gd name="connsiteX1" fmla="*/ 4035203 w 5204143"/>
                    <a:gd name="connsiteY1" fmla="*/ 2522625 h 2665472"/>
                    <a:gd name="connsiteX2" fmla="*/ 888038 w 5204143"/>
                    <a:gd name="connsiteY2" fmla="*/ 2503026 h 2665472"/>
                    <a:gd name="connsiteX3" fmla="*/ 333986 w 5204143"/>
                    <a:gd name="connsiteY3" fmla="*/ 687847 h 2665472"/>
                    <a:gd name="connsiteX4" fmla="*/ 5202858 w 5204143"/>
                    <a:gd name="connsiteY4" fmla="*/ 1333864 h 2665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4143" h="2665472">
                      <a:moveTo>
                        <a:pt x="5202858" y="1333864"/>
                      </a:moveTo>
                      <a:cubicBezTo>
                        <a:pt x="5235272" y="2002495"/>
                        <a:pt x="4649560" y="2443475"/>
                        <a:pt x="4035203" y="2522625"/>
                      </a:cubicBezTo>
                      <a:cubicBezTo>
                        <a:pt x="3005496" y="2705801"/>
                        <a:pt x="1910961" y="2726908"/>
                        <a:pt x="888038" y="2503026"/>
                      </a:cubicBezTo>
                      <a:cubicBezTo>
                        <a:pt x="64122" y="2286682"/>
                        <a:pt x="-327107" y="1311249"/>
                        <a:pt x="333986" y="687847"/>
                      </a:cubicBezTo>
                      <a:cubicBezTo>
                        <a:pt x="1481288" y="-343368"/>
                        <a:pt x="5177982" y="-283063"/>
                        <a:pt x="5202858" y="1333864"/>
                      </a:cubicBezTo>
                      <a:close/>
                    </a:path>
                  </a:pathLst>
                </a:custGeom>
                <a:solidFill>
                  <a:srgbClr val="92D34F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92" name="Hình tự do: Hình 191">
                  <a:extLst>
                    <a:ext uri="{FF2B5EF4-FFF2-40B4-BE49-F238E27FC236}">
                      <a16:creationId xmlns:a16="http://schemas.microsoft.com/office/drawing/2014/main" xmlns="" id="{4BC1215F-FCE2-72BC-B21A-2F587901AE35}"/>
                    </a:ext>
                  </a:extLst>
                </p:cNvPr>
                <p:cNvSpPr/>
                <p:nvPr/>
              </p:nvSpPr>
              <p:spPr>
                <a:xfrm>
                  <a:off x="2511418" y="2731762"/>
                  <a:ext cx="5206573" cy="2440626"/>
                </a:xfrm>
                <a:custGeom>
                  <a:avLst/>
                  <a:gdLst>
                    <a:gd name="connsiteX0" fmla="*/ 167961 w 5206573"/>
                    <a:gd name="connsiteY0" fmla="*/ 1805163 h 2440626"/>
                    <a:gd name="connsiteX1" fmla="*/ 4944867 w 5206573"/>
                    <a:gd name="connsiteY1" fmla="*/ 2064475 h 2440626"/>
                    <a:gd name="connsiteX2" fmla="*/ 330784 w 5206573"/>
                    <a:gd name="connsiteY2" fmla="*/ 681230 h 2440626"/>
                    <a:gd name="connsiteX3" fmla="*/ 740104 w 5206573"/>
                    <a:gd name="connsiteY3" fmla="*/ 2440627 h 2440626"/>
                    <a:gd name="connsiteX4" fmla="*/ 167961 w 5206573"/>
                    <a:gd name="connsiteY4" fmla="*/ 1805163 h 2440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6573" h="2440626">
                      <a:moveTo>
                        <a:pt x="167961" y="1805163"/>
                      </a:moveTo>
                      <a:cubicBezTo>
                        <a:pt x="-395890" y="-548991"/>
                        <a:pt x="6443445" y="-363554"/>
                        <a:pt x="4944867" y="2064475"/>
                      </a:cubicBezTo>
                      <a:cubicBezTo>
                        <a:pt x="6365802" y="-178870"/>
                        <a:pt x="1596434" y="-518839"/>
                        <a:pt x="330784" y="681230"/>
                      </a:cubicBezTo>
                      <a:cubicBezTo>
                        <a:pt x="-269250" y="1230005"/>
                        <a:pt x="-5416" y="2179808"/>
                        <a:pt x="740104" y="2440627"/>
                      </a:cubicBezTo>
                      <a:cubicBezTo>
                        <a:pt x="478531" y="2304187"/>
                        <a:pt x="251634" y="2091612"/>
                        <a:pt x="167961" y="1805163"/>
                      </a:cubicBezTo>
                      <a:close/>
                    </a:path>
                  </a:pathLst>
                </a:custGeom>
                <a:solidFill>
                  <a:srgbClr val="D3ED66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93" name="Hình tự do: Hình 192">
                  <a:extLst>
                    <a:ext uri="{FF2B5EF4-FFF2-40B4-BE49-F238E27FC236}">
                      <a16:creationId xmlns:a16="http://schemas.microsoft.com/office/drawing/2014/main" xmlns="" id="{C3C23228-E6D2-D11B-BACC-C8C60B88A18A}"/>
                    </a:ext>
                  </a:extLst>
                </p:cNvPr>
                <p:cNvSpPr/>
                <p:nvPr/>
              </p:nvSpPr>
              <p:spPr>
                <a:xfrm>
                  <a:off x="2548969" y="4422346"/>
                  <a:ext cx="5110090" cy="957537"/>
                </a:xfrm>
                <a:custGeom>
                  <a:avLst/>
                  <a:gdLst>
                    <a:gd name="connsiteX0" fmla="*/ 2506425 w 5110090"/>
                    <a:gd name="connsiteY0" fmla="*/ 502039 h 957537"/>
                    <a:gd name="connsiteX1" fmla="*/ 0 w 5110090"/>
                    <a:gd name="connsiteY1" fmla="*/ 45982 h 957537"/>
                    <a:gd name="connsiteX2" fmla="*/ 1536269 w 5110090"/>
                    <a:gd name="connsiteY2" fmla="*/ 918143 h 957537"/>
                    <a:gd name="connsiteX3" fmla="*/ 5110091 w 5110090"/>
                    <a:gd name="connsiteY3" fmla="*/ 0 h 957537"/>
                    <a:gd name="connsiteX4" fmla="*/ 2506425 w 5110090"/>
                    <a:gd name="connsiteY4" fmla="*/ 502039 h 95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0090" h="957537">
                      <a:moveTo>
                        <a:pt x="2506425" y="502039"/>
                      </a:moveTo>
                      <a:cubicBezTo>
                        <a:pt x="1513654" y="502039"/>
                        <a:pt x="620387" y="326401"/>
                        <a:pt x="0" y="45982"/>
                      </a:cubicBezTo>
                      <a:cubicBezTo>
                        <a:pt x="208052" y="678431"/>
                        <a:pt x="931711" y="895529"/>
                        <a:pt x="1536269" y="918143"/>
                      </a:cubicBezTo>
                      <a:cubicBezTo>
                        <a:pt x="2539592" y="948295"/>
                        <a:pt x="4723385" y="1186500"/>
                        <a:pt x="5110091" y="0"/>
                      </a:cubicBezTo>
                      <a:cubicBezTo>
                        <a:pt x="4487442" y="306801"/>
                        <a:pt x="3551962" y="502039"/>
                        <a:pt x="2506425" y="502039"/>
                      </a:cubicBezTo>
                      <a:close/>
                    </a:path>
                  </a:pathLst>
                </a:custGeom>
                <a:solidFill>
                  <a:srgbClr val="41B774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94" name="Đồ họa 24">
                  <a:extLst>
                    <a:ext uri="{FF2B5EF4-FFF2-40B4-BE49-F238E27FC236}">
                      <a16:creationId xmlns:a16="http://schemas.microsoft.com/office/drawing/2014/main" xmlns="" id="{82D13F0E-F1C5-9BFD-098C-DFE25F6C08B3}"/>
                    </a:ext>
                  </a:extLst>
                </p:cNvPr>
                <p:cNvGrpSpPr/>
                <p:nvPr/>
              </p:nvGrpSpPr>
              <p:grpSpPr>
                <a:xfrm>
                  <a:off x="2737061" y="3294926"/>
                  <a:ext cx="4712793" cy="1561584"/>
                  <a:chOff x="2737061" y="3294926"/>
                  <a:chExt cx="4712793" cy="1561584"/>
                </a:xfrm>
                <a:solidFill>
                  <a:srgbClr val="D3ED66"/>
                </a:solidFill>
              </p:grpSpPr>
              <p:grpSp>
                <p:nvGrpSpPr>
                  <p:cNvPr id="195" name="Đồ họa 24">
                    <a:extLst>
                      <a:ext uri="{FF2B5EF4-FFF2-40B4-BE49-F238E27FC236}">
                        <a16:creationId xmlns:a16="http://schemas.microsoft.com/office/drawing/2014/main" xmlns="" id="{D4C99F4C-4199-7885-42B1-1770283866D3}"/>
                      </a:ext>
                    </a:extLst>
                  </p:cNvPr>
                  <p:cNvGrpSpPr/>
                  <p:nvPr/>
                </p:nvGrpSpPr>
                <p:grpSpPr>
                  <a:xfrm>
                    <a:off x="2737061" y="3294926"/>
                    <a:ext cx="792105" cy="764173"/>
                    <a:chOff x="2737061" y="3294926"/>
                    <a:chExt cx="792105" cy="764173"/>
                  </a:xfrm>
                  <a:solidFill>
                    <a:srgbClr val="D3ED66"/>
                  </a:solidFill>
                </p:grpSpPr>
                <p:sp>
                  <p:nvSpPr>
                    <p:cNvPr id="197" name="Hình tự do: Hình 196">
                      <a:extLst>
                        <a:ext uri="{FF2B5EF4-FFF2-40B4-BE49-F238E27FC236}">
                          <a16:creationId xmlns:a16="http://schemas.microsoft.com/office/drawing/2014/main" xmlns="" id="{51413222-BA61-C1C6-4787-731ED51AA5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1821" y="3294926"/>
                      <a:ext cx="557345" cy="453366"/>
                    </a:xfrm>
                    <a:custGeom>
                      <a:avLst/>
                      <a:gdLst>
                        <a:gd name="connsiteX0" fmla="*/ 459108 w 557345"/>
                        <a:gd name="connsiteY0" fmla="*/ 3486 h 453366"/>
                        <a:gd name="connsiteX1" fmla="*/ 176429 w 557345"/>
                        <a:gd name="connsiteY1" fmla="*/ 452004 h 453366"/>
                        <a:gd name="connsiteX2" fmla="*/ 459108 w 557345"/>
                        <a:gd name="connsiteY2" fmla="*/ 3486 h 45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7345" h="453366">
                          <a:moveTo>
                            <a:pt x="459108" y="3486"/>
                          </a:moveTo>
                          <a:cubicBezTo>
                            <a:pt x="151553" y="-47773"/>
                            <a:pt x="-229876" y="483665"/>
                            <a:pt x="176429" y="452004"/>
                          </a:cubicBezTo>
                          <a:cubicBezTo>
                            <a:pt x="455339" y="419590"/>
                            <a:pt x="700328" y="24593"/>
                            <a:pt x="459108" y="3486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8" name="Hình tự do: Hình 197">
                      <a:extLst>
                        <a:ext uri="{FF2B5EF4-FFF2-40B4-BE49-F238E27FC236}">
                          <a16:creationId xmlns:a16="http://schemas.microsoft.com/office/drawing/2014/main" xmlns="" id="{6B62518A-EEC0-216A-1E86-2A6F9CB717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7061" y="3728747"/>
                      <a:ext cx="224509" cy="330351"/>
                    </a:xfrm>
                    <a:custGeom>
                      <a:avLst/>
                      <a:gdLst>
                        <a:gd name="connsiteX0" fmla="*/ 166200 w 224509"/>
                        <a:gd name="connsiteY0" fmla="*/ 2353 h 330351"/>
                        <a:gd name="connsiteX1" fmla="*/ 30514 w 224509"/>
                        <a:gd name="connsiteY1" fmla="*/ 138039 h 330351"/>
                        <a:gd name="connsiteX2" fmla="*/ 98357 w 224509"/>
                        <a:gd name="connsiteY2" fmla="*/ 312924 h 330351"/>
                        <a:gd name="connsiteX3" fmla="*/ 166200 w 224509"/>
                        <a:gd name="connsiteY3" fmla="*/ 2353 h 330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4509" h="330351">
                          <a:moveTo>
                            <a:pt x="166200" y="2353"/>
                          </a:moveTo>
                          <a:cubicBezTo>
                            <a:pt x="166200" y="2353"/>
                            <a:pt x="96095" y="-662"/>
                            <a:pt x="30514" y="138039"/>
                          </a:cubicBezTo>
                          <a:cubicBezTo>
                            <a:pt x="-35068" y="276741"/>
                            <a:pt x="13176" y="370967"/>
                            <a:pt x="98357" y="312924"/>
                          </a:cubicBezTo>
                          <a:cubicBezTo>
                            <a:pt x="183538" y="254126"/>
                            <a:pt x="294348" y="-28553"/>
                            <a:pt x="166200" y="2353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96" name="Hình tự do: Hình 195">
                    <a:extLst>
                      <a:ext uri="{FF2B5EF4-FFF2-40B4-BE49-F238E27FC236}">
                        <a16:creationId xmlns:a16="http://schemas.microsoft.com/office/drawing/2014/main" xmlns="" id="{3254578E-EA44-763A-228B-1034A94D181B}"/>
                      </a:ext>
                    </a:extLst>
                  </p:cNvPr>
                  <p:cNvSpPr/>
                  <p:nvPr/>
                </p:nvSpPr>
                <p:spPr>
                  <a:xfrm>
                    <a:off x="6903668" y="4057217"/>
                    <a:ext cx="546186" cy="799292"/>
                  </a:xfrm>
                  <a:custGeom>
                    <a:avLst/>
                    <a:gdLst>
                      <a:gd name="connsiteX0" fmla="*/ 539048 w 546186"/>
                      <a:gd name="connsiteY0" fmla="*/ 169891 h 799292"/>
                      <a:gd name="connsiteX1" fmla="*/ 4595 w 546186"/>
                      <a:gd name="connsiteY1" fmla="*/ 624440 h 799292"/>
                      <a:gd name="connsiteX2" fmla="*/ 329488 w 546186"/>
                      <a:gd name="connsiteY2" fmla="*/ 149539 h 799292"/>
                      <a:gd name="connsiteX3" fmla="*/ 539048 w 546186"/>
                      <a:gd name="connsiteY3" fmla="*/ 169891 h 799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6186" h="799292">
                        <a:moveTo>
                          <a:pt x="539048" y="169891"/>
                        </a:moveTo>
                        <a:cubicBezTo>
                          <a:pt x="524726" y="707359"/>
                          <a:pt x="-57217" y="1012653"/>
                          <a:pt x="4595" y="624440"/>
                        </a:cubicBezTo>
                        <a:cubicBezTo>
                          <a:pt x="40778" y="527952"/>
                          <a:pt x="295567" y="341007"/>
                          <a:pt x="329488" y="149539"/>
                        </a:cubicBezTo>
                        <a:cubicBezTo>
                          <a:pt x="363410" y="-41930"/>
                          <a:pt x="588800" y="-64544"/>
                          <a:pt x="539048" y="169891"/>
                        </a:cubicBezTo>
                        <a:close/>
                      </a:path>
                    </a:pathLst>
                  </a:custGeom>
                  <a:solidFill>
                    <a:srgbClr val="D3ED66"/>
                  </a:solidFill>
                  <a:ln w="75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90" name="Hình tự do: Hình 189">
                <a:extLst>
                  <a:ext uri="{FF2B5EF4-FFF2-40B4-BE49-F238E27FC236}">
                    <a16:creationId xmlns:a16="http://schemas.microsoft.com/office/drawing/2014/main" xmlns="" id="{E67EAB9C-9C87-C3C7-8058-F8D4DF1A2BBF}"/>
                  </a:ext>
                </a:extLst>
              </p:cNvPr>
              <p:cNvSpPr/>
              <p:nvPr/>
            </p:nvSpPr>
            <p:spPr>
              <a:xfrm>
                <a:off x="2382206" y="2599634"/>
                <a:ext cx="5462816" cy="2914516"/>
              </a:xfrm>
              <a:custGeom>
                <a:avLst/>
                <a:gdLst>
                  <a:gd name="connsiteX0" fmla="*/ 5229363 w 5462816"/>
                  <a:gd name="connsiteY0" fmla="*/ 768129 h 2914516"/>
                  <a:gd name="connsiteX1" fmla="*/ 35599 w 5462816"/>
                  <a:gd name="connsiteY1" fmla="*/ 1896585 h 2914516"/>
                  <a:gd name="connsiteX2" fmla="*/ 159224 w 5462816"/>
                  <a:gd name="connsiteY2" fmla="*/ 2166450 h 2914516"/>
                  <a:gd name="connsiteX3" fmla="*/ 649202 w 5462816"/>
                  <a:gd name="connsiteY3" fmla="*/ 2612706 h 2914516"/>
                  <a:gd name="connsiteX4" fmla="*/ 648448 w 5462816"/>
                  <a:gd name="connsiteY4" fmla="*/ 2612706 h 2914516"/>
                  <a:gd name="connsiteX5" fmla="*/ 1693232 w 5462816"/>
                  <a:gd name="connsiteY5" fmla="*/ 2874279 h 2914516"/>
                  <a:gd name="connsiteX6" fmla="*/ 5210518 w 5462816"/>
                  <a:gd name="connsiteY6" fmla="*/ 2241077 h 2914516"/>
                  <a:gd name="connsiteX7" fmla="*/ 5229363 w 5462816"/>
                  <a:gd name="connsiteY7" fmla="*/ 768129 h 2914516"/>
                  <a:gd name="connsiteX8" fmla="*/ 5328867 w 5462816"/>
                  <a:gd name="connsiteY8" fmla="*/ 1485758 h 2914516"/>
                  <a:gd name="connsiteX9" fmla="*/ 5277607 w 5462816"/>
                  <a:gd name="connsiteY9" fmla="*/ 1822711 h 2914516"/>
                  <a:gd name="connsiteX10" fmla="*/ 5277607 w 5462816"/>
                  <a:gd name="connsiteY10" fmla="*/ 1822711 h 2914516"/>
                  <a:gd name="connsiteX11" fmla="*/ 4161965 w 5462816"/>
                  <a:gd name="connsiteY11" fmla="*/ 2647382 h 2914516"/>
                  <a:gd name="connsiteX12" fmla="*/ 869315 w 5462816"/>
                  <a:gd name="connsiteY12" fmla="*/ 2572754 h 2914516"/>
                  <a:gd name="connsiteX13" fmla="*/ 869315 w 5462816"/>
                  <a:gd name="connsiteY13" fmla="*/ 2572754 h 2914516"/>
                  <a:gd name="connsiteX14" fmla="*/ 277573 w 5462816"/>
                  <a:gd name="connsiteY14" fmla="*/ 2103130 h 2914516"/>
                  <a:gd name="connsiteX15" fmla="*/ 5328867 w 5462816"/>
                  <a:gd name="connsiteY15" fmla="*/ 1485758 h 291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62816" h="2914516">
                    <a:moveTo>
                      <a:pt x="5229363" y="768129"/>
                    </a:moveTo>
                    <a:cubicBezTo>
                      <a:pt x="4361726" y="-410079"/>
                      <a:pt x="-459655" y="-379173"/>
                      <a:pt x="35599" y="1896585"/>
                    </a:cubicBezTo>
                    <a:cubicBezTo>
                      <a:pt x="63490" y="1991565"/>
                      <a:pt x="105704" y="2083530"/>
                      <a:pt x="159224" y="2166450"/>
                    </a:cubicBezTo>
                    <a:cubicBezTo>
                      <a:pt x="279834" y="2354903"/>
                      <a:pt x="455472" y="2503404"/>
                      <a:pt x="649202" y="2612706"/>
                    </a:cubicBezTo>
                    <a:lnTo>
                      <a:pt x="648448" y="2612706"/>
                    </a:lnTo>
                    <a:cubicBezTo>
                      <a:pt x="954496" y="2795883"/>
                      <a:pt x="1372862" y="2856941"/>
                      <a:pt x="1693232" y="2874279"/>
                    </a:cubicBezTo>
                    <a:cubicBezTo>
                      <a:pt x="2731984" y="2924031"/>
                      <a:pt x="4519272" y="3060471"/>
                      <a:pt x="5210518" y="2241077"/>
                    </a:cubicBezTo>
                    <a:cubicBezTo>
                      <a:pt x="5528627" y="1827988"/>
                      <a:pt x="5558025" y="1177448"/>
                      <a:pt x="5229363" y="768129"/>
                    </a:cubicBezTo>
                    <a:close/>
                    <a:moveTo>
                      <a:pt x="5328867" y="1485758"/>
                    </a:moveTo>
                    <a:cubicBezTo>
                      <a:pt x="5326605" y="1599583"/>
                      <a:pt x="5310021" y="1714162"/>
                      <a:pt x="5277607" y="1822711"/>
                    </a:cubicBezTo>
                    <a:lnTo>
                      <a:pt x="5277607" y="1822711"/>
                    </a:lnTo>
                    <a:cubicBezTo>
                      <a:pt x="5138152" y="2324750"/>
                      <a:pt x="4639882" y="2565970"/>
                      <a:pt x="4161965" y="2647382"/>
                    </a:cubicBezTo>
                    <a:cubicBezTo>
                      <a:pt x="3145073" y="2821512"/>
                      <a:pt x="1856809" y="2884079"/>
                      <a:pt x="869315" y="2572754"/>
                    </a:cubicBezTo>
                    <a:lnTo>
                      <a:pt x="869315" y="2572754"/>
                    </a:lnTo>
                    <a:cubicBezTo>
                      <a:pt x="636387" y="2471743"/>
                      <a:pt x="418536" y="2317966"/>
                      <a:pt x="277573" y="2103130"/>
                    </a:cubicBezTo>
                    <a:cubicBezTo>
                      <a:pt x="-890836" y="-371635"/>
                      <a:pt x="5579132" y="-442493"/>
                      <a:pt x="5328867" y="1485758"/>
                    </a:cubicBezTo>
                    <a:close/>
                  </a:path>
                </a:pathLst>
              </a:custGeom>
              <a:solidFill>
                <a:srgbClr val="2F8986"/>
              </a:solidFill>
              <a:ln w="7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99" name="Đồ họa 24">
              <a:extLst>
                <a:ext uri="{FF2B5EF4-FFF2-40B4-BE49-F238E27FC236}">
                  <a16:creationId xmlns:a16="http://schemas.microsoft.com/office/drawing/2014/main" xmlns="" id="{54AFD23A-CC74-8868-3E47-54E57D78E2DA}"/>
                </a:ext>
              </a:extLst>
            </p:cNvPr>
            <p:cNvGrpSpPr/>
            <p:nvPr/>
          </p:nvGrpSpPr>
          <p:grpSpPr>
            <a:xfrm>
              <a:off x="8156863" y="2975116"/>
              <a:ext cx="1512878" cy="896955"/>
              <a:chOff x="2382206" y="2599634"/>
              <a:chExt cx="5462816" cy="2914516"/>
            </a:xfrm>
          </p:grpSpPr>
          <p:grpSp>
            <p:nvGrpSpPr>
              <p:cNvPr id="200" name="Đồ họa 24">
                <a:extLst>
                  <a:ext uri="{FF2B5EF4-FFF2-40B4-BE49-F238E27FC236}">
                    <a16:creationId xmlns:a16="http://schemas.microsoft.com/office/drawing/2014/main" xmlns="" id="{05E230E5-975E-AFAA-61F6-4270D0F7B9E5}"/>
                  </a:ext>
                </a:extLst>
              </p:cNvPr>
              <p:cNvGrpSpPr/>
              <p:nvPr/>
            </p:nvGrpSpPr>
            <p:grpSpPr>
              <a:xfrm>
                <a:off x="2508215" y="2725145"/>
                <a:ext cx="5209776" cy="2665472"/>
                <a:chOff x="2508215" y="2725145"/>
                <a:chExt cx="5209776" cy="2665472"/>
              </a:xfrm>
            </p:grpSpPr>
            <p:sp>
              <p:nvSpPr>
                <p:cNvPr id="202" name="Hình tự do: Hình 201">
                  <a:extLst>
                    <a:ext uri="{FF2B5EF4-FFF2-40B4-BE49-F238E27FC236}">
                      <a16:creationId xmlns:a16="http://schemas.microsoft.com/office/drawing/2014/main" xmlns="" id="{D6244B86-BDF1-A821-1245-8EA8629A2763}"/>
                    </a:ext>
                  </a:extLst>
                </p:cNvPr>
                <p:cNvSpPr/>
                <p:nvPr/>
              </p:nvSpPr>
              <p:spPr>
                <a:xfrm>
                  <a:off x="2508215" y="2725145"/>
                  <a:ext cx="5204143" cy="2665472"/>
                </a:xfrm>
                <a:custGeom>
                  <a:avLst/>
                  <a:gdLst>
                    <a:gd name="connsiteX0" fmla="*/ 5202858 w 5204143"/>
                    <a:gd name="connsiteY0" fmla="*/ 1333864 h 2665472"/>
                    <a:gd name="connsiteX1" fmla="*/ 4035203 w 5204143"/>
                    <a:gd name="connsiteY1" fmla="*/ 2522625 h 2665472"/>
                    <a:gd name="connsiteX2" fmla="*/ 888038 w 5204143"/>
                    <a:gd name="connsiteY2" fmla="*/ 2503026 h 2665472"/>
                    <a:gd name="connsiteX3" fmla="*/ 333986 w 5204143"/>
                    <a:gd name="connsiteY3" fmla="*/ 687847 h 2665472"/>
                    <a:gd name="connsiteX4" fmla="*/ 5202858 w 5204143"/>
                    <a:gd name="connsiteY4" fmla="*/ 1333864 h 2665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4143" h="2665472">
                      <a:moveTo>
                        <a:pt x="5202858" y="1333864"/>
                      </a:moveTo>
                      <a:cubicBezTo>
                        <a:pt x="5235272" y="2002495"/>
                        <a:pt x="4649560" y="2443475"/>
                        <a:pt x="4035203" y="2522625"/>
                      </a:cubicBezTo>
                      <a:cubicBezTo>
                        <a:pt x="3005496" y="2705801"/>
                        <a:pt x="1910961" y="2726908"/>
                        <a:pt x="888038" y="2503026"/>
                      </a:cubicBezTo>
                      <a:cubicBezTo>
                        <a:pt x="64122" y="2286682"/>
                        <a:pt x="-327107" y="1311249"/>
                        <a:pt x="333986" y="687847"/>
                      </a:cubicBezTo>
                      <a:cubicBezTo>
                        <a:pt x="1481288" y="-343368"/>
                        <a:pt x="5177982" y="-283063"/>
                        <a:pt x="5202858" y="1333864"/>
                      </a:cubicBezTo>
                      <a:close/>
                    </a:path>
                  </a:pathLst>
                </a:custGeom>
                <a:solidFill>
                  <a:srgbClr val="92D34F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03" name="Hình tự do: Hình 202">
                  <a:extLst>
                    <a:ext uri="{FF2B5EF4-FFF2-40B4-BE49-F238E27FC236}">
                      <a16:creationId xmlns:a16="http://schemas.microsoft.com/office/drawing/2014/main" xmlns="" id="{4B23A0CE-7339-E70F-96DE-842019ECAAD3}"/>
                    </a:ext>
                  </a:extLst>
                </p:cNvPr>
                <p:cNvSpPr/>
                <p:nvPr/>
              </p:nvSpPr>
              <p:spPr>
                <a:xfrm>
                  <a:off x="2511418" y="2731762"/>
                  <a:ext cx="5206573" cy="2440626"/>
                </a:xfrm>
                <a:custGeom>
                  <a:avLst/>
                  <a:gdLst>
                    <a:gd name="connsiteX0" fmla="*/ 167961 w 5206573"/>
                    <a:gd name="connsiteY0" fmla="*/ 1805163 h 2440626"/>
                    <a:gd name="connsiteX1" fmla="*/ 4944867 w 5206573"/>
                    <a:gd name="connsiteY1" fmla="*/ 2064475 h 2440626"/>
                    <a:gd name="connsiteX2" fmla="*/ 330784 w 5206573"/>
                    <a:gd name="connsiteY2" fmla="*/ 681230 h 2440626"/>
                    <a:gd name="connsiteX3" fmla="*/ 740104 w 5206573"/>
                    <a:gd name="connsiteY3" fmla="*/ 2440627 h 2440626"/>
                    <a:gd name="connsiteX4" fmla="*/ 167961 w 5206573"/>
                    <a:gd name="connsiteY4" fmla="*/ 1805163 h 2440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6573" h="2440626">
                      <a:moveTo>
                        <a:pt x="167961" y="1805163"/>
                      </a:moveTo>
                      <a:cubicBezTo>
                        <a:pt x="-395890" y="-548991"/>
                        <a:pt x="6443445" y="-363554"/>
                        <a:pt x="4944867" y="2064475"/>
                      </a:cubicBezTo>
                      <a:cubicBezTo>
                        <a:pt x="6365802" y="-178870"/>
                        <a:pt x="1596434" y="-518839"/>
                        <a:pt x="330784" y="681230"/>
                      </a:cubicBezTo>
                      <a:cubicBezTo>
                        <a:pt x="-269250" y="1230005"/>
                        <a:pt x="-5416" y="2179808"/>
                        <a:pt x="740104" y="2440627"/>
                      </a:cubicBezTo>
                      <a:cubicBezTo>
                        <a:pt x="478531" y="2304187"/>
                        <a:pt x="251634" y="2091612"/>
                        <a:pt x="167961" y="1805163"/>
                      </a:cubicBezTo>
                      <a:close/>
                    </a:path>
                  </a:pathLst>
                </a:custGeom>
                <a:solidFill>
                  <a:srgbClr val="D3ED66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04" name="Hình tự do: Hình 203">
                  <a:extLst>
                    <a:ext uri="{FF2B5EF4-FFF2-40B4-BE49-F238E27FC236}">
                      <a16:creationId xmlns:a16="http://schemas.microsoft.com/office/drawing/2014/main" xmlns="" id="{08072920-7C23-0123-55D2-26B3A3902C3F}"/>
                    </a:ext>
                  </a:extLst>
                </p:cNvPr>
                <p:cNvSpPr/>
                <p:nvPr/>
              </p:nvSpPr>
              <p:spPr>
                <a:xfrm>
                  <a:off x="2548969" y="4422346"/>
                  <a:ext cx="5110090" cy="957537"/>
                </a:xfrm>
                <a:custGeom>
                  <a:avLst/>
                  <a:gdLst>
                    <a:gd name="connsiteX0" fmla="*/ 2506425 w 5110090"/>
                    <a:gd name="connsiteY0" fmla="*/ 502039 h 957537"/>
                    <a:gd name="connsiteX1" fmla="*/ 0 w 5110090"/>
                    <a:gd name="connsiteY1" fmla="*/ 45982 h 957537"/>
                    <a:gd name="connsiteX2" fmla="*/ 1536269 w 5110090"/>
                    <a:gd name="connsiteY2" fmla="*/ 918143 h 957537"/>
                    <a:gd name="connsiteX3" fmla="*/ 5110091 w 5110090"/>
                    <a:gd name="connsiteY3" fmla="*/ 0 h 957537"/>
                    <a:gd name="connsiteX4" fmla="*/ 2506425 w 5110090"/>
                    <a:gd name="connsiteY4" fmla="*/ 502039 h 95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0090" h="957537">
                      <a:moveTo>
                        <a:pt x="2506425" y="502039"/>
                      </a:moveTo>
                      <a:cubicBezTo>
                        <a:pt x="1513654" y="502039"/>
                        <a:pt x="620387" y="326401"/>
                        <a:pt x="0" y="45982"/>
                      </a:cubicBezTo>
                      <a:cubicBezTo>
                        <a:pt x="208052" y="678431"/>
                        <a:pt x="931711" y="895529"/>
                        <a:pt x="1536269" y="918143"/>
                      </a:cubicBezTo>
                      <a:cubicBezTo>
                        <a:pt x="2539592" y="948295"/>
                        <a:pt x="4723385" y="1186500"/>
                        <a:pt x="5110091" y="0"/>
                      </a:cubicBezTo>
                      <a:cubicBezTo>
                        <a:pt x="4487442" y="306801"/>
                        <a:pt x="3551962" y="502039"/>
                        <a:pt x="2506425" y="502039"/>
                      </a:cubicBezTo>
                      <a:close/>
                    </a:path>
                  </a:pathLst>
                </a:custGeom>
                <a:solidFill>
                  <a:srgbClr val="41B774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05" name="Đồ họa 24">
                  <a:extLst>
                    <a:ext uri="{FF2B5EF4-FFF2-40B4-BE49-F238E27FC236}">
                      <a16:creationId xmlns:a16="http://schemas.microsoft.com/office/drawing/2014/main" xmlns="" id="{46A1BA95-3FCB-79AD-FA45-C536E3DF9ECA}"/>
                    </a:ext>
                  </a:extLst>
                </p:cNvPr>
                <p:cNvGrpSpPr/>
                <p:nvPr/>
              </p:nvGrpSpPr>
              <p:grpSpPr>
                <a:xfrm>
                  <a:off x="2737061" y="3294926"/>
                  <a:ext cx="4712793" cy="1561584"/>
                  <a:chOff x="2737061" y="3294926"/>
                  <a:chExt cx="4712793" cy="1561584"/>
                </a:xfrm>
                <a:solidFill>
                  <a:srgbClr val="D3ED66"/>
                </a:solidFill>
              </p:grpSpPr>
              <p:grpSp>
                <p:nvGrpSpPr>
                  <p:cNvPr id="206" name="Đồ họa 24">
                    <a:extLst>
                      <a:ext uri="{FF2B5EF4-FFF2-40B4-BE49-F238E27FC236}">
                        <a16:creationId xmlns:a16="http://schemas.microsoft.com/office/drawing/2014/main" xmlns="" id="{BD6BB252-77D8-CEA3-4056-ADA054C06564}"/>
                      </a:ext>
                    </a:extLst>
                  </p:cNvPr>
                  <p:cNvGrpSpPr/>
                  <p:nvPr/>
                </p:nvGrpSpPr>
                <p:grpSpPr>
                  <a:xfrm>
                    <a:off x="2737061" y="3294926"/>
                    <a:ext cx="792105" cy="764173"/>
                    <a:chOff x="2737061" y="3294926"/>
                    <a:chExt cx="792105" cy="764173"/>
                  </a:xfrm>
                  <a:solidFill>
                    <a:srgbClr val="D3ED66"/>
                  </a:solidFill>
                </p:grpSpPr>
                <p:sp>
                  <p:nvSpPr>
                    <p:cNvPr id="208" name="Hình tự do: Hình 207">
                      <a:extLst>
                        <a:ext uri="{FF2B5EF4-FFF2-40B4-BE49-F238E27FC236}">
                          <a16:creationId xmlns:a16="http://schemas.microsoft.com/office/drawing/2014/main" xmlns="" id="{2B3DF1A9-7C75-E266-BB47-E3B1CCCACA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1821" y="3294926"/>
                      <a:ext cx="557345" cy="453366"/>
                    </a:xfrm>
                    <a:custGeom>
                      <a:avLst/>
                      <a:gdLst>
                        <a:gd name="connsiteX0" fmla="*/ 459108 w 557345"/>
                        <a:gd name="connsiteY0" fmla="*/ 3486 h 453366"/>
                        <a:gd name="connsiteX1" fmla="*/ 176429 w 557345"/>
                        <a:gd name="connsiteY1" fmla="*/ 452004 h 453366"/>
                        <a:gd name="connsiteX2" fmla="*/ 459108 w 557345"/>
                        <a:gd name="connsiteY2" fmla="*/ 3486 h 45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7345" h="453366">
                          <a:moveTo>
                            <a:pt x="459108" y="3486"/>
                          </a:moveTo>
                          <a:cubicBezTo>
                            <a:pt x="151553" y="-47773"/>
                            <a:pt x="-229876" y="483665"/>
                            <a:pt x="176429" y="452004"/>
                          </a:cubicBezTo>
                          <a:cubicBezTo>
                            <a:pt x="455339" y="419590"/>
                            <a:pt x="700328" y="24593"/>
                            <a:pt x="459108" y="3486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9" name="Hình tự do: Hình 208">
                      <a:extLst>
                        <a:ext uri="{FF2B5EF4-FFF2-40B4-BE49-F238E27FC236}">
                          <a16:creationId xmlns:a16="http://schemas.microsoft.com/office/drawing/2014/main" xmlns="" id="{60A4F506-71D2-A327-714C-3D99BAB95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7061" y="3728747"/>
                      <a:ext cx="224509" cy="330351"/>
                    </a:xfrm>
                    <a:custGeom>
                      <a:avLst/>
                      <a:gdLst>
                        <a:gd name="connsiteX0" fmla="*/ 166200 w 224509"/>
                        <a:gd name="connsiteY0" fmla="*/ 2353 h 330351"/>
                        <a:gd name="connsiteX1" fmla="*/ 30514 w 224509"/>
                        <a:gd name="connsiteY1" fmla="*/ 138039 h 330351"/>
                        <a:gd name="connsiteX2" fmla="*/ 98357 w 224509"/>
                        <a:gd name="connsiteY2" fmla="*/ 312924 h 330351"/>
                        <a:gd name="connsiteX3" fmla="*/ 166200 w 224509"/>
                        <a:gd name="connsiteY3" fmla="*/ 2353 h 330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4509" h="330351">
                          <a:moveTo>
                            <a:pt x="166200" y="2353"/>
                          </a:moveTo>
                          <a:cubicBezTo>
                            <a:pt x="166200" y="2353"/>
                            <a:pt x="96095" y="-662"/>
                            <a:pt x="30514" y="138039"/>
                          </a:cubicBezTo>
                          <a:cubicBezTo>
                            <a:pt x="-35068" y="276741"/>
                            <a:pt x="13176" y="370967"/>
                            <a:pt x="98357" y="312924"/>
                          </a:cubicBezTo>
                          <a:cubicBezTo>
                            <a:pt x="183538" y="254126"/>
                            <a:pt x="294348" y="-28553"/>
                            <a:pt x="166200" y="2353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07" name="Hình tự do: Hình 206">
                    <a:extLst>
                      <a:ext uri="{FF2B5EF4-FFF2-40B4-BE49-F238E27FC236}">
                        <a16:creationId xmlns:a16="http://schemas.microsoft.com/office/drawing/2014/main" xmlns="" id="{8AF1DC6B-2BD7-FF4B-23BB-8BD64B8433F7}"/>
                      </a:ext>
                    </a:extLst>
                  </p:cNvPr>
                  <p:cNvSpPr/>
                  <p:nvPr/>
                </p:nvSpPr>
                <p:spPr>
                  <a:xfrm>
                    <a:off x="6903668" y="4057217"/>
                    <a:ext cx="546186" cy="799292"/>
                  </a:xfrm>
                  <a:custGeom>
                    <a:avLst/>
                    <a:gdLst>
                      <a:gd name="connsiteX0" fmla="*/ 539048 w 546186"/>
                      <a:gd name="connsiteY0" fmla="*/ 169891 h 799292"/>
                      <a:gd name="connsiteX1" fmla="*/ 4595 w 546186"/>
                      <a:gd name="connsiteY1" fmla="*/ 624440 h 799292"/>
                      <a:gd name="connsiteX2" fmla="*/ 329488 w 546186"/>
                      <a:gd name="connsiteY2" fmla="*/ 149539 h 799292"/>
                      <a:gd name="connsiteX3" fmla="*/ 539048 w 546186"/>
                      <a:gd name="connsiteY3" fmla="*/ 169891 h 799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6186" h="799292">
                        <a:moveTo>
                          <a:pt x="539048" y="169891"/>
                        </a:moveTo>
                        <a:cubicBezTo>
                          <a:pt x="524726" y="707359"/>
                          <a:pt x="-57217" y="1012653"/>
                          <a:pt x="4595" y="624440"/>
                        </a:cubicBezTo>
                        <a:cubicBezTo>
                          <a:pt x="40778" y="527952"/>
                          <a:pt x="295567" y="341007"/>
                          <a:pt x="329488" y="149539"/>
                        </a:cubicBezTo>
                        <a:cubicBezTo>
                          <a:pt x="363410" y="-41930"/>
                          <a:pt x="588800" y="-64544"/>
                          <a:pt x="539048" y="169891"/>
                        </a:cubicBezTo>
                        <a:close/>
                      </a:path>
                    </a:pathLst>
                  </a:custGeom>
                  <a:solidFill>
                    <a:srgbClr val="D3ED66"/>
                  </a:solidFill>
                  <a:ln w="75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201" name="Hình tự do: Hình 200">
                <a:extLst>
                  <a:ext uri="{FF2B5EF4-FFF2-40B4-BE49-F238E27FC236}">
                    <a16:creationId xmlns:a16="http://schemas.microsoft.com/office/drawing/2014/main" xmlns="" id="{E7DB4202-DDE4-2935-1C46-CC7DFC112E40}"/>
                  </a:ext>
                </a:extLst>
              </p:cNvPr>
              <p:cNvSpPr/>
              <p:nvPr/>
            </p:nvSpPr>
            <p:spPr>
              <a:xfrm>
                <a:off x="2382206" y="2599634"/>
                <a:ext cx="5462816" cy="2914516"/>
              </a:xfrm>
              <a:custGeom>
                <a:avLst/>
                <a:gdLst>
                  <a:gd name="connsiteX0" fmla="*/ 5229363 w 5462816"/>
                  <a:gd name="connsiteY0" fmla="*/ 768129 h 2914516"/>
                  <a:gd name="connsiteX1" fmla="*/ 35599 w 5462816"/>
                  <a:gd name="connsiteY1" fmla="*/ 1896585 h 2914516"/>
                  <a:gd name="connsiteX2" fmla="*/ 159224 w 5462816"/>
                  <a:gd name="connsiteY2" fmla="*/ 2166450 h 2914516"/>
                  <a:gd name="connsiteX3" fmla="*/ 649202 w 5462816"/>
                  <a:gd name="connsiteY3" fmla="*/ 2612706 h 2914516"/>
                  <a:gd name="connsiteX4" fmla="*/ 648448 w 5462816"/>
                  <a:gd name="connsiteY4" fmla="*/ 2612706 h 2914516"/>
                  <a:gd name="connsiteX5" fmla="*/ 1693232 w 5462816"/>
                  <a:gd name="connsiteY5" fmla="*/ 2874279 h 2914516"/>
                  <a:gd name="connsiteX6" fmla="*/ 5210518 w 5462816"/>
                  <a:gd name="connsiteY6" fmla="*/ 2241077 h 2914516"/>
                  <a:gd name="connsiteX7" fmla="*/ 5229363 w 5462816"/>
                  <a:gd name="connsiteY7" fmla="*/ 768129 h 2914516"/>
                  <a:gd name="connsiteX8" fmla="*/ 5328867 w 5462816"/>
                  <a:gd name="connsiteY8" fmla="*/ 1485758 h 2914516"/>
                  <a:gd name="connsiteX9" fmla="*/ 5277607 w 5462816"/>
                  <a:gd name="connsiteY9" fmla="*/ 1822711 h 2914516"/>
                  <a:gd name="connsiteX10" fmla="*/ 5277607 w 5462816"/>
                  <a:gd name="connsiteY10" fmla="*/ 1822711 h 2914516"/>
                  <a:gd name="connsiteX11" fmla="*/ 4161965 w 5462816"/>
                  <a:gd name="connsiteY11" fmla="*/ 2647382 h 2914516"/>
                  <a:gd name="connsiteX12" fmla="*/ 869315 w 5462816"/>
                  <a:gd name="connsiteY12" fmla="*/ 2572754 h 2914516"/>
                  <a:gd name="connsiteX13" fmla="*/ 869315 w 5462816"/>
                  <a:gd name="connsiteY13" fmla="*/ 2572754 h 2914516"/>
                  <a:gd name="connsiteX14" fmla="*/ 277573 w 5462816"/>
                  <a:gd name="connsiteY14" fmla="*/ 2103130 h 2914516"/>
                  <a:gd name="connsiteX15" fmla="*/ 5328867 w 5462816"/>
                  <a:gd name="connsiteY15" fmla="*/ 1485758 h 291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62816" h="2914516">
                    <a:moveTo>
                      <a:pt x="5229363" y="768129"/>
                    </a:moveTo>
                    <a:cubicBezTo>
                      <a:pt x="4361726" y="-410079"/>
                      <a:pt x="-459655" y="-379173"/>
                      <a:pt x="35599" y="1896585"/>
                    </a:cubicBezTo>
                    <a:cubicBezTo>
                      <a:pt x="63490" y="1991565"/>
                      <a:pt x="105704" y="2083530"/>
                      <a:pt x="159224" y="2166450"/>
                    </a:cubicBezTo>
                    <a:cubicBezTo>
                      <a:pt x="279834" y="2354903"/>
                      <a:pt x="455472" y="2503404"/>
                      <a:pt x="649202" y="2612706"/>
                    </a:cubicBezTo>
                    <a:lnTo>
                      <a:pt x="648448" y="2612706"/>
                    </a:lnTo>
                    <a:cubicBezTo>
                      <a:pt x="954496" y="2795883"/>
                      <a:pt x="1372862" y="2856941"/>
                      <a:pt x="1693232" y="2874279"/>
                    </a:cubicBezTo>
                    <a:cubicBezTo>
                      <a:pt x="2731984" y="2924031"/>
                      <a:pt x="4519272" y="3060471"/>
                      <a:pt x="5210518" y="2241077"/>
                    </a:cubicBezTo>
                    <a:cubicBezTo>
                      <a:pt x="5528627" y="1827988"/>
                      <a:pt x="5558025" y="1177448"/>
                      <a:pt x="5229363" y="768129"/>
                    </a:cubicBezTo>
                    <a:close/>
                    <a:moveTo>
                      <a:pt x="5328867" y="1485758"/>
                    </a:moveTo>
                    <a:cubicBezTo>
                      <a:pt x="5326605" y="1599583"/>
                      <a:pt x="5310021" y="1714162"/>
                      <a:pt x="5277607" y="1822711"/>
                    </a:cubicBezTo>
                    <a:lnTo>
                      <a:pt x="5277607" y="1822711"/>
                    </a:lnTo>
                    <a:cubicBezTo>
                      <a:pt x="5138152" y="2324750"/>
                      <a:pt x="4639882" y="2565970"/>
                      <a:pt x="4161965" y="2647382"/>
                    </a:cubicBezTo>
                    <a:cubicBezTo>
                      <a:pt x="3145073" y="2821512"/>
                      <a:pt x="1856809" y="2884079"/>
                      <a:pt x="869315" y="2572754"/>
                    </a:cubicBezTo>
                    <a:lnTo>
                      <a:pt x="869315" y="2572754"/>
                    </a:lnTo>
                    <a:cubicBezTo>
                      <a:pt x="636387" y="2471743"/>
                      <a:pt x="418536" y="2317966"/>
                      <a:pt x="277573" y="2103130"/>
                    </a:cubicBezTo>
                    <a:cubicBezTo>
                      <a:pt x="-890836" y="-371635"/>
                      <a:pt x="5579132" y="-442493"/>
                      <a:pt x="5328867" y="1485758"/>
                    </a:cubicBezTo>
                    <a:close/>
                  </a:path>
                </a:pathLst>
              </a:custGeom>
              <a:solidFill>
                <a:srgbClr val="2F8986"/>
              </a:solidFill>
              <a:ln w="7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11" name="Đồ họa 24">
              <a:extLst>
                <a:ext uri="{FF2B5EF4-FFF2-40B4-BE49-F238E27FC236}">
                  <a16:creationId xmlns:a16="http://schemas.microsoft.com/office/drawing/2014/main" xmlns="" id="{17E93CF8-DE6F-F93A-8F30-7A0B9148CC52}"/>
                </a:ext>
              </a:extLst>
            </p:cNvPr>
            <p:cNvGrpSpPr/>
            <p:nvPr/>
          </p:nvGrpSpPr>
          <p:grpSpPr>
            <a:xfrm>
              <a:off x="10199790" y="2912531"/>
              <a:ext cx="1512878" cy="896955"/>
              <a:chOff x="2382206" y="2599634"/>
              <a:chExt cx="5462816" cy="2914516"/>
            </a:xfrm>
          </p:grpSpPr>
          <p:grpSp>
            <p:nvGrpSpPr>
              <p:cNvPr id="212" name="Đồ họa 24">
                <a:extLst>
                  <a:ext uri="{FF2B5EF4-FFF2-40B4-BE49-F238E27FC236}">
                    <a16:creationId xmlns:a16="http://schemas.microsoft.com/office/drawing/2014/main" xmlns="" id="{BDE40A38-B381-7F0A-CDE9-5D16F310A7A0}"/>
                  </a:ext>
                </a:extLst>
              </p:cNvPr>
              <p:cNvGrpSpPr/>
              <p:nvPr/>
            </p:nvGrpSpPr>
            <p:grpSpPr>
              <a:xfrm>
                <a:off x="2508215" y="2725145"/>
                <a:ext cx="5209776" cy="2665472"/>
                <a:chOff x="2508215" y="2725145"/>
                <a:chExt cx="5209776" cy="2665472"/>
              </a:xfrm>
            </p:grpSpPr>
            <p:sp>
              <p:nvSpPr>
                <p:cNvPr id="214" name="Hình tự do: Hình 213">
                  <a:extLst>
                    <a:ext uri="{FF2B5EF4-FFF2-40B4-BE49-F238E27FC236}">
                      <a16:creationId xmlns:a16="http://schemas.microsoft.com/office/drawing/2014/main" xmlns="" id="{4D423509-F8DD-408D-2C2E-3BF9DF4AE286}"/>
                    </a:ext>
                  </a:extLst>
                </p:cNvPr>
                <p:cNvSpPr/>
                <p:nvPr/>
              </p:nvSpPr>
              <p:spPr>
                <a:xfrm>
                  <a:off x="2508215" y="2725145"/>
                  <a:ext cx="5204143" cy="2665472"/>
                </a:xfrm>
                <a:custGeom>
                  <a:avLst/>
                  <a:gdLst>
                    <a:gd name="connsiteX0" fmla="*/ 5202858 w 5204143"/>
                    <a:gd name="connsiteY0" fmla="*/ 1333864 h 2665472"/>
                    <a:gd name="connsiteX1" fmla="*/ 4035203 w 5204143"/>
                    <a:gd name="connsiteY1" fmla="*/ 2522625 h 2665472"/>
                    <a:gd name="connsiteX2" fmla="*/ 888038 w 5204143"/>
                    <a:gd name="connsiteY2" fmla="*/ 2503026 h 2665472"/>
                    <a:gd name="connsiteX3" fmla="*/ 333986 w 5204143"/>
                    <a:gd name="connsiteY3" fmla="*/ 687847 h 2665472"/>
                    <a:gd name="connsiteX4" fmla="*/ 5202858 w 5204143"/>
                    <a:gd name="connsiteY4" fmla="*/ 1333864 h 2665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4143" h="2665472">
                      <a:moveTo>
                        <a:pt x="5202858" y="1333864"/>
                      </a:moveTo>
                      <a:cubicBezTo>
                        <a:pt x="5235272" y="2002495"/>
                        <a:pt x="4649560" y="2443475"/>
                        <a:pt x="4035203" y="2522625"/>
                      </a:cubicBezTo>
                      <a:cubicBezTo>
                        <a:pt x="3005496" y="2705801"/>
                        <a:pt x="1910961" y="2726908"/>
                        <a:pt x="888038" y="2503026"/>
                      </a:cubicBezTo>
                      <a:cubicBezTo>
                        <a:pt x="64122" y="2286682"/>
                        <a:pt x="-327107" y="1311249"/>
                        <a:pt x="333986" y="687847"/>
                      </a:cubicBezTo>
                      <a:cubicBezTo>
                        <a:pt x="1481288" y="-343368"/>
                        <a:pt x="5177982" y="-283063"/>
                        <a:pt x="5202858" y="1333864"/>
                      </a:cubicBezTo>
                      <a:close/>
                    </a:path>
                  </a:pathLst>
                </a:custGeom>
                <a:solidFill>
                  <a:srgbClr val="92D34F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15" name="Hình tự do: Hình 214">
                  <a:extLst>
                    <a:ext uri="{FF2B5EF4-FFF2-40B4-BE49-F238E27FC236}">
                      <a16:creationId xmlns:a16="http://schemas.microsoft.com/office/drawing/2014/main" xmlns="" id="{94C72A52-287C-2F1A-6705-52ACE5523178}"/>
                    </a:ext>
                  </a:extLst>
                </p:cNvPr>
                <p:cNvSpPr/>
                <p:nvPr/>
              </p:nvSpPr>
              <p:spPr>
                <a:xfrm>
                  <a:off x="2511418" y="2731762"/>
                  <a:ext cx="5206573" cy="2440626"/>
                </a:xfrm>
                <a:custGeom>
                  <a:avLst/>
                  <a:gdLst>
                    <a:gd name="connsiteX0" fmla="*/ 167961 w 5206573"/>
                    <a:gd name="connsiteY0" fmla="*/ 1805163 h 2440626"/>
                    <a:gd name="connsiteX1" fmla="*/ 4944867 w 5206573"/>
                    <a:gd name="connsiteY1" fmla="*/ 2064475 h 2440626"/>
                    <a:gd name="connsiteX2" fmla="*/ 330784 w 5206573"/>
                    <a:gd name="connsiteY2" fmla="*/ 681230 h 2440626"/>
                    <a:gd name="connsiteX3" fmla="*/ 740104 w 5206573"/>
                    <a:gd name="connsiteY3" fmla="*/ 2440627 h 2440626"/>
                    <a:gd name="connsiteX4" fmla="*/ 167961 w 5206573"/>
                    <a:gd name="connsiteY4" fmla="*/ 1805163 h 2440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6573" h="2440626">
                      <a:moveTo>
                        <a:pt x="167961" y="1805163"/>
                      </a:moveTo>
                      <a:cubicBezTo>
                        <a:pt x="-395890" y="-548991"/>
                        <a:pt x="6443445" y="-363554"/>
                        <a:pt x="4944867" y="2064475"/>
                      </a:cubicBezTo>
                      <a:cubicBezTo>
                        <a:pt x="6365802" y="-178870"/>
                        <a:pt x="1596434" y="-518839"/>
                        <a:pt x="330784" y="681230"/>
                      </a:cubicBezTo>
                      <a:cubicBezTo>
                        <a:pt x="-269250" y="1230005"/>
                        <a:pt x="-5416" y="2179808"/>
                        <a:pt x="740104" y="2440627"/>
                      </a:cubicBezTo>
                      <a:cubicBezTo>
                        <a:pt x="478531" y="2304187"/>
                        <a:pt x="251634" y="2091612"/>
                        <a:pt x="167961" y="1805163"/>
                      </a:cubicBezTo>
                      <a:close/>
                    </a:path>
                  </a:pathLst>
                </a:custGeom>
                <a:solidFill>
                  <a:srgbClr val="D3ED66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16" name="Hình tự do: Hình 215">
                  <a:extLst>
                    <a:ext uri="{FF2B5EF4-FFF2-40B4-BE49-F238E27FC236}">
                      <a16:creationId xmlns:a16="http://schemas.microsoft.com/office/drawing/2014/main" xmlns="" id="{777B3598-B20E-DA62-C60C-CB3D4CE0EDD4}"/>
                    </a:ext>
                  </a:extLst>
                </p:cNvPr>
                <p:cNvSpPr/>
                <p:nvPr/>
              </p:nvSpPr>
              <p:spPr>
                <a:xfrm>
                  <a:off x="2548969" y="4422346"/>
                  <a:ext cx="5110090" cy="957537"/>
                </a:xfrm>
                <a:custGeom>
                  <a:avLst/>
                  <a:gdLst>
                    <a:gd name="connsiteX0" fmla="*/ 2506425 w 5110090"/>
                    <a:gd name="connsiteY0" fmla="*/ 502039 h 957537"/>
                    <a:gd name="connsiteX1" fmla="*/ 0 w 5110090"/>
                    <a:gd name="connsiteY1" fmla="*/ 45982 h 957537"/>
                    <a:gd name="connsiteX2" fmla="*/ 1536269 w 5110090"/>
                    <a:gd name="connsiteY2" fmla="*/ 918143 h 957537"/>
                    <a:gd name="connsiteX3" fmla="*/ 5110091 w 5110090"/>
                    <a:gd name="connsiteY3" fmla="*/ 0 h 957537"/>
                    <a:gd name="connsiteX4" fmla="*/ 2506425 w 5110090"/>
                    <a:gd name="connsiteY4" fmla="*/ 502039 h 95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0090" h="957537">
                      <a:moveTo>
                        <a:pt x="2506425" y="502039"/>
                      </a:moveTo>
                      <a:cubicBezTo>
                        <a:pt x="1513654" y="502039"/>
                        <a:pt x="620387" y="326401"/>
                        <a:pt x="0" y="45982"/>
                      </a:cubicBezTo>
                      <a:cubicBezTo>
                        <a:pt x="208052" y="678431"/>
                        <a:pt x="931711" y="895529"/>
                        <a:pt x="1536269" y="918143"/>
                      </a:cubicBezTo>
                      <a:cubicBezTo>
                        <a:pt x="2539592" y="948295"/>
                        <a:pt x="4723385" y="1186500"/>
                        <a:pt x="5110091" y="0"/>
                      </a:cubicBezTo>
                      <a:cubicBezTo>
                        <a:pt x="4487442" y="306801"/>
                        <a:pt x="3551962" y="502039"/>
                        <a:pt x="2506425" y="502039"/>
                      </a:cubicBezTo>
                      <a:close/>
                    </a:path>
                  </a:pathLst>
                </a:custGeom>
                <a:solidFill>
                  <a:srgbClr val="41B774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17" name="Đồ họa 24">
                  <a:extLst>
                    <a:ext uri="{FF2B5EF4-FFF2-40B4-BE49-F238E27FC236}">
                      <a16:creationId xmlns:a16="http://schemas.microsoft.com/office/drawing/2014/main" xmlns="" id="{86EED7E7-98F4-37F5-9A36-6A2FEFE7716F}"/>
                    </a:ext>
                  </a:extLst>
                </p:cNvPr>
                <p:cNvGrpSpPr/>
                <p:nvPr/>
              </p:nvGrpSpPr>
              <p:grpSpPr>
                <a:xfrm>
                  <a:off x="2737061" y="3294926"/>
                  <a:ext cx="4712793" cy="1561584"/>
                  <a:chOff x="2737061" y="3294926"/>
                  <a:chExt cx="4712793" cy="1561584"/>
                </a:xfrm>
                <a:solidFill>
                  <a:srgbClr val="D3ED66"/>
                </a:solidFill>
              </p:grpSpPr>
              <p:grpSp>
                <p:nvGrpSpPr>
                  <p:cNvPr id="218" name="Đồ họa 24">
                    <a:extLst>
                      <a:ext uri="{FF2B5EF4-FFF2-40B4-BE49-F238E27FC236}">
                        <a16:creationId xmlns:a16="http://schemas.microsoft.com/office/drawing/2014/main" xmlns="" id="{E608F84D-0986-E99D-1FFC-E44FCD6CD073}"/>
                      </a:ext>
                    </a:extLst>
                  </p:cNvPr>
                  <p:cNvGrpSpPr/>
                  <p:nvPr/>
                </p:nvGrpSpPr>
                <p:grpSpPr>
                  <a:xfrm>
                    <a:off x="2737061" y="3294926"/>
                    <a:ext cx="792105" cy="764173"/>
                    <a:chOff x="2737061" y="3294926"/>
                    <a:chExt cx="792105" cy="764173"/>
                  </a:xfrm>
                  <a:solidFill>
                    <a:srgbClr val="D3ED66"/>
                  </a:solidFill>
                </p:grpSpPr>
                <p:sp>
                  <p:nvSpPr>
                    <p:cNvPr id="220" name="Hình tự do: Hình 219">
                      <a:extLst>
                        <a:ext uri="{FF2B5EF4-FFF2-40B4-BE49-F238E27FC236}">
                          <a16:creationId xmlns:a16="http://schemas.microsoft.com/office/drawing/2014/main" xmlns="" id="{6C14596D-B3C2-7DE5-F461-4A3D58223B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1821" y="3294926"/>
                      <a:ext cx="557345" cy="453366"/>
                    </a:xfrm>
                    <a:custGeom>
                      <a:avLst/>
                      <a:gdLst>
                        <a:gd name="connsiteX0" fmla="*/ 459108 w 557345"/>
                        <a:gd name="connsiteY0" fmla="*/ 3486 h 453366"/>
                        <a:gd name="connsiteX1" fmla="*/ 176429 w 557345"/>
                        <a:gd name="connsiteY1" fmla="*/ 452004 h 453366"/>
                        <a:gd name="connsiteX2" fmla="*/ 459108 w 557345"/>
                        <a:gd name="connsiteY2" fmla="*/ 3486 h 45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7345" h="453366">
                          <a:moveTo>
                            <a:pt x="459108" y="3486"/>
                          </a:moveTo>
                          <a:cubicBezTo>
                            <a:pt x="151553" y="-47773"/>
                            <a:pt x="-229876" y="483665"/>
                            <a:pt x="176429" y="452004"/>
                          </a:cubicBezTo>
                          <a:cubicBezTo>
                            <a:pt x="455339" y="419590"/>
                            <a:pt x="700328" y="24593"/>
                            <a:pt x="459108" y="3486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21" name="Hình tự do: Hình 220">
                      <a:extLst>
                        <a:ext uri="{FF2B5EF4-FFF2-40B4-BE49-F238E27FC236}">
                          <a16:creationId xmlns:a16="http://schemas.microsoft.com/office/drawing/2014/main" xmlns="" id="{78D41C7D-3FAF-014E-1F61-651996FD2D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7061" y="3728747"/>
                      <a:ext cx="224509" cy="330351"/>
                    </a:xfrm>
                    <a:custGeom>
                      <a:avLst/>
                      <a:gdLst>
                        <a:gd name="connsiteX0" fmla="*/ 166200 w 224509"/>
                        <a:gd name="connsiteY0" fmla="*/ 2353 h 330351"/>
                        <a:gd name="connsiteX1" fmla="*/ 30514 w 224509"/>
                        <a:gd name="connsiteY1" fmla="*/ 138039 h 330351"/>
                        <a:gd name="connsiteX2" fmla="*/ 98357 w 224509"/>
                        <a:gd name="connsiteY2" fmla="*/ 312924 h 330351"/>
                        <a:gd name="connsiteX3" fmla="*/ 166200 w 224509"/>
                        <a:gd name="connsiteY3" fmla="*/ 2353 h 330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4509" h="330351">
                          <a:moveTo>
                            <a:pt x="166200" y="2353"/>
                          </a:moveTo>
                          <a:cubicBezTo>
                            <a:pt x="166200" y="2353"/>
                            <a:pt x="96095" y="-662"/>
                            <a:pt x="30514" y="138039"/>
                          </a:cubicBezTo>
                          <a:cubicBezTo>
                            <a:pt x="-35068" y="276741"/>
                            <a:pt x="13176" y="370967"/>
                            <a:pt x="98357" y="312924"/>
                          </a:cubicBezTo>
                          <a:cubicBezTo>
                            <a:pt x="183538" y="254126"/>
                            <a:pt x="294348" y="-28553"/>
                            <a:pt x="166200" y="2353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19" name="Hình tự do: Hình 218">
                    <a:extLst>
                      <a:ext uri="{FF2B5EF4-FFF2-40B4-BE49-F238E27FC236}">
                        <a16:creationId xmlns:a16="http://schemas.microsoft.com/office/drawing/2014/main" xmlns="" id="{7CBA463E-75B3-39E5-8DA3-7632CF3C452B}"/>
                      </a:ext>
                    </a:extLst>
                  </p:cNvPr>
                  <p:cNvSpPr/>
                  <p:nvPr/>
                </p:nvSpPr>
                <p:spPr>
                  <a:xfrm>
                    <a:off x="6903668" y="4057217"/>
                    <a:ext cx="546186" cy="799292"/>
                  </a:xfrm>
                  <a:custGeom>
                    <a:avLst/>
                    <a:gdLst>
                      <a:gd name="connsiteX0" fmla="*/ 539048 w 546186"/>
                      <a:gd name="connsiteY0" fmla="*/ 169891 h 799292"/>
                      <a:gd name="connsiteX1" fmla="*/ 4595 w 546186"/>
                      <a:gd name="connsiteY1" fmla="*/ 624440 h 799292"/>
                      <a:gd name="connsiteX2" fmla="*/ 329488 w 546186"/>
                      <a:gd name="connsiteY2" fmla="*/ 149539 h 799292"/>
                      <a:gd name="connsiteX3" fmla="*/ 539048 w 546186"/>
                      <a:gd name="connsiteY3" fmla="*/ 169891 h 799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6186" h="799292">
                        <a:moveTo>
                          <a:pt x="539048" y="169891"/>
                        </a:moveTo>
                        <a:cubicBezTo>
                          <a:pt x="524726" y="707359"/>
                          <a:pt x="-57217" y="1012653"/>
                          <a:pt x="4595" y="624440"/>
                        </a:cubicBezTo>
                        <a:cubicBezTo>
                          <a:pt x="40778" y="527952"/>
                          <a:pt x="295567" y="341007"/>
                          <a:pt x="329488" y="149539"/>
                        </a:cubicBezTo>
                        <a:cubicBezTo>
                          <a:pt x="363410" y="-41930"/>
                          <a:pt x="588800" y="-64544"/>
                          <a:pt x="539048" y="169891"/>
                        </a:cubicBezTo>
                        <a:close/>
                      </a:path>
                    </a:pathLst>
                  </a:custGeom>
                  <a:solidFill>
                    <a:srgbClr val="D3ED66"/>
                  </a:solidFill>
                  <a:ln w="75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213" name="Hình tự do: Hình 212">
                <a:extLst>
                  <a:ext uri="{FF2B5EF4-FFF2-40B4-BE49-F238E27FC236}">
                    <a16:creationId xmlns:a16="http://schemas.microsoft.com/office/drawing/2014/main" xmlns="" id="{F60CEA3A-11C9-E1A7-68EE-6396ABAABB92}"/>
                  </a:ext>
                </a:extLst>
              </p:cNvPr>
              <p:cNvSpPr/>
              <p:nvPr/>
            </p:nvSpPr>
            <p:spPr>
              <a:xfrm>
                <a:off x="2382206" y="2599634"/>
                <a:ext cx="5462816" cy="2914516"/>
              </a:xfrm>
              <a:custGeom>
                <a:avLst/>
                <a:gdLst>
                  <a:gd name="connsiteX0" fmla="*/ 5229363 w 5462816"/>
                  <a:gd name="connsiteY0" fmla="*/ 768129 h 2914516"/>
                  <a:gd name="connsiteX1" fmla="*/ 35599 w 5462816"/>
                  <a:gd name="connsiteY1" fmla="*/ 1896585 h 2914516"/>
                  <a:gd name="connsiteX2" fmla="*/ 159224 w 5462816"/>
                  <a:gd name="connsiteY2" fmla="*/ 2166450 h 2914516"/>
                  <a:gd name="connsiteX3" fmla="*/ 649202 w 5462816"/>
                  <a:gd name="connsiteY3" fmla="*/ 2612706 h 2914516"/>
                  <a:gd name="connsiteX4" fmla="*/ 648448 w 5462816"/>
                  <a:gd name="connsiteY4" fmla="*/ 2612706 h 2914516"/>
                  <a:gd name="connsiteX5" fmla="*/ 1693232 w 5462816"/>
                  <a:gd name="connsiteY5" fmla="*/ 2874279 h 2914516"/>
                  <a:gd name="connsiteX6" fmla="*/ 5210518 w 5462816"/>
                  <a:gd name="connsiteY6" fmla="*/ 2241077 h 2914516"/>
                  <a:gd name="connsiteX7" fmla="*/ 5229363 w 5462816"/>
                  <a:gd name="connsiteY7" fmla="*/ 768129 h 2914516"/>
                  <a:gd name="connsiteX8" fmla="*/ 5328867 w 5462816"/>
                  <a:gd name="connsiteY8" fmla="*/ 1485758 h 2914516"/>
                  <a:gd name="connsiteX9" fmla="*/ 5277607 w 5462816"/>
                  <a:gd name="connsiteY9" fmla="*/ 1822711 h 2914516"/>
                  <a:gd name="connsiteX10" fmla="*/ 5277607 w 5462816"/>
                  <a:gd name="connsiteY10" fmla="*/ 1822711 h 2914516"/>
                  <a:gd name="connsiteX11" fmla="*/ 4161965 w 5462816"/>
                  <a:gd name="connsiteY11" fmla="*/ 2647382 h 2914516"/>
                  <a:gd name="connsiteX12" fmla="*/ 869315 w 5462816"/>
                  <a:gd name="connsiteY12" fmla="*/ 2572754 h 2914516"/>
                  <a:gd name="connsiteX13" fmla="*/ 869315 w 5462816"/>
                  <a:gd name="connsiteY13" fmla="*/ 2572754 h 2914516"/>
                  <a:gd name="connsiteX14" fmla="*/ 277573 w 5462816"/>
                  <a:gd name="connsiteY14" fmla="*/ 2103130 h 2914516"/>
                  <a:gd name="connsiteX15" fmla="*/ 5328867 w 5462816"/>
                  <a:gd name="connsiteY15" fmla="*/ 1485758 h 291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62816" h="2914516">
                    <a:moveTo>
                      <a:pt x="5229363" y="768129"/>
                    </a:moveTo>
                    <a:cubicBezTo>
                      <a:pt x="4361726" y="-410079"/>
                      <a:pt x="-459655" y="-379173"/>
                      <a:pt x="35599" y="1896585"/>
                    </a:cubicBezTo>
                    <a:cubicBezTo>
                      <a:pt x="63490" y="1991565"/>
                      <a:pt x="105704" y="2083530"/>
                      <a:pt x="159224" y="2166450"/>
                    </a:cubicBezTo>
                    <a:cubicBezTo>
                      <a:pt x="279834" y="2354903"/>
                      <a:pt x="455472" y="2503404"/>
                      <a:pt x="649202" y="2612706"/>
                    </a:cubicBezTo>
                    <a:lnTo>
                      <a:pt x="648448" y="2612706"/>
                    </a:lnTo>
                    <a:cubicBezTo>
                      <a:pt x="954496" y="2795883"/>
                      <a:pt x="1372862" y="2856941"/>
                      <a:pt x="1693232" y="2874279"/>
                    </a:cubicBezTo>
                    <a:cubicBezTo>
                      <a:pt x="2731984" y="2924031"/>
                      <a:pt x="4519272" y="3060471"/>
                      <a:pt x="5210518" y="2241077"/>
                    </a:cubicBezTo>
                    <a:cubicBezTo>
                      <a:pt x="5528627" y="1827988"/>
                      <a:pt x="5558025" y="1177448"/>
                      <a:pt x="5229363" y="768129"/>
                    </a:cubicBezTo>
                    <a:close/>
                    <a:moveTo>
                      <a:pt x="5328867" y="1485758"/>
                    </a:moveTo>
                    <a:cubicBezTo>
                      <a:pt x="5326605" y="1599583"/>
                      <a:pt x="5310021" y="1714162"/>
                      <a:pt x="5277607" y="1822711"/>
                    </a:cubicBezTo>
                    <a:lnTo>
                      <a:pt x="5277607" y="1822711"/>
                    </a:lnTo>
                    <a:cubicBezTo>
                      <a:pt x="5138152" y="2324750"/>
                      <a:pt x="4639882" y="2565970"/>
                      <a:pt x="4161965" y="2647382"/>
                    </a:cubicBezTo>
                    <a:cubicBezTo>
                      <a:pt x="3145073" y="2821512"/>
                      <a:pt x="1856809" y="2884079"/>
                      <a:pt x="869315" y="2572754"/>
                    </a:cubicBezTo>
                    <a:lnTo>
                      <a:pt x="869315" y="2572754"/>
                    </a:lnTo>
                    <a:cubicBezTo>
                      <a:pt x="636387" y="2471743"/>
                      <a:pt x="418536" y="2317966"/>
                      <a:pt x="277573" y="2103130"/>
                    </a:cubicBezTo>
                    <a:cubicBezTo>
                      <a:pt x="-890836" y="-371635"/>
                      <a:pt x="5579132" y="-442493"/>
                      <a:pt x="5328867" y="1485758"/>
                    </a:cubicBezTo>
                    <a:close/>
                  </a:path>
                </a:pathLst>
              </a:custGeom>
              <a:solidFill>
                <a:srgbClr val="2F8986"/>
              </a:solidFill>
              <a:ln w="7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6" name="Đồ họa 24">
              <a:extLst>
                <a:ext uri="{FF2B5EF4-FFF2-40B4-BE49-F238E27FC236}">
                  <a16:creationId xmlns:a16="http://schemas.microsoft.com/office/drawing/2014/main" xmlns="" id="{23DB3DDC-8257-3BD3-57FC-1147D508E839}"/>
                </a:ext>
              </a:extLst>
            </p:cNvPr>
            <p:cNvGrpSpPr/>
            <p:nvPr/>
          </p:nvGrpSpPr>
          <p:grpSpPr>
            <a:xfrm>
              <a:off x="439411" y="2998366"/>
              <a:ext cx="1512878" cy="896955"/>
              <a:chOff x="2382206" y="2599634"/>
              <a:chExt cx="5462816" cy="2914516"/>
            </a:xfrm>
          </p:grpSpPr>
          <p:grpSp>
            <p:nvGrpSpPr>
              <p:cNvPr id="27" name="Đồ họa 24">
                <a:extLst>
                  <a:ext uri="{FF2B5EF4-FFF2-40B4-BE49-F238E27FC236}">
                    <a16:creationId xmlns:a16="http://schemas.microsoft.com/office/drawing/2014/main" xmlns="" id="{78903DDC-F3D9-E593-4C44-EB3C6D95BAD1}"/>
                  </a:ext>
                </a:extLst>
              </p:cNvPr>
              <p:cNvGrpSpPr/>
              <p:nvPr/>
            </p:nvGrpSpPr>
            <p:grpSpPr>
              <a:xfrm>
                <a:off x="2508215" y="2725145"/>
                <a:ext cx="5209776" cy="2665472"/>
                <a:chOff x="2508215" y="2725145"/>
                <a:chExt cx="5209776" cy="2665472"/>
              </a:xfrm>
            </p:grpSpPr>
            <p:sp>
              <p:nvSpPr>
                <p:cNvPr id="28" name="Hình tự do: Hình 27">
                  <a:extLst>
                    <a:ext uri="{FF2B5EF4-FFF2-40B4-BE49-F238E27FC236}">
                      <a16:creationId xmlns:a16="http://schemas.microsoft.com/office/drawing/2014/main" xmlns="" id="{9FC84EEA-677E-65FF-0C9E-9D3919E985DD}"/>
                    </a:ext>
                  </a:extLst>
                </p:cNvPr>
                <p:cNvSpPr/>
                <p:nvPr/>
              </p:nvSpPr>
              <p:spPr>
                <a:xfrm>
                  <a:off x="2508215" y="2725145"/>
                  <a:ext cx="5204143" cy="2665472"/>
                </a:xfrm>
                <a:custGeom>
                  <a:avLst/>
                  <a:gdLst>
                    <a:gd name="connsiteX0" fmla="*/ 5202858 w 5204143"/>
                    <a:gd name="connsiteY0" fmla="*/ 1333864 h 2665472"/>
                    <a:gd name="connsiteX1" fmla="*/ 4035203 w 5204143"/>
                    <a:gd name="connsiteY1" fmla="*/ 2522625 h 2665472"/>
                    <a:gd name="connsiteX2" fmla="*/ 888038 w 5204143"/>
                    <a:gd name="connsiteY2" fmla="*/ 2503026 h 2665472"/>
                    <a:gd name="connsiteX3" fmla="*/ 333986 w 5204143"/>
                    <a:gd name="connsiteY3" fmla="*/ 687847 h 2665472"/>
                    <a:gd name="connsiteX4" fmla="*/ 5202858 w 5204143"/>
                    <a:gd name="connsiteY4" fmla="*/ 1333864 h 2665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4143" h="2665472">
                      <a:moveTo>
                        <a:pt x="5202858" y="1333864"/>
                      </a:moveTo>
                      <a:cubicBezTo>
                        <a:pt x="5235272" y="2002495"/>
                        <a:pt x="4649560" y="2443475"/>
                        <a:pt x="4035203" y="2522625"/>
                      </a:cubicBezTo>
                      <a:cubicBezTo>
                        <a:pt x="3005496" y="2705801"/>
                        <a:pt x="1910961" y="2726908"/>
                        <a:pt x="888038" y="2503026"/>
                      </a:cubicBezTo>
                      <a:cubicBezTo>
                        <a:pt x="64122" y="2286682"/>
                        <a:pt x="-327107" y="1311249"/>
                        <a:pt x="333986" y="687847"/>
                      </a:cubicBezTo>
                      <a:cubicBezTo>
                        <a:pt x="1481288" y="-343368"/>
                        <a:pt x="5177982" y="-283063"/>
                        <a:pt x="5202858" y="1333864"/>
                      </a:cubicBezTo>
                      <a:close/>
                    </a:path>
                  </a:pathLst>
                </a:custGeom>
                <a:solidFill>
                  <a:srgbClr val="92D34F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9" name="Hình tự do: Hình 28">
                  <a:extLst>
                    <a:ext uri="{FF2B5EF4-FFF2-40B4-BE49-F238E27FC236}">
                      <a16:creationId xmlns:a16="http://schemas.microsoft.com/office/drawing/2014/main" xmlns="" id="{A24C9A3B-87EF-62F0-0922-AF77999EF3F4}"/>
                    </a:ext>
                  </a:extLst>
                </p:cNvPr>
                <p:cNvSpPr/>
                <p:nvPr/>
              </p:nvSpPr>
              <p:spPr>
                <a:xfrm>
                  <a:off x="2511418" y="2731762"/>
                  <a:ext cx="5206573" cy="2440626"/>
                </a:xfrm>
                <a:custGeom>
                  <a:avLst/>
                  <a:gdLst>
                    <a:gd name="connsiteX0" fmla="*/ 167961 w 5206573"/>
                    <a:gd name="connsiteY0" fmla="*/ 1805163 h 2440626"/>
                    <a:gd name="connsiteX1" fmla="*/ 4944867 w 5206573"/>
                    <a:gd name="connsiteY1" fmla="*/ 2064475 h 2440626"/>
                    <a:gd name="connsiteX2" fmla="*/ 330784 w 5206573"/>
                    <a:gd name="connsiteY2" fmla="*/ 681230 h 2440626"/>
                    <a:gd name="connsiteX3" fmla="*/ 740104 w 5206573"/>
                    <a:gd name="connsiteY3" fmla="*/ 2440627 h 2440626"/>
                    <a:gd name="connsiteX4" fmla="*/ 167961 w 5206573"/>
                    <a:gd name="connsiteY4" fmla="*/ 1805163 h 2440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6573" h="2440626">
                      <a:moveTo>
                        <a:pt x="167961" y="1805163"/>
                      </a:moveTo>
                      <a:cubicBezTo>
                        <a:pt x="-395890" y="-548991"/>
                        <a:pt x="6443445" y="-363554"/>
                        <a:pt x="4944867" y="2064475"/>
                      </a:cubicBezTo>
                      <a:cubicBezTo>
                        <a:pt x="6365802" y="-178870"/>
                        <a:pt x="1596434" y="-518839"/>
                        <a:pt x="330784" y="681230"/>
                      </a:cubicBezTo>
                      <a:cubicBezTo>
                        <a:pt x="-269250" y="1230005"/>
                        <a:pt x="-5416" y="2179808"/>
                        <a:pt x="740104" y="2440627"/>
                      </a:cubicBezTo>
                      <a:cubicBezTo>
                        <a:pt x="478531" y="2304187"/>
                        <a:pt x="251634" y="2091612"/>
                        <a:pt x="167961" y="1805163"/>
                      </a:cubicBezTo>
                      <a:close/>
                    </a:path>
                  </a:pathLst>
                </a:custGeom>
                <a:solidFill>
                  <a:srgbClr val="D3ED66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5" name="Hình tự do: Hình 34">
                  <a:extLst>
                    <a:ext uri="{FF2B5EF4-FFF2-40B4-BE49-F238E27FC236}">
                      <a16:creationId xmlns:a16="http://schemas.microsoft.com/office/drawing/2014/main" xmlns="" id="{107B4CAB-FBE5-69E8-5B8A-A16AD14D83D4}"/>
                    </a:ext>
                  </a:extLst>
                </p:cNvPr>
                <p:cNvSpPr/>
                <p:nvPr/>
              </p:nvSpPr>
              <p:spPr>
                <a:xfrm>
                  <a:off x="2548969" y="4422346"/>
                  <a:ext cx="5110090" cy="957537"/>
                </a:xfrm>
                <a:custGeom>
                  <a:avLst/>
                  <a:gdLst>
                    <a:gd name="connsiteX0" fmla="*/ 2506425 w 5110090"/>
                    <a:gd name="connsiteY0" fmla="*/ 502039 h 957537"/>
                    <a:gd name="connsiteX1" fmla="*/ 0 w 5110090"/>
                    <a:gd name="connsiteY1" fmla="*/ 45982 h 957537"/>
                    <a:gd name="connsiteX2" fmla="*/ 1536269 w 5110090"/>
                    <a:gd name="connsiteY2" fmla="*/ 918143 h 957537"/>
                    <a:gd name="connsiteX3" fmla="*/ 5110091 w 5110090"/>
                    <a:gd name="connsiteY3" fmla="*/ 0 h 957537"/>
                    <a:gd name="connsiteX4" fmla="*/ 2506425 w 5110090"/>
                    <a:gd name="connsiteY4" fmla="*/ 502039 h 95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0090" h="957537">
                      <a:moveTo>
                        <a:pt x="2506425" y="502039"/>
                      </a:moveTo>
                      <a:cubicBezTo>
                        <a:pt x="1513654" y="502039"/>
                        <a:pt x="620387" y="326401"/>
                        <a:pt x="0" y="45982"/>
                      </a:cubicBezTo>
                      <a:cubicBezTo>
                        <a:pt x="208052" y="678431"/>
                        <a:pt x="931711" y="895529"/>
                        <a:pt x="1536269" y="918143"/>
                      </a:cubicBezTo>
                      <a:cubicBezTo>
                        <a:pt x="2539592" y="948295"/>
                        <a:pt x="4723385" y="1186500"/>
                        <a:pt x="5110091" y="0"/>
                      </a:cubicBezTo>
                      <a:cubicBezTo>
                        <a:pt x="4487442" y="306801"/>
                        <a:pt x="3551962" y="502039"/>
                        <a:pt x="2506425" y="502039"/>
                      </a:cubicBezTo>
                      <a:close/>
                    </a:path>
                  </a:pathLst>
                </a:custGeom>
                <a:solidFill>
                  <a:srgbClr val="41B774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6" name="Đồ họa 24">
                  <a:extLst>
                    <a:ext uri="{FF2B5EF4-FFF2-40B4-BE49-F238E27FC236}">
                      <a16:creationId xmlns:a16="http://schemas.microsoft.com/office/drawing/2014/main" xmlns="" id="{83857BE4-F143-28A0-776A-401BAF263765}"/>
                    </a:ext>
                  </a:extLst>
                </p:cNvPr>
                <p:cNvGrpSpPr/>
                <p:nvPr/>
              </p:nvGrpSpPr>
              <p:grpSpPr>
                <a:xfrm>
                  <a:off x="2737061" y="3294926"/>
                  <a:ext cx="4712793" cy="1561584"/>
                  <a:chOff x="2737061" y="3294926"/>
                  <a:chExt cx="4712793" cy="1561584"/>
                </a:xfrm>
                <a:solidFill>
                  <a:srgbClr val="D3ED66"/>
                </a:solidFill>
              </p:grpSpPr>
              <p:grpSp>
                <p:nvGrpSpPr>
                  <p:cNvPr id="37" name="Đồ họa 24">
                    <a:extLst>
                      <a:ext uri="{FF2B5EF4-FFF2-40B4-BE49-F238E27FC236}">
                        <a16:creationId xmlns:a16="http://schemas.microsoft.com/office/drawing/2014/main" xmlns="" id="{12AD2785-763A-4761-0715-82C9E54DFCF4}"/>
                      </a:ext>
                    </a:extLst>
                  </p:cNvPr>
                  <p:cNvGrpSpPr/>
                  <p:nvPr/>
                </p:nvGrpSpPr>
                <p:grpSpPr>
                  <a:xfrm>
                    <a:off x="2737061" y="3294926"/>
                    <a:ext cx="792105" cy="764173"/>
                    <a:chOff x="2737061" y="3294926"/>
                    <a:chExt cx="792105" cy="764173"/>
                  </a:xfrm>
                  <a:solidFill>
                    <a:srgbClr val="D3ED66"/>
                  </a:solidFill>
                </p:grpSpPr>
                <p:sp>
                  <p:nvSpPr>
                    <p:cNvPr id="38" name="Hình tự do: Hình 37">
                      <a:extLst>
                        <a:ext uri="{FF2B5EF4-FFF2-40B4-BE49-F238E27FC236}">
                          <a16:creationId xmlns:a16="http://schemas.microsoft.com/office/drawing/2014/main" xmlns="" id="{80B8AA6D-EE43-AB26-6E31-F26F7ABB1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1821" y="3294926"/>
                      <a:ext cx="557345" cy="453366"/>
                    </a:xfrm>
                    <a:custGeom>
                      <a:avLst/>
                      <a:gdLst>
                        <a:gd name="connsiteX0" fmla="*/ 459108 w 557345"/>
                        <a:gd name="connsiteY0" fmla="*/ 3486 h 453366"/>
                        <a:gd name="connsiteX1" fmla="*/ 176429 w 557345"/>
                        <a:gd name="connsiteY1" fmla="*/ 452004 h 453366"/>
                        <a:gd name="connsiteX2" fmla="*/ 459108 w 557345"/>
                        <a:gd name="connsiteY2" fmla="*/ 3486 h 45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7345" h="453366">
                          <a:moveTo>
                            <a:pt x="459108" y="3486"/>
                          </a:moveTo>
                          <a:cubicBezTo>
                            <a:pt x="151553" y="-47773"/>
                            <a:pt x="-229876" y="483665"/>
                            <a:pt x="176429" y="452004"/>
                          </a:cubicBezTo>
                          <a:cubicBezTo>
                            <a:pt x="455339" y="419590"/>
                            <a:pt x="700328" y="24593"/>
                            <a:pt x="459108" y="3486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9" name="Hình tự do: Hình 38">
                      <a:extLst>
                        <a:ext uri="{FF2B5EF4-FFF2-40B4-BE49-F238E27FC236}">
                          <a16:creationId xmlns:a16="http://schemas.microsoft.com/office/drawing/2014/main" xmlns="" id="{EE5BED5E-EC9A-BABC-B347-7F897DAEE5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7061" y="3728747"/>
                      <a:ext cx="224509" cy="330351"/>
                    </a:xfrm>
                    <a:custGeom>
                      <a:avLst/>
                      <a:gdLst>
                        <a:gd name="connsiteX0" fmla="*/ 166200 w 224509"/>
                        <a:gd name="connsiteY0" fmla="*/ 2353 h 330351"/>
                        <a:gd name="connsiteX1" fmla="*/ 30514 w 224509"/>
                        <a:gd name="connsiteY1" fmla="*/ 138039 h 330351"/>
                        <a:gd name="connsiteX2" fmla="*/ 98357 w 224509"/>
                        <a:gd name="connsiteY2" fmla="*/ 312924 h 330351"/>
                        <a:gd name="connsiteX3" fmla="*/ 166200 w 224509"/>
                        <a:gd name="connsiteY3" fmla="*/ 2353 h 330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4509" h="330351">
                          <a:moveTo>
                            <a:pt x="166200" y="2353"/>
                          </a:moveTo>
                          <a:cubicBezTo>
                            <a:pt x="166200" y="2353"/>
                            <a:pt x="96095" y="-662"/>
                            <a:pt x="30514" y="138039"/>
                          </a:cubicBezTo>
                          <a:cubicBezTo>
                            <a:pt x="-35068" y="276741"/>
                            <a:pt x="13176" y="370967"/>
                            <a:pt x="98357" y="312924"/>
                          </a:cubicBezTo>
                          <a:cubicBezTo>
                            <a:pt x="183538" y="254126"/>
                            <a:pt x="294348" y="-28553"/>
                            <a:pt x="166200" y="2353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55" name="Hình tự do: Hình 54">
                    <a:extLst>
                      <a:ext uri="{FF2B5EF4-FFF2-40B4-BE49-F238E27FC236}">
                        <a16:creationId xmlns:a16="http://schemas.microsoft.com/office/drawing/2014/main" xmlns="" id="{4D6E2321-ED8B-D84F-C108-A74BBB13685A}"/>
                      </a:ext>
                    </a:extLst>
                  </p:cNvPr>
                  <p:cNvSpPr/>
                  <p:nvPr/>
                </p:nvSpPr>
                <p:spPr>
                  <a:xfrm>
                    <a:off x="6903668" y="4057217"/>
                    <a:ext cx="546186" cy="799292"/>
                  </a:xfrm>
                  <a:custGeom>
                    <a:avLst/>
                    <a:gdLst>
                      <a:gd name="connsiteX0" fmla="*/ 539048 w 546186"/>
                      <a:gd name="connsiteY0" fmla="*/ 169891 h 799292"/>
                      <a:gd name="connsiteX1" fmla="*/ 4595 w 546186"/>
                      <a:gd name="connsiteY1" fmla="*/ 624440 h 799292"/>
                      <a:gd name="connsiteX2" fmla="*/ 329488 w 546186"/>
                      <a:gd name="connsiteY2" fmla="*/ 149539 h 799292"/>
                      <a:gd name="connsiteX3" fmla="*/ 539048 w 546186"/>
                      <a:gd name="connsiteY3" fmla="*/ 169891 h 799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6186" h="799292">
                        <a:moveTo>
                          <a:pt x="539048" y="169891"/>
                        </a:moveTo>
                        <a:cubicBezTo>
                          <a:pt x="524726" y="707359"/>
                          <a:pt x="-57217" y="1012653"/>
                          <a:pt x="4595" y="624440"/>
                        </a:cubicBezTo>
                        <a:cubicBezTo>
                          <a:pt x="40778" y="527952"/>
                          <a:pt x="295567" y="341007"/>
                          <a:pt x="329488" y="149539"/>
                        </a:cubicBezTo>
                        <a:cubicBezTo>
                          <a:pt x="363410" y="-41930"/>
                          <a:pt x="588800" y="-64544"/>
                          <a:pt x="539048" y="169891"/>
                        </a:cubicBezTo>
                        <a:close/>
                      </a:path>
                    </a:pathLst>
                  </a:custGeom>
                  <a:solidFill>
                    <a:srgbClr val="D3ED66"/>
                  </a:solidFill>
                  <a:ln w="75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xmlns="" id="{08057976-31D5-423B-FF69-2392CE3F377F}"/>
                  </a:ext>
                </a:extLst>
              </p:cNvPr>
              <p:cNvSpPr/>
              <p:nvPr/>
            </p:nvSpPr>
            <p:spPr>
              <a:xfrm>
                <a:off x="2382206" y="2599634"/>
                <a:ext cx="5462816" cy="2914516"/>
              </a:xfrm>
              <a:custGeom>
                <a:avLst/>
                <a:gdLst>
                  <a:gd name="connsiteX0" fmla="*/ 5229363 w 5462816"/>
                  <a:gd name="connsiteY0" fmla="*/ 768129 h 2914516"/>
                  <a:gd name="connsiteX1" fmla="*/ 35599 w 5462816"/>
                  <a:gd name="connsiteY1" fmla="*/ 1896585 h 2914516"/>
                  <a:gd name="connsiteX2" fmla="*/ 159224 w 5462816"/>
                  <a:gd name="connsiteY2" fmla="*/ 2166450 h 2914516"/>
                  <a:gd name="connsiteX3" fmla="*/ 649202 w 5462816"/>
                  <a:gd name="connsiteY3" fmla="*/ 2612706 h 2914516"/>
                  <a:gd name="connsiteX4" fmla="*/ 648448 w 5462816"/>
                  <a:gd name="connsiteY4" fmla="*/ 2612706 h 2914516"/>
                  <a:gd name="connsiteX5" fmla="*/ 1693232 w 5462816"/>
                  <a:gd name="connsiteY5" fmla="*/ 2874279 h 2914516"/>
                  <a:gd name="connsiteX6" fmla="*/ 5210518 w 5462816"/>
                  <a:gd name="connsiteY6" fmla="*/ 2241077 h 2914516"/>
                  <a:gd name="connsiteX7" fmla="*/ 5229363 w 5462816"/>
                  <a:gd name="connsiteY7" fmla="*/ 768129 h 2914516"/>
                  <a:gd name="connsiteX8" fmla="*/ 5328867 w 5462816"/>
                  <a:gd name="connsiteY8" fmla="*/ 1485758 h 2914516"/>
                  <a:gd name="connsiteX9" fmla="*/ 5277607 w 5462816"/>
                  <a:gd name="connsiteY9" fmla="*/ 1822711 h 2914516"/>
                  <a:gd name="connsiteX10" fmla="*/ 5277607 w 5462816"/>
                  <a:gd name="connsiteY10" fmla="*/ 1822711 h 2914516"/>
                  <a:gd name="connsiteX11" fmla="*/ 4161965 w 5462816"/>
                  <a:gd name="connsiteY11" fmla="*/ 2647382 h 2914516"/>
                  <a:gd name="connsiteX12" fmla="*/ 869315 w 5462816"/>
                  <a:gd name="connsiteY12" fmla="*/ 2572754 h 2914516"/>
                  <a:gd name="connsiteX13" fmla="*/ 869315 w 5462816"/>
                  <a:gd name="connsiteY13" fmla="*/ 2572754 h 2914516"/>
                  <a:gd name="connsiteX14" fmla="*/ 277573 w 5462816"/>
                  <a:gd name="connsiteY14" fmla="*/ 2103130 h 2914516"/>
                  <a:gd name="connsiteX15" fmla="*/ 5328867 w 5462816"/>
                  <a:gd name="connsiteY15" fmla="*/ 1485758 h 291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62816" h="2914516">
                    <a:moveTo>
                      <a:pt x="5229363" y="768129"/>
                    </a:moveTo>
                    <a:cubicBezTo>
                      <a:pt x="4361726" y="-410079"/>
                      <a:pt x="-459655" y="-379173"/>
                      <a:pt x="35599" y="1896585"/>
                    </a:cubicBezTo>
                    <a:cubicBezTo>
                      <a:pt x="63490" y="1991565"/>
                      <a:pt x="105704" y="2083530"/>
                      <a:pt x="159224" y="2166450"/>
                    </a:cubicBezTo>
                    <a:cubicBezTo>
                      <a:pt x="279834" y="2354903"/>
                      <a:pt x="455472" y="2503404"/>
                      <a:pt x="649202" y="2612706"/>
                    </a:cubicBezTo>
                    <a:lnTo>
                      <a:pt x="648448" y="2612706"/>
                    </a:lnTo>
                    <a:cubicBezTo>
                      <a:pt x="954496" y="2795883"/>
                      <a:pt x="1372862" y="2856941"/>
                      <a:pt x="1693232" y="2874279"/>
                    </a:cubicBezTo>
                    <a:cubicBezTo>
                      <a:pt x="2731984" y="2924031"/>
                      <a:pt x="4519272" y="3060471"/>
                      <a:pt x="5210518" y="2241077"/>
                    </a:cubicBezTo>
                    <a:cubicBezTo>
                      <a:pt x="5528627" y="1827988"/>
                      <a:pt x="5558025" y="1177448"/>
                      <a:pt x="5229363" y="768129"/>
                    </a:cubicBezTo>
                    <a:close/>
                    <a:moveTo>
                      <a:pt x="5328867" y="1485758"/>
                    </a:moveTo>
                    <a:cubicBezTo>
                      <a:pt x="5326605" y="1599583"/>
                      <a:pt x="5310021" y="1714162"/>
                      <a:pt x="5277607" y="1822711"/>
                    </a:cubicBezTo>
                    <a:lnTo>
                      <a:pt x="5277607" y="1822711"/>
                    </a:lnTo>
                    <a:cubicBezTo>
                      <a:pt x="5138152" y="2324750"/>
                      <a:pt x="4639882" y="2565970"/>
                      <a:pt x="4161965" y="2647382"/>
                    </a:cubicBezTo>
                    <a:cubicBezTo>
                      <a:pt x="3145073" y="2821512"/>
                      <a:pt x="1856809" y="2884079"/>
                      <a:pt x="869315" y="2572754"/>
                    </a:cubicBezTo>
                    <a:lnTo>
                      <a:pt x="869315" y="2572754"/>
                    </a:lnTo>
                    <a:cubicBezTo>
                      <a:pt x="636387" y="2471743"/>
                      <a:pt x="418536" y="2317966"/>
                      <a:pt x="277573" y="2103130"/>
                    </a:cubicBezTo>
                    <a:cubicBezTo>
                      <a:pt x="-890836" y="-371635"/>
                      <a:pt x="5579132" y="-442493"/>
                      <a:pt x="5328867" y="1485758"/>
                    </a:cubicBezTo>
                    <a:close/>
                  </a:path>
                </a:pathLst>
              </a:custGeom>
              <a:solidFill>
                <a:srgbClr val="2F8986"/>
              </a:solidFill>
              <a:ln w="7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60" name="Hộp Văn bản 159">
              <a:extLst>
                <a:ext uri="{FF2B5EF4-FFF2-40B4-BE49-F238E27FC236}">
                  <a16:creationId xmlns:a16="http://schemas.microsoft.com/office/drawing/2014/main" xmlns="" id="{5D392A4E-DC4D-DD63-038B-457328DB490E}"/>
                </a:ext>
              </a:extLst>
            </p:cNvPr>
            <p:cNvSpPr txBox="1"/>
            <p:nvPr/>
          </p:nvSpPr>
          <p:spPr>
            <a:xfrm>
              <a:off x="575495" y="3182746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10 000</a:t>
              </a:r>
              <a:endParaRPr lang="vi-VN" sz="28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1" name="Hộp Văn bản 160">
              <a:extLst>
                <a:ext uri="{FF2B5EF4-FFF2-40B4-BE49-F238E27FC236}">
                  <a16:creationId xmlns:a16="http://schemas.microsoft.com/office/drawing/2014/main" xmlns="" id="{F0D1BE29-3A8A-CA04-5B69-E81EE9F95E2E}"/>
                </a:ext>
              </a:extLst>
            </p:cNvPr>
            <p:cNvSpPr txBox="1"/>
            <p:nvPr/>
          </p:nvSpPr>
          <p:spPr>
            <a:xfrm>
              <a:off x="2424162" y="3182745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15 000</a:t>
              </a:r>
              <a:endParaRPr lang="vi-VN" sz="28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2" name="Hộp Văn bản 161">
              <a:extLst>
                <a:ext uri="{FF2B5EF4-FFF2-40B4-BE49-F238E27FC236}">
                  <a16:creationId xmlns:a16="http://schemas.microsoft.com/office/drawing/2014/main" xmlns="" id="{5D47C91B-E79F-A1BB-0BD2-058DC90DD06F}"/>
                </a:ext>
              </a:extLst>
            </p:cNvPr>
            <p:cNvSpPr txBox="1"/>
            <p:nvPr/>
          </p:nvSpPr>
          <p:spPr>
            <a:xfrm>
              <a:off x="4419312" y="3182745"/>
              <a:ext cx="1314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20 000</a:t>
              </a:r>
              <a:endParaRPr lang="vi-VN" sz="28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5" name="Hộp Văn bản 164">
              <a:extLst>
                <a:ext uri="{FF2B5EF4-FFF2-40B4-BE49-F238E27FC236}">
                  <a16:creationId xmlns:a16="http://schemas.microsoft.com/office/drawing/2014/main" xmlns="" id="{39AF28AD-D62B-AFDA-E962-91963875A395}"/>
                </a:ext>
              </a:extLst>
            </p:cNvPr>
            <p:cNvSpPr txBox="1"/>
            <p:nvPr/>
          </p:nvSpPr>
          <p:spPr>
            <a:xfrm>
              <a:off x="10328542" y="3131118"/>
              <a:ext cx="1314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35 000</a:t>
              </a:r>
              <a:endParaRPr lang="vi-VN" sz="28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cxnSp>
          <p:nvCxnSpPr>
            <p:cNvPr id="223" name="Đường nối Thẳng 222">
              <a:extLst>
                <a:ext uri="{FF2B5EF4-FFF2-40B4-BE49-F238E27FC236}">
                  <a16:creationId xmlns:a16="http://schemas.microsoft.com/office/drawing/2014/main" xmlns="" id="{FAB43DF0-C0B0-F730-A68F-A15E3548B179}"/>
                </a:ext>
              </a:extLst>
            </p:cNvPr>
            <p:cNvCxnSpPr/>
            <p:nvPr/>
          </p:nvCxnSpPr>
          <p:spPr>
            <a:xfrm>
              <a:off x="1842851" y="3536064"/>
              <a:ext cx="612543" cy="0"/>
            </a:xfrm>
            <a:prstGeom prst="line">
              <a:avLst/>
            </a:prstGeom>
            <a:ln w="28575">
              <a:solidFill>
                <a:srgbClr val="2F898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Đường nối Thẳng 223">
              <a:extLst>
                <a:ext uri="{FF2B5EF4-FFF2-40B4-BE49-F238E27FC236}">
                  <a16:creationId xmlns:a16="http://schemas.microsoft.com/office/drawing/2014/main" xmlns="" id="{C488E7DE-0BA3-40A0-A1D2-819B452D5BA1}"/>
                </a:ext>
              </a:extLst>
            </p:cNvPr>
            <p:cNvCxnSpPr/>
            <p:nvPr/>
          </p:nvCxnSpPr>
          <p:spPr>
            <a:xfrm>
              <a:off x="3783530" y="3518142"/>
              <a:ext cx="612543" cy="0"/>
            </a:xfrm>
            <a:prstGeom prst="line">
              <a:avLst/>
            </a:prstGeom>
            <a:ln w="28575">
              <a:solidFill>
                <a:srgbClr val="2F898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Đường nối Thẳng 224">
              <a:extLst>
                <a:ext uri="{FF2B5EF4-FFF2-40B4-BE49-F238E27FC236}">
                  <a16:creationId xmlns:a16="http://schemas.microsoft.com/office/drawing/2014/main" xmlns="" id="{CBD7986F-BCCA-FB33-CC98-9D35CB0C9CE1}"/>
                </a:ext>
              </a:extLst>
            </p:cNvPr>
            <p:cNvCxnSpPr/>
            <p:nvPr/>
          </p:nvCxnSpPr>
          <p:spPr>
            <a:xfrm>
              <a:off x="5724209" y="3500220"/>
              <a:ext cx="612543" cy="0"/>
            </a:xfrm>
            <a:prstGeom prst="line">
              <a:avLst/>
            </a:prstGeom>
            <a:ln w="28575">
              <a:solidFill>
                <a:srgbClr val="2F898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Đường nối Thẳng 225">
              <a:extLst>
                <a:ext uri="{FF2B5EF4-FFF2-40B4-BE49-F238E27FC236}">
                  <a16:creationId xmlns:a16="http://schemas.microsoft.com/office/drawing/2014/main" xmlns="" id="{5AED4786-C068-7041-3D54-128AE1D72F96}"/>
                </a:ext>
              </a:extLst>
            </p:cNvPr>
            <p:cNvCxnSpPr/>
            <p:nvPr/>
          </p:nvCxnSpPr>
          <p:spPr>
            <a:xfrm>
              <a:off x="7664888" y="3482298"/>
              <a:ext cx="612543" cy="0"/>
            </a:xfrm>
            <a:prstGeom prst="line">
              <a:avLst/>
            </a:prstGeom>
            <a:ln w="28575">
              <a:solidFill>
                <a:srgbClr val="2F898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Đường nối Thẳng 226">
              <a:extLst>
                <a:ext uri="{FF2B5EF4-FFF2-40B4-BE49-F238E27FC236}">
                  <a16:creationId xmlns:a16="http://schemas.microsoft.com/office/drawing/2014/main" xmlns="" id="{D459B18C-EEF5-6A23-BBF1-461F8AC0AAA9}"/>
                </a:ext>
              </a:extLst>
            </p:cNvPr>
            <p:cNvCxnSpPr/>
            <p:nvPr/>
          </p:nvCxnSpPr>
          <p:spPr>
            <a:xfrm>
              <a:off x="9605567" y="3464376"/>
              <a:ext cx="612543" cy="0"/>
            </a:xfrm>
            <a:prstGeom prst="line">
              <a:avLst/>
            </a:prstGeom>
            <a:ln w="28575">
              <a:solidFill>
                <a:srgbClr val="2F898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Hộp Văn bản 228">
              <a:extLst>
                <a:ext uri="{FF2B5EF4-FFF2-40B4-BE49-F238E27FC236}">
                  <a16:creationId xmlns:a16="http://schemas.microsoft.com/office/drawing/2014/main" xmlns="" id="{8F9AFDCC-660B-6F26-45FE-22EA25F23880}"/>
                </a:ext>
              </a:extLst>
            </p:cNvPr>
            <p:cNvSpPr txBox="1"/>
            <p:nvPr/>
          </p:nvSpPr>
          <p:spPr>
            <a:xfrm>
              <a:off x="6322457" y="3189096"/>
              <a:ext cx="1314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25 000</a:t>
              </a:r>
              <a:endParaRPr lang="vi-VN" sz="28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230" name="Hộp Văn bản 229">
              <a:extLst>
                <a:ext uri="{FF2B5EF4-FFF2-40B4-BE49-F238E27FC236}">
                  <a16:creationId xmlns:a16="http://schemas.microsoft.com/office/drawing/2014/main" xmlns="" id="{F33D5CE4-70F2-3CE5-D49F-0F902A315276}"/>
                </a:ext>
              </a:extLst>
            </p:cNvPr>
            <p:cNvSpPr txBox="1"/>
            <p:nvPr/>
          </p:nvSpPr>
          <p:spPr>
            <a:xfrm>
              <a:off x="8255614" y="3146461"/>
              <a:ext cx="1314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30 000</a:t>
              </a:r>
              <a:endParaRPr lang="vi-VN" sz="28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232" name="Nhóm 231">
            <a:extLst>
              <a:ext uri="{FF2B5EF4-FFF2-40B4-BE49-F238E27FC236}">
                <a16:creationId xmlns:a16="http://schemas.microsoft.com/office/drawing/2014/main" xmlns="" id="{5816F716-5F81-14BB-B3C9-4A5CF0912EAA}"/>
              </a:ext>
            </a:extLst>
          </p:cNvPr>
          <p:cNvGrpSpPr/>
          <p:nvPr/>
        </p:nvGrpSpPr>
        <p:grpSpPr>
          <a:xfrm>
            <a:off x="1147563" y="1780555"/>
            <a:ext cx="10454332" cy="951049"/>
            <a:chOff x="1147563" y="1780555"/>
            <a:chExt cx="10454332" cy="951049"/>
          </a:xfrm>
        </p:grpSpPr>
        <p:grpSp>
          <p:nvGrpSpPr>
            <p:cNvPr id="2" name="Nhóm 1">
              <a:extLst>
                <a:ext uri="{FF2B5EF4-FFF2-40B4-BE49-F238E27FC236}">
                  <a16:creationId xmlns:a16="http://schemas.microsoft.com/office/drawing/2014/main" xmlns="" id="{C2D3EFDF-9061-EA20-C34A-F3695AAD8F5A}"/>
                </a:ext>
              </a:extLst>
            </p:cNvPr>
            <p:cNvGrpSpPr/>
            <p:nvPr/>
          </p:nvGrpSpPr>
          <p:grpSpPr>
            <a:xfrm>
              <a:off x="2009524" y="1780555"/>
              <a:ext cx="9592371" cy="819075"/>
              <a:chOff x="2009524" y="679810"/>
              <a:chExt cx="9592371" cy="819075"/>
            </a:xfrm>
          </p:grpSpPr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xmlns="" id="{1875D739-FFAD-13F6-4C7C-14C6E910D021}"/>
                  </a:ext>
                </a:extLst>
              </p:cNvPr>
              <p:cNvSpPr/>
              <p:nvPr/>
            </p:nvSpPr>
            <p:spPr>
              <a:xfrm>
                <a:off x="2009524" y="679810"/>
                <a:ext cx="9359516" cy="819075"/>
              </a:xfrm>
              <a:prstGeom prst="roundRect">
                <a:avLst/>
              </a:prstGeom>
              <a:solidFill>
                <a:srgbClr val="DFF6F5"/>
              </a:solidFill>
              <a:ln w="28575">
                <a:solidFill>
                  <a:srgbClr val="61D8C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5F050A39-D4B0-13CB-2E4E-DD68220DFF68}"/>
                  </a:ext>
                </a:extLst>
              </p:cNvPr>
              <p:cNvSpPr txBox="1"/>
              <p:nvPr/>
            </p:nvSpPr>
            <p:spPr>
              <a:xfrm>
                <a:off x="2357120" y="796959"/>
                <a:ext cx="92447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chục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nghìn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  <a:endParaRPr lang="vi-VN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7" name="Đồ họa 6">
              <a:extLst>
                <a:ext uri="{FF2B5EF4-FFF2-40B4-BE49-F238E27FC236}">
                  <a16:creationId xmlns:a16="http://schemas.microsoft.com/office/drawing/2014/main" xmlns="" id="{36902ECA-6148-01E9-7B86-1CD89866C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47563" y="1801341"/>
              <a:ext cx="609021" cy="930263"/>
            </a:xfrm>
            <a:prstGeom prst="rect">
              <a:avLst/>
            </a:prstGeom>
          </p:spPr>
        </p:pic>
      </p:grpSp>
      <p:grpSp>
        <p:nvGrpSpPr>
          <p:cNvPr id="30" name="Nhóm 29">
            <a:extLst>
              <a:ext uri="{FF2B5EF4-FFF2-40B4-BE49-F238E27FC236}">
                <a16:creationId xmlns:a16="http://schemas.microsoft.com/office/drawing/2014/main" xmlns="" id="{7F17E544-1D94-27FD-C22D-3A86BF9AF5DF}"/>
              </a:ext>
            </a:extLst>
          </p:cNvPr>
          <p:cNvGrpSpPr/>
          <p:nvPr/>
        </p:nvGrpSpPr>
        <p:grpSpPr>
          <a:xfrm>
            <a:off x="1823201" y="4492614"/>
            <a:ext cx="9266218" cy="1379766"/>
            <a:chOff x="954350" y="4708700"/>
            <a:chExt cx="9266218" cy="1379766"/>
          </a:xfrm>
        </p:grpSpPr>
        <p:grpSp>
          <p:nvGrpSpPr>
            <p:cNvPr id="14" name="Đồ họa 12">
              <a:extLst>
                <a:ext uri="{FF2B5EF4-FFF2-40B4-BE49-F238E27FC236}">
                  <a16:creationId xmlns:a16="http://schemas.microsoft.com/office/drawing/2014/main" xmlns="" id="{7E1A8A77-EF38-3478-17F8-215B821D1325}"/>
                </a:ext>
              </a:extLst>
            </p:cNvPr>
            <p:cNvGrpSpPr/>
            <p:nvPr/>
          </p:nvGrpSpPr>
          <p:grpSpPr>
            <a:xfrm>
              <a:off x="954350" y="4708700"/>
              <a:ext cx="9156594" cy="1379766"/>
              <a:chOff x="954350" y="4708700"/>
              <a:chExt cx="9156594" cy="1379766"/>
            </a:xfrm>
          </p:grpSpPr>
          <p:sp>
            <p:nvSpPr>
              <p:cNvPr id="16" name="Hình tự do: Hình 15">
                <a:extLst>
                  <a:ext uri="{FF2B5EF4-FFF2-40B4-BE49-F238E27FC236}">
                    <a16:creationId xmlns:a16="http://schemas.microsoft.com/office/drawing/2014/main" xmlns="" id="{DB5FFF2C-6F6A-E4C8-2F24-A48B5F359865}"/>
                  </a:ext>
                </a:extLst>
              </p:cNvPr>
              <p:cNvSpPr/>
              <p:nvPr/>
            </p:nvSpPr>
            <p:spPr>
              <a:xfrm>
                <a:off x="1631114" y="4734644"/>
                <a:ext cx="8479830" cy="1353822"/>
              </a:xfrm>
              <a:custGeom>
                <a:avLst/>
                <a:gdLst>
                  <a:gd name="connsiteX0" fmla="*/ 3258914 w 3260683"/>
                  <a:gd name="connsiteY0" fmla="*/ 166476 h 479197"/>
                  <a:gd name="connsiteX1" fmla="*/ 3092438 w 3260683"/>
                  <a:gd name="connsiteY1" fmla="*/ 479197 h 479197"/>
                  <a:gd name="connsiteX2" fmla="*/ 168365 w 3260683"/>
                  <a:gd name="connsiteY2" fmla="*/ 479197 h 479197"/>
                  <a:gd name="connsiteX3" fmla="*/ 1889 w 3260683"/>
                  <a:gd name="connsiteY3" fmla="*/ 166476 h 479197"/>
                  <a:gd name="connsiteX4" fmla="*/ 168365 w 3260683"/>
                  <a:gd name="connsiteY4" fmla="*/ 0 h 479197"/>
                  <a:gd name="connsiteX5" fmla="*/ 3092438 w 3260683"/>
                  <a:gd name="connsiteY5" fmla="*/ 0 h 479197"/>
                  <a:gd name="connsiteX6" fmla="*/ 3258914 w 3260683"/>
                  <a:gd name="connsiteY6" fmla="*/ 166476 h 47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683" h="479197">
                    <a:moveTo>
                      <a:pt x="3258914" y="166476"/>
                    </a:moveTo>
                    <a:cubicBezTo>
                      <a:pt x="3263128" y="301764"/>
                      <a:pt x="3274086" y="470768"/>
                      <a:pt x="3092438" y="479197"/>
                    </a:cubicBezTo>
                    <a:cubicBezTo>
                      <a:pt x="3092438" y="479197"/>
                      <a:pt x="168365" y="479197"/>
                      <a:pt x="168365" y="479197"/>
                    </a:cubicBezTo>
                    <a:cubicBezTo>
                      <a:pt x="-12862" y="469925"/>
                      <a:pt x="-2747" y="302606"/>
                      <a:pt x="1889" y="166476"/>
                    </a:cubicBezTo>
                    <a:cubicBezTo>
                      <a:pt x="1889" y="74598"/>
                      <a:pt x="76487" y="0"/>
                      <a:pt x="168365" y="0"/>
                    </a:cubicBezTo>
                    <a:lnTo>
                      <a:pt x="3092438" y="0"/>
                    </a:lnTo>
                    <a:cubicBezTo>
                      <a:pt x="3184316" y="0"/>
                      <a:pt x="3258914" y="74598"/>
                      <a:pt x="3258914" y="1664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49989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 dirty="0"/>
              </a:p>
            </p:txBody>
          </p:sp>
          <p:grpSp>
            <p:nvGrpSpPr>
              <p:cNvPr id="18" name="Đồ họa 12">
                <a:extLst>
                  <a:ext uri="{FF2B5EF4-FFF2-40B4-BE49-F238E27FC236}">
                    <a16:creationId xmlns:a16="http://schemas.microsoft.com/office/drawing/2014/main" xmlns="" id="{E869C4A1-2DA6-87EE-5513-58F5460E050D}"/>
                  </a:ext>
                </a:extLst>
              </p:cNvPr>
              <p:cNvGrpSpPr/>
              <p:nvPr/>
            </p:nvGrpSpPr>
            <p:grpSpPr>
              <a:xfrm>
                <a:off x="954350" y="4708700"/>
                <a:ext cx="1113263" cy="938826"/>
                <a:chOff x="954350" y="4708700"/>
                <a:chExt cx="1113263" cy="938826"/>
              </a:xfrm>
            </p:grpSpPr>
            <p:sp>
              <p:nvSpPr>
                <p:cNvPr id="19" name="Hình tự do: Hình 18">
                  <a:extLst>
                    <a:ext uri="{FF2B5EF4-FFF2-40B4-BE49-F238E27FC236}">
                      <a16:creationId xmlns:a16="http://schemas.microsoft.com/office/drawing/2014/main" xmlns="" id="{6C545B7B-AE6B-41B9-C3C9-A163078F2158}"/>
                    </a:ext>
                  </a:extLst>
                </p:cNvPr>
                <p:cNvSpPr/>
                <p:nvPr/>
              </p:nvSpPr>
              <p:spPr>
                <a:xfrm>
                  <a:off x="954350" y="4708700"/>
                  <a:ext cx="1113263" cy="938826"/>
                </a:xfrm>
                <a:custGeom>
                  <a:avLst/>
                  <a:gdLst>
                    <a:gd name="connsiteX0" fmla="*/ 1061134 w 1113263"/>
                    <a:gd name="connsiteY0" fmla="*/ 136507 h 938826"/>
                    <a:gd name="connsiteX1" fmla="*/ 499752 w 1113263"/>
                    <a:gd name="connsiteY1" fmla="*/ 5012 h 938826"/>
                    <a:gd name="connsiteX2" fmla="*/ 45842 w 1113263"/>
                    <a:gd name="connsiteY2" fmla="*/ 115013 h 938826"/>
                    <a:gd name="connsiteX3" fmla="*/ 2432 w 1113263"/>
                    <a:gd name="connsiteY3" fmla="*/ 337121 h 938826"/>
                    <a:gd name="connsiteX4" fmla="*/ 3275 w 1113263"/>
                    <a:gd name="connsiteY4" fmla="*/ 546585 h 938826"/>
                    <a:gd name="connsiteX5" fmla="*/ 627454 w 1113263"/>
                    <a:gd name="connsiteY5" fmla="*/ 938540 h 938826"/>
                    <a:gd name="connsiteX6" fmla="*/ 1108337 w 1113263"/>
                    <a:gd name="connsiteY6" fmla="*/ 476202 h 938826"/>
                    <a:gd name="connsiteX7" fmla="*/ 1061134 w 1113263"/>
                    <a:gd name="connsiteY7" fmla="*/ 136507 h 938826"/>
                    <a:gd name="connsiteX8" fmla="*/ 947761 w 1113263"/>
                    <a:gd name="connsiteY8" fmla="*/ 792716 h 938826"/>
                    <a:gd name="connsiteX9" fmla="*/ 178601 w 1113263"/>
                    <a:gd name="connsiteY9" fmla="*/ 815475 h 938826"/>
                    <a:gd name="connsiteX10" fmla="*/ 76187 w 1113263"/>
                    <a:gd name="connsiteY10" fmla="*/ 340071 h 938826"/>
                    <a:gd name="connsiteX11" fmla="*/ 106954 w 1113263"/>
                    <a:gd name="connsiteY11" fmla="*/ 155894 h 938826"/>
                    <a:gd name="connsiteX12" fmla="*/ 558335 w 1113263"/>
                    <a:gd name="connsiteY12" fmla="*/ 82139 h 938826"/>
                    <a:gd name="connsiteX13" fmla="*/ 1005923 w 1113263"/>
                    <a:gd name="connsiteY13" fmla="*/ 185396 h 938826"/>
                    <a:gd name="connsiteX14" fmla="*/ 947761 w 1113263"/>
                    <a:gd name="connsiteY14" fmla="*/ 792716 h 938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263" h="938826">
                      <a:moveTo>
                        <a:pt x="1061134" y="136507"/>
                      </a:moveTo>
                      <a:cubicBezTo>
                        <a:pt x="905194" y="-15639"/>
                        <a:pt x="686458" y="27771"/>
                        <a:pt x="499752" y="5012"/>
                      </a:cubicBezTo>
                      <a:cubicBezTo>
                        <a:pt x="340020" y="2483"/>
                        <a:pt x="159636" y="-30812"/>
                        <a:pt x="45842" y="115013"/>
                      </a:cubicBezTo>
                      <a:cubicBezTo>
                        <a:pt x="-3468" y="190032"/>
                        <a:pt x="5382" y="264209"/>
                        <a:pt x="2432" y="337121"/>
                      </a:cubicBezTo>
                      <a:cubicBezTo>
                        <a:pt x="-939" y="414247"/>
                        <a:pt x="-939" y="482945"/>
                        <a:pt x="3275" y="546585"/>
                      </a:cubicBezTo>
                      <a:cubicBezTo>
                        <a:pt x="-1361" y="954977"/>
                        <a:pt x="240134" y="917046"/>
                        <a:pt x="627454" y="938540"/>
                      </a:cubicBezTo>
                      <a:cubicBezTo>
                        <a:pt x="1087685" y="947391"/>
                        <a:pt x="1065348" y="750149"/>
                        <a:pt x="1108337" y="476202"/>
                      </a:cubicBezTo>
                      <a:cubicBezTo>
                        <a:pt x="1116766" y="378423"/>
                        <a:pt x="1121402" y="204362"/>
                        <a:pt x="1061134" y="136507"/>
                      </a:cubicBezTo>
                      <a:close/>
                      <a:moveTo>
                        <a:pt x="947761" y="792716"/>
                      </a:moveTo>
                      <a:cubicBezTo>
                        <a:pt x="855041" y="912831"/>
                        <a:pt x="302089" y="854249"/>
                        <a:pt x="178601" y="815475"/>
                      </a:cubicBezTo>
                      <a:cubicBezTo>
                        <a:pt x="42892" y="751835"/>
                        <a:pt x="80402" y="466087"/>
                        <a:pt x="76187" y="340071"/>
                      </a:cubicBezTo>
                      <a:cubicBezTo>
                        <a:pt x="79137" y="278538"/>
                        <a:pt x="70708" y="209840"/>
                        <a:pt x="106954" y="155894"/>
                      </a:cubicBezTo>
                      <a:cubicBezTo>
                        <a:pt x="215268" y="31143"/>
                        <a:pt x="412089" y="83403"/>
                        <a:pt x="558335" y="82139"/>
                      </a:cubicBezTo>
                      <a:cubicBezTo>
                        <a:pt x="706266" y="98576"/>
                        <a:pt x="892129" y="72867"/>
                        <a:pt x="1005923" y="185396"/>
                      </a:cubicBezTo>
                      <a:cubicBezTo>
                        <a:pt x="1067877" y="255358"/>
                        <a:pt x="1040482" y="672601"/>
                        <a:pt x="947761" y="792716"/>
                      </a:cubicBezTo>
                      <a:close/>
                    </a:path>
                  </a:pathLst>
                </a:custGeom>
                <a:solidFill>
                  <a:srgbClr val="DB8686"/>
                </a:solidFill>
                <a:ln w="42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0" name="Hình tự do: Hình 19">
                  <a:extLst>
                    <a:ext uri="{FF2B5EF4-FFF2-40B4-BE49-F238E27FC236}">
                      <a16:creationId xmlns:a16="http://schemas.microsoft.com/office/drawing/2014/main" xmlns="" id="{60671B82-F324-878C-3302-B09F216F06AA}"/>
                    </a:ext>
                  </a:extLst>
                </p:cNvPr>
                <p:cNvSpPr/>
                <p:nvPr/>
              </p:nvSpPr>
              <p:spPr>
                <a:xfrm>
                  <a:off x="1028803" y="4781036"/>
                  <a:ext cx="964767" cy="792067"/>
                </a:xfrm>
                <a:custGeom>
                  <a:avLst/>
                  <a:gdLst>
                    <a:gd name="connsiteX0" fmla="*/ 873309 w 964767"/>
                    <a:gd name="connsiteY0" fmla="*/ 720380 h 792067"/>
                    <a:gd name="connsiteX1" fmla="*/ 104149 w 964767"/>
                    <a:gd name="connsiteY1" fmla="*/ 743139 h 792067"/>
                    <a:gd name="connsiteX2" fmla="*/ 1735 w 964767"/>
                    <a:gd name="connsiteY2" fmla="*/ 267735 h 792067"/>
                    <a:gd name="connsiteX3" fmla="*/ 32501 w 964767"/>
                    <a:gd name="connsiteY3" fmla="*/ 83558 h 792067"/>
                    <a:gd name="connsiteX4" fmla="*/ 483882 w 964767"/>
                    <a:gd name="connsiteY4" fmla="*/ 9803 h 792067"/>
                    <a:gd name="connsiteX5" fmla="*/ 931470 w 964767"/>
                    <a:gd name="connsiteY5" fmla="*/ 113060 h 792067"/>
                    <a:gd name="connsiteX6" fmla="*/ 873309 w 964767"/>
                    <a:gd name="connsiteY6" fmla="*/ 720380 h 792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64767" h="792067">
                      <a:moveTo>
                        <a:pt x="873309" y="720380"/>
                      </a:moveTo>
                      <a:cubicBezTo>
                        <a:pt x="780588" y="840495"/>
                        <a:pt x="227636" y="781913"/>
                        <a:pt x="104149" y="743139"/>
                      </a:cubicBezTo>
                      <a:cubicBezTo>
                        <a:pt x="-31560" y="679498"/>
                        <a:pt x="5949" y="393750"/>
                        <a:pt x="1735" y="267735"/>
                      </a:cubicBezTo>
                      <a:cubicBezTo>
                        <a:pt x="4685" y="206202"/>
                        <a:pt x="-3744" y="137504"/>
                        <a:pt x="32501" y="83558"/>
                      </a:cubicBezTo>
                      <a:cubicBezTo>
                        <a:pt x="140816" y="-41194"/>
                        <a:pt x="337636" y="11067"/>
                        <a:pt x="483882" y="9803"/>
                      </a:cubicBezTo>
                      <a:cubicBezTo>
                        <a:pt x="631814" y="26239"/>
                        <a:pt x="817677" y="531"/>
                        <a:pt x="931470" y="113060"/>
                      </a:cubicBezTo>
                      <a:cubicBezTo>
                        <a:pt x="993424" y="183022"/>
                        <a:pt x="966030" y="600265"/>
                        <a:pt x="873309" y="720380"/>
                      </a:cubicBezTo>
                      <a:close/>
                    </a:path>
                  </a:pathLst>
                </a:custGeom>
                <a:solidFill>
                  <a:srgbClr val="FFDBB3"/>
                </a:solidFill>
                <a:ln w="42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1" name="Hình tự do: Hình 20">
                  <a:extLst>
                    <a:ext uri="{FF2B5EF4-FFF2-40B4-BE49-F238E27FC236}">
                      <a16:creationId xmlns:a16="http://schemas.microsoft.com/office/drawing/2014/main" xmlns="" id="{7D4F3337-080F-7768-8E58-96E4B4C0C605}"/>
                    </a:ext>
                  </a:extLst>
                </p:cNvPr>
                <p:cNvSpPr/>
                <p:nvPr/>
              </p:nvSpPr>
              <p:spPr>
                <a:xfrm>
                  <a:off x="1031802" y="5263292"/>
                  <a:ext cx="947436" cy="309811"/>
                </a:xfrm>
                <a:custGeom>
                  <a:avLst/>
                  <a:gdLst>
                    <a:gd name="connsiteX0" fmla="*/ 947437 w 947436"/>
                    <a:gd name="connsiteY0" fmla="*/ 421 h 309811"/>
                    <a:gd name="connsiteX1" fmla="*/ 870310 w 947436"/>
                    <a:gd name="connsiteY1" fmla="*/ 238123 h 309811"/>
                    <a:gd name="connsiteX2" fmla="*/ 101150 w 947436"/>
                    <a:gd name="connsiteY2" fmla="*/ 260882 h 309811"/>
                    <a:gd name="connsiteX3" fmla="*/ 0 w 947436"/>
                    <a:gd name="connsiteY3" fmla="*/ 0 h 309811"/>
                    <a:gd name="connsiteX4" fmla="*/ 348124 w 947436"/>
                    <a:gd name="connsiteY4" fmla="*/ 56897 h 309811"/>
                    <a:gd name="connsiteX5" fmla="*/ 599313 w 947436"/>
                    <a:gd name="connsiteY5" fmla="*/ 56897 h 309811"/>
                    <a:gd name="connsiteX6" fmla="*/ 947437 w 947436"/>
                    <a:gd name="connsiteY6" fmla="*/ 421 h 309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7436" h="309811">
                      <a:moveTo>
                        <a:pt x="947437" y="421"/>
                      </a:moveTo>
                      <a:cubicBezTo>
                        <a:pt x="932686" y="99464"/>
                        <a:pt x="906555" y="191342"/>
                        <a:pt x="870310" y="238123"/>
                      </a:cubicBezTo>
                      <a:cubicBezTo>
                        <a:pt x="777589" y="358239"/>
                        <a:pt x="224637" y="299656"/>
                        <a:pt x="101150" y="260882"/>
                      </a:cubicBezTo>
                      <a:cubicBezTo>
                        <a:pt x="13908" y="233487"/>
                        <a:pt x="5057" y="80077"/>
                        <a:pt x="0" y="0"/>
                      </a:cubicBezTo>
                      <a:cubicBezTo>
                        <a:pt x="104100" y="29502"/>
                        <a:pt x="230116" y="49732"/>
                        <a:pt x="348124" y="56897"/>
                      </a:cubicBezTo>
                      <a:cubicBezTo>
                        <a:pt x="475404" y="185863"/>
                        <a:pt x="472032" y="185863"/>
                        <a:pt x="599313" y="56897"/>
                      </a:cubicBezTo>
                      <a:cubicBezTo>
                        <a:pt x="724907" y="49311"/>
                        <a:pt x="842915" y="29502"/>
                        <a:pt x="947437" y="421"/>
                      </a:cubicBezTo>
                      <a:close/>
                    </a:path>
                  </a:pathLst>
                </a:custGeom>
                <a:solidFill>
                  <a:srgbClr val="FFB392"/>
                </a:solidFill>
                <a:ln w="42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Hình tự do: Hình 21">
                  <a:extLst>
                    <a:ext uri="{FF2B5EF4-FFF2-40B4-BE49-F238E27FC236}">
                      <a16:creationId xmlns:a16="http://schemas.microsoft.com/office/drawing/2014/main" xmlns="" id="{DA44E412-6184-74CD-68BE-0FB553FD5FA9}"/>
                    </a:ext>
                  </a:extLst>
                </p:cNvPr>
                <p:cNvSpPr/>
                <p:nvPr/>
              </p:nvSpPr>
              <p:spPr>
                <a:xfrm>
                  <a:off x="1379926" y="5320611"/>
                  <a:ext cx="251188" cy="96724"/>
                </a:xfrm>
                <a:custGeom>
                  <a:avLst/>
                  <a:gdLst>
                    <a:gd name="connsiteX0" fmla="*/ 251189 w 251188"/>
                    <a:gd name="connsiteY0" fmla="*/ 0 h 96724"/>
                    <a:gd name="connsiteX1" fmla="*/ 0 w 251188"/>
                    <a:gd name="connsiteY1" fmla="*/ 0 h 96724"/>
                    <a:gd name="connsiteX2" fmla="*/ 251189 w 251188"/>
                    <a:gd name="connsiteY2" fmla="*/ 0 h 9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1188" h="96724">
                      <a:moveTo>
                        <a:pt x="251189" y="0"/>
                      </a:moveTo>
                      <a:cubicBezTo>
                        <a:pt x="123909" y="129387"/>
                        <a:pt x="127280" y="128545"/>
                        <a:pt x="0" y="0"/>
                      </a:cubicBezTo>
                      <a:cubicBezTo>
                        <a:pt x="82606" y="5057"/>
                        <a:pt x="169005" y="5057"/>
                        <a:pt x="251189" y="0"/>
                      </a:cubicBezTo>
                      <a:close/>
                    </a:path>
                  </a:pathLst>
                </a:custGeom>
                <a:solidFill>
                  <a:srgbClr val="CE2E6F"/>
                </a:solidFill>
                <a:ln w="42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" name="Hình tự do: Hình 22">
                  <a:extLst>
                    <a:ext uri="{FF2B5EF4-FFF2-40B4-BE49-F238E27FC236}">
                      <a16:creationId xmlns:a16="http://schemas.microsoft.com/office/drawing/2014/main" xmlns="" id="{D2B12E90-7D17-8938-E2FF-CECF23046C14}"/>
                    </a:ext>
                  </a:extLst>
                </p:cNvPr>
                <p:cNvSpPr/>
                <p:nvPr/>
              </p:nvSpPr>
              <p:spPr>
                <a:xfrm>
                  <a:off x="1248673" y="4971567"/>
                  <a:ext cx="513872" cy="352836"/>
                </a:xfrm>
                <a:custGeom>
                  <a:avLst/>
                  <a:gdLst>
                    <a:gd name="connsiteX0" fmla="*/ 382442 w 513872"/>
                    <a:gd name="connsiteY0" fmla="*/ 349043 h 352836"/>
                    <a:gd name="connsiteX1" fmla="*/ 131253 w 513872"/>
                    <a:gd name="connsiteY1" fmla="*/ 349043 h 352836"/>
                    <a:gd name="connsiteX2" fmla="*/ 256847 w 513872"/>
                    <a:gd name="connsiteY2" fmla="*/ 78468 h 352836"/>
                    <a:gd name="connsiteX3" fmla="*/ 382442 w 513872"/>
                    <a:gd name="connsiteY3" fmla="*/ 349043 h 352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3872" h="352836">
                      <a:moveTo>
                        <a:pt x="382442" y="349043"/>
                      </a:moveTo>
                      <a:cubicBezTo>
                        <a:pt x="300257" y="354101"/>
                        <a:pt x="213859" y="354101"/>
                        <a:pt x="131253" y="349043"/>
                      </a:cubicBezTo>
                      <a:cubicBezTo>
                        <a:pt x="-95913" y="126093"/>
                        <a:pt x="-11621" y="-133104"/>
                        <a:pt x="256847" y="78468"/>
                      </a:cubicBezTo>
                      <a:cubicBezTo>
                        <a:pt x="526580" y="-133525"/>
                        <a:pt x="609186" y="127357"/>
                        <a:pt x="382442" y="349043"/>
                      </a:cubicBezTo>
                      <a:close/>
                    </a:path>
                  </a:pathLst>
                </a:custGeom>
                <a:solidFill>
                  <a:srgbClr val="EE3F6C"/>
                </a:solidFill>
                <a:ln w="42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xmlns="" id="{B3DFC8AD-77B8-EA2D-C4EE-BE6C1FDB0E5B}"/>
                </a:ext>
              </a:extLst>
            </p:cNvPr>
            <p:cNvSpPr txBox="1"/>
            <p:nvPr/>
          </p:nvSpPr>
          <p:spPr>
            <a:xfrm>
              <a:off x="2318801" y="4867249"/>
              <a:ext cx="790176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các số trên, số tròn chục nghìn là: 10 000, 20 000, 30 000.</a:t>
              </a:r>
              <a:endParaRPr lang="vi-VN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923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C2D3EFDF-9061-EA20-C34A-F3695AAD8F5A}"/>
              </a:ext>
            </a:extLst>
          </p:cNvPr>
          <p:cNvGrpSpPr/>
          <p:nvPr/>
        </p:nvGrpSpPr>
        <p:grpSpPr>
          <a:xfrm>
            <a:off x="2104298" y="685035"/>
            <a:ext cx="4777356" cy="819075"/>
            <a:chOff x="2009524" y="679810"/>
            <a:chExt cx="4777356" cy="819075"/>
          </a:xfrm>
        </p:grpSpPr>
        <p:sp>
          <p:nvSpPr>
            <p:cNvPr id="9" name="Hình chữ nhật: Góc Tròn 8">
              <a:extLst>
                <a:ext uri="{FF2B5EF4-FFF2-40B4-BE49-F238E27FC236}">
                  <a16:creationId xmlns:a16="http://schemas.microsoft.com/office/drawing/2014/main" xmlns="" id="{1875D739-FFAD-13F6-4C7C-14C6E910D021}"/>
                </a:ext>
              </a:extLst>
            </p:cNvPr>
            <p:cNvSpPr/>
            <p:nvPr/>
          </p:nvSpPr>
          <p:spPr>
            <a:xfrm>
              <a:off x="2009524" y="679810"/>
              <a:ext cx="4777356" cy="819075"/>
            </a:xfrm>
            <a:prstGeom prst="roundRect">
              <a:avLst/>
            </a:prstGeom>
            <a:solidFill>
              <a:srgbClr val="DFF6F5"/>
            </a:solidFill>
            <a:ln w="28575">
              <a:solidFill>
                <a:srgbClr val="61D8C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5F050A39-D4B0-13CB-2E4E-DD68220DFF68}"/>
                </a:ext>
              </a:extLst>
            </p:cNvPr>
            <p:cNvSpPr txBox="1"/>
            <p:nvPr/>
          </p:nvSpPr>
          <p:spPr>
            <a:xfrm>
              <a:off x="2357120" y="796959"/>
              <a:ext cx="43059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组合 44">
            <a:extLst>
              <a:ext uri="{FF2B5EF4-FFF2-40B4-BE49-F238E27FC236}">
                <a16:creationId xmlns:a16="http://schemas.microsoft.com/office/drawing/2014/main" xmlns="" id="{CC638014-01A4-5115-08FC-6AE01B282C9B}"/>
              </a:ext>
            </a:extLst>
          </p:cNvPr>
          <p:cNvGrpSpPr/>
          <p:nvPr/>
        </p:nvGrpSpPr>
        <p:grpSpPr>
          <a:xfrm>
            <a:off x="919593" y="624217"/>
            <a:ext cx="1437527" cy="930263"/>
            <a:chOff x="744460" y="2848342"/>
            <a:chExt cx="1437527" cy="930263"/>
          </a:xfrm>
        </p:grpSpPr>
        <p:sp>
          <p:nvSpPr>
            <p:cNvPr id="5" name="任意多边形: 形状 34">
              <a:extLst>
                <a:ext uri="{FF2B5EF4-FFF2-40B4-BE49-F238E27FC236}">
                  <a16:creationId xmlns:a16="http://schemas.microsoft.com/office/drawing/2014/main" xmlns="" id="{8E257A6B-DEB2-BF1C-B150-5320ECDA5E5A}"/>
                </a:ext>
              </a:extLst>
            </p:cNvPr>
            <p:cNvSpPr/>
            <p:nvPr/>
          </p:nvSpPr>
          <p:spPr>
            <a:xfrm>
              <a:off x="744460" y="2848342"/>
              <a:ext cx="1437527" cy="930263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latin typeface="#9Slide03 BoosterNextFYBlack" panose="02000A03000000020004" pitchFamily="2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D325612D-D352-24E6-0BDA-93FA250CA80E}"/>
                </a:ext>
              </a:extLst>
            </p:cNvPr>
            <p:cNvSpPr txBox="1"/>
            <p:nvPr/>
          </p:nvSpPr>
          <p:spPr>
            <a:xfrm>
              <a:off x="858374" y="2959530"/>
              <a:ext cx="120969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079692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03</a:t>
              </a:r>
              <a:endParaRPr lang="zh-CN" altLang="en-US" sz="4000" b="1" dirty="0">
                <a:solidFill>
                  <a:srgbClr val="079692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C6612E4C-EBA1-B1CB-4CFE-5466BCF9F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58" y="167435"/>
            <a:ext cx="1504950" cy="188118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FC26A4AB-7696-808E-E36A-AA2854AB4785}"/>
              </a:ext>
            </a:extLst>
          </p:cNvPr>
          <p:cNvGrpSpPr/>
          <p:nvPr/>
        </p:nvGrpSpPr>
        <p:grpSpPr>
          <a:xfrm>
            <a:off x="822960" y="1621259"/>
            <a:ext cx="10521161" cy="4039291"/>
            <a:chOff x="1318961" y="189040"/>
            <a:chExt cx="9049526" cy="4206812"/>
          </a:xfrm>
        </p:grpSpPr>
        <p:grpSp>
          <p:nvGrpSpPr>
            <p:cNvPr id="6" name="Đồ họa 3">
              <a:extLst>
                <a:ext uri="{FF2B5EF4-FFF2-40B4-BE49-F238E27FC236}">
                  <a16:creationId xmlns:a16="http://schemas.microsoft.com/office/drawing/2014/main" xmlns="" id="{960FA9F8-EEFB-70D7-4B94-B31EC4D2D3F9}"/>
                </a:ext>
              </a:extLst>
            </p:cNvPr>
            <p:cNvGrpSpPr/>
            <p:nvPr/>
          </p:nvGrpSpPr>
          <p:grpSpPr>
            <a:xfrm>
              <a:off x="1318961" y="189040"/>
              <a:ext cx="9049526" cy="4206812"/>
              <a:chOff x="1318961" y="189040"/>
              <a:chExt cx="9049526" cy="4206812"/>
            </a:xfrm>
          </p:grpSpPr>
          <p:sp>
            <p:nvSpPr>
              <p:cNvPr id="13" name="Hình tự do: Hình 12">
                <a:extLst>
                  <a:ext uri="{FF2B5EF4-FFF2-40B4-BE49-F238E27FC236}">
                    <a16:creationId xmlns:a16="http://schemas.microsoft.com/office/drawing/2014/main" xmlns="" id="{54C8D1F8-5B88-4729-FFDD-7743C983611B}"/>
                  </a:ext>
                </a:extLst>
              </p:cNvPr>
              <p:cNvSpPr/>
              <p:nvPr/>
            </p:nvSpPr>
            <p:spPr>
              <a:xfrm>
                <a:off x="1466598" y="346202"/>
                <a:ext cx="8901889" cy="4049650"/>
              </a:xfrm>
              <a:custGeom>
                <a:avLst/>
                <a:gdLst>
                  <a:gd name="connsiteX0" fmla="*/ 4343400 w 4343399"/>
                  <a:gd name="connsiteY0" fmla="*/ 0 h 3522345"/>
                  <a:gd name="connsiteX1" fmla="*/ 4343400 w 4343399"/>
                  <a:gd name="connsiteY1" fmla="*/ 3522345 h 3522345"/>
                  <a:gd name="connsiteX2" fmla="*/ 0 w 4343399"/>
                  <a:gd name="connsiteY2" fmla="*/ 3522345 h 3522345"/>
                  <a:gd name="connsiteX3" fmla="*/ 0 w 4343399"/>
                  <a:gd name="connsiteY3" fmla="*/ 32385 h 3522345"/>
                  <a:gd name="connsiteX4" fmla="*/ 4343400 w 4343399"/>
                  <a:gd name="connsiteY4" fmla="*/ 0 h 3522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3399" h="3522345">
                    <a:moveTo>
                      <a:pt x="4343400" y="0"/>
                    </a:moveTo>
                    <a:lnTo>
                      <a:pt x="4343400" y="3522345"/>
                    </a:lnTo>
                    <a:lnTo>
                      <a:pt x="0" y="3522345"/>
                    </a:lnTo>
                    <a:lnTo>
                      <a:pt x="0" y="32385"/>
                    </a:lnTo>
                    <a:cubicBezTo>
                      <a:pt x="1452563" y="30480"/>
                      <a:pt x="2889885" y="953"/>
                      <a:pt x="43434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" name="Hình tự do: Hình 14">
                <a:extLst>
                  <a:ext uri="{FF2B5EF4-FFF2-40B4-BE49-F238E27FC236}">
                    <a16:creationId xmlns:a16="http://schemas.microsoft.com/office/drawing/2014/main" xmlns="" id="{A7B839A1-1DAC-ACBF-3BDD-308598F24C2D}"/>
                  </a:ext>
                </a:extLst>
              </p:cNvPr>
              <p:cNvSpPr/>
              <p:nvPr/>
            </p:nvSpPr>
            <p:spPr>
              <a:xfrm>
                <a:off x="1318961" y="189040"/>
                <a:ext cx="8901889" cy="4049650"/>
              </a:xfrm>
              <a:custGeom>
                <a:avLst/>
                <a:gdLst>
                  <a:gd name="connsiteX0" fmla="*/ 4343400 w 4343399"/>
                  <a:gd name="connsiteY0" fmla="*/ 0 h 3522345"/>
                  <a:gd name="connsiteX1" fmla="*/ 4343400 w 4343399"/>
                  <a:gd name="connsiteY1" fmla="*/ 3522345 h 3522345"/>
                  <a:gd name="connsiteX2" fmla="*/ 0 w 4343399"/>
                  <a:gd name="connsiteY2" fmla="*/ 3522345 h 3522345"/>
                  <a:gd name="connsiteX3" fmla="*/ 0 w 4343399"/>
                  <a:gd name="connsiteY3" fmla="*/ 32385 h 3522345"/>
                  <a:gd name="connsiteX4" fmla="*/ 4343400 w 4343399"/>
                  <a:gd name="connsiteY4" fmla="*/ 0 h 3522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3399" h="3522345">
                    <a:moveTo>
                      <a:pt x="4343400" y="0"/>
                    </a:moveTo>
                    <a:lnTo>
                      <a:pt x="4343400" y="3522345"/>
                    </a:lnTo>
                    <a:lnTo>
                      <a:pt x="0" y="3522345"/>
                    </a:lnTo>
                    <a:lnTo>
                      <a:pt x="0" y="32385"/>
                    </a:lnTo>
                    <a:cubicBezTo>
                      <a:pt x="1452563" y="30480"/>
                      <a:pt x="2889885" y="952"/>
                      <a:pt x="4343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17" name="Đồ họa 3">
                <a:extLst>
                  <a:ext uri="{FF2B5EF4-FFF2-40B4-BE49-F238E27FC236}">
                    <a16:creationId xmlns:a16="http://schemas.microsoft.com/office/drawing/2014/main" xmlns="" id="{7E557A33-CC07-8587-4D21-25E01F95CD3D}"/>
                  </a:ext>
                </a:extLst>
              </p:cNvPr>
              <p:cNvGrpSpPr/>
              <p:nvPr/>
            </p:nvGrpSpPr>
            <p:grpSpPr>
              <a:xfrm>
                <a:off x="1474913" y="385630"/>
                <a:ext cx="8406715" cy="3684014"/>
                <a:chOff x="1474913" y="385630"/>
                <a:chExt cx="8406715" cy="3684014"/>
              </a:xfrm>
              <a:solidFill>
                <a:srgbClr val="AE95BC"/>
              </a:solidFill>
            </p:grpSpPr>
            <p:sp>
              <p:nvSpPr>
                <p:cNvPr id="237" name="Hình tự do: Hình 236">
                  <a:extLst>
                    <a:ext uri="{FF2B5EF4-FFF2-40B4-BE49-F238E27FC236}">
                      <a16:creationId xmlns:a16="http://schemas.microsoft.com/office/drawing/2014/main" xmlns="" id="{E9EC939E-7B3C-8192-3F4B-B30EEED348CF}"/>
                    </a:ext>
                  </a:extLst>
                </p:cNvPr>
                <p:cNvSpPr/>
                <p:nvPr/>
              </p:nvSpPr>
              <p:spPr>
                <a:xfrm rot="16997148">
                  <a:off x="1475068" y="3774380"/>
                  <a:ext cx="295264" cy="295264"/>
                </a:xfrm>
                <a:custGeom>
                  <a:avLst/>
                  <a:gdLst>
                    <a:gd name="connsiteX0" fmla="*/ 295264 w 295264"/>
                    <a:gd name="connsiteY0" fmla="*/ 147632 h 295264"/>
                    <a:gd name="connsiteX1" fmla="*/ 147632 w 295264"/>
                    <a:gd name="connsiteY1" fmla="*/ 295264 h 295264"/>
                    <a:gd name="connsiteX2" fmla="*/ 0 w 295264"/>
                    <a:gd name="connsiteY2" fmla="*/ 147632 h 295264"/>
                    <a:gd name="connsiteX3" fmla="*/ 147632 w 295264"/>
                    <a:gd name="connsiteY3" fmla="*/ 0 h 295264"/>
                    <a:gd name="connsiteX4" fmla="*/ 295264 w 295264"/>
                    <a:gd name="connsiteY4" fmla="*/ 147632 h 29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64" h="295264">
                      <a:moveTo>
                        <a:pt x="295264" y="147632"/>
                      </a:moveTo>
                      <a:cubicBezTo>
                        <a:pt x="295264" y="229167"/>
                        <a:pt x="229167" y="295264"/>
                        <a:pt x="147632" y="295264"/>
                      </a:cubicBezTo>
                      <a:cubicBezTo>
                        <a:pt x="66097" y="295264"/>
                        <a:pt x="0" y="229167"/>
                        <a:pt x="0" y="147632"/>
                      </a:cubicBezTo>
                      <a:cubicBezTo>
                        <a:pt x="0" y="66097"/>
                        <a:pt x="66097" y="0"/>
                        <a:pt x="147632" y="0"/>
                      </a:cubicBezTo>
                      <a:cubicBezTo>
                        <a:pt x="229167" y="0"/>
                        <a:pt x="295264" y="66097"/>
                        <a:pt x="295264" y="147632"/>
                      </a:cubicBezTo>
                      <a:close/>
                    </a:path>
                  </a:pathLst>
                </a:custGeom>
                <a:solidFill>
                  <a:srgbClr val="AE95B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8" name="Hình tự do: Hình 237">
                  <a:extLst>
                    <a:ext uri="{FF2B5EF4-FFF2-40B4-BE49-F238E27FC236}">
                      <a16:creationId xmlns:a16="http://schemas.microsoft.com/office/drawing/2014/main" xmlns="" id="{21B26784-4652-469D-4800-0F9AEE6A2E79}"/>
                    </a:ext>
                  </a:extLst>
                </p:cNvPr>
                <p:cNvSpPr/>
                <p:nvPr/>
              </p:nvSpPr>
              <p:spPr>
                <a:xfrm rot="-2700000">
                  <a:off x="1474913" y="401211"/>
                  <a:ext cx="295272" cy="295272"/>
                </a:xfrm>
                <a:custGeom>
                  <a:avLst/>
                  <a:gdLst>
                    <a:gd name="connsiteX0" fmla="*/ 295272 w 295272"/>
                    <a:gd name="connsiteY0" fmla="*/ 147636 h 295272"/>
                    <a:gd name="connsiteX1" fmla="*/ 147636 w 295272"/>
                    <a:gd name="connsiteY1" fmla="*/ 295272 h 295272"/>
                    <a:gd name="connsiteX2" fmla="*/ 0 w 295272"/>
                    <a:gd name="connsiteY2" fmla="*/ 147636 h 295272"/>
                    <a:gd name="connsiteX3" fmla="*/ 147636 w 295272"/>
                    <a:gd name="connsiteY3" fmla="*/ 0 h 295272"/>
                    <a:gd name="connsiteX4" fmla="*/ 295272 w 295272"/>
                    <a:gd name="connsiteY4" fmla="*/ 147636 h 29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72" h="295272">
                      <a:moveTo>
                        <a:pt x="295272" y="147636"/>
                      </a:moveTo>
                      <a:cubicBezTo>
                        <a:pt x="295272" y="229173"/>
                        <a:pt x="229173" y="295272"/>
                        <a:pt x="147636" y="295272"/>
                      </a:cubicBezTo>
                      <a:cubicBezTo>
                        <a:pt x="66099" y="295272"/>
                        <a:pt x="0" y="229173"/>
                        <a:pt x="0" y="147636"/>
                      </a:cubicBezTo>
                      <a:cubicBezTo>
                        <a:pt x="0" y="66099"/>
                        <a:pt x="66099" y="0"/>
                        <a:pt x="147636" y="0"/>
                      </a:cubicBezTo>
                      <a:cubicBezTo>
                        <a:pt x="229173" y="0"/>
                        <a:pt x="295272" y="66099"/>
                        <a:pt x="295272" y="147636"/>
                      </a:cubicBezTo>
                      <a:close/>
                    </a:path>
                  </a:pathLst>
                </a:custGeom>
                <a:solidFill>
                  <a:srgbClr val="AE95B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9" name="Hình tự do: Hình 238">
                  <a:extLst>
                    <a:ext uri="{FF2B5EF4-FFF2-40B4-BE49-F238E27FC236}">
                      <a16:creationId xmlns:a16="http://schemas.microsoft.com/office/drawing/2014/main" xmlns="" id="{25A62360-956F-C4EE-5D1C-EA67C956C6EE}"/>
                    </a:ext>
                  </a:extLst>
                </p:cNvPr>
                <p:cNvSpPr/>
                <p:nvPr/>
              </p:nvSpPr>
              <p:spPr>
                <a:xfrm rot="20249974">
                  <a:off x="9586346" y="3759076"/>
                  <a:ext cx="295282" cy="295282"/>
                </a:xfrm>
                <a:custGeom>
                  <a:avLst/>
                  <a:gdLst>
                    <a:gd name="connsiteX0" fmla="*/ 295282 w 295282"/>
                    <a:gd name="connsiteY0" fmla="*/ 147641 h 295282"/>
                    <a:gd name="connsiteX1" fmla="*/ 147641 w 295282"/>
                    <a:gd name="connsiteY1" fmla="*/ 295282 h 295282"/>
                    <a:gd name="connsiteX2" fmla="*/ 0 w 295282"/>
                    <a:gd name="connsiteY2" fmla="*/ 147641 h 295282"/>
                    <a:gd name="connsiteX3" fmla="*/ 147641 w 295282"/>
                    <a:gd name="connsiteY3" fmla="*/ 0 h 295282"/>
                    <a:gd name="connsiteX4" fmla="*/ 295282 w 295282"/>
                    <a:gd name="connsiteY4" fmla="*/ 147641 h 295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82" h="295282">
                      <a:moveTo>
                        <a:pt x="295282" y="147641"/>
                      </a:moveTo>
                      <a:cubicBezTo>
                        <a:pt x="295282" y="229181"/>
                        <a:pt x="229181" y="295282"/>
                        <a:pt x="147641" y="295282"/>
                      </a:cubicBezTo>
                      <a:cubicBezTo>
                        <a:pt x="66101" y="295282"/>
                        <a:pt x="0" y="229181"/>
                        <a:pt x="0" y="147641"/>
                      </a:cubicBezTo>
                      <a:cubicBezTo>
                        <a:pt x="0" y="66101"/>
                        <a:pt x="66101" y="0"/>
                        <a:pt x="147641" y="0"/>
                      </a:cubicBezTo>
                      <a:cubicBezTo>
                        <a:pt x="229181" y="0"/>
                        <a:pt x="295282" y="66101"/>
                        <a:pt x="295282" y="147641"/>
                      </a:cubicBezTo>
                      <a:close/>
                    </a:path>
                  </a:pathLst>
                </a:custGeom>
                <a:solidFill>
                  <a:srgbClr val="AE95B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0" name="Hình tự do: Hình 239">
                  <a:extLst>
                    <a:ext uri="{FF2B5EF4-FFF2-40B4-BE49-F238E27FC236}">
                      <a16:creationId xmlns:a16="http://schemas.microsoft.com/office/drawing/2014/main" xmlns="" id="{79078A47-AE3B-C3F4-F4B9-3EDE8DB74142}"/>
                    </a:ext>
                  </a:extLst>
                </p:cNvPr>
                <p:cNvSpPr/>
                <p:nvPr/>
              </p:nvSpPr>
              <p:spPr>
                <a:xfrm rot="20249974">
                  <a:off x="9586086" y="385630"/>
                  <a:ext cx="295282" cy="295282"/>
                </a:xfrm>
                <a:custGeom>
                  <a:avLst/>
                  <a:gdLst>
                    <a:gd name="connsiteX0" fmla="*/ 295282 w 295282"/>
                    <a:gd name="connsiteY0" fmla="*/ 147641 h 295282"/>
                    <a:gd name="connsiteX1" fmla="*/ 147641 w 295282"/>
                    <a:gd name="connsiteY1" fmla="*/ 295282 h 295282"/>
                    <a:gd name="connsiteX2" fmla="*/ 0 w 295282"/>
                    <a:gd name="connsiteY2" fmla="*/ 147641 h 295282"/>
                    <a:gd name="connsiteX3" fmla="*/ 147641 w 295282"/>
                    <a:gd name="connsiteY3" fmla="*/ 0 h 295282"/>
                    <a:gd name="connsiteX4" fmla="*/ 295282 w 295282"/>
                    <a:gd name="connsiteY4" fmla="*/ 147641 h 295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82" h="295282">
                      <a:moveTo>
                        <a:pt x="295282" y="147641"/>
                      </a:moveTo>
                      <a:cubicBezTo>
                        <a:pt x="295282" y="229181"/>
                        <a:pt x="229181" y="295282"/>
                        <a:pt x="147641" y="295282"/>
                      </a:cubicBezTo>
                      <a:cubicBezTo>
                        <a:pt x="66101" y="295282"/>
                        <a:pt x="0" y="229181"/>
                        <a:pt x="0" y="147641"/>
                      </a:cubicBezTo>
                      <a:cubicBezTo>
                        <a:pt x="0" y="66101"/>
                        <a:pt x="66101" y="0"/>
                        <a:pt x="147641" y="0"/>
                      </a:cubicBezTo>
                      <a:cubicBezTo>
                        <a:pt x="229181" y="0"/>
                        <a:pt x="295282" y="66101"/>
                        <a:pt x="295282" y="147641"/>
                      </a:cubicBezTo>
                      <a:close/>
                    </a:path>
                  </a:pathLst>
                </a:custGeom>
                <a:solidFill>
                  <a:srgbClr val="AE95B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4" name="Đồ họa 3">
                <a:extLst>
                  <a:ext uri="{FF2B5EF4-FFF2-40B4-BE49-F238E27FC236}">
                    <a16:creationId xmlns:a16="http://schemas.microsoft.com/office/drawing/2014/main" xmlns="" id="{8E76674A-0151-0371-F8F6-6BDBC54E586A}"/>
                  </a:ext>
                </a:extLst>
              </p:cNvPr>
              <p:cNvGrpSpPr/>
              <p:nvPr/>
            </p:nvGrpSpPr>
            <p:grpSpPr>
              <a:xfrm>
                <a:off x="1452310" y="363693"/>
                <a:ext cx="8451890" cy="3729326"/>
                <a:chOff x="1452310" y="363693"/>
                <a:chExt cx="8451890" cy="3729326"/>
              </a:xfrm>
              <a:solidFill>
                <a:srgbClr val="454E5F"/>
              </a:solidFill>
            </p:grpSpPr>
            <p:sp>
              <p:nvSpPr>
                <p:cNvPr id="233" name="Hình tự do: Hình 232">
                  <a:extLst>
                    <a:ext uri="{FF2B5EF4-FFF2-40B4-BE49-F238E27FC236}">
                      <a16:creationId xmlns:a16="http://schemas.microsoft.com/office/drawing/2014/main" xmlns="" id="{7F410B98-3A3D-20CB-919D-3AE8D6C6CEE3}"/>
                    </a:ext>
                  </a:extLst>
                </p:cNvPr>
                <p:cNvSpPr/>
                <p:nvPr/>
              </p:nvSpPr>
              <p:spPr>
                <a:xfrm>
                  <a:off x="1452310" y="379539"/>
                  <a:ext cx="340995" cy="340995"/>
                </a:xfrm>
                <a:custGeom>
                  <a:avLst/>
                  <a:gdLst>
                    <a:gd name="connsiteX0" fmla="*/ 170498 w 340995"/>
                    <a:gd name="connsiteY0" fmla="*/ 340995 h 340995"/>
                    <a:gd name="connsiteX1" fmla="*/ 0 w 340995"/>
                    <a:gd name="connsiteY1" fmla="*/ 170498 h 340995"/>
                    <a:gd name="connsiteX2" fmla="*/ 170498 w 340995"/>
                    <a:gd name="connsiteY2" fmla="*/ 0 h 340995"/>
                    <a:gd name="connsiteX3" fmla="*/ 340995 w 340995"/>
                    <a:gd name="connsiteY3" fmla="*/ 170498 h 340995"/>
                    <a:gd name="connsiteX4" fmla="*/ 170498 w 340995"/>
                    <a:gd name="connsiteY4" fmla="*/ 340995 h 340995"/>
                    <a:gd name="connsiteX5" fmla="*/ 170498 w 340995"/>
                    <a:gd name="connsiteY5" fmla="*/ 44768 h 340995"/>
                    <a:gd name="connsiteX6" fmla="*/ 45720 w 340995"/>
                    <a:gd name="connsiteY6" fmla="*/ 169545 h 340995"/>
                    <a:gd name="connsiteX7" fmla="*/ 170498 w 340995"/>
                    <a:gd name="connsiteY7" fmla="*/ 294323 h 340995"/>
                    <a:gd name="connsiteX8" fmla="*/ 295275 w 340995"/>
                    <a:gd name="connsiteY8" fmla="*/ 169545 h 340995"/>
                    <a:gd name="connsiteX9" fmla="*/ 170498 w 340995"/>
                    <a:gd name="connsiteY9" fmla="*/ 44768 h 340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0995" h="340995">
                      <a:moveTo>
                        <a:pt x="170498" y="340995"/>
                      </a:moveTo>
                      <a:cubicBezTo>
                        <a:pt x="76200" y="340995"/>
                        <a:pt x="0" y="264795"/>
                        <a:pt x="0" y="170498"/>
                      </a:cubicBezTo>
                      <a:cubicBezTo>
                        <a:pt x="0" y="76200"/>
                        <a:pt x="76200" y="0"/>
                        <a:pt x="170498" y="0"/>
                      </a:cubicBezTo>
                      <a:cubicBezTo>
                        <a:pt x="264795" y="0"/>
                        <a:pt x="340995" y="76200"/>
                        <a:pt x="340995" y="170498"/>
                      </a:cubicBezTo>
                      <a:cubicBezTo>
                        <a:pt x="340995" y="263843"/>
                        <a:pt x="263843" y="340995"/>
                        <a:pt x="170498" y="340995"/>
                      </a:cubicBezTo>
                      <a:close/>
                      <a:moveTo>
                        <a:pt x="170498" y="44768"/>
                      </a:moveTo>
                      <a:cubicBezTo>
                        <a:pt x="101918" y="44768"/>
                        <a:pt x="45720" y="100965"/>
                        <a:pt x="45720" y="169545"/>
                      </a:cubicBezTo>
                      <a:cubicBezTo>
                        <a:pt x="45720" y="238125"/>
                        <a:pt x="101918" y="294323"/>
                        <a:pt x="170498" y="294323"/>
                      </a:cubicBezTo>
                      <a:cubicBezTo>
                        <a:pt x="239078" y="294323"/>
                        <a:pt x="295275" y="238125"/>
                        <a:pt x="295275" y="169545"/>
                      </a:cubicBezTo>
                      <a:cubicBezTo>
                        <a:pt x="294323" y="100965"/>
                        <a:pt x="239078" y="44768"/>
                        <a:pt x="170498" y="4476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4" name="Hình tự do: Hình 233">
                  <a:extLst>
                    <a:ext uri="{FF2B5EF4-FFF2-40B4-BE49-F238E27FC236}">
                      <a16:creationId xmlns:a16="http://schemas.microsoft.com/office/drawing/2014/main" xmlns="" id="{3949079A-2866-456E-5329-7F25FA89AC59}"/>
                    </a:ext>
                  </a:extLst>
                </p:cNvPr>
                <p:cNvSpPr/>
                <p:nvPr/>
              </p:nvSpPr>
              <p:spPr>
                <a:xfrm>
                  <a:off x="1452310" y="3752025"/>
                  <a:ext cx="340995" cy="340994"/>
                </a:xfrm>
                <a:custGeom>
                  <a:avLst/>
                  <a:gdLst>
                    <a:gd name="connsiteX0" fmla="*/ 170498 w 340995"/>
                    <a:gd name="connsiteY0" fmla="*/ 340995 h 340994"/>
                    <a:gd name="connsiteX1" fmla="*/ 0 w 340995"/>
                    <a:gd name="connsiteY1" fmla="*/ 170497 h 340994"/>
                    <a:gd name="connsiteX2" fmla="*/ 170498 w 340995"/>
                    <a:gd name="connsiteY2" fmla="*/ 0 h 340994"/>
                    <a:gd name="connsiteX3" fmla="*/ 340995 w 340995"/>
                    <a:gd name="connsiteY3" fmla="*/ 170497 h 340994"/>
                    <a:gd name="connsiteX4" fmla="*/ 170498 w 340995"/>
                    <a:gd name="connsiteY4" fmla="*/ 340995 h 340994"/>
                    <a:gd name="connsiteX5" fmla="*/ 170498 w 340995"/>
                    <a:gd name="connsiteY5" fmla="*/ 45720 h 340994"/>
                    <a:gd name="connsiteX6" fmla="*/ 45720 w 340995"/>
                    <a:gd name="connsiteY6" fmla="*/ 170497 h 340994"/>
                    <a:gd name="connsiteX7" fmla="*/ 170498 w 340995"/>
                    <a:gd name="connsiteY7" fmla="*/ 295275 h 340994"/>
                    <a:gd name="connsiteX8" fmla="*/ 295275 w 340995"/>
                    <a:gd name="connsiteY8" fmla="*/ 170497 h 340994"/>
                    <a:gd name="connsiteX9" fmla="*/ 170498 w 340995"/>
                    <a:gd name="connsiteY9" fmla="*/ 45720 h 340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0995" h="340994">
                      <a:moveTo>
                        <a:pt x="170498" y="340995"/>
                      </a:moveTo>
                      <a:cubicBezTo>
                        <a:pt x="76200" y="340995"/>
                        <a:pt x="0" y="264795"/>
                        <a:pt x="0" y="170497"/>
                      </a:cubicBezTo>
                      <a:cubicBezTo>
                        <a:pt x="0" y="76200"/>
                        <a:pt x="76200" y="0"/>
                        <a:pt x="170498" y="0"/>
                      </a:cubicBezTo>
                      <a:cubicBezTo>
                        <a:pt x="264795" y="0"/>
                        <a:pt x="340995" y="76200"/>
                        <a:pt x="340995" y="170497"/>
                      </a:cubicBezTo>
                      <a:cubicBezTo>
                        <a:pt x="340995" y="264795"/>
                        <a:pt x="263843" y="340995"/>
                        <a:pt x="170498" y="340995"/>
                      </a:cubicBezTo>
                      <a:close/>
                      <a:moveTo>
                        <a:pt x="170498" y="45720"/>
                      </a:moveTo>
                      <a:cubicBezTo>
                        <a:pt x="101918" y="45720"/>
                        <a:pt x="45720" y="101918"/>
                        <a:pt x="45720" y="170497"/>
                      </a:cubicBezTo>
                      <a:cubicBezTo>
                        <a:pt x="45720" y="239078"/>
                        <a:pt x="101918" y="295275"/>
                        <a:pt x="170498" y="295275"/>
                      </a:cubicBezTo>
                      <a:cubicBezTo>
                        <a:pt x="239078" y="295275"/>
                        <a:pt x="295275" y="239078"/>
                        <a:pt x="295275" y="170497"/>
                      </a:cubicBezTo>
                      <a:cubicBezTo>
                        <a:pt x="294323" y="100965"/>
                        <a:pt x="239078" y="45720"/>
                        <a:pt x="170498" y="4572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5" name="Hình tự do: Hình 234">
                  <a:extLst>
                    <a:ext uri="{FF2B5EF4-FFF2-40B4-BE49-F238E27FC236}">
                      <a16:creationId xmlns:a16="http://schemas.microsoft.com/office/drawing/2014/main" xmlns="" id="{D3761953-1D86-1456-3D6D-5665351440AF}"/>
                    </a:ext>
                  </a:extLst>
                </p:cNvPr>
                <p:cNvSpPr/>
                <p:nvPr/>
              </p:nvSpPr>
              <p:spPr>
                <a:xfrm>
                  <a:off x="9563197" y="363693"/>
                  <a:ext cx="341003" cy="340995"/>
                </a:xfrm>
                <a:custGeom>
                  <a:avLst/>
                  <a:gdLst>
                    <a:gd name="connsiteX0" fmla="*/ 170497 w 341003"/>
                    <a:gd name="connsiteY0" fmla="*/ 340995 h 340995"/>
                    <a:gd name="connsiteX1" fmla="*/ 0 w 341003"/>
                    <a:gd name="connsiteY1" fmla="*/ 170498 h 340995"/>
                    <a:gd name="connsiteX2" fmla="*/ 170497 w 341003"/>
                    <a:gd name="connsiteY2" fmla="*/ 0 h 340995"/>
                    <a:gd name="connsiteX3" fmla="*/ 340995 w 341003"/>
                    <a:gd name="connsiteY3" fmla="*/ 170498 h 340995"/>
                    <a:gd name="connsiteX4" fmla="*/ 170497 w 341003"/>
                    <a:gd name="connsiteY4" fmla="*/ 340995 h 340995"/>
                    <a:gd name="connsiteX5" fmla="*/ 170497 w 341003"/>
                    <a:gd name="connsiteY5" fmla="*/ 44768 h 340995"/>
                    <a:gd name="connsiteX6" fmla="*/ 45720 w 341003"/>
                    <a:gd name="connsiteY6" fmla="*/ 169545 h 340995"/>
                    <a:gd name="connsiteX7" fmla="*/ 170497 w 341003"/>
                    <a:gd name="connsiteY7" fmla="*/ 294323 h 340995"/>
                    <a:gd name="connsiteX8" fmla="*/ 295275 w 341003"/>
                    <a:gd name="connsiteY8" fmla="*/ 169545 h 340995"/>
                    <a:gd name="connsiteX9" fmla="*/ 170497 w 341003"/>
                    <a:gd name="connsiteY9" fmla="*/ 44768 h 340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1003" h="340995">
                      <a:moveTo>
                        <a:pt x="170497" y="340995"/>
                      </a:moveTo>
                      <a:cubicBezTo>
                        <a:pt x="76200" y="340995"/>
                        <a:pt x="0" y="264795"/>
                        <a:pt x="0" y="170498"/>
                      </a:cubicBezTo>
                      <a:cubicBezTo>
                        <a:pt x="0" y="76200"/>
                        <a:pt x="76200" y="0"/>
                        <a:pt x="170497" y="0"/>
                      </a:cubicBezTo>
                      <a:cubicBezTo>
                        <a:pt x="264795" y="0"/>
                        <a:pt x="340995" y="76200"/>
                        <a:pt x="340995" y="170498"/>
                      </a:cubicBezTo>
                      <a:cubicBezTo>
                        <a:pt x="341947" y="263843"/>
                        <a:pt x="264795" y="340995"/>
                        <a:pt x="170497" y="340995"/>
                      </a:cubicBezTo>
                      <a:close/>
                      <a:moveTo>
                        <a:pt x="170497" y="44768"/>
                      </a:moveTo>
                      <a:cubicBezTo>
                        <a:pt x="101918" y="44768"/>
                        <a:pt x="45720" y="100965"/>
                        <a:pt x="45720" y="169545"/>
                      </a:cubicBezTo>
                      <a:cubicBezTo>
                        <a:pt x="45720" y="238125"/>
                        <a:pt x="101918" y="294323"/>
                        <a:pt x="170497" y="294323"/>
                      </a:cubicBezTo>
                      <a:cubicBezTo>
                        <a:pt x="239078" y="294323"/>
                        <a:pt x="295275" y="238125"/>
                        <a:pt x="295275" y="169545"/>
                      </a:cubicBezTo>
                      <a:cubicBezTo>
                        <a:pt x="295275" y="100965"/>
                        <a:pt x="239078" y="44768"/>
                        <a:pt x="170497" y="4476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6" name="Hình tự do: Hình 235">
                  <a:extLst>
                    <a:ext uri="{FF2B5EF4-FFF2-40B4-BE49-F238E27FC236}">
                      <a16:creationId xmlns:a16="http://schemas.microsoft.com/office/drawing/2014/main" xmlns="" id="{0F0A2499-FA3E-2B34-0A78-017B2AEDE570}"/>
                    </a:ext>
                  </a:extLst>
                </p:cNvPr>
                <p:cNvSpPr/>
                <p:nvPr/>
              </p:nvSpPr>
              <p:spPr>
                <a:xfrm>
                  <a:off x="9563197" y="3736179"/>
                  <a:ext cx="341003" cy="340994"/>
                </a:xfrm>
                <a:custGeom>
                  <a:avLst/>
                  <a:gdLst>
                    <a:gd name="connsiteX0" fmla="*/ 170497 w 341003"/>
                    <a:gd name="connsiteY0" fmla="*/ 340995 h 340994"/>
                    <a:gd name="connsiteX1" fmla="*/ 0 w 341003"/>
                    <a:gd name="connsiteY1" fmla="*/ 170497 h 340994"/>
                    <a:gd name="connsiteX2" fmla="*/ 170497 w 341003"/>
                    <a:gd name="connsiteY2" fmla="*/ 0 h 340994"/>
                    <a:gd name="connsiteX3" fmla="*/ 340995 w 341003"/>
                    <a:gd name="connsiteY3" fmla="*/ 170497 h 340994"/>
                    <a:gd name="connsiteX4" fmla="*/ 170497 w 341003"/>
                    <a:gd name="connsiteY4" fmla="*/ 340995 h 340994"/>
                    <a:gd name="connsiteX5" fmla="*/ 170497 w 341003"/>
                    <a:gd name="connsiteY5" fmla="*/ 45720 h 340994"/>
                    <a:gd name="connsiteX6" fmla="*/ 45720 w 341003"/>
                    <a:gd name="connsiteY6" fmla="*/ 170497 h 340994"/>
                    <a:gd name="connsiteX7" fmla="*/ 170497 w 341003"/>
                    <a:gd name="connsiteY7" fmla="*/ 295275 h 340994"/>
                    <a:gd name="connsiteX8" fmla="*/ 295275 w 341003"/>
                    <a:gd name="connsiteY8" fmla="*/ 170497 h 340994"/>
                    <a:gd name="connsiteX9" fmla="*/ 170497 w 341003"/>
                    <a:gd name="connsiteY9" fmla="*/ 45720 h 340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1003" h="340994">
                      <a:moveTo>
                        <a:pt x="170497" y="340995"/>
                      </a:moveTo>
                      <a:cubicBezTo>
                        <a:pt x="76200" y="340995"/>
                        <a:pt x="0" y="264795"/>
                        <a:pt x="0" y="170497"/>
                      </a:cubicBezTo>
                      <a:cubicBezTo>
                        <a:pt x="0" y="76200"/>
                        <a:pt x="76200" y="0"/>
                        <a:pt x="170497" y="0"/>
                      </a:cubicBezTo>
                      <a:cubicBezTo>
                        <a:pt x="264795" y="0"/>
                        <a:pt x="340995" y="76200"/>
                        <a:pt x="340995" y="170497"/>
                      </a:cubicBezTo>
                      <a:cubicBezTo>
                        <a:pt x="341947" y="264795"/>
                        <a:pt x="264795" y="340995"/>
                        <a:pt x="170497" y="340995"/>
                      </a:cubicBezTo>
                      <a:close/>
                      <a:moveTo>
                        <a:pt x="170497" y="45720"/>
                      </a:moveTo>
                      <a:cubicBezTo>
                        <a:pt x="101918" y="45720"/>
                        <a:pt x="45720" y="101918"/>
                        <a:pt x="45720" y="170497"/>
                      </a:cubicBezTo>
                      <a:cubicBezTo>
                        <a:pt x="45720" y="239078"/>
                        <a:pt x="101918" y="295275"/>
                        <a:pt x="170497" y="295275"/>
                      </a:cubicBezTo>
                      <a:cubicBezTo>
                        <a:pt x="239078" y="295275"/>
                        <a:pt x="295275" y="239078"/>
                        <a:pt x="295275" y="170497"/>
                      </a:cubicBezTo>
                      <a:cubicBezTo>
                        <a:pt x="295275" y="100965"/>
                        <a:pt x="239078" y="45720"/>
                        <a:pt x="170497" y="4572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xmlns="" id="{63AE5602-58A9-AB1A-18A5-BFA9159C8A83}"/>
                  </a:ext>
                </a:extLst>
              </p:cNvPr>
              <p:cNvSpPr/>
              <p:nvPr/>
            </p:nvSpPr>
            <p:spPr>
              <a:xfrm>
                <a:off x="1987616" y="406210"/>
                <a:ext cx="7427944" cy="385806"/>
              </a:xfrm>
              <a:custGeom>
                <a:avLst/>
                <a:gdLst>
                  <a:gd name="connsiteX0" fmla="*/ 0 w 3085147"/>
                  <a:gd name="connsiteY0" fmla="*/ 0 h 295275"/>
                  <a:gd name="connsiteX1" fmla="*/ 3085148 w 3085147"/>
                  <a:gd name="connsiteY1" fmla="*/ 0 h 295275"/>
                  <a:gd name="connsiteX2" fmla="*/ 3085148 w 3085147"/>
                  <a:gd name="connsiteY2" fmla="*/ 295275 h 295275"/>
                  <a:gd name="connsiteX3" fmla="*/ 0 w 3085147"/>
                  <a:gd name="connsiteY3" fmla="*/ 29527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5147" h="295275">
                    <a:moveTo>
                      <a:pt x="0" y="0"/>
                    </a:moveTo>
                    <a:lnTo>
                      <a:pt x="3085148" y="0"/>
                    </a:lnTo>
                    <a:lnTo>
                      <a:pt x="3085148" y="295275"/>
                    </a:lnTo>
                    <a:lnTo>
                      <a:pt x="0" y="295275"/>
                    </a:lnTo>
                    <a:close/>
                  </a:path>
                </a:pathLst>
              </a:custGeom>
              <a:solidFill>
                <a:srgbClr val="F891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228" name="Đồ họa 3">
                <a:extLst>
                  <a:ext uri="{FF2B5EF4-FFF2-40B4-BE49-F238E27FC236}">
                    <a16:creationId xmlns:a16="http://schemas.microsoft.com/office/drawing/2014/main" xmlns="" id="{5F1E2719-42E1-DB06-366A-1009D7961F1C}"/>
                  </a:ext>
                </a:extLst>
              </p:cNvPr>
              <p:cNvGrpSpPr/>
              <p:nvPr/>
            </p:nvGrpSpPr>
            <p:grpSpPr>
              <a:xfrm>
                <a:off x="1596138" y="1758759"/>
                <a:ext cx="3851909" cy="9525"/>
                <a:chOff x="1596138" y="1758759"/>
                <a:chExt cx="3851909" cy="9525"/>
              </a:xfrm>
              <a:solidFill>
                <a:srgbClr val="F89192"/>
              </a:solidFill>
            </p:grpSpPr>
            <p:sp>
              <p:nvSpPr>
                <p:cNvPr id="231" name="Hình tự do: Hình 230">
                  <a:extLst>
                    <a:ext uri="{FF2B5EF4-FFF2-40B4-BE49-F238E27FC236}">
                      <a16:creationId xmlns:a16="http://schemas.microsoft.com/office/drawing/2014/main" xmlns="" id="{1111EEF6-8C71-60C8-8ACD-28A7DB3AB0FF}"/>
                    </a:ext>
                  </a:extLst>
                </p:cNvPr>
                <p:cNvSpPr/>
                <p:nvPr/>
              </p:nvSpPr>
              <p:spPr>
                <a:xfrm>
                  <a:off x="1596138" y="1758759"/>
                  <a:ext cx="32385" cy="9525"/>
                </a:xfrm>
                <a:custGeom>
                  <a:avLst/>
                  <a:gdLst>
                    <a:gd name="connsiteX0" fmla="*/ 27623 w 32385"/>
                    <a:gd name="connsiteY0" fmla="*/ 9525 h 9525"/>
                    <a:gd name="connsiteX1" fmla="*/ 4763 w 32385"/>
                    <a:gd name="connsiteY1" fmla="*/ 9525 h 9525"/>
                    <a:gd name="connsiteX2" fmla="*/ 0 w 32385"/>
                    <a:gd name="connsiteY2" fmla="*/ 4763 h 9525"/>
                    <a:gd name="connsiteX3" fmla="*/ 4763 w 32385"/>
                    <a:gd name="connsiteY3" fmla="*/ 0 h 9525"/>
                    <a:gd name="connsiteX4" fmla="*/ 27623 w 32385"/>
                    <a:gd name="connsiteY4" fmla="*/ 0 h 9525"/>
                    <a:gd name="connsiteX5" fmla="*/ 32385 w 32385"/>
                    <a:gd name="connsiteY5" fmla="*/ 4763 h 9525"/>
                    <a:gd name="connsiteX6" fmla="*/ 27623 w 32385"/>
                    <a:gd name="connsiteY6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85" h="9525">
                      <a:moveTo>
                        <a:pt x="27623" y="9525"/>
                      </a:moveTo>
                      <a:lnTo>
                        <a:pt x="4763" y="9525"/>
                      </a:lnTo>
                      <a:cubicBezTo>
                        <a:pt x="1905" y="9525"/>
                        <a:pt x="0" y="7620"/>
                        <a:pt x="0" y="4763"/>
                      </a:cubicBezTo>
                      <a:cubicBezTo>
                        <a:pt x="0" y="1905"/>
                        <a:pt x="1905" y="0"/>
                        <a:pt x="4763" y="0"/>
                      </a:cubicBezTo>
                      <a:lnTo>
                        <a:pt x="27623" y="0"/>
                      </a:lnTo>
                      <a:cubicBezTo>
                        <a:pt x="30480" y="0"/>
                        <a:pt x="32385" y="1905"/>
                        <a:pt x="32385" y="4763"/>
                      </a:cubicBezTo>
                      <a:cubicBezTo>
                        <a:pt x="32385" y="7620"/>
                        <a:pt x="30480" y="9525"/>
                        <a:pt x="27623" y="9525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2" name="Hình tự do: Hình 231">
                  <a:extLst>
                    <a:ext uri="{FF2B5EF4-FFF2-40B4-BE49-F238E27FC236}">
                      <a16:creationId xmlns:a16="http://schemas.microsoft.com/office/drawing/2014/main" xmlns="" id="{ADF284B1-1C78-649A-D307-ED7601E43059}"/>
                    </a:ext>
                  </a:extLst>
                </p:cNvPr>
                <p:cNvSpPr/>
                <p:nvPr/>
              </p:nvSpPr>
              <p:spPr>
                <a:xfrm>
                  <a:off x="5415663" y="1758759"/>
                  <a:ext cx="32384" cy="9525"/>
                </a:xfrm>
                <a:custGeom>
                  <a:avLst/>
                  <a:gdLst>
                    <a:gd name="connsiteX0" fmla="*/ 27622 w 32384"/>
                    <a:gd name="connsiteY0" fmla="*/ 9525 h 9525"/>
                    <a:gd name="connsiteX1" fmla="*/ 4763 w 32384"/>
                    <a:gd name="connsiteY1" fmla="*/ 9525 h 9525"/>
                    <a:gd name="connsiteX2" fmla="*/ 0 w 32384"/>
                    <a:gd name="connsiteY2" fmla="*/ 4763 h 9525"/>
                    <a:gd name="connsiteX3" fmla="*/ 4763 w 32384"/>
                    <a:gd name="connsiteY3" fmla="*/ 0 h 9525"/>
                    <a:gd name="connsiteX4" fmla="*/ 27622 w 32384"/>
                    <a:gd name="connsiteY4" fmla="*/ 0 h 9525"/>
                    <a:gd name="connsiteX5" fmla="*/ 32385 w 32384"/>
                    <a:gd name="connsiteY5" fmla="*/ 4763 h 9525"/>
                    <a:gd name="connsiteX6" fmla="*/ 27622 w 32384"/>
                    <a:gd name="connsiteY6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84" h="9525">
                      <a:moveTo>
                        <a:pt x="27622" y="9525"/>
                      </a:moveTo>
                      <a:lnTo>
                        <a:pt x="4763" y="9525"/>
                      </a:lnTo>
                      <a:cubicBezTo>
                        <a:pt x="1905" y="9525"/>
                        <a:pt x="0" y="7620"/>
                        <a:pt x="0" y="4763"/>
                      </a:cubicBezTo>
                      <a:cubicBezTo>
                        <a:pt x="0" y="1905"/>
                        <a:pt x="1905" y="0"/>
                        <a:pt x="4763" y="0"/>
                      </a:cubicBezTo>
                      <a:lnTo>
                        <a:pt x="27622" y="0"/>
                      </a:lnTo>
                      <a:cubicBezTo>
                        <a:pt x="30480" y="0"/>
                        <a:pt x="32385" y="1905"/>
                        <a:pt x="32385" y="4763"/>
                      </a:cubicBezTo>
                      <a:cubicBezTo>
                        <a:pt x="32385" y="7620"/>
                        <a:pt x="30480" y="9525"/>
                        <a:pt x="27622" y="9525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BD4A718E-71EA-2A27-B6DA-B1B273B65668}"/>
                </a:ext>
              </a:extLst>
            </p:cNvPr>
            <p:cNvSpPr txBox="1"/>
            <p:nvPr/>
          </p:nvSpPr>
          <p:spPr>
            <a:xfrm>
              <a:off x="1869451" y="790973"/>
              <a:ext cx="8186719" cy="3237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 An đố Mai tìm một số, biết rằng:</a:t>
              </a:r>
            </a:p>
            <a:p>
              <a:pPr algn="just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Hàng chục nghìn của số cần tìm là 8.</a:t>
              </a:r>
            </a:p>
            <a:p>
              <a:pPr algn="just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Nếu làm tròn số cần tìm đến hàng chục thì chữ số hàng chục của số làm tròn là 6.</a:t>
              </a:r>
            </a:p>
            <a:p>
              <a:pPr algn="just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Nếu làm tròn số cần tìm đến hàng trăm thì chữ số hàng trăm của số làm tròn là 4.</a:t>
              </a:r>
            </a:p>
            <a:p>
              <a:pPr algn="just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 cần tìm là:</a:t>
              </a:r>
            </a:p>
          </p:txBody>
        </p:sp>
      </p:grpSp>
      <p:grpSp>
        <p:nvGrpSpPr>
          <p:cNvPr id="45" name="Nhóm 44">
            <a:extLst>
              <a:ext uri="{FF2B5EF4-FFF2-40B4-BE49-F238E27FC236}">
                <a16:creationId xmlns:a16="http://schemas.microsoft.com/office/drawing/2014/main" xmlns="" id="{3085C3D6-B6DA-E7EA-B489-456B7EC08352}"/>
              </a:ext>
            </a:extLst>
          </p:cNvPr>
          <p:cNvGrpSpPr/>
          <p:nvPr/>
        </p:nvGrpSpPr>
        <p:grpSpPr>
          <a:xfrm>
            <a:off x="398659" y="5717900"/>
            <a:ext cx="2630583" cy="813545"/>
            <a:chOff x="398659" y="5717900"/>
            <a:chExt cx="2630583" cy="813545"/>
          </a:xfrm>
        </p:grpSpPr>
        <p:pic>
          <p:nvPicPr>
            <p:cNvPr id="242" name="Đồ họa 241">
              <a:extLst>
                <a:ext uri="{FF2B5EF4-FFF2-40B4-BE49-F238E27FC236}">
                  <a16:creationId xmlns:a16="http://schemas.microsoft.com/office/drawing/2014/main" xmlns="" id="{C32E8F36-5C95-5BE3-1D4F-62DD38C64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98659" y="5774932"/>
              <a:ext cx="752475" cy="695325"/>
            </a:xfrm>
            <a:prstGeom prst="rect">
              <a:avLst/>
            </a:prstGeom>
          </p:spPr>
        </p:pic>
        <p:grpSp>
          <p:nvGrpSpPr>
            <p:cNvPr id="251" name="Nhóm 250">
              <a:extLst>
                <a:ext uri="{FF2B5EF4-FFF2-40B4-BE49-F238E27FC236}">
                  <a16:creationId xmlns:a16="http://schemas.microsoft.com/office/drawing/2014/main" xmlns="" id="{1973DE99-BE90-AD44-BD70-CD64770CB0E1}"/>
                </a:ext>
              </a:extLst>
            </p:cNvPr>
            <p:cNvGrpSpPr/>
            <p:nvPr/>
          </p:nvGrpSpPr>
          <p:grpSpPr>
            <a:xfrm>
              <a:off x="1122915" y="5717900"/>
              <a:ext cx="1906327" cy="813545"/>
              <a:chOff x="1409744" y="5636223"/>
              <a:chExt cx="1906327" cy="1073483"/>
            </a:xfrm>
          </p:grpSpPr>
          <p:sp>
            <p:nvSpPr>
              <p:cNvPr id="249" name="任意多边形: 形状 35">
                <a:extLst>
                  <a:ext uri="{FF2B5EF4-FFF2-40B4-BE49-F238E27FC236}">
                    <a16:creationId xmlns:a16="http://schemas.microsoft.com/office/drawing/2014/main" xmlns="" id="{8AE854A6-1C97-AE43-54B3-92D01522FFEE}"/>
                  </a:ext>
                </a:extLst>
              </p:cNvPr>
              <p:cNvSpPr/>
              <p:nvPr/>
            </p:nvSpPr>
            <p:spPr>
              <a:xfrm>
                <a:off x="1409744" y="5636223"/>
                <a:ext cx="1906327" cy="1073483"/>
              </a:xfrm>
              <a:custGeom>
                <a:avLst/>
                <a:gdLst>
                  <a:gd name="connsiteX0" fmla="*/ 1745467 w 3499936"/>
                  <a:gd name="connsiteY0" fmla="*/ 0 h 1652856"/>
                  <a:gd name="connsiteX1" fmla="*/ 2225801 w 3499936"/>
                  <a:gd name="connsiteY1" fmla="*/ 136948 h 1652856"/>
                  <a:gd name="connsiteX2" fmla="*/ 2346258 w 3499936"/>
                  <a:gd name="connsiteY2" fmla="*/ 229712 h 1652856"/>
                  <a:gd name="connsiteX3" fmla="*/ 2435041 w 3499936"/>
                  <a:gd name="connsiteY3" fmla="*/ 182472 h 1652856"/>
                  <a:gd name="connsiteX4" fmla="*/ 2757094 w 3499936"/>
                  <a:gd name="connsiteY4" fmla="*/ 114662 h 1652856"/>
                  <a:gd name="connsiteX5" fmla="*/ 3499936 w 3499936"/>
                  <a:gd name="connsiteY5" fmla="*/ 802318 h 1652856"/>
                  <a:gd name="connsiteX6" fmla="*/ 2757094 w 3499936"/>
                  <a:gd name="connsiteY6" fmla="*/ 1489974 h 1652856"/>
                  <a:gd name="connsiteX7" fmla="*/ 2682743 w 3499936"/>
                  <a:gd name="connsiteY7" fmla="*/ 1483036 h 1652856"/>
                  <a:gd name="connsiteX8" fmla="*/ 2616998 w 3499936"/>
                  <a:gd name="connsiteY8" fmla="*/ 1535415 h 1652856"/>
                  <a:gd name="connsiteX9" fmla="*/ 2218839 w 3499936"/>
                  <a:gd name="connsiteY9" fmla="*/ 1652856 h 1652856"/>
                  <a:gd name="connsiteX10" fmla="*/ 1941645 w 3499936"/>
                  <a:gd name="connsiteY10" fmla="*/ 1598817 h 1652856"/>
                  <a:gd name="connsiteX11" fmla="*/ 1919543 w 3499936"/>
                  <a:gd name="connsiteY11" fmla="*/ 1587232 h 1652856"/>
                  <a:gd name="connsiteX12" fmla="*/ 1918607 w 3499936"/>
                  <a:gd name="connsiteY12" fmla="*/ 1587457 h 1652856"/>
                  <a:gd name="connsiteX13" fmla="*/ 1745467 w 3499936"/>
                  <a:gd name="connsiteY13" fmla="*/ 1603748 h 1652856"/>
                  <a:gd name="connsiteX14" fmla="*/ 1265133 w 3499936"/>
                  <a:gd name="connsiteY14" fmla="*/ 1466801 h 1652856"/>
                  <a:gd name="connsiteX15" fmla="*/ 1259489 w 3499936"/>
                  <a:gd name="connsiteY15" fmla="*/ 1462454 h 1652856"/>
                  <a:gd name="connsiteX16" fmla="*/ 1193509 w 3499936"/>
                  <a:gd name="connsiteY16" fmla="*/ 1491120 h 1652856"/>
                  <a:gd name="connsiteX17" fmla="*/ 859106 w 3499936"/>
                  <a:gd name="connsiteY17" fmla="*/ 1545159 h 1652856"/>
                  <a:gd name="connsiteX18" fmla="*/ 0 w 3499936"/>
                  <a:gd name="connsiteY18" fmla="*/ 857503 h 1652856"/>
                  <a:gd name="connsiteX19" fmla="*/ 859106 w 3499936"/>
                  <a:gd name="connsiteY19" fmla="*/ 169847 h 1652856"/>
                  <a:gd name="connsiteX20" fmla="*/ 1032246 w 3499936"/>
                  <a:gd name="connsiteY20" fmla="*/ 183818 h 1652856"/>
                  <a:gd name="connsiteX21" fmla="*/ 1162308 w 3499936"/>
                  <a:gd name="connsiteY21" fmla="*/ 216134 h 1652856"/>
                  <a:gd name="connsiteX22" fmla="*/ 1265133 w 3499936"/>
                  <a:gd name="connsiteY22" fmla="*/ 136948 h 1652856"/>
                  <a:gd name="connsiteX23" fmla="*/ 1745467 w 3499936"/>
                  <a:gd name="connsiteY23" fmla="*/ 0 h 1652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9936" h="1652856">
                    <a:moveTo>
                      <a:pt x="1745467" y="0"/>
                    </a:moveTo>
                    <a:cubicBezTo>
                      <a:pt x="1923394" y="0"/>
                      <a:pt x="2088687" y="50486"/>
                      <a:pt x="2225801" y="136948"/>
                    </a:cubicBezTo>
                    <a:lnTo>
                      <a:pt x="2346258" y="229712"/>
                    </a:lnTo>
                    <a:lnTo>
                      <a:pt x="2435041" y="182472"/>
                    </a:lnTo>
                    <a:cubicBezTo>
                      <a:pt x="2532467" y="139015"/>
                      <a:pt x="2641708" y="114662"/>
                      <a:pt x="2757094" y="114662"/>
                    </a:cubicBezTo>
                    <a:cubicBezTo>
                      <a:pt x="3167354" y="114662"/>
                      <a:pt x="3499936" y="422536"/>
                      <a:pt x="3499936" y="802318"/>
                    </a:cubicBezTo>
                    <a:cubicBezTo>
                      <a:pt x="3499936" y="1182100"/>
                      <a:pt x="3167354" y="1489974"/>
                      <a:pt x="2757094" y="1489974"/>
                    </a:cubicBezTo>
                    <a:lnTo>
                      <a:pt x="2682743" y="1483036"/>
                    </a:lnTo>
                    <a:lnTo>
                      <a:pt x="2616998" y="1535415"/>
                    </a:lnTo>
                    <a:cubicBezTo>
                      <a:pt x="2503341" y="1609561"/>
                      <a:pt x="2366326" y="1652856"/>
                      <a:pt x="2218839" y="1652856"/>
                    </a:cubicBezTo>
                    <a:cubicBezTo>
                      <a:pt x="2120514" y="1652856"/>
                      <a:pt x="2026844" y="1633614"/>
                      <a:pt x="1941645" y="1598817"/>
                    </a:cubicBezTo>
                    <a:lnTo>
                      <a:pt x="1919543" y="1587232"/>
                    </a:lnTo>
                    <a:lnTo>
                      <a:pt x="1918607" y="1587457"/>
                    </a:lnTo>
                    <a:cubicBezTo>
                      <a:pt x="1862681" y="1598139"/>
                      <a:pt x="1804776" y="1603748"/>
                      <a:pt x="1745467" y="1603748"/>
                    </a:cubicBezTo>
                    <a:cubicBezTo>
                      <a:pt x="1567540" y="1603748"/>
                      <a:pt x="1402247" y="1553262"/>
                      <a:pt x="1265133" y="1466801"/>
                    </a:cubicBezTo>
                    <a:lnTo>
                      <a:pt x="1259489" y="1462454"/>
                    </a:lnTo>
                    <a:lnTo>
                      <a:pt x="1193509" y="1491120"/>
                    </a:lnTo>
                    <a:cubicBezTo>
                      <a:pt x="1090727" y="1525917"/>
                      <a:pt x="977724" y="1545159"/>
                      <a:pt x="859106" y="1545159"/>
                    </a:cubicBezTo>
                    <a:cubicBezTo>
                      <a:pt x="384635" y="1545159"/>
                      <a:pt x="0" y="1237285"/>
                      <a:pt x="0" y="857503"/>
                    </a:cubicBezTo>
                    <a:cubicBezTo>
                      <a:pt x="0" y="477721"/>
                      <a:pt x="384635" y="169847"/>
                      <a:pt x="859106" y="169847"/>
                    </a:cubicBezTo>
                    <a:cubicBezTo>
                      <a:pt x="918415" y="169847"/>
                      <a:pt x="976320" y="174658"/>
                      <a:pt x="1032246" y="183818"/>
                    </a:cubicBezTo>
                    <a:lnTo>
                      <a:pt x="1162308" y="216134"/>
                    </a:lnTo>
                    <a:lnTo>
                      <a:pt x="1265133" y="136948"/>
                    </a:lnTo>
                    <a:cubicBezTo>
                      <a:pt x="1402247" y="50486"/>
                      <a:pt x="1567540" y="0"/>
                      <a:pt x="17454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F3593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0" name="Hộp Văn bản 249">
                <a:extLst>
                  <a:ext uri="{FF2B5EF4-FFF2-40B4-BE49-F238E27FC236}">
                    <a16:creationId xmlns:a16="http://schemas.microsoft.com/office/drawing/2014/main" xmlns="" id="{18A5BFC6-500B-15F8-8C93-3129372F1E5A}"/>
                  </a:ext>
                </a:extLst>
              </p:cNvPr>
              <p:cNvSpPr txBox="1"/>
              <p:nvPr/>
            </p:nvSpPr>
            <p:spPr>
              <a:xfrm>
                <a:off x="1684355" y="5809281"/>
                <a:ext cx="1588760" cy="77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64 301</a:t>
                </a:r>
                <a:endParaRPr lang="vi-VN" sz="3200" b="1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xmlns="" id="{0C951266-01AE-7DFF-0F8F-340E5E36CDCB}"/>
              </a:ext>
            </a:extLst>
          </p:cNvPr>
          <p:cNvGrpSpPr/>
          <p:nvPr/>
        </p:nvGrpSpPr>
        <p:grpSpPr>
          <a:xfrm>
            <a:off x="3375025" y="5740064"/>
            <a:ext cx="2589075" cy="813545"/>
            <a:chOff x="3375025" y="5740064"/>
            <a:chExt cx="2589075" cy="813545"/>
          </a:xfrm>
        </p:grpSpPr>
        <p:pic>
          <p:nvPicPr>
            <p:cNvPr id="244" name="Đồ họa 243">
              <a:extLst>
                <a:ext uri="{FF2B5EF4-FFF2-40B4-BE49-F238E27FC236}">
                  <a16:creationId xmlns:a16="http://schemas.microsoft.com/office/drawing/2014/main" xmlns="" id="{61BABC52-8509-497E-57AF-33B18711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375025" y="5779491"/>
              <a:ext cx="666750" cy="723900"/>
            </a:xfrm>
            <a:prstGeom prst="rect">
              <a:avLst/>
            </a:prstGeom>
          </p:spPr>
        </p:pic>
        <p:grpSp>
          <p:nvGrpSpPr>
            <p:cNvPr id="255" name="Nhóm 254">
              <a:extLst>
                <a:ext uri="{FF2B5EF4-FFF2-40B4-BE49-F238E27FC236}">
                  <a16:creationId xmlns:a16="http://schemas.microsoft.com/office/drawing/2014/main" xmlns="" id="{5519F057-239F-FCD7-EB0D-C7AFFE9F26D5}"/>
                </a:ext>
              </a:extLst>
            </p:cNvPr>
            <p:cNvGrpSpPr/>
            <p:nvPr/>
          </p:nvGrpSpPr>
          <p:grpSpPr>
            <a:xfrm>
              <a:off x="4057773" y="5740064"/>
              <a:ext cx="1906327" cy="813545"/>
              <a:chOff x="1409744" y="5636223"/>
              <a:chExt cx="1906327" cy="1073483"/>
            </a:xfrm>
          </p:grpSpPr>
          <p:sp>
            <p:nvSpPr>
              <p:cNvPr id="32" name="任意多边形: 形状 35">
                <a:extLst>
                  <a:ext uri="{FF2B5EF4-FFF2-40B4-BE49-F238E27FC236}">
                    <a16:creationId xmlns:a16="http://schemas.microsoft.com/office/drawing/2014/main" xmlns="" id="{2C6219FD-28F9-BE49-C383-A96598DAFF54}"/>
                  </a:ext>
                </a:extLst>
              </p:cNvPr>
              <p:cNvSpPr/>
              <p:nvPr/>
            </p:nvSpPr>
            <p:spPr>
              <a:xfrm>
                <a:off x="1409744" y="5636223"/>
                <a:ext cx="1906327" cy="1073483"/>
              </a:xfrm>
              <a:custGeom>
                <a:avLst/>
                <a:gdLst>
                  <a:gd name="connsiteX0" fmla="*/ 1745467 w 3499936"/>
                  <a:gd name="connsiteY0" fmla="*/ 0 h 1652856"/>
                  <a:gd name="connsiteX1" fmla="*/ 2225801 w 3499936"/>
                  <a:gd name="connsiteY1" fmla="*/ 136948 h 1652856"/>
                  <a:gd name="connsiteX2" fmla="*/ 2346258 w 3499936"/>
                  <a:gd name="connsiteY2" fmla="*/ 229712 h 1652856"/>
                  <a:gd name="connsiteX3" fmla="*/ 2435041 w 3499936"/>
                  <a:gd name="connsiteY3" fmla="*/ 182472 h 1652856"/>
                  <a:gd name="connsiteX4" fmla="*/ 2757094 w 3499936"/>
                  <a:gd name="connsiteY4" fmla="*/ 114662 h 1652856"/>
                  <a:gd name="connsiteX5" fmla="*/ 3499936 w 3499936"/>
                  <a:gd name="connsiteY5" fmla="*/ 802318 h 1652856"/>
                  <a:gd name="connsiteX6" fmla="*/ 2757094 w 3499936"/>
                  <a:gd name="connsiteY6" fmla="*/ 1489974 h 1652856"/>
                  <a:gd name="connsiteX7" fmla="*/ 2682743 w 3499936"/>
                  <a:gd name="connsiteY7" fmla="*/ 1483036 h 1652856"/>
                  <a:gd name="connsiteX8" fmla="*/ 2616998 w 3499936"/>
                  <a:gd name="connsiteY8" fmla="*/ 1535415 h 1652856"/>
                  <a:gd name="connsiteX9" fmla="*/ 2218839 w 3499936"/>
                  <a:gd name="connsiteY9" fmla="*/ 1652856 h 1652856"/>
                  <a:gd name="connsiteX10" fmla="*/ 1941645 w 3499936"/>
                  <a:gd name="connsiteY10" fmla="*/ 1598817 h 1652856"/>
                  <a:gd name="connsiteX11" fmla="*/ 1919543 w 3499936"/>
                  <a:gd name="connsiteY11" fmla="*/ 1587232 h 1652856"/>
                  <a:gd name="connsiteX12" fmla="*/ 1918607 w 3499936"/>
                  <a:gd name="connsiteY12" fmla="*/ 1587457 h 1652856"/>
                  <a:gd name="connsiteX13" fmla="*/ 1745467 w 3499936"/>
                  <a:gd name="connsiteY13" fmla="*/ 1603748 h 1652856"/>
                  <a:gd name="connsiteX14" fmla="*/ 1265133 w 3499936"/>
                  <a:gd name="connsiteY14" fmla="*/ 1466801 h 1652856"/>
                  <a:gd name="connsiteX15" fmla="*/ 1259489 w 3499936"/>
                  <a:gd name="connsiteY15" fmla="*/ 1462454 h 1652856"/>
                  <a:gd name="connsiteX16" fmla="*/ 1193509 w 3499936"/>
                  <a:gd name="connsiteY16" fmla="*/ 1491120 h 1652856"/>
                  <a:gd name="connsiteX17" fmla="*/ 859106 w 3499936"/>
                  <a:gd name="connsiteY17" fmla="*/ 1545159 h 1652856"/>
                  <a:gd name="connsiteX18" fmla="*/ 0 w 3499936"/>
                  <a:gd name="connsiteY18" fmla="*/ 857503 h 1652856"/>
                  <a:gd name="connsiteX19" fmla="*/ 859106 w 3499936"/>
                  <a:gd name="connsiteY19" fmla="*/ 169847 h 1652856"/>
                  <a:gd name="connsiteX20" fmla="*/ 1032246 w 3499936"/>
                  <a:gd name="connsiteY20" fmla="*/ 183818 h 1652856"/>
                  <a:gd name="connsiteX21" fmla="*/ 1162308 w 3499936"/>
                  <a:gd name="connsiteY21" fmla="*/ 216134 h 1652856"/>
                  <a:gd name="connsiteX22" fmla="*/ 1265133 w 3499936"/>
                  <a:gd name="connsiteY22" fmla="*/ 136948 h 1652856"/>
                  <a:gd name="connsiteX23" fmla="*/ 1745467 w 3499936"/>
                  <a:gd name="connsiteY23" fmla="*/ 0 h 1652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9936" h="1652856">
                    <a:moveTo>
                      <a:pt x="1745467" y="0"/>
                    </a:moveTo>
                    <a:cubicBezTo>
                      <a:pt x="1923394" y="0"/>
                      <a:pt x="2088687" y="50486"/>
                      <a:pt x="2225801" y="136948"/>
                    </a:cubicBezTo>
                    <a:lnTo>
                      <a:pt x="2346258" y="229712"/>
                    </a:lnTo>
                    <a:lnTo>
                      <a:pt x="2435041" y="182472"/>
                    </a:lnTo>
                    <a:cubicBezTo>
                      <a:pt x="2532467" y="139015"/>
                      <a:pt x="2641708" y="114662"/>
                      <a:pt x="2757094" y="114662"/>
                    </a:cubicBezTo>
                    <a:cubicBezTo>
                      <a:pt x="3167354" y="114662"/>
                      <a:pt x="3499936" y="422536"/>
                      <a:pt x="3499936" y="802318"/>
                    </a:cubicBezTo>
                    <a:cubicBezTo>
                      <a:pt x="3499936" y="1182100"/>
                      <a:pt x="3167354" y="1489974"/>
                      <a:pt x="2757094" y="1489974"/>
                    </a:cubicBezTo>
                    <a:lnTo>
                      <a:pt x="2682743" y="1483036"/>
                    </a:lnTo>
                    <a:lnTo>
                      <a:pt x="2616998" y="1535415"/>
                    </a:lnTo>
                    <a:cubicBezTo>
                      <a:pt x="2503341" y="1609561"/>
                      <a:pt x="2366326" y="1652856"/>
                      <a:pt x="2218839" y="1652856"/>
                    </a:cubicBezTo>
                    <a:cubicBezTo>
                      <a:pt x="2120514" y="1652856"/>
                      <a:pt x="2026844" y="1633614"/>
                      <a:pt x="1941645" y="1598817"/>
                    </a:cubicBezTo>
                    <a:lnTo>
                      <a:pt x="1919543" y="1587232"/>
                    </a:lnTo>
                    <a:lnTo>
                      <a:pt x="1918607" y="1587457"/>
                    </a:lnTo>
                    <a:cubicBezTo>
                      <a:pt x="1862681" y="1598139"/>
                      <a:pt x="1804776" y="1603748"/>
                      <a:pt x="1745467" y="1603748"/>
                    </a:cubicBezTo>
                    <a:cubicBezTo>
                      <a:pt x="1567540" y="1603748"/>
                      <a:pt x="1402247" y="1553262"/>
                      <a:pt x="1265133" y="1466801"/>
                    </a:cubicBezTo>
                    <a:lnTo>
                      <a:pt x="1259489" y="1462454"/>
                    </a:lnTo>
                    <a:lnTo>
                      <a:pt x="1193509" y="1491120"/>
                    </a:lnTo>
                    <a:cubicBezTo>
                      <a:pt x="1090727" y="1525917"/>
                      <a:pt x="977724" y="1545159"/>
                      <a:pt x="859106" y="1545159"/>
                    </a:cubicBezTo>
                    <a:cubicBezTo>
                      <a:pt x="384635" y="1545159"/>
                      <a:pt x="0" y="1237285"/>
                      <a:pt x="0" y="857503"/>
                    </a:cubicBezTo>
                    <a:cubicBezTo>
                      <a:pt x="0" y="477721"/>
                      <a:pt x="384635" y="169847"/>
                      <a:pt x="859106" y="169847"/>
                    </a:cubicBezTo>
                    <a:cubicBezTo>
                      <a:pt x="918415" y="169847"/>
                      <a:pt x="976320" y="174658"/>
                      <a:pt x="1032246" y="183818"/>
                    </a:cubicBezTo>
                    <a:lnTo>
                      <a:pt x="1162308" y="216134"/>
                    </a:lnTo>
                    <a:lnTo>
                      <a:pt x="1265133" y="136948"/>
                    </a:lnTo>
                    <a:cubicBezTo>
                      <a:pt x="1402247" y="50486"/>
                      <a:pt x="1567540" y="0"/>
                      <a:pt x="17454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FFC91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xmlns="" id="{A0D60FE3-0E31-DB23-5CC1-BDF11CB921F8}"/>
                  </a:ext>
                </a:extLst>
              </p:cNvPr>
              <p:cNvSpPr txBox="1"/>
              <p:nvPr/>
            </p:nvSpPr>
            <p:spPr>
              <a:xfrm>
                <a:off x="1684355" y="5809281"/>
                <a:ext cx="1588760" cy="77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80 458</a:t>
                </a:r>
                <a:endParaRPr lang="vi-VN" sz="3200" b="1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xmlns="" id="{BD2E8899-A43B-2B28-A7BF-A86A3231BA39}"/>
              </a:ext>
            </a:extLst>
          </p:cNvPr>
          <p:cNvGrpSpPr/>
          <p:nvPr/>
        </p:nvGrpSpPr>
        <p:grpSpPr>
          <a:xfrm>
            <a:off x="6297665" y="5717900"/>
            <a:ext cx="2633150" cy="835709"/>
            <a:chOff x="6297665" y="5717900"/>
            <a:chExt cx="2633150" cy="835709"/>
          </a:xfrm>
        </p:grpSpPr>
        <p:pic>
          <p:nvPicPr>
            <p:cNvPr id="246" name="Đồ họa 245">
              <a:extLst>
                <a:ext uri="{FF2B5EF4-FFF2-40B4-BE49-F238E27FC236}">
                  <a16:creationId xmlns:a16="http://schemas.microsoft.com/office/drawing/2014/main" xmlns="" id="{63BB1BE9-9353-353B-BD6D-EB9347589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297665" y="5820184"/>
              <a:ext cx="685800" cy="733425"/>
            </a:xfrm>
            <a:prstGeom prst="rect">
              <a:avLst/>
            </a:prstGeom>
          </p:spPr>
        </p:pic>
        <p:grpSp>
          <p:nvGrpSpPr>
            <p:cNvPr id="34" name="Nhóm 33">
              <a:extLst>
                <a:ext uri="{FF2B5EF4-FFF2-40B4-BE49-F238E27FC236}">
                  <a16:creationId xmlns:a16="http://schemas.microsoft.com/office/drawing/2014/main" xmlns="" id="{3EE04C01-D922-24BC-07D8-ABB1E565ABB4}"/>
                </a:ext>
              </a:extLst>
            </p:cNvPr>
            <p:cNvGrpSpPr/>
            <p:nvPr/>
          </p:nvGrpSpPr>
          <p:grpSpPr>
            <a:xfrm>
              <a:off x="7024488" y="5717900"/>
              <a:ext cx="1906327" cy="813545"/>
              <a:chOff x="1409744" y="5636223"/>
              <a:chExt cx="1906327" cy="1073483"/>
            </a:xfrm>
          </p:grpSpPr>
          <p:sp>
            <p:nvSpPr>
              <p:cNvPr id="40" name="任意多边形: 形状 35">
                <a:extLst>
                  <a:ext uri="{FF2B5EF4-FFF2-40B4-BE49-F238E27FC236}">
                    <a16:creationId xmlns:a16="http://schemas.microsoft.com/office/drawing/2014/main" xmlns="" id="{3FE0ABA9-457F-52C1-0167-2A4FB2A1D4F1}"/>
                  </a:ext>
                </a:extLst>
              </p:cNvPr>
              <p:cNvSpPr/>
              <p:nvPr/>
            </p:nvSpPr>
            <p:spPr>
              <a:xfrm>
                <a:off x="1409744" y="5636223"/>
                <a:ext cx="1906327" cy="1073483"/>
              </a:xfrm>
              <a:custGeom>
                <a:avLst/>
                <a:gdLst>
                  <a:gd name="connsiteX0" fmla="*/ 1745467 w 3499936"/>
                  <a:gd name="connsiteY0" fmla="*/ 0 h 1652856"/>
                  <a:gd name="connsiteX1" fmla="*/ 2225801 w 3499936"/>
                  <a:gd name="connsiteY1" fmla="*/ 136948 h 1652856"/>
                  <a:gd name="connsiteX2" fmla="*/ 2346258 w 3499936"/>
                  <a:gd name="connsiteY2" fmla="*/ 229712 h 1652856"/>
                  <a:gd name="connsiteX3" fmla="*/ 2435041 w 3499936"/>
                  <a:gd name="connsiteY3" fmla="*/ 182472 h 1652856"/>
                  <a:gd name="connsiteX4" fmla="*/ 2757094 w 3499936"/>
                  <a:gd name="connsiteY4" fmla="*/ 114662 h 1652856"/>
                  <a:gd name="connsiteX5" fmla="*/ 3499936 w 3499936"/>
                  <a:gd name="connsiteY5" fmla="*/ 802318 h 1652856"/>
                  <a:gd name="connsiteX6" fmla="*/ 2757094 w 3499936"/>
                  <a:gd name="connsiteY6" fmla="*/ 1489974 h 1652856"/>
                  <a:gd name="connsiteX7" fmla="*/ 2682743 w 3499936"/>
                  <a:gd name="connsiteY7" fmla="*/ 1483036 h 1652856"/>
                  <a:gd name="connsiteX8" fmla="*/ 2616998 w 3499936"/>
                  <a:gd name="connsiteY8" fmla="*/ 1535415 h 1652856"/>
                  <a:gd name="connsiteX9" fmla="*/ 2218839 w 3499936"/>
                  <a:gd name="connsiteY9" fmla="*/ 1652856 h 1652856"/>
                  <a:gd name="connsiteX10" fmla="*/ 1941645 w 3499936"/>
                  <a:gd name="connsiteY10" fmla="*/ 1598817 h 1652856"/>
                  <a:gd name="connsiteX11" fmla="*/ 1919543 w 3499936"/>
                  <a:gd name="connsiteY11" fmla="*/ 1587232 h 1652856"/>
                  <a:gd name="connsiteX12" fmla="*/ 1918607 w 3499936"/>
                  <a:gd name="connsiteY12" fmla="*/ 1587457 h 1652856"/>
                  <a:gd name="connsiteX13" fmla="*/ 1745467 w 3499936"/>
                  <a:gd name="connsiteY13" fmla="*/ 1603748 h 1652856"/>
                  <a:gd name="connsiteX14" fmla="*/ 1265133 w 3499936"/>
                  <a:gd name="connsiteY14" fmla="*/ 1466801 h 1652856"/>
                  <a:gd name="connsiteX15" fmla="*/ 1259489 w 3499936"/>
                  <a:gd name="connsiteY15" fmla="*/ 1462454 h 1652856"/>
                  <a:gd name="connsiteX16" fmla="*/ 1193509 w 3499936"/>
                  <a:gd name="connsiteY16" fmla="*/ 1491120 h 1652856"/>
                  <a:gd name="connsiteX17" fmla="*/ 859106 w 3499936"/>
                  <a:gd name="connsiteY17" fmla="*/ 1545159 h 1652856"/>
                  <a:gd name="connsiteX18" fmla="*/ 0 w 3499936"/>
                  <a:gd name="connsiteY18" fmla="*/ 857503 h 1652856"/>
                  <a:gd name="connsiteX19" fmla="*/ 859106 w 3499936"/>
                  <a:gd name="connsiteY19" fmla="*/ 169847 h 1652856"/>
                  <a:gd name="connsiteX20" fmla="*/ 1032246 w 3499936"/>
                  <a:gd name="connsiteY20" fmla="*/ 183818 h 1652856"/>
                  <a:gd name="connsiteX21" fmla="*/ 1162308 w 3499936"/>
                  <a:gd name="connsiteY21" fmla="*/ 216134 h 1652856"/>
                  <a:gd name="connsiteX22" fmla="*/ 1265133 w 3499936"/>
                  <a:gd name="connsiteY22" fmla="*/ 136948 h 1652856"/>
                  <a:gd name="connsiteX23" fmla="*/ 1745467 w 3499936"/>
                  <a:gd name="connsiteY23" fmla="*/ 0 h 1652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9936" h="1652856">
                    <a:moveTo>
                      <a:pt x="1745467" y="0"/>
                    </a:moveTo>
                    <a:cubicBezTo>
                      <a:pt x="1923394" y="0"/>
                      <a:pt x="2088687" y="50486"/>
                      <a:pt x="2225801" y="136948"/>
                    </a:cubicBezTo>
                    <a:lnTo>
                      <a:pt x="2346258" y="229712"/>
                    </a:lnTo>
                    <a:lnTo>
                      <a:pt x="2435041" y="182472"/>
                    </a:lnTo>
                    <a:cubicBezTo>
                      <a:pt x="2532467" y="139015"/>
                      <a:pt x="2641708" y="114662"/>
                      <a:pt x="2757094" y="114662"/>
                    </a:cubicBezTo>
                    <a:cubicBezTo>
                      <a:pt x="3167354" y="114662"/>
                      <a:pt x="3499936" y="422536"/>
                      <a:pt x="3499936" y="802318"/>
                    </a:cubicBezTo>
                    <a:cubicBezTo>
                      <a:pt x="3499936" y="1182100"/>
                      <a:pt x="3167354" y="1489974"/>
                      <a:pt x="2757094" y="1489974"/>
                    </a:cubicBezTo>
                    <a:lnTo>
                      <a:pt x="2682743" y="1483036"/>
                    </a:lnTo>
                    <a:lnTo>
                      <a:pt x="2616998" y="1535415"/>
                    </a:lnTo>
                    <a:cubicBezTo>
                      <a:pt x="2503341" y="1609561"/>
                      <a:pt x="2366326" y="1652856"/>
                      <a:pt x="2218839" y="1652856"/>
                    </a:cubicBezTo>
                    <a:cubicBezTo>
                      <a:pt x="2120514" y="1652856"/>
                      <a:pt x="2026844" y="1633614"/>
                      <a:pt x="1941645" y="1598817"/>
                    </a:cubicBezTo>
                    <a:lnTo>
                      <a:pt x="1919543" y="1587232"/>
                    </a:lnTo>
                    <a:lnTo>
                      <a:pt x="1918607" y="1587457"/>
                    </a:lnTo>
                    <a:cubicBezTo>
                      <a:pt x="1862681" y="1598139"/>
                      <a:pt x="1804776" y="1603748"/>
                      <a:pt x="1745467" y="1603748"/>
                    </a:cubicBezTo>
                    <a:cubicBezTo>
                      <a:pt x="1567540" y="1603748"/>
                      <a:pt x="1402247" y="1553262"/>
                      <a:pt x="1265133" y="1466801"/>
                    </a:cubicBezTo>
                    <a:lnTo>
                      <a:pt x="1259489" y="1462454"/>
                    </a:lnTo>
                    <a:lnTo>
                      <a:pt x="1193509" y="1491120"/>
                    </a:lnTo>
                    <a:cubicBezTo>
                      <a:pt x="1090727" y="1525917"/>
                      <a:pt x="977724" y="1545159"/>
                      <a:pt x="859106" y="1545159"/>
                    </a:cubicBezTo>
                    <a:cubicBezTo>
                      <a:pt x="384635" y="1545159"/>
                      <a:pt x="0" y="1237285"/>
                      <a:pt x="0" y="857503"/>
                    </a:cubicBezTo>
                    <a:cubicBezTo>
                      <a:pt x="0" y="477721"/>
                      <a:pt x="384635" y="169847"/>
                      <a:pt x="859106" y="169847"/>
                    </a:cubicBezTo>
                    <a:cubicBezTo>
                      <a:pt x="918415" y="169847"/>
                      <a:pt x="976320" y="174658"/>
                      <a:pt x="1032246" y="183818"/>
                    </a:cubicBezTo>
                    <a:lnTo>
                      <a:pt x="1162308" y="216134"/>
                    </a:lnTo>
                    <a:lnTo>
                      <a:pt x="1265133" y="136948"/>
                    </a:lnTo>
                    <a:cubicBezTo>
                      <a:pt x="1402247" y="50486"/>
                      <a:pt x="1567540" y="0"/>
                      <a:pt x="17454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B6D94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xmlns="" id="{D55496BF-6287-A8CC-B10F-7EE5D63B1D47}"/>
                  </a:ext>
                </a:extLst>
              </p:cNvPr>
              <p:cNvSpPr txBox="1"/>
              <p:nvPr/>
            </p:nvSpPr>
            <p:spPr>
              <a:xfrm>
                <a:off x="1684355" y="5809281"/>
                <a:ext cx="1588760" cy="77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82 361</a:t>
                </a:r>
                <a:endParaRPr lang="vi-VN" sz="3200" b="1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xmlns="" id="{D070CB4E-1902-6981-21A6-9DBC46CC2947}"/>
              </a:ext>
            </a:extLst>
          </p:cNvPr>
          <p:cNvGrpSpPr/>
          <p:nvPr/>
        </p:nvGrpSpPr>
        <p:grpSpPr>
          <a:xfrm>
            <a:off x="9206777" y="5709584"/>
            <a:ext cx="2658896" cy="813545"/>
            <a:chOff x="9206777" y="5709584"/>
            <a:chExt cx="2658896" cy="813545"/>
          </a:xfrm>
        </p:grpSpPr>
        <p:pic>
          <p:nvPicPr>
            <p:cNvPr id="248" name="Đồ họa 247">
              <a:extLst>
                <a:ext uri="{FF2B5EF4-FFF2-40B4-BE49-F238E27FC236}">
                  <a16:creationId xmlns:a16="http://schemas.microsoft.com/office/drawing/2014/main" xmlns="" id="{43E93BD6-8AB7-B71D-D887-762AF8100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9206777" y="5739428"/>
              <a:ext cx="685800" cy="733425"/>
            </a:xfrm>
            <a:prstGeom prst="rect">
              <a:avLst/>
            </a:prstGeom>
          </p:spPr>
        </p:pic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xmlns="" id="{A6E4B58C-B876-AB7B-48ED-D632D2EE0ABB}"/>
                </a:ext>
              </a:extLst>
            </p:cNvPr>
            <p:cNvGrpSpPr/>
            <p:nvPr/>
          </p:nvGrpSpPr>
          <p:grpSpPr>
            <a:xfrm>
              <a:off x="9959346" y="5709584"/>
              <a:ext cx="1906327" cy="813545"/>
              <a:chOff x="1409744" y="5636223"/>
              <a:chExt cx="1906327" cy="1073483"/>
            </a:xfrm>
          </p:grpSpPr>
          <p:sp>
            <p:nvSpPr>
              <p:cNvPr id="43" name="任意多边形: 形状 35">
                <a:extLst>
                  <a:ext uri="{FF2B5EF4-FFF2-40B4-BE49-F238E27FC236}">
                    <a16:creationId xmlns:a16="http://schemas.microsoft.com/office/drawing/2014/main" xmlns="" id="{C065D2E7-E75A-79A2-DBC2-9490E5005F9F}"/>
                  </a:ext>
                </a:extLst>
              </p:cNvPr>
              <p:cNvSpPr/>
              <p:nvPr/>
            </p:nvSpPr>
            <p:spPr>
              <a:xfrm>
                <a:off x="1409744" y="5636223"/>
                <a:ext cx="1906327" cy="1073483"/>
              </a:xfrm>
              <a:custGeom>
                <a:avLst/>
                <a:gdLst>
                  <a:gd name="connsiteX0" fmla="*/ 1745467 w 3499936"/>
                  <a:gd name="connsiteY0" fmla="*/ 0 h 1652856"/>
                  <a:gd name="connsiteX1" fmla="*/ 2225801 w 3499936"/>
                  <a:gd name="connsiteY1" fmla="*/ 136948 h 1652856"/>
                  <a:gd name="connsiteX2" fmla="*/ 2346258 w 3499936"/>
                  <a:gd name="connsiteY2" fmla="*/ 229712 h 1652856"/>
                  <a:gd name="connsiteX3" fmla="*/ 2435041 w 3499936"/>
                  <a:gd name="connsiteY3" fmla="*/ 182472 h 1652856"/>
                  <a:gd name="connsiteX4" fmla="*/ 2757094 w 3499936"/>
                  <a:gd name="connsiteY4" fmla="*/ 114662 h 1652856"/>
                  <a:gd name="connsiteX5" fmla="*/ 3499936 w 3499936"/>
                  <a:gd name="connsiteY5" fmla="*/ 802318 h 1652856"/>
                  <a:gd name="connsiteX6" fmla="*/ 2757094 w 3499936"/>
                  <a:gd name="connsiteY6" fmla="*/ 1489974 h 1652856"/>
                  <a:gd name="connsiteX7" fmla="*/ 2682743 w 3499936"/>
                  <a:gd name="connsiteY7" fmla="*/ 1483036 h 1652856"/>
                  <a:gd name="connsiteX8" fmla="*/ 2616998 w 3499936"/>
                  <a:gd name="connsiteY8" fmla="*/ 1535415 h 1652856"/>
                  <a:gd name="connsiteX9" fmla="*/ 2218839 w 3499936"/>
                  <a:gd name="connsiteY9" fmla="*/ 1652856 h 1652856"/>
                  <a:gd name="connsiteX10" fmla="*/ 1941645 w 3499936"/>
                  <a:gd name="connsiteY10" fmla="*/ 1598817 h 1652856"/>
                  <a:gd name="connsiteX11" fmla="*/ 1919543 w 3499936"/>
                  <a:gd name="connsiteY11" fmla="*/ 1587232 h 1652856"/>
                  <a:gd name="connsiteX12" fmla="*/ 1918607 w 3499936"/>
                  <a:gd name="connsiteY12" fmla="*/ 1587457 h 1652856"/>
                  <a:gd name="connsiteX13" fmla="*/ 1745467 w 3499936"/>
                  <a:gd name="connsiteY13" fmla="*/ 1603748 h 1652856"/>
                  <a:gd name="connsiteX14" fmla="*/ 1265133 w 3499936"/>
                  <a:gd name="connsiteY14" fmla="*/ 1466801 h 1652856"/>
                  <a:gd name="connsiteX15" fmla="*/ 1259489 w 3499936"/>
                  <a:gd name="connsiteY15" fmla="*/ 1462454 h 1652856"/>
                  <a:gd name="connsiteX16" fmla="*/ 1193509 w 3499936"/>
                  <a:gd name="connsiteY16" fmla="*/ 1491120 h 1652856"/>
                  <a:gd name="connsiteX17" fmla="*/ 859106 w 3499936"/>
                  <a:gd name="connsiteY17" fmla="*/ 1545159 h 1652856"/>
                  <a:gd name="connsiteX18" fmla="*/ 0 w 3499936"/>
                  <a:gd name="connsiteY18" fmla="*/ 857503 h 1652856"/>
                  <a:gd name="connsiteX19" fmla="*/ 859106 w 3499936"/>
                  <a:gd name="connsiteY19" fmla="*/ 169847 h 1652856"/>
                  <a:gd name="connsiteX20" fmla="*/ 1032246 w 3499936"/>
                  <a:gd name="connsiteY20" fmla="*/ 183818 h 1652856"/>
                  <a:gd name="connsiteX21" fmla="*/ 1162308 w 3499936"/>
                  <a:gd name="connsiteY21" fmla="*/ 216134 h 1652856"/>
                  <a:gd name="connsiteX22" fmla="*/ 1265133 w 3499936"/>
                  <a:gd name="connsiteY22" fmla="*/ 136948 h 1652856"/>
                  <a:gd name="connsiteX23" fmla="*/ 1745467 w 3499936"/>
                  <a:gd name="connsiteY23" fmla="*/ 0 h 1652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9936" h="1652856">
                    <a:moveTo>
                      <a:pt x="1745467" y="0"/>
                    </a:moveTo>
                    <a:cubicBezTo>
                      <a:pt x="1923394" y="0"/>
                      <a:pt x="2088687" y="50486"/>
                      <a:pt x="2225801" y="136948"/>
                    </a:cubicBezTo>
                    <a:lnTo>
                      <a:pt x="2346258" y="229712"/>
                    </a:lnTo>
                    <a:lnTo>
                      <a:pt x="2435041" y="182472"/>
                    </a:lnTo>
                    <a:cubicBezTo>
                      <a:pt x="2532467" y="139015"/>
                      <a:pt x="2641708" y="114662"/>
                      <a:pt x="2757094" y="114662"/>
                    </a:cubicBezTo>
                    <a:cubicBezTo>
                      <a:pt x="3167354" y="114662"/>
                      <a:pt x="3499936" y="422536"/>
                      <a:pt x="3499936" y="802318"/>
                    </a:cubicBezTo>
                    <a:cubicBezTo>
                      <a:pt x="3499936" y="1182100"/>
                      <a:pt x="3167354" y="1489974"/>
                      <a:pt x="2757094" y="1489974"/>
                    </a:cubicBezTo>
                    <a:lnTo>
                      <a:pt x="2682743" y="1483036"/>
                    </a:lnTo>
                    <a:lnTo>
                      <a:pt x="2616998" y="1535415"/>
                    </a:lnTo>
                    <a:cubicBezTo>
                      <a:pt x="2503341" y="1609561"/>
                      <a:pt x="2366326" y="1652856"/>
                      <a:pt x="2218839" y="1652856"/>
                    </a:cubicBezTo>
                    <a:cubicBezTo>
                      <a:pt x="2120514" y="1652856"/>
                      <a:pt x="2026844" y="1633614"/>
                      <a:pt x="1941645" y="1598817"/>
                    </a:cubicBezTo>
                    <a:lnTo>
                      <a:pt x="1919543" y="1587232"/>
                    </a:lnTo>
                    <a:lnTo>
                      <a:pt x="1918607" y="1587457"/>
                    </a:lnTo>
                    <a:cubicBezTo>
                      <a:pt x="1862681" y="1598139"/>
                      <a:pt x="1804776" y="1603748"/>
                      <a:pt x="1745467" y="1603748"/>
                    </a:cubicBezTo>
                    <a:cubicBezTo>
                      <a:pt x="1567540" y="1603748"/>
                      <a:pt x="1402247" y="1553262"/>
                      <a:pt x="1265133" y="1466801"/>
                    </a:cubicBezTo>
                    <a:lnTo>
                      <a:pt x="1259489" y="1462454"/>
                    </a:lnTo>
                    <a:lnTo>
                      <a:pt x="1193509" y="1491120"/>
                    </a:lnTo>
                    <a:cubicBezTo>
                      <a:pt x="1090727" y="1525917"/>
                      <a:pt x="977724" y="1545159"/>
                      <a:pt x="859106" y="1545159"/>
                    </a:cubicBezTo>
                    <a:cubicBezTo>
                      <a:pt x="384635" y="1545159"/>
                      <a:pt x="0" y="1237285"/>
                      <a:pt x="0" y="857503"/>
                    </a:cubicBezTo>
                    <a:cubicBezTo>
                      <a:pt x="0" y="477721"/>
                      <a:pt x="384635" y="169847"/>
                      <a:pt x="859106" y="169847"/>
                    </a:cubicBezTo>
                    <a:cubicBezTo>
                      <a:pt x="918415" y="169847"/>
                      <a:pt x="976320" y="174658"/>
                      <a:pt x="1032246" y="183818"/>
                    </a:cubicBezTo>
                    <a:lnTo>
                      <a:pt x="1162308" y="216134"/>
                    </a:lnTo>
                    <a:lnTo>
                      <a:pt x="1265133" y="136948"/>
                    </a:lnTo>
                    <a:cubicBezTo>
                      <a:pt x="1402247" y="50486"/>
                      <a:pt x="1567540" y="0"/>
                      <a:pt x="17454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6FD3D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xmlns="" id="{00D6A308-0B45-CC38-3728-C8E6B18AF552}"/>
                  </a:ext>
                </a:extLst>
              </p:cNvPr>
              <p:cNvSpPr txBox="1"/>
              <p:nvPr/>
            </p:nvSpPr>
            <p:spPr>
              <a:xfrm>
                <a:off x="1684355" y="5809281"/>
                <a:ext cx="1588760" cy="77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83 405</a:t>
                </a:r>
                <a:endParaRPr lang="vi-VN" sz="3200" b="1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445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Đồ họa 3">
            <a:extLst>
              <a:ext uri="{FF2B5EF4-FFF2-40B4-BE49-F238E27FC236}">
                <a16:creationId xmlns:a16="http://schemas.microsoft.com/office/drawing/2014/main" xmlns="" id="{9256E37D-74F7-9BE3-DF03-9103F87D1BDA}"/>
              </a:ext>
            </a:extLst>
          </p:cNvPr>
          <p:cNvGrpSpPr/>
          <p:nvPr/>
        </p:nvGrpSpPr>
        <p:grpSpPr>
          <a:xfrm>
            <a:off x="944881" y="463019"/>
            <a:ext cx="5099246" cy="6242580"/>
            <a:chOff x="1318962" y="189040"/>
            <a:chExt cx="4385995" cy="6501478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684030CB-2276-A907-3759-682A3637F65E}"/>
                </a:ext>
              </a:extLst>
            </p:cNvPr>
            <p:cNvSpPr/>
            <p:nvPr/>
          </p:nvSpPr>
          <p:spPr>
            <a:xfrm>
              <a:off x="1466599" y="346202"/>
              <a:ext cx="4238358" cy="6344316"/>
            </a:xfrm>
            <a:custGeom>
              <a:avLst/>
              <a:gdLst>
                <a:gd name="connsiteX0" fmla="*/ 4343400 w 4343399"/>
                <a:gd name="connsiteY0" fmla="*/ 0 h 3522345"/>
                <a:gd name="connsiteX1" fmla="*/ 4343400 w 4343399"/>
                <a:gd name="connsiteY1" fmla="*/ 3522345 h 3522345"/>
                <a:gd name="connsiteX2" fmla="*/ 0 w 4343399"/>
                <a:gd name="connsiteY2" fmla="*/ 3522345 h 3522345"/>
                <a:gd name="connsiteX3" fmla="*/ 0 w 4343399"/>
                <a:gd name="connsiteY3" fmla="*/ 32385 h 3522345"/>
                <a:gd name="connsiteX4" fmla="*/ 4343400 w 4343399"/>
                <a:gd name="connsiteY4" fmla="*/ 0 h 352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399" h="3522345">
                  <a:moveTo>
                    <a:pt x="4343400" y="0"/>
                  </a:moveTo>
                  <a:lnTo>
                    <a:pt x="4343400" y="3522345"/>
                  </a:lnTo>
                  <a:lnTo>
                    <a:pt x="0" y="3522345"/>
                  </a:lnTo>
                  <a:lnTo>
                    <a:pt x="0" y="32385"/>
                  </a:lnTo>
                  <a:cubicBezTo>
                    <a:pt x="1452563" y="30480"/>
                    <a:pt x="2889885" y="953"/>
                    <a:pt x="4343400" y="0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375FB157-0C2A-8665-3840-C35074109D70}"/>
                </a:ext>
              </a:extLst>
            </p:cNvPr>
            <p:cNvSpPr/>
            <p:nvPr/>
          </p:nvSpPr>
          <p:spPr>
            <a:xfrm>
              <a:off x="1318962" y="189040"/>
              <a:ext cx="4238358" cy="6344317"/>
            </a:xfrm>
            <a:custGeom>
              <a:avLst/>
              <a:gdLst>
                <a:gd name="connsiteX0" fmla="*/ 4343400 w 4343399"/>
                <a:gd name="connsiteY0" fmla="*/ 0 h 3522345"/>
                <a:gd name="connsiteX1" fmla="*/ 4343400 w 4343399"/>
                <a:gd name="connsiteY1" fmla="*/ 3522345 h 3522345"/>
                <a:gd name="connsiteX2" fmla="*/ 0 w 4343399"/>
                <a:gd name="connsiteY2" fmla="*/ 3522345 h 3522345"/>
                <a:gd name="connsiteX3" fmla="*/ 0 w 4343399"/>
                <a:gd name="connsiteY3" fmla="*/ 32385 h 3522345"/>
                <a:gd name="connsiteX4" fmla="*/ 4343400 w 4343399"/>
                <a:gd name="connsiteY4" fmla="*/ 0 h 352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399" h="3522345">
                  <a:moveTo>
                    <a:pt x="4343400" y="0"/>
                  </a:moveTo>
                  <a:lnTo>
                    <a:pt x="4343400" y="3522345"/>
                  </a:lnTo>
                  <a:lnTo>
                    <a:pt x="0" y="3522345"/>
                  </a:lnTo>
                  <a:lnTo>
                    <a:pt x="0" y="32385"/>
                  </a:lnTo>
                  <a:cubicBezTo>
                    <a:pt x="1452563" y="30480"/>
                    <a:pt x="2889885" y="952"/>
                    <a:pt x="4343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0" name="Đồ họa 3">
              <a:extLst>
                <a:ext uri="{FF2B5EF4-FFF2-40B4-BE49-F238E27FC236}">
                  <a16:creationId xmlns:a16="http://schemas.microsoft.com/office/drawing/2014/main" xmlns="" id="{3214E83F-2469-DC61-96A6-49B8B700D426}"/>
                </a:ext>
              </a:extLst>
            </p:cNvPr>
            <p:cNvGrpSpPr/>
            <p:nvPr/>
          </p:nvGrpSpPr>
          <p:grpSpPr>
            <a:xfrm>
              <a:off x="1474913" y="401211"/>
              <a:ext cx="3975350" cy="5956285"/>
              <a:chOff x="1474913" y="401211"/>
              <a:chExt cx="3975350" cy="5956285"/>
            </a:xfrm>
            <a:solidFill>
              <a:srgbClr val="AE95BC"/>
            </a:solidFill>
          </p:grpSpPr>
          <p:sp>
            <p:nvSpPr>
              <p:cNvPr id="224" name="Hình tự do: Hình 223">
                <a:extLst>
                  <a:ext uri="{FF2B5EF4-FFF2-40B4-BE49-F238E27FC236}">
                    <a16:creationId xmlns:a16="http://schemas.microsoft.com/office/drawing/2014/main" xmlns="" id="{382C84E1-448D-C2FE-322F-67BC390E52DF}"/>
                  </a:ext>
                </a:extLst>
              </p:cNvPr>
              <p:cNvSpPr/>
              <p:nvPr/>
            </p:nvSpPr>
            <p:spPr>
              <a:xfrm rot="16997148">
                <a:off x="1490668" y="6028886"/>
                <a:ext cx="295264" cy="295264"/>
              </a:xfrm>
              <a:custGeom>
                <a:avLst/>
                <a:gdLst>
                  <a:gd name="connsiteX0" fmla="*/ 295264 w 295264"/>
                  <a:gd name="connsiteY0" fmla="*/ 147632 h 295264"/>
                  <a:gd name="connsiteX1" fmla="*/ 147632 w 295264"/>
                  <a:gd name="connsiteY1" fmla="*/ 295264 h 295264"/>
                  <a:gd name="connsiteX2" fmla="*/ 0 w 295264"/>
                  <a:gd name="connsiteY2" fmla="*/ 147632 h 295264"/>
                  <a:gd name="connsiteX3" fmla="*/ 147632 w 295264"/>
                  <a:gd name="connsiteY3" fmla="*/ 0 h 295264"/>
                  <a:gd name="connsiteX4" fmla="*/ 295264 w 295264"/>
                  <a:gd name="connsiteY4" fmla="*/ 147632 h 29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64" h="295264">
                    <a:moveTo>
                      <a:pt x="295264" y="147632"/>
                    </a:moveTo>
                    <a:cubicBezTo>
                      <a:pt x="295264" y="229167"/>
                      <a:pt x="229167" y="295264"/>
                      <a:pt x="147632" y="295264"/>
                    </a:cubicBezTo>
                    <a:cubicBezTo>
                      <a:pt x="66097" y="295264"/>
                      <a:pt x="0" y="229167"/>
                      <a:pt x="0" y="147632"/>
                    </a:cubicBezTo>
                    <a:cubicBezTo>
                      <a:pt x="0" y="66097"/>
                      <a:pt x="66097" y="0"/>
                      <a:pt x="147632" y="0"/>
                    </a:cubicBezTo>
                    <a:cubicBezTo>
                      <a:pt x="229167" y="0"/>
                      <a:pt x="295264" y="66097"/>
                      <a:pt x="295264" y="147632"/>
                    </a:cubicBezTo>
                    <a:close/>
                  </a:path>
                </a:pathLst>
              </a:custGeom>
              <a:solidFill>
                <a:srgbClr val="AE95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5" name="Hình tự do: Hình 224">
                <a:extLst>
                  <a:ext uri="{FF2B5EF4-FFF2-40B4-BE49-F238E27FC236}">
                    <a16:creationId xmlns:a16="http://schemas.microsoft.com/office/drawing/2014/main" xmlns="" id="{8AC414F9-39CA-17BC-E75A-CA4962D22229}"/>
                  </a:ext>
                </a:extLst>
              </p:cNvPr>
              <p:cNvSpPr/>
              <p:nvPr/>
            </p:nvSpPr>
            <p:spPr>
              <a:xfrm rot="-2700000">
                <a:off x="1474913" y="401211"/>
                <a:ext cx="295272" cy="295272"/>
              </a:xfrm>
              <a:custGeom>
                <a:avLst/>
                <a:gdLst>
                  <a:gd name="connsiteX0" fmla="*/ 295272 w 295272"/>
                  <a:gd name="connsiteY0" fmla="*/ 147636 h 295272"/>
                  <a:gd name="connsiteX1" fmla="*/ 147636 w 295272"/>
                  <a:gd name="connsiteY1" fmla="*/ 295272 h 295272"/>
                  <a:gd name="connsiteX2" fmla="*/ 0 w 295272"/>
                  <a:gd name="connsiteY2" fmla="*/ 147636 h 295272"/>
                  <a:gd name="connsiteX3" fmla="*/ 147636 w 295272"/>
                  <a:gd name="connsiteY3" fmla="*/ 0 h 295272"/>
                  <a:gd name="connsiteX4" fmla="*/ 295272 w 295272"/>
                  <a:gd name="connsiteY4" fmla="*/ 147636 h 29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2" h="295272">
                    <a:moveTo>
                      <a:pt x="295272" y="147636"/>
                    </a:moveTo>
                    <a:cubicBezTo>
                      <a:pt x="295272" y="229173"/>
                      <a:pt x="229173" y="295272"/>
                      <a:pt x="147636" y="295272"/>
                    </a:cubicBezTo>
                    <a:cubicBezTo>
                      <a:pt x="66099" y="295272"/>
                      <a:pt x="0" y="229173"/>
                      <a:pt x="0" y="147636"/>
                    </a:cubicBezTo>
                    <a:cubicBezTo>
                      <a:pt x="0" y="66099"/>
                      <a:pt x="66099" y="0"/>
                      <a:pt x="147636" y="0"/>
                    </a:cubicBezTo>
                    <a:cubicBezTo>
                      <a:pt x="229173" y="0"/>
                      <a:pt x="295272" y="66099"/>
                      <a:pt x="295272" y="147636"/>
                    </a:cubicBezTo>
                    <a:close/>
                  </a:path>
                </a:pathLst>
              </a:custGeom>
              <a:solidFill>
                <a:srgbClr val="AE95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6" name="Hình tự do: Hình 225">
                <a:extLst>
                  <a:ext uri="{FF2B5EF4-FFF2-40B4-BE49-F238E27FC236}">
                    <a16:creationId xmlns:a16="http://schemas.microsoft.com/office/drawing/2014/main" xmlns="" id="{1D19B416-9B00-5054-62EF-4A762DF8AD89}"/>
                  </a:ext>
                </a:extLst>
              </p:cNvPr>
              <p:cNvSpPr/>
              <p:nvPr/>
            </p:nvSpPr>
            <p:spPr>
              <a:xfrm rot="20249974">
                <a:off x="5154981" y="6062214"/>
                <a:ext cx="295282" cy="295282"/>
              </a:xfrm>
              <a:custGeom>
                <a:avLst/>
                <a:gdLst>
                  <a:gd name="connsiteX0" fmla="*/ 295282 w 295282"/>
                  <a:gd name="connsiteY0" fmla="*/ 147641 h 295282"/>
                  <a:gd name="connsiteX1" fmla="*/ 147641 w 295282"/>
                  <a:gd name="connsiteY1" fmla="*/ 295282 h 295282"/>
                  <a:gd name="connsiteX2" fmla="*/ 0 w 295282"/>
                  <a:gd name="connsiteY2" fmla="*/ 147641 h 295282"/>
                  <a:gd name="connsiteX3" fmla="*/ 147641 w 295282"/>
                  <a:gd name="connsiteY3" fmla="*/ 0 h 295282"/>
                  <a:gd name="connsiteX4" fmla="*/ 295282 w 295282"/>
                  <a:gd name="connsiteY4" fmla="*/ 147641 h 29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82" h="295282">
                    <a:moveTo>
                      <a:pt x="295282" y="147641"/>
                    </a:moveTo>
                    <a:cubicBezTo>
                      <a:pt x="295282" y="229181"/>
                      <a:pt x="229181" y="295282"/>
                      <a:pt x="147641" y="295282"/>
                    </a:cubicBezTo>
                    <a:cubicBezTo>
                      <a:pt x="66101" y="295282"/>
                      <a:pt x="0" y="229181"/>
                      <a:pt x="0" y="147641"/>
                    </a:cubicBezTo>
                    <a:cubicBezTo>
                      <a:pt x="0" y="66101"/>
                      <a:pt x="66101" y="0"/>
                      <a:pt x="147641" y="0"/>
                    </a:cubicBezTo>
                    <a:cubicBezTo>
                      <a:pt x="229181" y="0"/>
                      <a:pt x="295282" y="66101"/>
                      <a:pt x="295282" y="147641"/>
                    </a:cubicBezTo>
                    <a:close/>
                  </a:path>
                </a:pathLst>
              </a:custGeom>
              <a:solidFill>
                <a:srgbClr val="AE95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7" name="Hình tự do: Hình 226">
                <a:extLst>
                  <a:ext uri="{FF2B5EF4-FFF2-40B4-BE49-F238E27FC236}">
                    <a16:creationId xmlns:a16="http://schemas.microsoft.com/office/drawing/2014/main" xmlns="" id="{A00E7814-7BD6-33BD-02F1-40B9006F9F76}"/>
                  </a:ext>
                </a:extLst>
              </p:cNvPr>
              <p:cNvSpPr/>
              <p:nvPr/>
            </p:nvSpPr>
            <p:spPr>
              <a:xfrm rot="20249974">
                <a:off x="5116979" y="463385"/>
                <a:ext cx="295282" cy="295282"/>
              </a:xfrm>
              <a:custGeom>
                <a:avLst/>
                <a:gdLst>
                  <a:gd name="connsiteX0" fmla="*/ 295282 w 295282"/>
                  <a:gd name="connsiteY0" fmla="*/ 147641 h 295282"/>
                  <a:gd name="connsiteX1" fmla="*/ 147641 w 295282"/>
                  <a:gd name="connsiteY1" fmla="*/ 295282 h 295282"/>
                  <a:gd name="connsiteX2" fmla="*/ 0 w 295282"/>
                  <a:gd name="connsiteY2" fmla="*/ 147641 h 295282"/>
                  <a:gd name="connsiteX3" fmla="*/ 147641 w 295282"/>
                  <a:gd name="connsiteY3" fmla="*/ 0 h 295282"/>
                  <a:gd name="connsiteX4" fmla="*/ 295282 w 295282"/>
                  <a:gd name="connsiteY4" fmla="*/ 147641 h 29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82" h="295282">
                    <a:moveTo>
                      <a:pt x="295282" y="147641"/>
                    </a:moveTo>
                    <a:cubicBezTo>
                      <a:pt x="295282" y="229181"/>
                      <a:pt x="229181" y="295282"/>
                      <a:pt x="147641" y="295282"/>
                    </a:cubicBezTo>
                    <a:cubicBezTo>
                      <a:pt x="66101" y="295282"/>
                      <a:pt x="0" y="229181"/>
                      <a:pt x="0" y="147641"/>
                    </a:cubicBezTo>
                    <a:cubicBezTo>
                      <a:pt x="0" y="66101"/>
                      <a:pt x="66101" y="0"/>
                      <a:pt x="147641" y="0"/>
                    </a:cubicBezTo>
                    <a:cubicBezTo>
                      <a:pt x="229181" y="0"/>
                      <a:pt x="295282" y="66101"/>
                      <a:pt x="295282" y="147641"/>
                    </a:cubicBezTo>
                    <a:close/>
                  </a:path>
                </a:pathLst>
              </a:custGeom>
              <a:solidFill>
                <a:srgbClr val="AE95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1" name="Đồ họa 3">
              <a:extLst>
                <a:ext uri="{FF2B5EF4-FFF2-40B4-BE49-F238E27FC236}">
                  <a16:creationId xmlns:a16="http://schemas.microsoft.com/office/drawing/2014/main" xmlns="" id="{6F0340B6-906D-719B-1464-D5298B65614F}"/>
                </a:ext>
              </a:extLst>
            </p:cNvPr>
            <p:cNvGrpSpPr/>
            <p:nvPr/>
          </p:nvGrpSpPr>
          <p:grpSpPr>
            <a:xfrm>
              <a:off x="1452310" y="379539"/>
              <a:ext cx="4020525" cy="6000772"/>
              <a:chOff x="1452310" y="379539"/>
              <a:chExt cx="4020525" cy="6000772"/>
            </a:xfrm>
            <a:solidFill>
              <a:srgbClr val="454E5F"/>
            </a:solidFill>
          </p:grpSpPr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xmlns="" id="{E49165E1-10DC-6089-3BF9-2FD94AE06FFC}"/>
                  </a:ext>
                </a:extLst>
              </p:cNvPr>
              <p:cNvSpPr/>
              <p:nvPr/>
            </p:nvSpPr>
            <p:spPr>
              <a:xfrm>
                <a:off x="1452310" y="379539"/>
                <a:ext cx="340995" cy="340995"/>
              </a:xfrm>
              <a:custGeom>
                <a:avLst/>
                <a:gdLst>
                  <a:gd name="connsiteX0" fmla="*/ 170498 w 340995"/>
                  <a:gd name="connsiteY0" fmla="*/ 340995 h 340995"/>
                  <a:gd name="connsiteX1" fmla="*/ 0 w 340995"/>
                  <a:gd name="connsiteY1" fmla="*/ 170498 h 340995"/>
                  <a:gd name="connsiteX2" fmla="*/ 170498 w 340995"/>
                  <a:gd name="connsiteY2" fmla="*/ 0 h 340995"/>
                  <a:gd name="connsiteX3" fmla="*/ 340995 w 340995"/>
                  <a:gd name="connsiteY3" fmla="*/ 170498 h 340995"/>
                  <a:gd name="connsiteX4" fmla="*/ 170498 w 340995"/>
                  <a:gd name="connsiteY4" fmla="*/ 340995 h 340995"/>
                  <a:gd name="connsiteX5" fmla="*/ 170498 w 340995"/>
                  <a:gd name="connsiteY5" fmla="*/ 44768 h 340995"/>
                  <a:gd name="connsiteX6" fmla="*/ 45720 w 340995"/>
                  <a:gd name="connsiteY6" fmla="*/ 169545 h 340995"/>
                  <a:gd name="connsiteX7" fmla="*/ 170498 w 340995"/>
                  <a:gd name="connsiteY7" fmla="*/ 294323 h 340995"/>
                  <a:gd name="connsiteX8" fmla="*/ 295275 w 340995"/>
                  <a:gd name="connsiteY8" fmla="*/ 169545 h 340995"/>
                  <a:gd name="connsiteX9" fmla="*/ 170498 w 340995"/>
                  <a:gd name="connsiteY9" fmla="*/ 44768 h 34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0995" h="340995">
                    <a:moveTo>
                      <a:pt x="170498" y="340995"/>
                    </a:moveTo>
                    <a:cubicBezTo>
                      <a:pt x="76200" y="340995"/>
                      <a:pt x="0" y="264795"/>
                      <a:pt x="0" y="170498"/>
                    </a:cubicBezTo>
                    <a:cubicBezTo>
                      <a:pt x="0" y="76200"/>
                      <a:pt x="76200" y="0"/>
                      <a:pt x="170498" y="0"/>
                    </a:cubicBezTo>
                    <a:cubicBezTo>
                      <a:pt x="264795" y="0"/>
                      <a:pt x="340995" y="76200"/>
                      <a:pt x="340995" y="170498"/>
                    </a:cubicBezTo>
                    <a:cubicBezTo>
                      <a:pt x="340995" y="263843"/>
                      <a:pt x="263843" y="340995"/>
                      <a:pt x="170498" y="340995"/>
                    </a:cubicBezTo>
                    <a:close/>
                    <a:moveTo>
                      <a:pt x="170498" y="44768"/>
                    </a:moveTo>
                    <a:cubicBezTo>
                      <a:pt x="101918" y="44768"/>
                      <a:pt x="45720" y="100965"/>
                      <a:pt x="45720" y="169545"/>
                    </a:cubicBezTo>
                    <a:cubicBezTo>
                      <a:pt x="45720" y="238125"/>
                      <a:pt x="101918" y="294323"/>
                      <a:pt x="170498" y="294323"/>
                    </a:cubicBezTo>
                    <a:cubicBezTo>
                      <a:pt x="239078" y="294323"/>
                      <a:pt x="295275" y="238125"/>
                      <a:pt x="295275" y="169545"/>
                    </a:cubicBezTo>
                    <a:cubicBezTo>
                      <a:pt x="294323" y="100965"/>
                      <a:pt x="239078" y="44768"/>
                      <a:pt x="170498" y="44768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xmlns="" id="{6372842B-D390-F3F0-26FF-07DEA2259DF0}"/>
                  </a:ext>
                </a:extLst>
              </p:cNvPr>
              <p:cNvSpPr/>
              <p:nvPr/>
            </p:nvSpPr>
            <p:spPr>
              <a:xfrm>
                <a:off x="1467910" y="6006531"/>
                <a:ext cx="340995" cy="340994"/>
              </a:xfrm>
              <a:custGeom>
                <a:avLst/>
                <a:gdLst>
                  <a:gd name="connsiteX0" fmla="*/ 170498 w 340995"/>
                  <a:gd name="connsiteY0" fmla="*/ 340995 h 340994"/>
                  <a:gd name="connsiteX1" fmla="*/ 0 w 340995"/>
                  <a:gd name="connsiteY1" fmla="*/ 170497 h 340994"/>
                  <a:gd name="connsiteX2" fmla="*/ 170498 w 340995"/>
                  <a:gd name="connsiteY2" fmla="*/ 0 h 340994"/>
                  <a:gd name="connsiteX3" fmla="*/ 340995 w 340995"/>
                  <a:gd name="connsiteY3" fmla="*/ 170497 h 340994"/>
                  <a:gd name="connsiteX4" fmla="*/ 170498 w 340995"/>
                  <a:gd name="connsiteY4" fmla="*/ 340995 h 340994"/>
                  <a:gd name="connsiteX5" fmla="*/ 170498 w 340995"/>
                  <a:gd name="connsiteY5" fmla="*/ 45720 h 340994"/>
                  <a:gd name="connsiteX6" fmla="*/ 45720 w 340995"/>
                  <a:gd name="connsiteY6" fmla="*/ 170497 h 340994"/>
                  <a:gd name="connsiteX7" fmla="*/ 170498 w 340995"/>
                  <a:gd name="connsiteY7" fmla="*/ 295275 h 340994"/>
                  <a:gd name="connsiteX8" fmla="*/ 295275 w 340995"/>
                  <a:gd name="connsiteY8" fmla="*/ 170497 h 340994"/>
                  <a:gd name="connsiteX9" fmla="*/ 170498 w 340995"/>
                  <a:gd name="connsiteY9" fmla="*/ 45720 h 340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0995" h="340994">
                    <a:moveTo>
                      <a:pt x="170498" y="340995"/>
                    </a:moveTo>
                    <a:cubicBezTo>
                      <a:pt x="76200" y="340995"/>
                      <a:pt x="0" y="264795"/>
                      <a:pt x="0" y="170497"/>
                    </a:cubicBezTo>
                    <a:cubicBezTo>
                      <a:pt x="0" y="76200"/>
                      <a:pt x="76200" y="0"/>
                      <a:pt x="170498" y="0"/>
                    </a:cubicBezTo>
                    <a:cubicBezTo>
                      <a:pt x="264795" y="0"/>
                      <a:pt x="340995" y="76200"/>
                      <a:pt x="340995" y="170497"/>
                    </a:cubicBezTo>
                    <a:cubicBezTo>
                      <a:pt x="340995" y="264795"/>
                      <a:pt x="263843" y="340995"/>
                      <a:pt x="170498" y="340995"/>
                    </a:cubicBezTo>
                    <a:close/>
                    <a:moveTo>
                      <a:pt x="170498" y="45720"/>
                    </a:moveTo>
                    <a:cubicBezTo>
                      <a:pt x="101918" y="45720"/>
                      <a:pt x="45720" y="101918"/>
                      <a:pt x="45720" y="170497"/>
                    </a:cubicBezTo>
                    <a:cubicBezTo>
                      <a:pt x="45720" y="239078"/>
                      <a:pt x="101918" y="295275"/>
                      <a:pt x="170498" y="295275"/>
                    </a:cubicBezTo>
                    <a:cubicBezTo>
                      <a:pt x="239078" y="295275"/>
                      <a:pt x="295275" y="239078"/>
                      <a:pt x="295275" y="170497"/>
                    </a:cubicBezTo>
                    <a:cubicBezTo>
                      <a:pt x="294323" y="100965"/>
                      <a:pt x="239078" y="45720"/>
                      <a:pt x="170498" y="45720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Hình tự do: Hình 28">
                <a:extLst>
                  <a:ext uri="{FF2B5EF4-FFF2-40B4-BE49-F238E27FC236}">
                    <a16:creationId xmlns:a16="http://schemas.microsoft.com/office/drawing/2014/main" xmlns="" id="{3AA3DC5D-2F6D-9539-0FC1-7BB13C2D750B}"/>
                  </a:ext>
                </a:extLst>
              </p:cNvPr>
              <p:cNvSpPr/>
              <p:nvPr/>
            </p:nvSpPr>
            <p:spPr>
              <a:xfrm>
                <a:off x="5094090" y="441448"/>
                <a:ext cx="341003" cy="340995"/>
              </a:xfrm>
              <a:custGeom>
                <a:avLst/>
                <a:gdLst>
                  <a:gd name="connsiteX0" fmla="*/ 170497 w 341003"/>
                  <a:gd name="connsiteY0" fmla="*/ 340995 h 340995"/>
                  <a:gd name="connsiteX1" fmla="*/ 0 w 341003"/>
                  <a:gd name="connsiteY1" fmla="*/ 170498 h 340995"/>
                  <a:gd name="connsiteX2" fmla="*/ 170497 w 341003"/>
                  <a:gd name="connsiteY2" fmla="*/ 0 h 340995"/>
                  <a:gd name="connsiteX3" fmla="*/ 340995 w 341003"/>
                  <a:gd name="connsiteY3" fmla="*/ 170498 h 340995"/>
                  <a:gd name="connsiteX4" fmla="*/ 170497 w 341003"/>
                  <a:gd name="connsiteY4" fmla="*/ 340995 h 340995"/>
                  <a:gd name="connsiteX5" fmla="*/ 170497 w 341003"/>
                  <a:gd name="connsiteY5" fmla="*/ 44768 h 340995"/>
                  <a:gd name="connsiteX6" fmla="*/ 45720 w 341003"/>
                  <a:gd name="connsiteY6" fmla="*/ 169545 h 340995"/>
                  <a:gd name="connsiteX7" fmla="*/ 170497 w 341003"/>
                  <a:gd name="connsiteY7" fmla="*/ 294323 h 340995"/>
                  <a:gd name="connsiteX8" fmla="*/ 295275 w 341003"/>
                  <a:gd name="connsiteY8" fmla="*/ 169545 h 340995"/>
                  <a:gd name="connsiteX9" fmla="*/ 170497 w 341003"/>
                  <a:gd name="connsiteY9" fmla="*/ 44768 h 34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003" h="340995">
                    <a:moveTo>
                      <a:pt x="170497" y="340995"/>
                    </a:moveTo>
                    <a:cubicBezTo>
                      <a:pt x="76200" y="340995"/>
                      <a:pt x="0" y="264795"/>
                      <a:pt x="0" y="170498"/>
                    </a:cubicBezTo>
                    <a:cubicBezTo>
                      <a:pt x="0" y="76200"/>
                      <a:pt x="76200" y="0"/>
                      <a:pt x="170497" y="0"/>
                    </a:cubicBezTo>
                    <a:cubicBezTo>
                      <a:pt x="264795" y="0"/>
                      <a:pt x="340995" y="76200"/>
                      <a:pt x="340995" y="170498"/>
                    </a:cubicBezTo>
                    <a:cubicBezTo>
                      <a:pt x="341947" y="263843"/>
                      <a:pt x="264795" y="340995"/>
                      <a:pt x="170497" y="340995"/>
                    </a:cubicBezTo>
                    <a:close/>
                    <a:moveTo>
                      <a:pt x="170497" y="44768"/>
                    </a:moveTo>
                    <a:cubicBezTo>
                      <a:pt x="101918" y="44768"/>
                      <a:pt x="45720" y="100965"/>
                      <a:pt x="45720" y="169545"/>
                    </a:cubicBezTo>
                    <a:cubicBezTo>
                      <a:pt x="45720" y="238125"/>
                      <a:pt x="101918" y="294323"/>
                      <a:pt x="170497" y="294323"/>
                    </a:cubicBezTo>
                    <a:cubicBezTo>
                      <a:pt x="239078" y="294323"/>
                      <a:pt x="295275" y="238125"/>
                      <a:pt x="295275" y="169545"/>
                    </a:cubicBezTo>
                    <a:cubicBezTo>
                      <a:pt x="295275" y="100965"/>
                      <a:pt x="239078" y="44768"/>
                      <a:pt x="170497" y="44768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xmlns="" id="{46D2B294-900F-5398-7BC6-E3F1F603E4BA}"/>
                  </a:ext>
                </a:extLst>
              </p:cNvPr>
              <p:cNvSpPr/>
              <p:nvPr/>
            </p:nvSpPr>
            <p:spPr>
              <a:xfrm>
                <a:off x="5131832" y="6039317"/>
                <a:ext cx="341003" cy="340994"/>
              </a:xfrm>
              <a:custGeom>
                <a:avLst/>
                <a:gdLst>
                  <a:gd name="connsiteX0" fmla="*/ 170497 w 341003"/>
                  <a:gd name="connsiteY0" fmla="*/ 340995 h 340994"/>
                  <a:gd name="connsiteX1" fmla="*/ 0 w 341003"/>
                  <a:gd name="connsiteY1" fmla="*/ 170497 h 340994"/>
                  <a:gd name="connsiteX2" fmla="*/ 170497 w 341003"/>
                  <a:gd name="connsiteY2" fmla="*/ 0 h 340994"/>
                  <a:gd name="connsiteX3" fmla="*/ 340995 w 341003"/>
                  <a:gd name="connsiteY3" fmla="*/ 170497 h 340994"/>
                  <a:gd name="connsiteX4" fmla="*/ 170497 w 341003"/>
                  <a:gd name="connsiteY4" fmla="*/ 340995 h 340994"/>
                  <a:gd name="connsiteX5" fmla="*/ 170497 w 341003"/>
                  <a:gd name="connsiteY5" fmla="*/ 45720 h 340994"/>
                  <a:gd name="connsiteX6" fmla="*/ 45720 w 341003"/>
                  <a:gd name="connsiteY6" fmla="*/ 170497 h 340994"/>
                  <a:gd name="connsiteX7" fmla="*/ 170497 w 341003"/>
                  <a:gd name="connsiteY7" fmla="*/ 295275 h 340994"/>
                  <a:gd name="connsiteX8" fmla="*/ 295275 w 341003"/>
                  <a:gd name="connsiteY8" fmla="*/ 170497 h 340994"/>
                  <a:gd name="connsiteX9" fmla="*/ 170497 w 341003"/>
                  <a:gd name="connsiteY9" fmla="*/ 45720 h 340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003" h="340994">
                    <a:moveTo>
                      <a:pt x="170497" y="340995"/>
                    </a:moveTo>
                    <a:cubicBezTo>
                      <a:pt x="76200" y="340995"/>
                      <a:pt x="0" y="264795"/>
                      <a:pt x="0" y="170497"/>
                    </a:cubicBezTo>
                    <a:cubicBezTo>
                      <a:pt x="0" y="76200"/>
                      <a:pt x="76200" y="0"/>
                      <a:pt x="170497" y="0"/>
                    </a:cubicBezTo>
                    <a:cubicBezTo>
                      <a:pt x="264795" y="0"/>
                      <a:pt x="340995" y="76200"/>
                      <a:pt x="340995" y="170497"/>
                    </a:cubicBezTo>
                    <a:cubicBezTo>
                      <a:pt x="341947" y="264795"/>
                      <a:pt x="264795" y="340995"/>
                      <a:pt x="170497" y="340995"/>
                    </a:cubicBezTo>
                    <a:close/>
                    <a:moveTo>
                      <a:pt x="170497" y="45720"/>
                    </a:moveTo>
                    <a:cubicBezTo>
                      <a:pt x="101918" y="45720"/>
                      <a:pt x="45720" y="101918"/>
                      <a:pt x="45720" y="170497"/>
                    </a:cubicBezTo>
                    <a:cubicBezTo>
                      <a:pt x="45720" y="239078"/>
                      <a:pt x="101918" y="295275"/>
                      <a:pt x="170497" y="295275"/>
                    </a:cubicBezTo>
                    <a:cubicBezTo>
                      <a:pt x="239078" y="295275"/>
                      <a:pt x="295275" y="239078"/>
                      <a:pt x="295275" y="170497"/>
                    </a:cubicBezTo>
                    <a:cubicBezTo>
                      <a:pt x="295275" y="100965"/>
                      <a:pt x="239078" y="45720"/>
                      <a:pt x="170497" y="45720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CBFDC9D2-A5BB-AC6F-19CE-EA3ACB552C40}"/>
                </a:ext>
              </a:extLst>
            </p:cNvPr>
            <p:cNvSpPr/>
            <p:nvPr/>
          </p:nvSpPr>
          <p:spPr>
            <a:xfrm>
              <a:off x="1987616" y="406211"/>
              <a:ext cx="2950087" cy="298478"/>
            </a:xfrm>
            <a:custGeom>
              <a:avLst/>
              <a:gdLst>
                <a:gd name="connsiteX0" fmla="*/ 0 w 3085147"/>
                <a:gd name="connsiteY0" fmla="*/ 0 h 295275"/>
                <a:gd name="connsiteX1" fmla="*/ 3085148 w 3085147"/>
                <a:gd name="connsiteY1" fmla="*/ 0 h 295275"/>
                <a:gd name="connsiteX2" fmla="*/ 3085148 w 3085147"/>
                <a:gd name="connsiteY2" fmla="*/ 295275 h 295275"/>
                <a:gd name="connsiteX3" fmla="*/ 0 w 3085147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5147" h="295275">
                  <a:moveTo>
                    <a:pt x="0" y="0"/>
                  </a:moveTo>
                  <a:lnTo>
                    <a:pt x="3085148" y="0"/>
                  </a:lnTo>
                  <a:lnTo>
                    <a:pt x="3085148" y="295275"/>
                  </a:lnTo>
                  <a:lnTo>
                    <a:pt x="0" y="295275"/>
                  </a:lnTo>
                  <a:close/>
                </a:path>
              </a:pathLst>
            </a:custGeom>
            <a:solidFill>
              <a:srgbClr val="F891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3" name="Đồ họa 3">
              <a:extLst>
                <a:ext uri="{FF2B5EF4-FFF2-40B4-BE49-F238E27FC236}">
                  <a16:creationId xmlns:a16="http://schemas.microsoft.com/office/drawing/2014/main" xmlns="" id="{D1F098C6-6FBB-DEAE-88D9-A6CF2371B0B8}"/>
                </a:ext>
              </a:extLst>
            </p:cNvPr>
            <p:cNvGrpSpPr/>
            <p:nvPr/>
          </p:nvGrpSpPr>
          <p:grpSpPr>
            <a:xfrm>
              <a:off x="1596138" y="1758759"/>
              <a:ext cx="3851909" cy="9525"/>
              <a:chOff x="1596138" y="1758759"/>
              <a:chExt cx="3851909" cy="9525"/>
            </a:xfrm>
            <a:solidFill>
              <a:srgbClr val="F89192"/>
            </a:solidFill>
          </p:grpSpPr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xmlns="" id="{1DAB7DBE-26EC-B93A-C455-6F4C1E83D207}"/>
                  </a:ext>
                </a:extLst>
              </p:cNvPr>
              <p:cNvSpPr/>
              <p:nvPr/>
            </p:nvSpPr>
            <p:spPr>
              <a:xfrm>
                <a:off x="1596138" y="1758759"/>
                <a:ext cx="32385" cy="9525"/>
              </a:xfrm>
              <a:custGeom>
                <a:avLst/>
                <a:gdLst>
                  <a:gd name="connsiteX0" fmla="*/ 27623 w 32385"/>
                  <a:gd name="connsiteY0" fmla="*/ 9525 h 9525"/>
                  <a:gd name="connsiteX1" fmla="*/ 4763 w 32385"/>
                  <a:gd name="connsiteY1" fmla="*/ 9525 h 9525"/>
                  <a:gd name="connsiteX2" fmla="*/ 0 w 32385"/>
                  <a:gd name="connsiteY2" fmla="*/ 4763 h 9525"/>
                  <a:gd name="connsiteX3" fmla="*/ 4763 w 32385"/>
                  <a:gd name="connsiteY3" fmla="*/ 0 h 9525"/>
                  <a:gd name="connsiteX4" fmla="*/ 27623 w 32385"/>
                  <a:gd name="connsiteY4" fmla="*/ 0 h 9525"/>
                  <a:gd name="connsiteX5" fmla="*/ 32385 w 32385"/>
                  <a:gd name="connsiteY5" fmla="*/ 4763 h 9525"/>
                  <a:gd name="connsiteX6" fmla="*/ 27623 w 32385"/>
                  <a:gd name="connsiteY6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85" h="9525">
                    <a:moveTo>
                      <a:pt x="27623" y="9525"/>
                    </a:moveTo>
                    <a:lnTo>
                      <a:pt x="4763" y="9525"/>
                    </a:lnTo>
                    <a:cubicBezTo>
                      <a:pt x="1905" y="9525"/>
                      <a:pt x="0" y="7620"/>
                      <a:pt x="0" y="4763"/>
                    </a:cubicBezTo>
                    <a:cubicBezTo>
                      <a:pt x="0" y="1905"/>
                      <a:pt x="1905" y="0"/>
                      <a:pt x="4763" y="0"/>
                    </a:cubicBezTo>
                    <a:lnTo>
                      <a:pt x="27623" y="0"/>
                    </a:lnTo>
                    <a:cubicBezTo>
                      <a:pt x="30480" y="0"/>
                      <a:pt x="32385" y="1905"/>
                      <a:pt x="32385" y="4763"/>
                    </a:cubicBezTo>
                    <a:cubicBezTo>
                      <a:pt x="32385" y="7620"/>
                      <a:pt x="30480" y="9525"/>
                      <a:pt x="27623" y="9525"/>
                    </a:cubicBezTo>
                    <a:close/>
                  </a:path>
                </a:pathLst>
              </a:custGeom>
              <a:solidFill>
                <a:srgbClr val="F891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xmlns="" id="{21BF6F58-56DD-C8F5-BDE7-A66A8B9E78B2}"/>
                  </a:ext>
                </a:extLst>
              </p:cNvPr>
              <p:cNvSpPr/>
              <p:nvPr/>
            </p:nvSpPr>
            <p:spPr>
              <a:xfrm>
                <a:off x="5415663" y="1758759"/>
                <a:ext cx="32384" cy="9525"/>
              </a:xfrm>
              <a:custGeom>
                <a:avLst/>
                <a:gdLst>
                  <a:gd name="connsiteX0" fmla="*/ 27622 w 32384"/>
                  <a:gd name="connsiteY0" fmla="*/ 9525 h 9525"/>
                  <a:gd name="connsiteX1" fmla="*/ 4763 w 32384"/>
                  <a:gd name="connsiteY1" fmla="*/ 9525 h 9525"/>
                  <a:gd name="connsiteX2" fmla="*/ 0 w 32384"/>
                  <a:gd name="connsiteY2" fmla="*/ 4763 h 9525"/>
                  <a:gd name="connsiteX3" fmla="*/ 4763 w 32384"/>
                  <a:gd name="connsiteY3" fmla="*/ 0 h 9525"/>
                  <a:gd name="connsiteX4" fmla="*/ 27622 w 32384"/>
                  <a:gd name="connsiteY4" fmla="*/ 0 h 9525"/>
                  <a:gd name="connsiteX5" fmla="*/ 32385 w 32384"/>
                  <a:gd name="connsiteY5" fmla="*/ 4763 h 9525"/>
                  <a:gd name="connsiteX6" fmla="*/ 27622 w 32384"/>
                  <a:gd name="connsiteY6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84" h="9525">
                    <a:moveTo>
                      <a:pt x="27622" y="9525"/>
                    </a:moveTo>
                    <a:lnTo>
                      <a:pt x="4763" y="9525"/>
                    </a:lnTo>
                    <a:cubicBezTo>
                      <a:pt x="1905" y="9525"/>
                      <a:pt x="0" y="7620"/>
                      <a:pt x="0" y="4763"/>
                    </a:cubicBezTo>
                    <a:cubicBezTo>
                      <a:pt x="0" y="1905"/>
                      <a:pt x="1905" y="0"/>
                      <a:pt x="4763" y="0"/>
                    </a:cubicBezTo>
                    <a:lnTo>
                      <a:pt x="27622" y="0"/>
                    </a:lnTo>
                    <a:cubicBezTo>
                      <a:pt x="30480" y="0"/>
                      <a:pt x="32385" y="1905"/>
                      <a:pt x="32385" y="4763"/>
                    </a:cubicBezTo>
                    <a:cubicBezTo>
                      <a:pt x="32385" y="7620"/>
                      <a:pt x="30480" y="9525"/>
                      <a:pt x="27622" y="9525"/>
                    </a:cubicBezTo>
                    <a:close/>
                  </a:path>
                </a:pathLst>
              </a:custGeom>
              <a:solidFill>
                <a:srgbClr val="F891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57" name="Hình chữ nhật 56">
            <a:extLst>
              <a:ext uri="{FF2B5EF4-FFF2-40B4-BE49-F238E27FC236}">
                <a16:creationId xmlns:a16="http://schemas.microsoft.com/office/drawing/2014/main" xmlns="" id="{1B0F436B-4FBA-FE21-FBA8-6A745B42210F}"/>
              </a:ext>
            </a:extLst>
          </p:cNvPr>
          <p:cNvSpPr/>
          <p:nvPr/>
        </p:nvSpPr>
        <p:spPr>
          <a:xfrm>
            <a:off x="2869657" y="2314441"/>
            <a:ext cx="394653" cy="424926"/>
          </a:xfrm>
          <a:prstGeom prst="rect">
            <a:avLst/>
          </a:prstGeom>
          <a:solidFill>
            <a:srgbClr val="FFC91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Hình chữ nhật 55">
            <a:extLst>
              <a:ext uri="{FF2B5EF4-FFF2-40B4-BE49-F238E27FC236}">
                <a16:creationId xmlns:a16="http://schemas.microsoft.com/office/drawing/2014/main" xmlns="" id="{9BF87C85-D81F-1A63-AD13-B0641F713BCD}"/>
              </a:ext>
            </a:extLst>
          </p:cNvPr>
          <p:cNvSpPr/>
          <p:nvPr/>
        </p:nvSpPr>
        <p:spPr>
          <a:xfrm>
            <a:off x="1514499" y="1897626"/>
            <a:ext cx="2882198" cy="424926"/>
          </a:xfrm>
          <a:prstGeom prst="rect">
            <a:avLst/>
          </a:prstGeom>
          <a:solidFill>
            <a:srgbClr val="FFC91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ình chữ nhật 57">
            <a:extLst>
              <a:ext uri="{FF2B5EF4-FFF2-40B4-BE49-F238E27FC236}">
                <a16:creationId xmlns:a16="http://schemas.microsoft.com/office/drawing/2014/main" xmlns="" id="{7D46478D-CCF8-0801-F0B2-E310011D7112}"/>
              </a:ext>
            </a:extLst>
          </p:cNvPr>
          <p:cNvSpPr/>
          <p:nvPr/>
        </p:nvSpPr>
        <p:spPr>
          <a:xfrm>
            <a:off x="2281101" y="2694164"/>
            <a:ext cx="1972445" cy="424926"/>
          </a:xfrm>
          <a:prstGeom prst="rect">
            <a:avLst/>
          </a:prstGeom>
          <a:solidFill>
            <a:srgbClr val="FFC91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Hình chữ nhật 58">
            <a:extLst>
              <a:ext uri="{FF2B5EF4-FFF2-40B4-BE49-F238E27FC236}">
                <a16:creationId xmlns:a16="http://schemas.microsoft.com/office/drawing/2014/main" xmlns="" id="{8D8FE3A6-3B3F-C3CD-1E9B-167DAD8558BB}"/>
              </a:ext>
            </a:extLst>
          </p:cNvPr>
          <p:cNvSpPr/>
          <p:nvPr/>
        </p:nvSpPr>
        <p:spPr>
          <a:xfrm>
            <a:off x="1267132" y="3130610"/>
            <a:ext cx="2588748" cy="424926"/>
          </a:xfrm>
          <a:prstGeom prst="rect">
            <a:avLst/>
          </a:prstGeom>
          <a:solidFill>
            <a:srgbClr val="FFC91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Hình chữ nhật 59">
            <a:extLst>
              <a:ext uri="{FF2B5EF4-FFF2-40B4-BE49-F238E27FC236}">
                <a16:creationId xmlns:a16="http://schemas.microsoft.com/office/drawing/2014/main" xmlns="" id="{C41A6391-8BA6-BBEC-CD1C-38AE7CAEA3C1}"/>
              </a:ext>
            </a:extLst>
          </p:cNvPr>
          <p:cNvSpPr/>
          <p:nvPr/>
        </p:nvSpPr>
        <p:spPr>
          <a:xfrm>
            <a:off x="1607883" y="4000132"/>
            <a:ext cx="275552" cy="424926"/>
          </a:xfrm>
          <a:prstGeom prst="rect">
            <a:avLst/>
          </a:prstGeom>
          <a:solidFill>
            <a:srgbClr val="FFC91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Hình chữ nhật 60">
            <a:extLst>
              <a:ext uri="{FF2B5EF4-FFF2-40B4-BE49-F238E27FC236}">
                <a16:creationId xmlns:a16="http://schemas.microsoft.com/office/drawing/2014/main" xmlns="" id="{07F5F006-450E-A27D-B537-E696190FBE4B}"/>
              </a:ext>
            </a:extLst>
          </p:cNvPr>
          <p:cNvSpPr/>
          <p:nvPr/>
        </p:nvSpPr>
        <p:spPr>
          <a:xfrm>
            <a:off x="2227970" y="4363594"/>
            <a:ext cx="2025575" cy="424926"/>
          </a:xfrm>
          <a:prstGeom prst="rect">
            <a:avLst/>
          </a:prstGeom>
          <a:solidFill>
            <a:srgbClr val="FFC91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Hình chữ nhật 61">
            <a:extLst>
              <a:ext uri="{FF2B5EF4-FFF2-40B4-BE49-F238E27FC236}">
                <a16:creationId xmlns:a16="http://schemas.microsoft.com/office/drawing/2014/main" xmlns="" id="{0BCD484F-E813-75BB-D93F-40F0AAC5AD0E}"/>
              </a:ext>
            </a:extLst>
          </p:cNvPr>
          <p:cNvSpPr/>
          <p:nvPr/>
        </p:nvSpPr>
        <p:spPr>
          <a:xfrm>
            <a:off x="1215182" y="4849339"/>
            <a:ext cx="2521076" cy="424926"/>
          </a:xfrm>
          <a:prstGeom prst="rect">
            <a:avLst/>
          </a:prstGeom>
          <a:solidFill>
            <a:srgbClr val="FFC91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Hình chữ nhật 62">
            <a:extLst>
              <a:ext uri="{FF2B5EF4-FFF2-40B4-BE49-F238E27FC236}">
                <a16:creationId xmlns:a16="http://schemas.microsoft.com/office/drawing/2014/main" xmlns="" id="{F55EDCDE-A862-19DD-615C-90E098D1A56D}"/>
              </a:ext>
            </a:extLst>
          </p:cNvPr>
          <p:cNvSpPr/>
          <p:nvPr/>
        </p:nvSpPr>
        <p:spPr>
          <a:xfrm>
            <a:off x="1221062" y="5718861"/>
            <a:ext cx="656169" cy="424926"/>
          </a:xfrm>
          <a:prstGeom prst="rect">
            <a:avLst/>
          </a:prstGeom>
          <a:solidFill>
            <a:srgbClr val="FFC91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xmlns="" id="{94F17268-A445-AA82-4CE3-44B1A6D7DB15}"/>
              </a:ext>
            </a:extLst>
          </p:cNvPr>
          <p:cNvSpPr txBox="1"/>
          <p:nvPr/>
        </p:nvSpPr>
        <p:spPr>
          <a:xfrm>
            <a:off x="1152903" y="962326"/>
            <a:ext cx="457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 An đố Mai tìm một số, biết rằng: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Hàng chục nghìn của số cần tìm là 8.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Nếu làm tròn số cần tìm đến hàng chục thì chữ số hàng chục của số làm tròn là 6.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Nếu làm tròn số cần tìm đến hàng trăm thì chữ số hàng trăm của số làm tròn là 4.</a:t>
            </a:r>
          </a:p>
        </p:txBody>
      </p:sp>
      <p:grpSp>
        <p:nvGrpSpPr>
          <p:cNvPr id="35" name="Nhóm 34">
            <a:extLst>
              <a:ext uri="{FF2B5EF4-FFF2-40B4-BE49-F238E27FC236}">
                <a16:creationId xmlns:a16="http://schemas.microsoft.com/office/drawing/2014/main" xmlns="" id="{CBBBCA5B-1CE5-BCDD-1E51-6E823EE9F3D4}"/>
              </a:ext>
            </a:extLst>
          </p:cNvPr>
          <p:cNvGrpSpPr/>
          <p:nvPr/>
        </p:nvGrpSpPr>
        <p:grpSpPr>
          <a:xfrm>
            <a:off x="6542452" y="1056724"/>
            <a:ext cx="2630583" cy="813545"/>
            <a:chOff x="6147875" y="388816"/>
            <a:chExt cx="2630583" cy="813545"/>
          </a:xfrm>
        </p:grpSpPr>
        <p:pic>
          <p:nvPicPr>
            <p:cNvPr id="229" name="Đồ họa 228">
              <a:extLst>
                <a:ext uri="{FF2B5EF4-FFF2-40B4-BE49-F238E27FC236}">
                  <a16:creationId xmlns:a16="http://schemas.microsoft.com/office/drawing/2014/main" xmlns="" id="{1FC73543-8359-2FCF-25AD-911B276EB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147875" y="445848"/>
              <a:ext cx="752475" cy="695325"/>
            </a:xfrm>
            <a:prstGeom prst="rect">
              <a:avLst/>
            </a:prstGeom>
          </p:spPr>
        </p:pic>
        <p:grpSp>
          <p:nvGrpSpPr>
            <p:cNvPr id="230" name="Nhóm 229">
              <a:extLst>
                <a:ext uri="{FF2B5EF4-FFF2-40B4-BE49-F238E27FC236}">
                  <a16:creationId xmlns:a16="http://schemas.microsoft.com/office/drawing/2014/main" xmlns="" id="{ED088213-CC34-28EF-E864-268F551ED6DB}"/>
                </a:ext>
              </a:extLst>
            </p:cNvPr>
            <p:cNvGrpSpPr/>
            <p:nvPr/>
          </p:nvGrpSpPr>
          <p:grpSpPr>
            <a:xfrm>
              <a:off x="6872131" y="388816"/>
              <a:ext cx="1906327" cy="813545"/>
              <a:chOff x="1409744" y="5636223"/>
              <a:chExt cx="1906327" cy="1073483"/>
            </a:xfrm>
          </p:grpSpPr>
          <p:sp>
            <p:nvSpPr>
              <p:cNvPr id="241" name="任意多边形: 形状 35">
                <a:extLst>
                  <a:ext uri="{FF2B5EF4-FFF2-40B4-BE49-F238E27FC236}">
                    <a16:creationId xmlns:a16="http://schemas.microsoft.com/office/drawing/2014/main" xmlns="" id="{DBDAE701-78E7-B398-C403-56F0180E9AEE}"/>
                  </a:ext>
                </a:extLst>
              </p:cNvPr>
              <p:cNvSpPr/>
              <p:nvPr/>
            </p:nvSpPr>
            <p:spPr>
              <a:xfrm>
                <a:off x="1409744" y="5636223"/>
                <a:ext cx="1906327" cy="1073483"/>
              </a:xfrm>
              <a:custGeom>
                <a:avLst/>
                <a:gdLst>
                  <a:gd name="connsiteX0" fmla="*/ 1745467 w 3499936"/>
                  <a:gd name="connsiteY0" fmla="*/ 0 h 1652856"/>
                  <a:gd name="connsiteX1" fmla="*/ 2225801 w 3499936"/>
                  <a:gd name="connsiteY1" fmla="*/ 136948 h 1652856"/>
                  <a:gd name="connsiteX2" fmla="*/ 2346258 w 3499936"/>
                  <a:gd name="connsiteY2" fmla="*/ 229712 h 1652856"/>
                  <a:gd name="connsiteX3" fmla="*/ 2435041 w 3499936"/>
                  <a:gd name="connsiteY3" fmla="*/ 182472 h 1652856"/>
                  <a:gd name="connsiteX4" fmla="*/ 2757094 w 3499936"/>
                  <a:gd name="connsiteY4" fmla="*/ 114662 h 1652856"/>
                  <a:gd name="connsiteX5" fmla="*/ 3499936 w 3499936"/>
                  <a:gd name="connsiteY5" fmla="*/ 802318 h 1652856"/>
                  <a:gd name="connsiteX6" fmla="*/ 2757094 w 3499936"/>
                  <a:gd name="connsiteY6" fmla="*/ 1489974 h 1652856"/>
                  <a:gd name="connsiteX7" fmla="*/ 2682743 w 3499936"/>
                  <a:gd name="connsiteY7" fmla="*/ 1483036 h 1652856"/>
                  <a:gd name="connsiteX8" fmla="*/ 2616998 w 3499936"/>
                  <a:gd name="connsiteY8" fmla="*/ 1535415 h 1652856"/>
                  <a:gd name="connsiteX9" fmla="*/ 2218839 w 3499936"/>
                  <a:gd name="connsiteY9" fmla="*/ 1652856 h 1652856"/>
                  <a:gd name="connsiteX10" fmla="*/ 1941645 w 3499936"/>
                  <a:gd name="connsiteY10" fmla="*/ 1598817 h 1652856"/>
                  <a:gd name="connsiteX11" fmla="*/ 1919543 w 3499936"/>
                  <a:gd name="connsiteY11" fmla="*/ 1587232 h 1652856"/>
                  <a:gd name="connsiteX12" fmla="*/ 1918607 w 3499936"/>
                  <a:gd name="connsiteY12" fmla="*/ 1587457 h 1652856"/>
                  <a:gd name="connsiteX13" fmla="*/ 1745467 w 3499936"/>
                  <a:gd name="connsiteY13" fmla="*/ 1603748 h 1652856"/>
                  <a:gd name="connsiteX14" fmla="*/ 1265133 w 3499936"/>
                  <a:gd name="connsiteY14" fmla="*/ 1466801 h 1652856"/>
                  <a:gd name="connsiteX15" fmla="*/ 1259489 w 3499936"/>
                  <a:gd name="connsiteY15" fmla="*/ 1462454 h 1652856"/>
                  <a:gd name="connsiteX16" fmla="*/ 1193509 w 3499936"/>
                  <a:gd name="connsiteY16" fmla="*/ 1491120 h 1652856"/>
                  <a:gd name="connsiteX17" fmla="*/ 859106 w 3499936"/>
                  <a:gd name="connsiteY17" fmla="*/ 1545159 h 1652856"/>
                  <a:gd name="connsiteX18" fmla="*/ 0 w 3499936"/>
                  <a:gd name="connsiteY18" fmla="*/ 857503 h 1652856"/>
                  <a:gd name="connsiteX19" fmla="*/ 859106 w 3499936"/>
                  <a:gd name="connsiteY19" fmla="*/ 169847 h 1652856"/>
                  <a:gd name="connsiteX20" fmla="*/ 1032246 w 3499936"/>
                  <a:gd name="connsiteY20" fmla="*/ 183818 h 1652856"/>
                  <a:gd name="connsiteX21" fmla="*/ 1162308 w 3499936"/>
                  <a:gd name="connsiteY21" fmla="*/ 216134 h 1652856"/>
                  <a:gd name="connsiteX22" fmla="*/ 1265133 w 3499936"/>
                  <a:gd name="connsiteY22" fmla="*/ 136948 h 1652856"/>
                  <a:gd name="connsiteX23" fmla="*/ 1745467 w 3499936"/>
                  <a:gd name="connsiteY23" fmla="*/ 0 h 1652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9936" h="1652856">
                    <a:moveTo>
                      <a:pt x="1745467" y="0"/>
                    </a:moveTo>
                    <a:cubicBezTo>
                      <a:pt x="1923394" y="0"/>
                      <a:pt x="2088687" y="50486"/>
                      <a:pt x="2225801" y="136948"/>
                    </a:cubicBezTo>
                    <a:lnTo>
                      <a:pt x="2346258" y="229712"/>
                    </a:lnTo>
                    <a:lnTo>
                      <a:pt x="2435041" y="182472"/>
                    </a:lnTo>
                    <a:cubicBezTo>
                      <a:pt x="2532467" y="139015"/>
                      <a:pt x="2641708" y="114662"/>
                      <a:pt x="2757094" y="114662"/>
                    </a:cubicBezTo>
                    <a:cubicBezTo>
                      <a:pt x="3167354" y="114662"/>
                      <a:pt x="3499936" y="422536"/>
                      <a:pt x="3499936" y="802318"/>
                    </a:cubicBezTo>
                    <a:cubicBezTo>
                      <a:pt x="3499936" y="1182100"/>
                      <a:pt x="3167354" y="1489974"/>
                      <a:pt x="2757094" y="1489974"/>
                    </a:cubicBezTo>
                    <a:lnTo>
                      <a:pt x="2682743" y="1483036"/>
                    </a:lnTo>
                    <a:lnTo>
                      <a:pt x="2616998" y="1535415"/>
                    </a:lnTo>
                    <a:cubicBezTo>
                      <a:pt x="2503341" y="1609561"/>
                      <a:pt x="2366326" y="1652856"/>
                      <a:pt x="2218839" y="1652856"/>
                    </a:cubicBezTo>
                    <a:cubicBezTo>
                      <a:pt x="2120514" y="1652856"/>
                      <a:pt x="2026844" y="1633614"/>
                      <a:pt x="1941645" y="1598817"/>
                    </a:cubicBezTo>
                    <a:lnTo>
                      <a:pt x="1919543" y="1587232"/>
                    </a:lnTo>
                    <a:lnTo>
                      <a:pt x="1918607" y="1587457"/>
                    </a:lnTo>
                    <a:cubicBezTo>
                      <a:pt x="1862681" y="1598139"/>
                      <a:pt x="1804776" y="1603748"/>
                      <a:pt x="1745467" y="1603748"/>
                    </a:cubicBezTo>
                    <a:cubicBezTo>
                      <a:pt x="1567540" y="1603748"/>
                      <a:pt x="1402247" y="1553262"/>
                      <a:pt x="1265133" y="1466801"/>
                    </a:cubicBezTo>
                    <a:lnTo>
                      <a:pt x="1259489" y="1462454"/>
                    </a:lnTo>
                    <a:lnTo>
                      <a:pt x="1193509" y="1491120"/>
                    </a:lnTo>
                    <a:cubicBezTo>
                      <a:pt x="1090727" y="1525917"/>
                      <a:pt x="977724" y="1545159"/>
                      <a:pt x="859106" y="1545159"/>
                    </a:cubicBezTo>
                    <a:cubicBezTo>
                      <a:pt x="384635" y="1545159"/>
                      <a:pt x="0" y="1237285"/>
                      <a:pt x="0" y="857503"/>
                    </a:cubicBezTo>
                    <a:cubicBezTo>
                      <a:pt x="0" y="477721"/>
                      <a:pt x="384635" y="169847"/>
                      <a:pt x="859106" y="169847"/>
                    </a:cubicBezTo>
                    <a:cubicBezTo>
                      <a:pt x="918415" y="169847"/>
                      <a:pt x="976320" y="174658"/>
                      <a:pt x="1032246" y="183818"/>
                    </a:cubicBezTo>
                    <a:lnTo>
                      <a:pt x="1162308" y="216134"/>
                    </a:lnTo>
                    <a:lnTo>
                      <a:pt x="1265133" y="136948"/>
                    </a:lnTo>
                    <a:cubicBezTo>
                      <a:pt x="1402247" y="50486"/>
                      <a:pt x="1567540" y="0"/>
                      <a:pt x="17454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F3593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3" name="Hộp Văn bản 242">
                <a:extLst>
                  <a:ext uri="{FF2B5EF4-FFF2-40B4-BE49-F238E27FC236}">
                    <a16:creationId xmlns:a16="http://schemas.microsoft.com/office/drawing/2014/main" xmlns="" id="{70B77CDF-79C8-87AB-7E7E-B02B8B2F7571}"/>
                  </a:ext>
                </a:extLst>
              </p:cNvPr>
              <p:cNvSpPr txBox="1"/>
              <p:nvPr/>
            </p:nvSpPr>
            <p:spPr>
              <a:xfrm>
                <a:off x="1684355" y="5809281"/>
                <a:ext cx="1588760" cy="77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64 301</a:t>
                </a:r>
                <a:endParaRPr lang="vi-VN" sz="3200" b="1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  <p:grpSp>
        <p:nvGrpSpPr>
          <p:cNvPr id="254" name="Nhóm 253">
            <a:extLst>
              <a:ext uri="{FF2B5EF4-FFF2-40B4-BE49-F238E27FC236}">
                <a16:creationId xmlns:a16="http://schemas.microsoft.com/office/drawing/2014/main" xmlns="" id="{CA3540D6-0581-95A5-9BDB-8B603D63B245}"/>
              </a:ext>
            </a:extLst>
          </p:cNvPr>
          <p:cNvGrpSpPr/>
          <p:nvPr/>
        </p:nvGrpSpPr>
        <p:grpSpPr>
          <a:xfrm>
            <a:off x="6541004" y="2332594"/>
            <a:ext cx="2589075" cy="813545"/>
            <a:chOff x="8878169" y="377846"/>
            <a:chExt cx="2589075" cy="813545"/>
          </a:xfrm>
        </p:grpSpPr>
        <p:pic>
          <p:nvPicPr>
            <p:cNvPr id="245" name="Đồ họa 244">
              <a:extLst>
                <a:ext uri="{FF2B5EF4-FFF2-40B4-BE49-F238E27FC236}">
                  <a16:creationId xmlns:a16="http://schemas.microsoft.com/office/drawing/2014/main" xmlns="" id="{84891219-3B03-3901-9360-C77E80B22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878169" y="417273"/>
              <a:ext cx="666750" cy="723900"/>
            </a:xfrm>
            <a:prstGeom prst="rect">
              <a:avLst/>
            </a:prstGeom>
          </p:spPr>
        </p:pic>
        <p:grpSp>
          <p:nvGrpSpPr>
            <p:cNvPr id="247" name="Nhóm 246">
              <a:extLst>
                <a:ext uri="{FF2B5EF4-FFF2-40B4-BE49-F238E27FC236}">
                  <a16:creationId xmlns:a16="http://schemas.microsoft.com/office/drawing/2014/main" xmlns="" id="{6E2E48BB-5D35-4FCA-2341-C6D6B39FB7D5}"/>
                </a:ext>
              </a:extLst>
            </p:cNvPr>
            <p:cNvGrpSpPr/>
            <p:nvPr/>
          </p:nvGrpSpPr>
          <p:grpSpPr>
            <a:xfrm>
              <a:off x="9560917" y="377846"/>
              <a:ext cx="1906327" cy="813545"/>
              <a:chOff x="1409744" y="5636223"/>
              <a:chExt cx="1906327" cy="1073483"/>
            </a:xfrm>
          </p:grpSpPr>
          <p:sp>
            <p:nvSpPr>
              <p:cNvPr id="252" name="任意多边形: 形状 35">
                <a:extLst>
                  <a:ext uri="{FF2B5EF4-FFF2-40B4-BE49-F238E27FC236}">
                    <a16:creationId xmlns:a16="http://schemas.microsoft.com/office/drawing/2014/main" xmlns="" id="{3D653A1C-B174-3522-6A5C-5CA44488EB1A}"/>
                  </a:ext>
                </a:extLst>
              </p:cNvPr>
              <p:cNvSpPr/>
              <p:nvPr/>
            </p:nvSpPr>
            <p:spPr>
              <a:xfrm>
                <a:off x="1409744" y="5636223"/>
                <a:ext cx="1906327" cy="1073483"/>
              </a:xfrm>
              <a:custGeom>
                <a:avLst/>
                <a:gdLst>
                  <a:gd name="connsiteX0" fmla="*/ 1745467 w 3499936"/>
                  <a:gd name="connsiteY0" fmla="*/ 0 h 1652856"/>
                  <a:gd name="connsiteX1" fmla="*/ 2225801 w 3499936"/>
                  <a:gd name="connsiteY1" fmla="*/ 136948 h 1652856"/>
                  <a:gd name="connsiteX2" fmla="*/ 2346258 w 3499936"/>
                  <a:gd name="connsiteY2" fmla="*/ 229712 h 1652856"/>
                  <a:gd name="connsiteX3" fmla="*/ 2435041 w 3499936"/>
                  <a:gd name="connsiteY3" fmla="*/ 182472 h 1652856"/>
                  <a:gd name="connsiteX4" fmla="*/ 2757094 w 3499936"/>
                  <a:gd name="connsiteY4" fmla="*/ 114662 h 1652856"/>
                  <a:gd name="connsiteX5" fmla="*/ 3499936 w 3499936"/>
                  <a:gd name="connsiteY5" fmla="*/ 802318 h 1652856"/>
                  <a:gd name="connsiteX6" fmla="*/ 2757094 w 3499936"/>
                  <a:gd name="connsiteY6" fmla="*/ 1489974 h 1652856"/>
                  <a:gd name="connsiteX7" fmla="*/ 2682743 w 3499936"/>
                  <a:gd name="connsiteY7" fmla="*/ 1483036 h 1652856"/>
                  <a:gd name="connsiteX8" fmla="*/ 2616998 w 3499936"/>
                  <a:gd name="connsiteY8" fmla="*/ 1535415 h 1652856"/>
                  <a:gd name="connsiteX9" fmla="*/ 2218839 w 3499936"/>
                  <a:gd name="connsiteY9" fmla="*/ 1652856 h 1652856"/>
                  <a:gd name="connsiteX10" fmla="*/ 1941645 w 3499936"/>
                  <a:gd name="connsiteY10" fmla="*/ 1598817 h 1652856"/>
                  <a:gd name="connsiteX11" fmla="*/ 1919543 w 3499936"/>
                  <a:gd name="connsiteY11" fmla="*/ 1587232 h 1652856"/>
                  <a:gd name="connsiteX12" fmla="*/ 1918607 w 3499936"/>
                  <a:gd name="connsiteY12" fmla="*/ 1587457 h 1652856"/>
                  <a:gd name="connsiteX13" fmla="*/ 1745467 w 3499936"/>
                  <a:gd name="connsiteY13" fmla="*/ 1603748 h 1652856"/>
                  <a:gd name="connsiteX14" fmla="*/ 1265133 w 3499936"/>
                  <a:gd name="connsiteY14" fmla="*/ 1466801 h 1652856"/>
                  <a:gd name="connsiteX15" fmla="*/ 1259489 w 3499936"/>
                  <a:gd name="connsiteY15" fmla="*/ 1462454 h 1652856"/>
                  <a:gd name="connsiteX16" fmla="*/ 1193509 w 3499936"/>
                  <a:gd name="connsiteY16" fmla="*/ 1491120 h 1652856"/>
                  <a:gd name="connsiteX17" fmla="*/ 859106 w 3499936"/>
                  <a:gd name="connsiteY17" fmla="*/ 1545159 h 1652856"/>
                  <a:gd name="connsiteX18" fmla="*/ 0 w 3499936"/>
                  <a:gd name="connsiteY18" fmla="*/ 857503 h 1652856"/>
                  <a:gd name="connsiteX19" fmla="*/ 859106 w 3499936"/>
                  <a:gd name="connsiteY19" fmla="*/ 169847 h 1652856"/>
                  <a:gd name="connsiteX20" fmla="*/ 1032246 w 3499936"/>
                  <a:gd name="connsiteY20" fmla="*/ 183818 h 1652856"/>
                  <a:gd name="connsiteX21" fmla="*/ 1162308 w 3499936"/>
                  <a:gd name="connsiteY21" fmla="*/ 216134 h 1652856"/>
                  <a:gd name="connsiteX22" fmla="*/ 1265133 w 3499936"/>
                  <a:gd name="connsiteY22" fmla="*/ 136948 h 1652856"/>
                  <a:gd name="connsiteX23" fmla="*/ 1745467 w 3499936"/>
                  <a:gd name="connsiteY23" fmla="*/ 0 h 1652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9936" h="1652856">
                    <a:moveTo>
                      <a:pt x="1745467" y="0"/>
                    </a:moveTo>
                    <a:cubicBezTo>
                      <a:pt x="1923394" y="0"/>
                      <a:pt x="2088687" y="50486"/>
                      <a:pt x="2225801" y="136948"/>
                    </a:cubicBezTo>
                    <a:lnTo>
                      <a:pt x="2346258" y="229712"/>
                    </a:lnTo>
                    <a:lnTo>
                      <a:pt x="2435041" y="182472"/>
                    </a:lnTo>
                    <a:cubicBezTo>
                      <a:pt x="2532467" y="139015"/>
                      <a:pt x="2641708" y="114662"/>
                      <a:pt x="2757094" y="114662"/>
                    </a:cubicBezTo>
                    <a:cubicBezTo>
                      <a:pt x="3167354" y="114662"/>
                      <a:pt x="3499936" y="422536"/>
                      <a:pt x="3499936" y="802318"/>
                    </a:cubicBezTo>
                    <a:cubicBezTo>
                      <a:pt x="3499936" y="1182100"/>
                      <a:pt x="3167354" y="1489974"/>
                      <a:pt x="2757094" y="1489974"/>
                    </a:cubicBezTo>
                    <a:lnTo>
                      <a:pt x="2682743" y="1483036"/>
                    </a:lnTo>
                    <a:lnTo>
                      <a:pt x="2616998" y="1535415"/>
                    </a:lnTo>
                    <a:cubicBezTo>
                      <a:pt x="2503341" y="1609561"/>
                      <a:pt x="2366326" y="1652856"/>
                      <a:pt x="2218839" y="1652856"/>
                    </a:cubicBezTo>
                    <a:cubicBezTo>
                      <a:pt x="2120514" y="1652856"/>
                      <a:pt x="2026844" y="1633614"/>
                      <a:pt x="1941645" y="1598817"/>
                    </a:cubicBezTo>
                    <a:lnTo>
                      <a:pt x="1919543" y="1587232"/>
                    </a:lnTo>
                    <a:lnTo>
                      <a:pt x="1918607" y="1587457"/>
                    </a:lnTo>
                    <a:cubicBezTo>
                      <a:pt x="1862681" y="1598139"/>
                      <a:pt x="1804776" y="1603748"/>
                      <a:pt x="1745467" y="1603748"/>
                    </a:cubicBezTo>
                    <a:cubicBezTo>
                      <a:pt x="1567540" y="1603748"/>
                      <a:pt x="1402247" y="1553262"/>
                      <a:pt x="1265133" y="1466801"/>
                    </a:cubicBezTo>
                    <a:lnTo>
                      <a:pt x="1259489" y="1462454"/>
                    </a:lnTo>
                    <a:lnTo>
                      <a:pt x="1193509" y="1491120"/>
                    </a:lnTo>
                    <a:cubicBezTo>
                      <a:pt x="1090727" y="1525917"/>
                      <a:pt x="977724" y="1545159"/>
                      <a:pt x="859106" y="1545159"/>
                    </a:cubicBezTo>
                    <a:cubicBezTo>
                      <a:pt x="384635" y="1545159"/>
                      <a:pt x="0" y="1237285"/>
                      <a:pt x="0" y="857503"/>
                    </a:cubicBezTo>
                    <a:cubicBezTo>
                      <a:pt x="0" y="477721"/>
                      <a:pt x="384635" y="169847"/>
                      <a:pt x="859106" y="169847"/>
                    </a:cubicBezTo>
                    <a:cubicBezTo>
                      <a:pt x="918415" y="169847"/>
                      <a:pt x="976320" y="174658"/>
                      <a:pt x="1032246" y="183818"/>
                    </a:cubicBezTo>
                    <a:lnTo>
                      <a:pt x="1162308" y="216134"/>
                    </a:lnTo>
                    <a:lnTo>
                      <a:pt x="1265133" y="136948"/>
                    </a:lnTo>
                    <a:cubicBezTo>
                      <a:pt x="1402247" y="50486"/>
                      <a:pt x="1567540" y="0"/>
                      <a:pt x="17454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FFC91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3" name="Hộp Văn bản 252">
                <a:extLst>
                  <a:ext uri="{FF2B5EF4-FFF2-40B4-BE49-F238E27FC236}">
                    <a16:creationId xmlns:a16="http://schemas.microsoft.com/office/drawing/2014/main" xmlns="" id="{493F30BB-DF8C-6945-6BC3-8650EBF60EC7}"/>
                  </a:ext>
                </a:extLst>
              </p:cNvPr>
              <p:cNvSpPr txBox="1"/>
              <p:nvPr/>
            </p:nvSpPr>
            <p:spPr>
              <a:xfrm>
                <a:off x="1684355" y="5809281"/>
                <a:ext cx="1588760" cy="77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80 458</a:t>
                </a:r>
                <a:endParaRPr lang="vi-VN" sz="3200" b="1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xmlns="" id="{5FFE485B-5117-DDE2-3CFA-82D2877A52D9}"/>
              </a:ext>
            </a:extLst>
          </p:cNvPr>
          <p:cNvGrpSpPr/>
          <p:nvPr/>
        </p:nvGrpSpPr>
        <p:grpSpPr>
          <a:xfrm>
            <a:off x="6539885" y="3529777"/>
            <a:ext cx="2633150" cy="835709"/>
            <a:chOff x="6297665" y="5717900"/>
            <a:chExt cx="2633150" cy="835709"/>
          </a:xfrm>
        </p:grpSpPr>
        <p:pic>
          <p:nvPicPr>
            <p:cNvPr id="37" name="Đồ họa 36">
              <a:extLst>
                <a:ext uri="{FF2B5EF4-FFF2-40B4-BE49-F238E27FC236}">
                  <a16:creationId xmlns:a16="http://schemas.microsoft.com/office/drawing/2014/main" xmlns="" id="{339FE4CB-39A8-8426-D6F0-56C8E9D62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297665" y="5820184"/>
              <a:ext cx="685800" cy="733425"/>
            </a:xfrm>
            <a:prstGeom prst="rect">
              <a:avLst/>
            </a:prstGeom>
          </p:spPr>
        </p:pic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xmlns="" id="{B66246F0-154B-E009-A898-64CBE1E15413}"/>
                </a:ext>
              </a:extLst>
            </p:cNvPr>
            <p:cNvGrpSpPr/>
            <p:nvPr/>
          </p:nvGrpSpPr>
          <p:grpSpPr>
            <a:xfrm>
              <a:off x="7024488" y="5717900"/>
              <a:ext cx="1906327" cy="813545"/>
              <a:chOff x="1409744" y="5636223"/>
              <a:chExt cx="1906327" cy="1073483"/>
            </a:xfrm>
          </p:grpSpPr>
          <p:sp>
            <p:nvSpPr>
              <p:cNvPr id="39" name="任意多边形: 形状 35">
                <a:extLst>
                  <a:ext uri="{FF2B5EF4-FFF2-40B4-BE49-F238E27FC236}">
                    <a16:creationId xmlns:a16="http://schemas.microsoft.com/office/drawing/2014/main" xmlns="" id="{6E0E74DA-67FE-C6BF-B248-FF0C1AD3A35F}"/>
                  </a:ext>
                </a:extLst>
              </p:cNvPr>
              <p:cNvSpPr/>
              <p:nvPr/>
            </p:nvSpPr>
            <p:spPr>
              <a:xfrm>
                <a:off x="1409744" y="5636223"/>
                <a:ext cx="1906327" cy="1073483"/>
              </a:xfrm>
              <a:custGeom>
                <a:avLst/>
                <a:gdLst>
                  <a:gd name="connsiteX0" fmla="*/ 1745467 w 3499936"/>
                  <a:gd name="connsiteY0" fmla="*/ 0 h 1652856"/>
                  <a:gd name="connsiteX1" fmla="*/ 2225801 w 3499936"/>
                  <a:gd name="connsiteY1" fmla="*/ 136948 h 1652856"/>
                  <a:gd name="connsiteX2" fmla="*/ 2346258 w 3499936"/>
                  <a:gd name="connsiteY2" fmla="*/ 229712 h 1652856"/>
                  <a:gd name="connsiteX3" fmla="*/ 2435041 w 3499936"/>
                  <a:gd name="connsiteY3" fmla="*/ 182472 h 1652856"/>
                  <a:gd name="connsiteX4" fmla="*/ 2757094 w 3499936"/>
                  <a:gd name="connsiteY4" fmla="*/ 114662 h 1652856"/>
                  <a:gd name="connsiteX5" fmla="*/ 3499936 w 3499936"/>
                  <a:gd name="connsiteY5" fmla="*/ 802318 h 1652856"/>
                  <a:gd name="connsiteX6" fmla="*/ 2757094 w 3499936"/>
                  <a:gd name="connsiteY6" fmla="*/ 1489974 h 1652856"/>
                  <a:gd name="connsiteX7" fmla="*/ 2682743 w 3499936"/>
                  <a:gd name="connsiteY7" fmla="*/ 1483036 h 1652856"/>
                  <a:gd name="connsiteX8" fmla="*/ 2616998 w 3499936"/>
                  <a:gd name="connsiteY8" fmla="*/ 1535415 h 1652856"/>
                  <a:gd name="connsiteX9" fmla="*/ 2218839 w 3499936"/>
                  <a:gd name="connsiteY9" fmla="*/ 1652856 h 1652856"/>
                  <a:gd name="connsiteX10" fmla="*/ 1941645 w 3499936"/>
                  <a:gd name="connsiteY10" fmla="*/ 1598817 h 1652856"/>
                  <a:gd name="connsiteX11" fmla="*/ 1919543 w 3499936"/>
                  <a:gd name="connsiteY11" fmla="*/ 1587232 h 1652856"/>
                  <a:gd name="connsiteX12" fmla="*/ 1918607 w 3499936"/>
                  <a:gd name="connsiteY12" fmla="*/ 1587457 h 1652856"/>
                  <a:gd name="connsiteX13" fmla="*/ 1745467 w 3499936"/>
                  <a:gd name="connsiteY13" fmla="*/ 1603748 h 1652856"/>
                  <a:gd name="connsiteX14" fmla="*/ 1265133 w 3499936"/>
                  <a:gd name="connsiteY14" fmla="*/ 1466801 h 1652856"/>
                  <a:gd name="connsiteX15" fmla="*/ 1259489 w 3499936"/>
                  <a:gd name="connsiteY15" fmla="*/ 1462454 h 1652856"/>
                  <a:gd name="connsiteX16" fmla="*/ 1193509 w 3499936"/>
                  <a:gd name="connsiteY16" fmla="*/ 1491120 h 1652856"/>
                  <a:gd name="connsiteX17" fmla="*/ 859106 w 3499936"/>
                  <a:gd name="connsiteY17" fmla="*/ 1545159 h 1652856"/>
                  <a:gd name="connsiteX18" fmla="*/ 0 w 3499936"/>
                  <a:gd name="connsiteY18" fmla="*/ 857503 h 1652856"/>
                  <a:gd name="connsiteX19" fmla="*/ 859106 w 3499936"/>
                  <a:gd name="connsiteY19" fmla="*/ 169847 h 1652856"/>
                  <a:gd name="connsiteX20" fmla="*/ 1032246 w 3499936"/>
                  <a:gd name="connsiteY20" fmla="*/ 183818 h 1652856"/>
                  <a:gd name="connsiteX21" fmla="*/ 1162308 w 3499936"/>
                  <a:gd name="connsiteY21" fmla="*/ 216134 h 1652856"/>
                  <a:gd name="connsiteX22" fmla="*/ 1265133 w 3499936"/>
                  <a:gd name="connsiteY22" fmla="*/ 136948 h 1652856"/>
                  <a:gd name="connsiteX23" fmla="*/ 1745467 w 3499936"/>
                  <a:gd name="connsiteY23" fmla="*/ 0 h 1652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9936" h="1652856">
                    <a:moveTo>
                      <a:pt x="1745467" y="0"/>
                    </a:moveTo>
                    <a:cubicBezTo>
                      <a:pt x="1923394" y="0"/>
                      <a:pt x="2088687" y="50486"/>
                      <a:pt x="2225801" y="136948"/>
                    </a:cubicBezTo>
                    <a:lnTo>
                      <a:pt x="2346258" y="229712"/>
                    </a:lnTo>
                    <a:lnTo>
                      <a:pt x="2435041" y="182472"/>
                    </a:lnTo>
                    <a:cubicBezTo>
                      <a:pt x="2532467" y="139015"/>
                      <a:pt x="2641708" y="114662"/>
                      <a:pt x="2757094" y="114662"/>
                    </a:cubicBezTo>
                    <a:cubicBezTo>
                      <a:pt x="3167354" y="114662"/>
                      <a:pt x="3499936" y="422536"/>
                      <a:pt x="3499936" y="802318"/>
                    </a:cubicBezTo>
                    <a:cubicBezTo>
                      <a:pt x="3499936" y="1182100"/>
                      <a:pt x="3167354" y="1489974"/>
                      <a:pt x="2757094" y="1489974"/>
                    </a:cubicBezTo>
                    <a:lnTo>
                      <a:pt x="2682743" y="1483036"/>
                    </a:lnTo>
                    <a:lnTo>
                      <a:pt x="2616998" y="1535415"/>
                    </a:lnTo>
                    <a:cubicBezTo>
                      <a:pt x="2503341" y="1609561"/>
                      <a:pt x="2366326" y="1652856"/>
                      <a:pt x="2218839" y="1652856"/>
                    </a:cubicBezTo>
                    <a:cubicBezTo>
                      <a:pt x="2120514" y="1652856"/>
                      <a:pt x="2026844" y="1633614"/>
                      <a:pt x="1941645" y="1598817"/>
                    </a:cubicBezTo>
                    <a:lnTo>
                      <a:pt x="1919543" y="1587232"/>
                    </a:lnTo>
                    <a:lnTo>
                      <a:pt x="1918607" y="1587457"/>
                    </a:lnTo>
                    <a:cubicBezTo>
                      <a:pt x="1862681" y="1598139"/>
                      <a:pt x="1804776" y="1603748"/>
                      <a:pt x="1745467" y="1603748"/>
                    </a:cubicBezTo>
                    <a:cubicBezTo>
                      <a:pt x="1567540" y="1603748"/>
                      <a:pt x="1402247" y="1553262"/>
                      <a:pt x="1265133" y="1466801"/>
                    </a:cubicBezTo>
                    <a:lnTo>
                      <a:pt x="1259489" y="1462454"/>
                    </a:lnTo>
                    <a:lnTo>
                      <a:pt x="1193509" y="1491120"/>
                    </a:lnTo>
                    <a:cubicBezTo>
                      <a:pt x="1090727" y="1525917"/>
                      <a:pt x="977724" y="1545159"/>
                      <a:pt x="859106" y="1545159"/>
                    </a:cubicBezTo>
                    <a:cubicBezTo>
                      <a:pt x="384635" y="1545159"/>
                      <a:pt x="0" y="1237285"/>
                      <a:pt x="0" y="857503"/>
                    </a:cubicBezTo>
                    <a:cubicBezTo>
                      <a:pt x="0" y="477721"/>
                      <a:pt x="384635" y="169847"/>
                      <a:pt x="859106" y="169847"/>
                    </a:cubicBezTo>
                    <a:cubicBezTo>
                      <a:pt x="918415" y="169847"/>
                      <a:pt x="976320" y="174658"/>
                      <a:pt x="1032246" y="183818"/>
                    </a:cubicBezTo>
                    <a:lnTo>
                      <a:pt x="1162308" y="216134"/>
                    </a:lnTo>
                    <a:lnTo>
                      <a:pt x="1265133" y="136948"/>
                    </a:lnTo>
                    <a:cubicBezTo>
                      <a:pt x="1402247" y="50486"/>
                      <a:pt x="1567540" y="0"/>
                      <a:pt x="17454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B6D94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id="{1E2FC44D-64F9-CCD9-76BF-4B7D6C2E3297}"/>
                  </a:ext>
                </a:extLst>
              </p:cNvPr>
              <p:cNvSpPr txBox="1"/>
              <p:nvPr/>
            </p:nvSpPr>
            <p:spPr>
              <a:xfrm>
                <a:off x="1684355" y="5809281"/>
                <a:ext cx="1588760" cy="77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82 361</a:t>
                </a:r>
                <a:endParaRPr lang="vi-VN" sz="3200" b="1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xmlns="" id="{680FAC20-7CE6-6164-A436-1B8CD40E14FB}"/>
              </a:ext>
            </a:extLst>
          </p:cNvPr>
          <p:cNvGrpSpPr/>
          <p:nvPr/>
        </p:nvGrpSpPr>
        <p:grpSpPr>
          <a:xfrm>
            <a:off x="6684458" y="4871502"/>
            <a:ext cx="2658896" cy="813545"/>
            <a:chOff x="9206777" y="5709584"/>
            <a:chExt cx="2658896" cy="813545"/>
          </a:xfrm>
        </p:grpSpPr>
        <p:pic>
          <p:nvPicPr>
            <p:cNvPr id="47" name="Đồ họa 46">
              <a:extLst>
                <a:ext uri="{FF2B5EF4-FFF2-40B4-BE49-F238E27FC236}">
                  <a16:creationId xmlns:a16="http://schemas.microsoft.com/office/drawing/2014/main" xmlns="" id="{93062BC0-C747-3FF5-8114-653765701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206777" y="5739428"/>
              <a:ext cx="685800" cy="733425"/>
            </a:xfrm>
            <a:prstGeom prst="rect">
              <a:avLst/>
            </a:prstGeom>
          </p:spPr>
        </p:pic>
        <p:grpSp>
          <p:nvGrpSpPr>
            <p:cNvPr id="48" name="Nhóm 47">
              <a:extLst>
                <a:ext uri="{FF2B5EF4-FFF2-40B4-BE49-F238E27FC236}">
                  <a16:creationId xmlns:a16="http://schemas.microsoft.com/office/drawing/2014/main" xmlns="" id="{94223A3A-7AB6-FABB-51C6-A95CCDA6E052}"/>
                </a:ext>
              </a:extLst>
            </p:cNvPr>
            <p:cNvGrpSpPr/>
            <p:nvPr/>
          </p:nvGrpSpPr>
          <p:grpSpPr>
            <a:xfrm>
              <a:off x="9959346" y="5709584"/>
              <a:ext cx="1906327" cy="813545"/>
              <a:chOff x="1409744" y="5636223"/>
              <a:chExt cx="1906327" cy="1073483"/>
            </a:xfrm>
          </p:grpSpPr>
          <p:sp>
            <p:nvSpPr>
              <p:cNvPr id="49" name="任意多边形: 形状 35">
                <a:extLst>
                  <a:ext uri="{FF2B5EF4-FFF2-40B4-BE49-F238E27FC236}">
                    <a16:creationId xmlns:a16="http://schemas.microsoft.com/office/drawing/2014/main" xmlns="" id="{C62D0DBF-7F1A-3190-99C4-DD10B5A2C782}"/>
                  </a:ext>
                </a:extLst>
              </p:cNvPr>
              <p:cNvSpPr/>
              <p:nvPr/>
            </p:nvSpPr>
            <p:spPr>
              <a:xfrm>
                <a:off x="1409744" y="5636223"/>
                <a:ext cx="1906327" cy="1073483"/>
              </a:xfrm>
              <a:custGeom>
                <a:avLst/>
                <a:gdLst>
                  <a:gd name="connsiteX0" fmla="*/ 1745467 w 3499936"/>
                  <a:gd name="connsiteY0" fmla="*/ 0 h 1652856"/>
                  <a:gd name="connsiteX1" fmla="*/ 2225801 w 3499936"/>
                  <a:gd name="connsiteY1" fmla="*/ 136948 h 1652856"/>
                  <a:gd name="connsiteX2" fmla="*/ 2346258 w 3499936"/>
                  <a:gd name="connsiteY2" fmla="*/ 229712 h 1652856"/>
                  <a:gd name="connsiteX3" fmla="*/ 2435041 w 3499936"/>
                  <a:gd name="connsiteY3" fmla="*/ 182472 h 1652856"/>
                  <a:gd name="connsiteX4" fmla="*/ 2757094 w 3499936"/>
                  <a:gd name="connsiteY4" fmla="*/ 114662 h 1652856"/>
                  <a:gd name="connsiteX5" fmla="*/ 3499936 w 3499936"/>
                  <a:gd name="connsiteY5" fmla="*/ 802318 h 1652856"/>
                  <a:gd name="connsiteX6" fmla="*/ 2757094 w 3499936"/>
                  <a:gd name="connsiteY6" fmla="*/ 1489974 h 1652856"/>
                  <a:gd name="connsiteX7" fmla="*/ 2682743 w 3499936"/>
                  <a:gd name="connsiteY7" fmla="*/ 1483036 h 1652856"/>
                  <a:gd name="connsiteX8" fmla="*/ 2616998 w 3499936"/>
                  <a:gd name="connsiteY8" fmla="*/ 1535415 h 1652856"/>
                  <a:gd name="connsiteX9" fmla="*/ 2218839 w 3499936"/>
                  <a:gd name="connsiteY9" fmla="*/ 1652856 h 1652856"/>
                  <a:gd name="connsiteX10" fmla="*/ 1941645 w 3499936"/>
                  <a:gd name="connsiteY10" fmla="*/ 1598817 h 1652856"/>
                  <a:gd name="connsiteX11" fmla="*/ 1919543 w 3499936"/>
                  <a:gd name="connsiteY11" fmla="*/ 1587232 h 1652856"/>
                  <a:gd name="connsiteX12" fmla="*/ 1918607 w 3499936"/>
                  <a:gd name="connsiteY12" fmla="*/ 1587457 h 1652856"/>
                  <a:gd name="connsiteX13" fmla="*/ 1745467 w 3499936"/>
                  <a:gd name="connsiteY13" fmla="*/ 1603748 h 1652856"/>
                  <a:gd name="connsiteX14" fmla="*/ 1265133 w 3499936"/>
                  <a:gd name="connsiteY14" fmla="*/ 1466801 h 1652856"/>
                  <a:gd name="connsiteX15" fmla="*/ 1259489 w 3499936"/>
                  <a:gd name="connsiteY15" fmla="*/ 1462454 h 1652856"/>
                  <a:gd name="connsiteX16" fmla="*/ 1193509 w 3499936"/>
                  <a:gd name="connsiteY16" fmla="*/ 1491120 h 1652856"/>
                  <a:gd name="connsiteX17" fmla="*/ 859106 w 3499936"/>
                  <a:gd name="connsiteY17" fmla="*/ 1545159 h 1652856"/>
                  <a:gd name="connsiteX18" fmla="*/ 0 w 3499936"/>
                  <a:gd name="connsiteY18" fmla="*/ 857503 h 1652856"/>
                  <a:gd name="connsiteX19" fmla="*/ 859106 w 3499936"/>
                  <a:gd name="connsiteY19" fmla="*/ 169847 h 1652856"/>
                  <a:gd name="connsiteX20" fmla="*/ 1032246 w 3499936"/>
                  <a:gd name="connsiteY20" fmla="*/ 183818 h 1652856"/>
                  <a:gd name="connsiteX21" fmla="*/ 1162308 w 3499936"/>
                  <a:gd name="connsiteY21" fmla="*/ 216134 h 1652856"/>
                  <a:gd name="connsiteX22" fmla="*/ 1265133 w 3499936"/>
                  <a:gd name="connsiteY22" fmla="*/ 136948 h 1652856"/>
                  <a:gd name="connsiteX23" fmla="*/ 1745467 w 3499936"/>
                  <a:gd name="connsiteY23" fmla="*/ 0 h 1652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9936" h="1652856">
                    <a:moveTo>
                      <a:pt x="1745467" y="0"/>
                    </a:moveTo>
                    <a:cubicBezTo>
                      <a:pt x="1923394" y="0"/>
                      <a:pt x="2088687" y="50486"/>
                      <a:pt x="2225801" y="136948"/>
                    </a:cubicBezTo>
                    <a:lnTo>
                      <a:pt x="2346258" y="229712"/>
                    </a:lnTo>
                    <a:lnTo>
                      <a:pt x="2435041" y="182472"/>
                    </a:lnTo>
                    <a:cubicBezTo>
                      <a:pt x="2532467" y="139015"/>
                      <a:pt x="2641708" y="114662"/>
                      <a:pt x="2757094" y="114662"/>
                    </a:cubicBezTo>
                    <a:cubicBezTo>
                      <a:pt x="3167354" y="114662"/>
                      <a:pt x="3499936" y="422536"/>
                      <a:pt x="3499936" y="802318"/>
                    </a:cubicBezTo>
                    <a:cubicBezTo>
                      <a:pt x="3499936" y="1182100"/>
                      <a:pt x="3167354" y="1489974"/>
                      <a:pt x="2757094" y="1489974"/>
                    </a:cubicBezTo>
                    <a:lnTo>
                      <a:pt x="2682743" y="1483036"/>
                    </a:lnTo>
                    <a:lnTo>
                      <a:pt x="2616998" y="1535415"/>
                    </a:lnTo>
                    <a:cubicBezTo>
                      <a:pt x="2503341" y="1609561"/>
                      <a:pt x="2366326" y="1652856"/>
                      <a:pt x="2218839" y="1652856"/>
                    </a:cubicBezTo>
                    <a:cubicBezTo>
                      <a:pt x="2120514" y="1652856"/>
                      <a:pt x="2026844" y="1633614"/>
                      <a:pt x="1941645" y="1598817"/>
                    </a:cubicBezTo>
                    <a:lnTo>
                      <a:pt x="1919543" y="1587232"/>
                    </a:lnTo>
                    <a:lnTo>
                      <a:pt x="1918607" y="1587457"/>
                    </a:lnTo>
                    <a:cubicBezTo>
                      <a:pt x="1862681" y="1598139"/>
                      <a:pt x="1804776" y="1603748"/>
                      <a:pt x="1745467" y="1603748"/>
                    </a:cubicBezTo>
                    <a:cubicBezTo>
                      <a:pt x="1567540" y="1603748"/>
                      <a:pt x="1402247" y="1553262"/>
                      <a:pt x="1265133" y="1466801"/>
                    </a:cubicBezTo>
                    <a:lnTo>
                      <a:pt x="1259489" y="1462454"/>
                    </a:lnTo>
                    <a:lnTo>
                      <a:pt x="1193509" y="1491120"/>
                    </a:lnTo>
                    <a:cubicBezTo>
                      <a:pt x="1090727" y="1525917"/>
                      <a:pt x="977724" y="1545159"/>
                      <a:pt x="859106" y="1545159"/>
                    </a:cubicBezTo>
                    <a:cubicBezTo>
                      <a:pt x="384635" y="1545159"/>
                      <a:pt x="0" y="1237285"/>
                      <a:pt x="0" y="857503"/>
                    </a:cubicBezTo>
                    <a:cubicBezTo>
                      <a:pt x="0" y="477721"/>
                      <a:pt x="384635" y="169847"/>
                      <a:pt x="859106" y="169847"/>
                    </a:cubicBezTo>
                    <a:cubicBezTo>
                      <a:pt x="918415" y="169847"/>
                      <a:pt x="976320" y="174658"/>
                      <a:pt x="1032246" y="183818"/>
                    </a:cubicBezTo>
                    <a:lnTo>
                      <a:pt x="1162308" y="216134"/>
                    </a:lnTo>
                    <a:lnTo>
                      <a:pt x="1265133" y="136948"/>
                    </a:lnTo>
                    <a:cubicBezTo>
                      <a:pt x="1402247" y="50486"/>
                      <a:pt x="1567540" y="0"/>
                      <a:pt x="17454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6FD3D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xmlns="" id="{A6B7362B-7EA1-503F-7E0F-1B8EA57B944A}"/>
                  </a:ext>
                </a:extLst>
              </p:cNvPr>
              <p:cNvSpPr txBox="1"/>
              <p:nvPr/>
            </p:nvSpPr>
            <p:spPr>
              <a:xfrm>
                <a:off x="1568527" y="5785498"/>
                <a:ext cx="1588760" cy="77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83 405</a:t>
                </a:r>
                <a:endParaRPr lang="vi-VN" sz="3200" b="1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3244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223EBBF-9A98-1A1E-1333-D8B967D22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63" y="697755"/>
            <a:ext cx="9528874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2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05A4280C-51D3-AADC-97CE-421E6E7A2345}"/>
              </a:ext>
            </a:extLst>
          </p:cNvPr>
          <p:cNvGrpSpPr/>
          <p:nvPr/>
        </p:nvGrpSpPr>
        <p:grpSpPr>
          <a:xfrm>
            <a:off x="1167484" y="830281"/>
            <a:ext cx="9857031" cy="819075"/>
            <a:chOff x="2009524" y="679810"/>
            <a:chExt cx="9857031" cy="819075"/>
          </a:xfrm>
        </p:grpSpPr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xmlns="" id="{8DA4F618-7BBA-F3EB-CD6A-79435A4F3C7C}"/>
                </a:ext>
              </a:extLst>
            </p:cNvPr>
            <p:cNvSpPr/>
            <p:nvPr/>
          </p:nvSpPr>
          <p:spPr>
            <a:xfrm>
              <a:off x="2009524" y="679810"/>
              <a:ext cx="9857031" cy="819075"/>
            </a:xfrm>
            <a:prstGeom prst="roundRect">
              <a:avLst/>
            </a:prstGeom>
            <a:solidFill>
              <a:srgbClr val="DFF6F5"/>
            </a:solidFill>
            <a:ln w="28575">
              <a:solidFill>
                <a:srgbClr val="61D8C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AEB2434C-37D2-CFD6-16F1-033F62BB79E8}"/>
                </a:ext>
              </a:extLst>
            </p:cNvPr>
            <p:cNvSpPr txBox="1"/>
            <p:nvPr/>
          </p:nvSpPr>
          <p:spPr>
            <a:xfrm>
              <a:off x="2471034" y="796959"/>
              <a:ext cx="93955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liền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trước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liền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xmlns="" id="{6F7005B9-D54A-1ED4-8312-93A7329D7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799501"/>
              </p:ext>
            </p:extLst>
          </p:nvPr>
        </p:nvGraphicFramePr>
        <p:xfrm>
          <a:off x="1463436" y="2275791"/>
          <a:ext cx="9265125" cy="342033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060739">
                  <a:extLst>
                    <a:ext uri="{9D8B030D-6E8A-4147-A177-3AD203B41FA5}">
                      <a16:colId xmlns:a16="http://schemas.microsoft.com/office/drawing/2014/main" xmlns="" val="2873057752"/>
                    </a:ext>
                  </a:extLst>
                </a:gridCol>
                <a:gridCol w="3060739">
                  <a:extLst>
                    <a:ext uri="{9D8B030D-6E8A-4147-A177-3AD203B41FA5}">
                      <a16:colId xmlns:a16="http://schemas.microsoft.com/office/drawing/2014/main" xmlns="" val="39067835"/>
                    </a:ext>
                  </a:extLst>
                </a:gridCol>
                <a:gridCol w="3143647">
                  <a:extLst>
                    <a:ext uri="{9D8B030D-6E8A-4147-A177-3AD203B41FA5}">
                      <a16:colId xmlns:a16="http://schemas.microsoft.com/office/drawing/2014/main" xmlns="" val="4229571750"/>
                    </a:ext>
                  </a:extLst>
                </a:gridCol>
              </a:tblGrid>
              <a:tr h="10298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nl-NL" sz="32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liền trước</a:t>
                      </a:r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8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nl-NL" sz="32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đã cho</a:t>
                      </a:r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8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nl-NL" sz="32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liền sau</a:t>
                      </a:r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7776453"/>
                  </a:ext>
                </a:extLst>
              </a:tr>
              <a:tr h="59761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nl-NL" sz="32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31 653</a:t>
                      </a:r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nl-NL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31 654</a:t>
                      </a:r>
                      <a:endParaRPr lang="vi-VN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nl-NL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31 655</a:t>
                      </a:r>
                      <a:endParaRPr lang="vi-VN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358677648"/>
                  </a:ext>
                </a:extLst>
              </a:tr>
              <a:tr h="59761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nl-NL" sz="32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nl-NL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23 789</a:t>
                      </a:r>
                      <a:endParaRPr lang="vi-VN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nl-NL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vi-VN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29016571"/>
                  </a:ext>
                </a:extLst>
              </a:tr>
              <a:tr h="59761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nl-NL" sz="32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nl-NL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40 107</a:t>
                      </a:r>
                      <a:endParaRPr lang="vi-VN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nl-NL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vi-VN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030377882"/>
                  </a:ext>
                </a:extLst>
              </a:tr>
              <a:tr h="59761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nl-NL" sz="32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nl-NL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62 180</a:t>
                      </a:r>
                      <a:endParaRPr lang="vi-VN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nl-NL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vi-VN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987343798"/>
                  </a:ext>
                </a:extLst>
              </a:tr>
            </a:tbl>
          </a:graphicData>
        </a:graphic>
      </p:graphicFrame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AB1C9EF-641F-C01E-6163-5EF721DC0086}"/>
              </a:ext>
            </a:extLst>
          </p:cNvPr>
          <p:cNvSpPr txBox="1"/>
          <p:nvPr/>
        </p:nvSpPr>
        <p:spPr>
          <a:xfrm>
            <a:off x="2257063" y="3912244"/>
            <a:ext cx="1481559" cy="584775"/>
          </a:xfrm>
          <a:prstGeom prst="rect">
            <a:avLst/>
          </a:prstGeom>
          <a:solidFill>
            <a:srgbClr val="2F8986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23 788</a:t>
            </a:r>
            <a:endParaRPr lang="vi-VN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BFE0162F-1C69-D460-5389-61BFF888D8C5}"/>
              </a:ext>
            </a:extLst>
          </p:cNvPr>
          <p:cNvSpPr txBox="1"/>
          <p:nvPr/>
        </p:nvSpPr>
        <p:spPr>
          <a:xfrm>
            <a:off x="2257062" y="4497019"/>
            <a:ext cx="1481559" cy="584775"/>
          </a:xfrm>
          <a:prstGeom prst="rect">
            <a:avLst/>
          </a:prstGeom>
          <a:solidFill>
            <a:srgbClr val="2F8986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40 106</a:t>
            </a:r>
            <a:endParaRPr lang="vi-VN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A07CADA8-2FA5-3608-B12F-DF3201897933}"/>
              </a:ext>
            </a:extLst>
          </p:cNvPr>
          <p:cNvSpPr txBox="1"/>
          <p:nvPr/>
        </p:nvSpPr>
        <p:spPr>
          <a:xfrm>
            <a:off x="2257061" y="5081794"/>
            <a:ext cx="1481559" cy="584775"/>
          </a:xfrm>
          <a:prstGeom prst="rect">
            <a:avLst/>
          </a:prstGeom>
          <a:solidFill>
            <a:srgbClr val="2F8986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62 179</a:t>
            </a:r>
            <a:endParaRPr lang="vi-VN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E1DB3273-5601-16B8-071B-AB550BB10DCC}"/>
              </a:ext>
            </a:extLst>
          </p:cNvPr>
          <p:cNvSpPr txBox="1"/>
          <p:nvPr/>
        </p:nvSpPr>
        <p:spPr>
          <a:xfrm>
            <a:off x="8453378" y="3912244"/>
            <a:ext cx="1481559" cy="584775"/>
          </a:xfrm>
          <a:prstGeom prst="rect">
            <a:avLst/>
          </a:prstGeom>
          <a:solidFill>
            <a:srgbClr val="2F8986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23 790</a:t>
            </a:r>
            <a:endParaRPr lang="vi-VN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ACF68B61-FC31-34E2-F56C-FD8CAC6DD9E9}"/>
              </a:ext>
            </a:extLst>
          </p:cNvPr>
          <p:cNvSpPr txBox="1"/>
          <p:nvPr/>
        </p:nvSpPr>
        <p:spPr>
          <a:xfrm>
            <a:off x="8453376" y="4497018"/>
            <a:ext cx="1481559" cy="584775"/>
          </a:xfrm>
          <a:prstGeom prst="rect">
            <a:avLst/>
          </a:prstGeom>
          <a:solidFill>
            <a:srgbClr val="2F8986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40 108</a:t>
            </a:r>
            <a:endParaRPr lang="vi-VN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08D75765-4A3E-117C-CD08-05F31BDF4DF6}"/>
              </a:ext>
            </a:extLst>
          </p:cNvPr>
          <p:cNvSpPr txBox="1"/>
          <p:nvPr/>
        </p:nvSpPr>
        <p:spPr>
          <a:xfrm>
            <a:off x="8467055" y="5081793"/>
            <a:ext cx="1481559" cy="584775"/>
          </a:xfrm>
          <a:prstGeom prst="rect">
            <a:avLst/>
          </a:prstGeom>
          <a:solidFill>
            <a:srgbClr val="2F8986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62 181</a:t>
            </a:r>
            <a:endParaRPr lang="vi-VN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8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835ACDD0-FEBB-16FF-3E74-C7A08906607D}"/>
              </a:ext>
            </a:extLst>
          </p:cNvPr>
          <p:cNvGrpSpPr/>
          <p:nvPr/>
        </p:nvGrpSpPr>
        <p:grpSpPr>
          <a:xfrm>
            <a:off x="2763803" y="2631688"/>
            <a:ext cx="6664391" cy="3256257"/>
            <a:chOff x="1136946" y="2261586"/>
            <a:chExt cx="9918106" cy="3363710"/>
          </a:xfrm>
        </p:grpSpPr>
        <p:grpSp>
          <p:nvGrpSpPr>
            <p:cNvPr id="11" name="Đồ họa 14">
              <a:extLst>
                <a:ext uri="{FF2B5EF4-FFF2-40B4-BE49-F238E27FC236}">
                  <a16:creationId xmlns:a16="http://schemas.microsoft.com/office/drawing/2014/main" xmlns="" id="{80BE1FBD-B830-0DAE-BA96-C50ED57C538E}"/>
                </a:ext>
              </a:extLst>
            </p:cNvPr>
            <p:cNvGrpSpPr/>
            <p:nvPr/>
          </p:nvGrpSpPr>
          <p:grpSpPr>
            <a:xfrm>
              <a:off x="1136946" y="2261586"/>
              <a:ext cx="9918106" cy="3363710"/>
              <a:chOff x="1253924" y="2128908"/>
              <a:chExt cx="7905749" cy="3363710"/>
            </a:xfrm>
          </p:grpSpPr>
          <p:sp>
            <p:nvSpPr>
              <p:cNvPr id="13" name="Hình tự do: Hình 12">
                <a:extLst>
                  <a:ext uri="{FF2B5EF4-FFF2-40B4-BE49-F238E27FC236}">
                    <a16:creationId xmlns:a16="http://schemas.microsoft.com/office/drawing/2014/main" xmlns="" id="{D682D1CE-8BAD-E58C-5408-91AB5AAFE2A9}"/>
                  </a:ext>
                </a:extLst>
              </p:cNvPr>
              <p:cNvSpPr/>
              <p:nvPr/>
            </p:nvSpPr>
            <p:spPr>
              <a:xfrm>
                <a:off x="1253924" y="2929768"/>
                <a:ext cx="7811452" cy="2562850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Hình tự do: Hình 13">
                <a:extLst>
                  <a:ext uri="{FF2B5EF4-FFF2-40B4-BE49-F238E27FC236}">
                    <a16:creationId xmlns:a16="http://schemas.microsoft.com/office/drawing/2014/main" xmlns="" id="{278559F1-49AC-7D5E-89A6-EEB5C273236A}"/>
                  </a:ext>
                </a:extLst>
              </p:cNvPr>
              <p:cNvSpPr/>
              <p:nvPr/>
            </p:nvSpPr>
            <p:spPr>
              <a:xfrm>
                <a:off x="1348221" y="2616396"/>
                <a:ext cx="7811452" cy="2644729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E0F0FF"/>
              </a:solidFill>
              <a:ln w="38100" cap="flat">
                <a:solidFill>
                  <a:schemeClr val="accent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15" name="Đồ họa 14">
                <a:extLst>
                  <a:ext uri="{FF2B5EF4-FFF2-40B4-BE49-F238E27FC236}">
                    <a16:creationId xmlns:a16="http://schemas.microsoft.com/office/drawing/2014/main" xmlns="" id="{EE32BA6C-795F-BA25-B604-6E776777FAB9}"/>
                  </a:ext>
                </a:extLst>
              </p:cNvPr>
              <p:cNvGrpSpPr/>
              <p:nvPr/>
            </p:nvGrpSpPr>
            <p:grpSpPr>
              <a:xfrm>
                <a:off x="4565699" y="2128908"/>
                <a:ext cx="1188634" cy="1023983"/>
                <a:chOff x="4565699" y="2128908"/>
                <a:chExt cx="1188634" cy="1023983"/>
              </a:xfrm>
            </p:grpSpPr>
            <p:sp>
              <p:nvSpPr>
                <p:cNvPr id="16" name="Hình tự do: Hình 15">
                  <a:extLst>
                    <a:ext uri="{FF2B5EF4-FFF2-40B4-BE49-F238E27FC236}">
                      <a16:creationId xmlns:a16="http://schemas.microsoft.com/office/drawing/2014/main" xmlns="" id="{8548D63A-3734-6E78-9AFB-105869EE90A1}"/>
                    </a:ext>
                  </a:extLst>
                </p:cNvPr>
                <p:cNvSpPr/>
                <p:nvPr/>
              </p:nvSpPr>
              <p:spPr>
                <a:xfrm>
                  <a:off x="4566651" y="2592583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" name="Hình tự do: Hình 16">
                  <a:extLst>
                    <a:ext uri="{FF2B5EF4-FFF2-40B4-BE49-F238E27FC236}">
                      <a16:creationId xmlns:a16="http://schemas.microsoft.com/office/drawing/2014/main" xmlns="" id="{3855A2FA-F747-DEE4-7003-CBF507FF2B63}"/>
                    </a:ext>
                  </a:extLst>
                </p:cNvPr>
                <p:cNvSpPr/>
                <p:nvPr/>
              </p:nvSpPr>
              <p:spPr>
                <a:xfrm>
                  <a:off x="4565699" y="2128908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E619CC41-C805-5979-9EE8-D6A765DF433C}"/>
                </a:ext>
              </a:extLst>
            </p:cNvPr>
            <p:cNvSpPr txBox="1"/>
            <p:nvPr/>
          </p:nvSpPr>
          <p:spPr>
            <a:xfrm>
              <a:off x="2070546" y="3598942"/>
              <a:ext cx="8866206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Hình ảnh 29">
            <a:extLst>
              <a:ext uri="{FF2B5EF4-FFF2-40B4-BE49-F238E27FC236}">
                <a16:creationId xmlns:a16="http://schemas.microsoft.com/office/drawing/2014/main" xmlns="" id="{DDB59139-8E38-B674-80FD-94C977332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94" y="170441"/>
            <a:ext cx="6511092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3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9CCB60CA-A0EA-C4A6-A648-754DCEE6E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49" y="782081"/>
            <a:ext cx="7901101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7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0">
            <a:extLst>
              <a:ext uri="{FF2B5EF4-FFF2-40B4-BE49-F238E27FC236}">
                <a16:creationId xmlns:a16="http://schemas.microsoft.com/office/drawing/2014/main" xmlns="" id="{B6102B2C-71CC-62F4-D9ED-A389BE3CB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76" y="1"/>
            <a:ext cx="6509997" cy="1945178"/>
          </a:xfrm>
          <a:prstGeom prst="rect">
            <a:avLst/>
          </a:prstGeom>
        </p:spPr>
      </p:pic>
      <p:pic>
        <p:nvPicPr>
          <p:cNvPr id="8" name="图片 50">
            <a:extLst>
              <a:ext uri="{FF2B5EF4-FFF2-40B4-BE49-F238E27FC236}">
                <a16:creationId xmlns:a16="http://schemas.microsoft.com/office/drawing/2014/main" xmlns="" id="{6E335D5D-1F52-6023-322D-F420B9131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1953392" y="-430018"/>
            <a:ext cx="3738772" cy="2805216"/>
          </a:xfrm>
          <a:prstGeom prst="rect">
            <a:avLst/>
          </a:prstGeom>
        </p:spPr>
      </p:pic>
      <p:pic>
        <p:nvPicPr>
          <p:cNvPr id="9" name="图片 55">
            <a:extLst>
              <a:ext uri="{FF2B5EF4-FFF2-40B4-BE49-F238E27FC236}">
                <a16:creationId xmlns:a16="http://schemas.microsoft.com/office/drawing/2014/main" xmlns="" id="{B4FAC2E9-01FE-F859-8D66-7FB5E4209F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85" b="63738"/>
          <a:stretch/>
        </p:blipFill>
        <p:spPr>
          <a:xfrm rot="21062001">
            <a:off x="8112092" y="380045"/>
            <a:ext cx="2588727" cy="2415748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A72D80F2-C7D5-FCFD-5E53-4D6D753CEA5A}"/>
              </a:ext>
            </a:extLst>
          </p:cNvPr>
          <p:cNvSpPr txBox="1"/>
          <p:nvPr/>
        </p:nvSpPr>
        <p:spPr>
          <a:xfrm>
            <a:off x="1087120" y="2249873"/>
            <a:ext cx="10099040" cy="4095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</a:pPr>
            <a:r>
              <a:rPr lang="nl-N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Năng lực đặc thù:</a:t>
            </a:r>
            <a:endParaRPr lang="vi-VN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 cách phân tích cấu tạo số, cách đọc và cách viết các số có năm chữ số và số 100 000.</a:t>
            </a:r>
            <a:endParaRPr lang="vi-VN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- Làm quen với cách làm tròn số và làm tròn được một số đến hàng nghìn và hàng chục nghìn.</a:t>
            </a:r>
            <a:endParaRPr lang="vi-VN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- Phát triển năng lực lập luận, tư duy toán học và năng lực giao tiếp toán học</a:t>
            </a:r>
            <a:endParaRPr lang="vi-VN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Bef>
                <a:spcPts val="600"/>
              </a:spcBef>
            </a:pPr>
            <a:r>
              <a:rPr lang="nl-N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Năng lực chung.</a:t>
            </a:r>
            <a:endParaRPr lang="vi-VN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</a:pP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Năng lực tự chủ, tự học: lắng nghe, trả lời câu hỏi, làm bài tập.</a:t>
            </a:r>
            <a:endParaRPr lang="vi-VN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</a:pP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Năng lực giải quyết vấn đề và sáng tạo: tham gia trò chơi, vận dụng.</a:t>
            </a:r>
            <a:endParaRPr lang="vi-VN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</a:pP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Năng lực giao tiếp và hợp tác: hoạt động nhóm.</a:t>
            </a:r>
            <a:endParaRPr lang="vi-VN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Bef>
                <a:spcPts val="600"/>
              </a:spcBef>
            </a:pPr>
            <a:r>
              <a:rPr lang="nl-N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Phẩm chất.</a:t>
            </a:r>
            <a:endParaRPr lang="vi-VN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</a:pP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Phẩm chất nhân ái: Có ý thức giúp đỡ lẫn nhau trong hoạt động nhóm để hoàn thành nhiệm vụ.</a:t>
            </a:r>
            <a:endParaRPr lang="vi-VN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</a:pP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Phẩm chất chăm chỉ: Chăm chỉ suy nghĩ, trả lời câu hỏi; làm tốt các bài tập.</a:t>
            </a:r>
            <a:endParaRPr lang="vi-VN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</a:pP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Phẩm chất trách nhiệm: Giữ trật tự, biết lắng nghe, học tập nghiêm túc.</a:t>
            </a:r>
            <a:endParaRPr lang="vi-VN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Hình ảnh 25">
            <a:extLst>
              <a:ext uri="{FF2B5EF4-FFF2-40B4-BE49-F238E27FC236}">
                <a16:creationId xmlns:a16="http://schemas.microsoft.com/office/drawing/2014/main" xmlns="" id="{12D6FB36-07C4-7BE6-78F1-31D0F9FE0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396" y="19915"/>
            <a:ext cx="5255207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90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C14F696F-DB35-EE85-BF42-7AC1DB6A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55" y="911115"/>
            <a:ext cx="10729890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9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">
            <a:extLst>
              <a:ext uri="{FF2B5EF4-FFF2-40B4-BE49-F238E27FC236}">
                <a16:creationId xmlns:a16="http://schemas.microsoft.com/office/drawing/2014/main" xmlns="" id="{072C9646-76C3-F5D7-BE4E-DB04DAB9339A}"/>
              </a:ext>
            </a:extLst>
          </p:cNvPr>
          <p:cNvGrpSpPr/>
          <p:nvPr/>
        </p:nvGrpSpPr>
        <p:grpSpPr>
          <a:xfrm>
            <a:off x="1106373" y="2653723"/>
            <a:ext cx="3944931" cy="997127"/>
            <a:chOff x="1106373" y="2653723"/>
            <a:chExt cx="3944931" cy="997127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xmlns="" id="{5CCA5EEC-5DD1-D8ED-8228-3E14135BE307}"/>
                </a:ext>
              </a:extLst>
            </p:cNvPr>
            <p:cNvSpPr/>
            <p:nvPr/>
          </p:nvSpPr>
          <p:spPr>
            <a:xfrm>
              <a:off x="2235623" y="2804935"/>
              <a:ext cx="2815681" cy="808298"/>
            </a:xfrm>
            <a:prstGeom prst="roundRect">
              <a:avLst/>
            </a:prstGeom>
            <a:noFill/>
            <a:ln w="19050">
              <a:solidFill>
                <a:srgbClr val="61D8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30 792</a:t>
              </a:r>
            </a:p>
          </p:txBody>
        </p:sp>
        <p:pic>
          <p:nvPicPr>
            <p:cNvPr id="10" name="A">
              <a:extLst>
                <a:ext uri="{FF2B5EF4-FFF2-40B4-BE49-F238E27FC236}">
                  <a16:creationId xmlns:a16="http://schemas.microsoft.com/office/drawing/2014/main" xmlns="" id="{66C53B7B-0E3D-36AC-8628-7DBAD2FFA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19" name="B">
            <a:extLst>
              <a:ext uri="{FF2B5EF4-FFF2-40B4-BE49-F238E27FC236}">
                <a16:creationId xmlns:a16="http://schemas.microsoft.com/office/drawing/2014/main" xmlns="" id="{1BA84AFB-EF8C-002B-7E10-5DF5C32709FA}"/>
              </a:ext>
            </a:extLst>
          </p:cNvPr>
          <p:cNvGrpSpPr/>
          <p:nvPr/>
        </p:nvGrpSpPr>
        <p:grpSpPr>
          <a:xfrm>
            <a:off x="6575139" y="2653724"/>
            <a:ext cx="3849021" cy="997127"/>
            <a:chOff x="6575139" y="2653724"/>
            <a:chExt cx="3849021" cy="997127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xmlns="" id="{66692687-93B2-8E09-484D-BBDE25E0050C}"/>
                </a:ext>
              </a:extLst>
            </p:cNvPr>
            <p:cNvSpPr/>
            <p:nvPr/>
          </p:nvSpPr>
          <p:spPr>
            <a:xfrm>
              <a:off x="7535838" y="2804935"/>
              <a:ext cx="2888322" cy="808298"/>
            </a:xfrm>
            <a:prstGeom prst="roundRect">
              <a:avLst/>
            </a:prstGeom>
            <a:noFill/>
            <a:ln w="19050">
              <a:solidFill>
                <a:srgbClr val="8C4C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3 792</a:t>
              </a: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21561174-3971-F322-3DFB-81A84787F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20" name="C">
            <a:extLst>
              <a:ext uri="{FF2B5EF4-FFF2-40B4-BE49-F238E27FC236}">
                <a16:creationId xmlns:a16="http://schemas.microsoft.com/office/drawing/2014/main" xmlns="" id="{94CACB90-A15A-86DC-761E-497C9369D227}"/>
              </a:ext>
            </a:extLst>
          </p:cNvPr>
          <p:cNvGrpSpPr/>
          <p:nvPr/>
        </p:nvGrpSpPr>
        <p:grpSpPr>
          <a:xfrm>
            <a:off x="1106373" y="4263687"/>
            <a:ext cx="3944931" cy="997127"/>
            <a:chOff x="1106373" y="4263687"/>
            <a:chExt cx="3944931" cy="9971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xmlns="" id="{D0F5A97A-25B2-6C10-379F-792911C3E641}"/>
                </a:ext>
              </a:extLst>
            </p:cNvPr>
            <p:cNvSpPr/>
            <p:nvPr/>
          </p:nvSpPr>
          <p:spPr>
            <a:xfrm>
              <a:off x="2235623" y="4452516"/>
              <a:ext cx="2815681" cy="808298"/>
            </a:xfrm>
            <a:prstGeom prst="roundRect">
              <a:avLst/>
            </a:prstGeom>
            <a:noFill/>
            <a:ln w="19050">
              <a:solidFill>
                <a:srgbClr val="F18A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37 920</a:t>
              </a:r>
            </a:p>
          </p:txBody>
        </p:sp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xmlns="" id="{1E5CF704-635C-7249-F62D-8C720F6655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21" name="D">
            <a:extLst>
              <a:ext uri="{FF2B5EF4-FFF2-40B4-BE49-F238E27FC236}">
                <a16:creationId xmlns:a16="http://schemas.microsoft.com/office/drawing/2014/main" xmlns="" id="{C932927E-D7BB-2B83-EA65-CA454E74523E}"/>
              </a:ext>
            </a:extLst>
          </p:cNvPr>
          <p:cNvGrpSpPr/>
          <p:nvPr/>
        </p:nvGrpSpPr>
        <p:grpSpPr>
          <a:xfrm>
            <a:off x="6575139" y="4263687"/>
            <a:ext cx="3849021" cy="997127"/>
            <a:chOff x="6575139" y="4263687"/>
            <a:chExt cx="3849021" cy="997127"/>
          </a:xfrm>
        </p:grpSpPr>
        <p:sp>
          <p:nvSpPr>
            <p:cNvPr id="8" name="60">
              <a:extLst>
                <a:ext uri="{FF2B5EF4-FFF2-40B4-BE49-F238E27FC236}">
                  <a16:creationId xmlns:a16="http://schemas.microsoft.com/office/drawing/2014/main" xmlns="" id="{EF8F540D-161E-A2E0-5030-9A4DBF5CD47C}"/>
                </a:ext>
              </a:extLst>
            </p:cNvPr>
            <p:cNvSpPr/>
            <p:nvPr/>
          </p:nvSpPr>
          <p:spPr>
            <a:xfrm>
              <a:off x="7535838" y="4452516"/>
              <a:ext cx="2888322" cy="808298"/>
            </a:xfrm>
            <a:prstGeom prst="roundRect">
              <a:avLst/>
            </a:prstGeom>
            <a:noFill/>
            <a:ln w="19050">
              <a:solidFill>
                <a:srgbClr val="CD6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3 972</a:t>
              </a: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xmlns="" id="{A0E8A611-3EE3-8468-1E9F-2AD5FE7F9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15" name="Đúng">
            <a:extLst>
              <a:ext uri="{FF2B5EF4-FFF2-40B4-BE49-F238E27FC236}">
                <a16:creationId xmlns:a16="http://schemas.microsoft.com/office/drawing/2014/main" xmlns="" id="{1BAC0598-2BC1-0B32-9C4A-74F9B9D0D8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4691459" y="2773274"/>
            <a:ext cx="896707" cy="89017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1B6B32D9-A2C2-97AE-4AF7-1D0D0ED79B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9903165" y="2760678"/>
            <a:ext cx="896707" cy="890172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377F9AC4-7281-1B40-D638-72E314BDEF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602950" y="4411579"/>
            <a:ext cx="896707" cy="89017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DE4C5476-6394-575E-F0AF-A09C463C23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9903164" y="4411579"/>
            <a:ext cx="896707" cy="89017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014CBFFA-429A-8490-BBB4-A374ECB30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632" y="765033"/>
            <a:ext cx="2036240" cy="1127858"/>
          </a:xfrm>
          <a:prstGeom prst="rect">
            <a:avLst/>
          </a:prstGeom>
        </p:spPr>
      </p:pic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xmlns="" id="{BBFD35C4-793A-FC61-5CF3-1B1CD2886656}"/>
              </a:ext>
            </a:extLst>
          </p:cNvPr>
          <p:cNvSpPr/>
          <p:nvPr/>
        </p:nvSpPr>
        <p:spPr>
          <a:xfrm>
            <a:off x="2523921" y="765033"/>
            <a:ext cx="8893447" cy="890171"/>
          </a:xfrm>
          <a:prstGeom prst="roundRect">
            <a:avLst/>
          </a:prstGeom>
          <a:solidFill>
            <a:srgbClr val="E0EEF8"/>
          </a:solidFill>
          <a:ln w="19050">
            <a:solidFill>
              <a:srgbClr val="3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93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545EAEAE-B0B5-7478-819E-F8D446DA7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32" y="655518"/>
            <a:ext cx="2036240" cy="1127858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2F240015-E067-ABA6-B0EB-1CAB74701FE3}"/>
              </a:ext>
            </a:extLst>
          </p:cNvPr>
          <p:cNvSpPr/>
          <p:nvPr/>
        </p:nvSpPr>
        <p:spPr>
          <a:xfrm>
            <a:off x="2608764" y="705313"/>
            <a:ext cx="8893447" cy="890171"/>
          </a:xfrm>
          <a:prstGeom prst="roundRect">
            <a:avLst/>
          </a:prstGeom>
          <a:solidFill>
            <a:srgbClr val="E0EEF8"/>
          </a:solidFill>
          <a:ln w="19050">
            <a:solidFill>
              <a:srgbClr val="3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CFB8D71F-A2CE-5A46-A252-679E9146A395}"/>
              </a:ext>
            </a:extLst>
          </p:cNvPr>
          <p:cNvGrpSpPr/>
          <p:nvPr/>
        </p:nvGrpSpPr>
        <p:grpSpPr>
          <a:xfrm>
            <a:off x="1106373" y="2653723"/>
            <a:ext cx="4258107" cy="997127"/>
            <a:chOff x="1106373" y="2653723"/>
            <a:chExt cx="4258107" cy="997127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xmlns="" id="{5CCA5EEC-5DD1-D8ED-8228-3E14135BE307}"/>
                </a:ext>
              </a:extLst>
            </p:cNvPr>
            <p:cNvSpPr/>
            <p:nvPr/>
          </p:nvSpPr>
          <p:spPr>
            <a:xfrm>
              <a:off x="2235623" y="2804935"/>
              <a:ext cx="3128857" cy="808298"/>
            </a:xfrm>
            <a:prstGeom prst="roundRect">
              <a:avLst/>
            </a:prstGeom>
            <a:noFill/>
            <a:ln w="19050">
              <a:solidFill>
                <a:srgbClr val="61D8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40 967</a:t>
              </a: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66C53B7B-0E3D-36AC-8628-7DBAD2FFA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27905A3E-697B-3338-FA4A-62677C4E09FE}"/>
              </a:ext>
            </a:extLst>
          </p:cNvPr>
          <p:cNvGrpSpPr/>
          <p:nvPr/>
        </p:nvGrpSpPr>
        <p:grpSpPr>
          <a:xfrm>
            <a:off x="6575139" y="2653724"/>
            <a:ext cx="4224941" cy="997127"/>
            <a:chOff x="6575139" y="2653724"/>
            <a:chExt cx="4224941" cy="997127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xmlns="" id="{66692687-93B2-8E09-484D-BBDE25E0050C}"/>
                </a:ext>
              </a:extLst>
            </p:cNvPr>
            <p:cNvSpPr/>
            <p:nvPr/>
          </p:nvSpPr>
          <p:spPr>
            <a:xfrm>
              <a:off x="7535838" y="2804935"/>
              <a:ext cx="3264242" cy="808298"/>
            </a:xfrm>
            <a:prstGeom prst="roundRect">
              <a:avLst/>
            </a:prstGeom>
            <a:noFill/>
            <a:ln w="19050">
              <a:solidFill>
                <a:srgbClr val="8C4C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40 567</a:t>
              </a: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21561174-3971-F322-3DFB-81A84787F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C1B8F772-985C-DD36-5909-C82569E67299}"/>
              </a:ext>
            </a:extLst>
          </p:cNvPr>
          <p:cNvGrpSpPr/>
          <p:nvPr/>
        </p:nvGrpSpPr>
        <p:grpSpPr>
          <a:xfrm>
            <a:off x="1106373" y="4263687"/>
            <a:ext cx="4258107" cy="997127"/>
            <a:chOff x="1106373" y="4263687"/>
            <a:chExt cx="4258107" cy="9971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xmlns="" id="{D0F5A97A-25B2-6C10-379F-792911C3E641}"/>
                </a:ext>
              </a:extLst>
            </p:cNvPr>
            <p:cNvSpPr/>
            <p:nvPr/>
          </p:nvSpPr>
          <p:spPr>
            <a:xfrm>
              <a:off x="2235623" y="4452516"/>
              <a:ext cx="3128857" cy="808298"/>
            </a:xfrm>
            <a:prstGeom prst="roundRect">
              <a:avLst/>
            </a:prstGeom>
            <a:noFill/>
            <a:ln w="19050">
              <a:solidFill>
                <a:srgbClr val="F18A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49 567</a:t>
              </a:r>
            </a:p>
          </p:txBody>
        </p:sp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xmlns="" id="{1E5CF704-635C-7249-F62D-8C720F6655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65165012-EAC8-B807-2D95-6109E7B3E658}"/>
              </a:ext>
            </a:extLst>
          </p:cNvPr>
          <p:cNvGrpSpPr/>
          <p:nvPr/>
        </p:nvGrpSpPr>
        <p:grpSpPr>
          <a:xfrm>
            <a:off x="6575139" y="4263687"/>
            <a:ext cx="4224941" cy="997127"/>
            <a:chOff x="6575139" y="4263687"/>
            <a:chExt cx="4224941" cy="997127"/>
          </a:xfrm>
        </p:grpSpPr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xmlns="" id="{EF8F540D-161E-A2E0-5030-9A4DBF5CD47C}"/>
                </a:ext>
              </a:extLst>
            </p:cNvPr>
            <p:cNvSpPr/>
            <p:nvPr/>
          </p:nvSpPr>
          <p:spPr>
            <a:xfrm>
              <a:off x="7535838" y="4452516"/>
              <a:ext cx="3264242" cy="808298"/>
            </a:xfrm>
            <a:prstGeom prst="roundRect">
              <a:avLst/>
            </a:prstGeom>
            <a:noFill/>
            <a:ln w="19050">
              <a:solidFill>
                <a:srgbClr val="CE6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49 667</a:t>
              </a: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xmlns="" id="{A0E8A611-3EE3-8468-1E9F-2AD5FE7F9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1BAC0598-2BC1-0B32-9C4A-74F9B9D0D8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4956506" y="4417684"/>
            <a:ext cx="815946" cy="81000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1B6B32D9-A2C2-97AE-4AF7-1D0D0ED79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269681" y="2803233"/>
            <a:ext cx="815946" cy="81000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377F9AC4-7281-1B40-D638-72E314BDEF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956506" y="2817874"/>
            <a:ext cx="815947" cy="81000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DE4C5476-6394-575E-F0AF-A09C463C23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269681" y="4417684"/>
            <a:ext cx="815946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C06B99F4-6613-548F-B8A2-46D33261ACBD}"/>
              </a:ext>
            </a:extLst>
          </p:cNvPr>
          <p:cNvGrpSpPr/>
          <p:nvPr/>
        </p:nvGrpSpPr>
        <p:grpSpPr>
          <a:xfrm>
            <a:off x="1106373" y="2653723"/>
            <a:ext cx="4369867" cy="997127"/>
            <a:chOff x="1106373" y="2653723"/>
            <a:chExt cx="4369867" cy="997127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xmlns="" id="{5CCA5EEC-5DD1-D8ED-8228-3E14135BE307}"/>
                </a:ext>
              </a:extLst>
            </p:cNvPr>
            <p:cNvSpPr/>
            <p:nvPr/>
          </p:nvSpPr>
          <p:spPr>
            <a:xfrm>
              <a:off x="2235623" y="2804935"/>
              <a:ext cx="3240617" cy="808298"/>
            </a:xfrm>
            <a:prstGeom prst="roundRect">
              <a:avLst/>
            </a:prstGeom>
            <a:noFill/>
            <a:ln w="19050">
              <a:solidFill>
                <a:srgbClr val="61D8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67 502</a:t>
              </a: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66C53B7B-0E3D-36AC-8628-7DBAD2FFA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F78A54DA-E8B6-E544-4D6E-3C8DA8288FBD}"/>
              </a:ext>
            </a:extLst>
          </p:cNvPr>
          <p:cNvGrpSpPr/>
          <p:nvPr/>
        </p:nvGrpSpPr>
        <p:grpSpPr>
          <a:xfrm>
            <a:off x="6575139" y="2653724"/>
            <a:ext cx="4052221" cy="997127"/>
            <a:chOff x="6575139" y="2653724"/>
            <a:chExt cx="4052221" cy="997127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xmlns="" id="{66692687-93B2-8E09-484D-BBDE25E0050C}"/>
                </a:ext>
              </a:extLst>
            </p:cNvPr>
            <p:cNvSpPr/>
            <p:nvPr/>
          </p:nvSpPr>
          <p:spPr>
            <a:xfrm>
              <a:off x="7535838" y="2804935"/>
              <a:ext cx="3091522" cy="808298"/>
            </a:xfrm>
            <a:prstGeom prst="roundRect">
              <a:avLst/>
            </a:prstGeom>
            <a:noFill/>
            <a:ln w="19050">
              <a:solidFill>
                <a:srgbClr val="8C4C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60 502</a:t>
              </a: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21561174-3971-F322-3DFB-81A84787F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95D0836B-DE26-8F50-26EC-33F9BBD21754}"/>
              </a:ext>
            </a:extLst>
          </p:cNvPr>
          <p:cNvGrpSpPr/>
          <p:nvPr/>
        </p:nvGrpSpPr>
        <p:grpSpPr>
          <a:xfrm>
            <a:off x="1106373" y="4263687"/>
            <a:ext cx="4369867" cy="997127"/>
            <a:chOff x="1106373" y="4263687"/>
            <a:chExt cx="4369867" cy="9971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xmlns="" id="{D0F5A97A-25B2-6C10-379F-792911C3E641}"/>
                </a:ext>
              </a:extLst>
            </p:cNvPr>
            <p:cNvSpPr/>
            <p:nvPr/>
          </p:nvSpPr>
          <p:spPr>
            <a:xfrm>
              <a:off x="2235623" y="4452516"/>
              <a:ext cx="3240617" cy="808298"/>
            </a:xfrm>
            <a:prstGeom prst="roundRect">
              <a:avLst/>
            </a:prstGeom>
            <a:noFill/>
            <a:ln w="19050">
              <a:solidFill>
                <a:srgbClr val="F18A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60 205 </a:t>
              </a:r>
            </a:p>
          </p:txBody>
        </p:sp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xmlns="" id="{1E5CF704-635C-7249-F62D-8C720F6655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786FE59B-1E6E-AB1A-926D-2FCAE73676FA}"/>
              </a:ext>
            </a:extLst>
          </p:cNvPr>
          <p:cNvGrpSpPr/>
          <p:nvPr/>
        </p:nvGrpSpPr>
        <p:grpSpPr>
          <a:xfrm>
            <a:off x="6575139" y="4263687"/>
            <a:ext cx="4052221" cy="997127"/>
            <a:chOff x="6575139" y="4263687"/>
            <a:chExt cx="4052221" cy="997127"/>
          </a:xfrm>
        </p:grpSpPr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xmlns="" id="{EF8F540D-161E-A2E0-5030-9A4DBF5CD47C}"/>
                </a:ext>
              </a:extLst>
            </p:cNvPr>
            <p:cNvSpPr/>
            <p:nvPr/>
          </p:nvSpPr>
          <p:spPr>
            <a:xfrm>
              <a:off x="7535838" y="4452516"/>
              <a:ext cx="3091522" cy="808298"/>
            </a:xfrm>
            <a:prstGeom prst="roundRect">
              <a:avLst/>
            </a:prstGeom>
            <a:noFill/>
            <a:ln w="19050">
              <a:solidFill>
                <a:srgbClr val="CE6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67 205</a:t>
              </a: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xmlns="" id="{A0E8A611-3EE3-8468-1E9F-2AD5FE7F9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1BAC0598-2BC1-0B32-9C4A-74F9B9D0D8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10215908" y="4446046"/>
            <a:ext cx="815946" cy="81000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1B6B32D9-A2C2-97AE-4AF7-1D0D0ED79B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215735" y="2809703"/>
            <a:ext cx="815946" cy="81000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377F9AC4-7281-1B40-D638-72E314BDEF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970544" y="2803233"/>
            <a:ext cx="815947" cy="81000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DE4C5476-6394-575E-F0AF-A09C463C23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970545" y="4452516"/>
            <a:ext cx="815946" cy="8100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BD345ABD-9F63-7114-A321-DAD090159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85" y="655518"/>
            <a:ext cx="2085013" cy="1127858"/>
          </a:xfrm>
          <a:prstGeom prst="rect">
            <a:avLst/>
          </a:prstGeom>
        </p:spPr>
      </p:pic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04F9138F-5630-197B-133C-485D5131166F}"/>
              </a:ext>
            </a:extLst>
          </p:cNvPr>
          <p:cNvSpPr/>
          <p:nvPr/>
        </p:nvSpPr>
        <p:spPr>
          <a:xfrm>
            <a:off x="2608764" y="705313"/>
            <a:ext cx="8893447" cy="890171"/>
          </a:xfrm>
          <a:prstGeom prst="roundRect">
            <a:avLst/>
          </a:prstGeom>
          <a:solidFill>
            <a:srgbClr val="E0EEF8"/>
          </a:solidFill>
          <a:ln w="19050">
            <a:solidFill>
              <a:srgbClr val="3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BC825D1-4CDD-9084-9D9E-AF8F6B21E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6" y="1063515"/>
            <a:ext cx="10101948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Nhóm 63">
            <a:extLst>
              <a:ext uri="{FF2B5EF4-FFF2-40B4-BE49-F238E27FC236}">
                <a16:creationId xmlns:a16="http://schemas.microsoft.com/office/drawing/2014/main" xmlns="" id="{D94B7745-5256-2AED-6D60-09D31F26BCFA}"/>
              </a:ext>
            </a:extLst>
          </p:cNvPr>
          <p:cNvGrpSpPr/>
          <p:nvPr/>
        </p:nvGrpSpPr>
        <p:grpSpPr>
          <a:xfrm>
            <a:off x="919593" y="624217"/>
            <a:ext cx="7621116" cy="930263"/>
            <a:chOff x="919593" y="624217"/>
            <a:chExt cx="7621116" cy="930263"/>
          </a:xfrm>
        </p:grpSpPr>
        <p:grpSp>
          <p:nvGrpSpPr>
            <p:cNvPr id="63" name="Nhóm 62">
              <a:extLst>
                <a:ext uri="{FF2B5EF4-FFF2-40B4-BE49-F238E27FC236}">
                  <a16:creationId xmlns:a16="http://schemas.microsoft.com/office/drawing/2014/main" xmlns="" id="{0B69DC06-5389-B4BE-EA44-C810221D8D14}"/>
                </a:ext>
              </a:extLst>
            </p:cNvPr>
            <p:cNvGrpSpPr/>
            <p:nvPr/>
          </p:nvGrpSpPr>
          <p:grpSpPr>
            <a:xfrm>
              <a:off x="2009524" y="679810"/>
              <a:ext cx="6531185" cy="819075"/>
              <a:chOff x="2009524" y="679810"/>
              <a:chExt cx="6531185" cy="819075"/>
            </a:xfrm>
          </p:grpSpPr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xmlns="" id="{1875D739-FFAD-13F6-4C7C-14C6E910D021}"/>
                  </a:ext>
                </a:extLst>
              </p:cNvPr>
              <p:cNvSpPr/>
              <p:nvPr/>
            </p:nvSpPr>
            <p:spPr>
              <a:xfrm>
                <a:off x="2009524" y="679810"/>
                <a:ext cx="6531185" cy="819075"/>
              </a:xfrm>
              <a:prstGeom prst="roundRect">
                <a:avLst/>
              </a:prstGeom>
              <a:solidFill>
                <a:srgbClr val="DFF6F5"/>
              </a:solidFill>
              <a:ln w="28575">
                <a:solidFill>
                  <a:srgbClr val="61D8C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5F050A39-D4B0-13CB-2E4E-DD68220DFF68}"/>
                  </a:ext>
                </a:extLst>
              </p:cNvPr>
              <p:cNvSpPr txBox="1"/>
              <p:nvPr/>
            </p:nvSpPr>
            <p:spPr>
              <a:xfrm>
                <a:off x="2471034" y="796959"/>
                <a:ext cx="60696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Chọn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thích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hợp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vi-VN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4" name="组合 44">
              <a:extLst>
                <a:ext uri="{FF2B5EF4-FFF2-40B4-BE49-F238E27FC236}">
                  <a16:creationId xmlns:a16="http://schemas.microsoft.com/office/drawing/2014/main" xmlns="" id="{CC638014-01A4-5115-08FC-6AE01B282C9B}"/>
                </a:ext>
              </a:extLst>
            </p:cNvPr>
            <p:cNvGrpSpPr/>
            <p:nvPr/>
          </p:nvGrpSpPr>
          <p:grpSpPr>
            <a:xfrm>
              <a:off x="919593" y="624217"/>
              <a:ext cx="1437527" cy="930263"/>
              <a:chOff x="744460" y="2848342"/>
              <a:chExt cx="1437527" cy="930263"/>
            </a:xfrm>
          </p:grpSpPr>
          <p:sp>
            <p:nvSpPr>
              <p:cNvPr id="5" name="任意多边形: 形状 34">
                <a:extLst>
                  <a:ext uri="{FF2B5EF4-FFF2-40B4-BE49-F238E27FC236}">
                    <a16:creationId xmlns:a16="http://schemas.microsoft.com/office/drawing/2014/main" xmlns="" id="{8E257A6B-DEB2-BF1C-B150-5320ECDA5E5A}"/>
                  </a:ext>
                </a:extLst>
              </p:cNvPr>
              <p:cNvSpPr/>
              <p:nvPr/>
            </p:nvSpPr>
            <p:spPr>
              <a:xfrm>
                <a:off x="744460" y="2848342"/>
                <a:ext cx="1437527" cy="930263"/>
              </a:xfrm>
              <a:custGeom>
                <a:avLst/>
                <a:gdLst>
                  <a:gd name="connsiteX0" fmla="*/ 1745467 w 3499936"/>
                  <a:gd name="connsiteY0" fmla="*/ 0 h 1652856"/>
                  <a:gd name="connsiteX1" fmla="*/ 2225801 w 3499936"/>
                  <a:gd name="connsiteY1" fmla="*/ 136948 h 1652856"/>
                  <a:gd name="connsiteX2" fmla="*/ 2346258 w 3499936"/>
                  <a:gd name="connsiteY2" fmla="*/ 229712 h 1652856"/>
                  <a:gd name="connsiteX3" fmla="*/ 2435041 w 3499936"/>
                  <a:gd name="connsiteY3" fmla="*/ 182472 h 1652856"/>
                  <a:gd name="connsiteX4" fmla="*/ 2757094 w 3499936"/>
                  <a:gd name="connsiteY4" fmla="*/ 114662 h 1652856"/>
                  <a:gd name="connsiteX5" fmla="*/ 3499936 w 3499936"/>
                  <a:gd name="connsiteY5" fmla="*/ 802318 h 1652856"/>
                  <a:gd name="connsiteX6" fmla="*/ 2757094 w 3499936"/>
                  <a:gd name="connsiteY6" fmla="*/ 1489974 h 1652856"/>
                  <a:gd name="connsiteX7" fmla="*/ 2682743 w 3499936"/>
                  <a:gd name="connsiteY7" fmla="*/ 1483036 h 1652856"/>
                  <a:gd name="connsiteX8" fmla="*/ 2616998 w 3499936"/>
                  <a:gd name="connsiteY8" fmla="*/ 1535415 h 1652856"/>
                  <a:gd name="connsiteX9" fmla="*/ 2218839 w 3499936"/>
                  <a:gd name="connsiteY9" fmla="*/ 1652856 h 1652856"/>
                  <a:gd name="connsiteX10" fmla="*/ 1941645 w 3499936"/>
                  <a:gd name="connsiteY10" fmla="*/ 1598817 h 1652856"/>
                  <a:gd name="connsiteX11" fmla="*/ 1919543 w 3499936"/>
                  <a:gd name="connsiteY11" fmla="*/ 1587232 h 1652856"/>
                  <a:gd name="connsiteX12" fmla="*/ 1918607 w 3499936"/>
                  <a:gd name="connsiteY12" fmla="*/ 1587457 h 1652856"/>
                  <a:gd name="connsiteX13" fmla="*/ 1745467 w 3499936"/>
                  <a:gd name="connsiteY13" fmla="*/ 1603748 h 1652856"/>
                  <a:gd name="connsiteX14" fmla="*/ 1265133 w 3499936"/>
                  <a:gd name="connsiteY14" fmla="*/ 1466801 h 1652856"/>
                  <a:gd name="connsiteX15" fmla="*/ 1259489 w 3499936"/>
                  <a:gd name="connsiteY15" fmla="*/ 1462454 h 1652856"/>
                  <a:gd name="connsiteX16" fmla="*/ 1193509 w 3499936"/>
                  <a:gd name="connsiteY16" fmla="*/ 1491120 h 1652856"/>
                  <a:gd name="connsiteX17" fmla="*/ 859106 w 3499936"/>
                  <a:gd name="connsiteY17" fmla="*/ 1545159 h 1652856"/>
                  <a:gd name="connsiteX18" fmla="*/ 0 w 3499936"/>
                  <a:gd name="connsiteY18" fmla="*/ 857503 h 1652856"/>
                  <a:gd name="connsiteX19" fmla="*/ 859106 w 3499936"/>
                  <a:gd name="connsiteY19" fmla="*/ 169847 h 1652856"/>
                  <a:gd name="connsiteX20" fmla="*/ 1032246 w 3499936"/>
                  <a:gd name="connsiteY20" fmla="*/ 183818 h 1652856"/>
                  <a:gd name="connsiteX21" fmla="*/ 1162308 w 3499936"/>
                  <a:gd name="connsiteY21" fmla="*/ 216134 h 1652856"/>
                  <a:gd name="connsiteX22" fmla="*/ 1265133 w 3499936"/>
                  <a:gd name="connsiteY22" fmla="*/ 136948 h 1652856"/>
                  <a:gd name="connsiteX23" fmla="*/ 1745467 w 3499936"/>
                  <a:gd name="connsiteY23" fmla="*/ 0 h 1652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9936" h="1652856">
                    <a:moveTo>
                      <a:pt x="1745467" y="0"/>
                    </a:moveTo>
                    <a:cubicBezTo>
                      <a:pt x="1923394" y="0"/>
                      <a:pt x="2088687" y="50486"/>
                      <a:pt x="2225801" y="136948"/>
                    </a:cubicBezTo>
                    <a:lnTo>
                      <a:pt x="2346258" y="229712"/>
                    </a:lnTo>
                    <a:lnTo>
                      <a:pt x="2435041" y="182472"/>
                    </a:lnTo>
                    <a:cubicBezTo>
                      <a:pt x="2532467" y="139015"/>
                      <a:pt x="2641708" y="114662"/>
                      <a:pt x="2757094" y="114662"/>
                    </a:cubicBezTo>
                    <a:cubicBezTo>
                      <a:pt x="3167354" y="114662"/>
                      <a:pt x="3499936" y="422536"/>
                      <a:pt x="3499936" y="802318"/>
                    </a:cubicBezTo>
                    <a:cubicBezTo>
                      <a:pt x="3499936" y="1182100"/>
                      <a:pt x="3167354" y="1489974"/>
                      <a:pt x="2757094" y="1489974"/>
                    </a:cubicBezTo>
                    <a:lnTo>
                      <a:pt x="2682743" y="1483036"/>
                    </a:lnTo>
                    <a:lnTo>
                      <a:pt x="2616998" y="1535415"/>
                    </a:lnTo>
                    <a:cubicBezTo>
                      <a:pt x="2503341" y="1609561"/>
                      <a:pt x="2366326" y="1652856"/>
                      <a:pt x="2218839" y="1652856"/>
                    </a:cubicBezTo>
                    <a:cubicBezTo>
                      <a:pt x="2120514" y="1652856"/>
                      <a:pt x="2026844" y="1633614"/>
                      <a:pt x="1941645" y="1598817"/>
                    </a:cubicBezTo>
                    <a:lnTo>
                      <a:pt x="1919543" y="1587232"/>
                    </a:lnTo>
                    <a:lnTo>
                      <a:pt x="1918607" y="1587457"/>
                    </a:lnTo>
                    <a:cubicBezTo>
                      <a:pt x="1862681" y="1598139"/>
                      <a:pt x="1804776" y="1603748"/>
                      <a:pt x="1745467" y="1603748"/>
                    </a:cubicBezTo>
                    <a:cubicBezTo>
                      <a:pt x="1567540" y="1603748"/>
                      <a:pt x="1402247" y="1553262"/>
                      <a:pt x="1265133" y="1466801"/>
                    </a:cubicBezTo>
                    <a:lnTo>
                      <a:pt x="1259489" y="1462454"/>
                    </a:lnTo>
                    <a:lnTo>
                      <a:pt x="1193509" y="1491120"/>
                    </a:lnTo>
                    <a:cubicBezTo>
                      <a:pt x="1090727" y="1525917"/>
                      <a:pt x="977724" y="1545159"/>
                      <a:pt x="859106" y="1545159"/>
                    </a:cubicBezTo>
                    <a:cubicBezTo>
                      <a:pt x="384635" y="1545159"/>
                      <a:pt x="0" y="1237285"/>
                      <a:pt x="0" y="857503"/>
                    </a:cubicBezTo>
                    <a:cubicBezTo>
                      <a:pt x="0" y="477721"/>
                      <a:pt x="384635" y="169847"/>
                      <a:pt x="859106" y="169847"/>
                    </a:cubicBezTo>
                    <a:cubicBezTo>
                      <a:pt x="918415" y="169847"/>
                      <a:pt x="976320" y="174658"/>
                      <a:pt x="1032246" y="183818"/>
                    </a:cubicBezTo>
                    <a:lnTo>
                      <a:pt x="1162308" y="216134"/>
                    </a:lnTo>
                    <a:lnTo>
                      <a:pt x="1265133" y="136948"/>
                    </a:lnTo>
                    <a:cubicBezTo>
                      <a:pt x="1402247" y="50486"/>
                      <a:pt x="1567540" y="0"/>
                      <a:pt x="17454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66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>
                  <a:latin typeface="#9Slide03 BoosterNextFYBlack" panose="02000A03000000020004" pitchFamily="2" charset="0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D325612D-D352-24E6-0BDA-93FA250CA80E}"/>
                  </a:ext>
                </a:extLst>
              </p:cNvPr>
              <p:cNvSpPr txBox="1"/>
              <p:nvPr/>
            </p:nvSpPr>
            <p:spPr>
              <a:xfrm>
                <a:off x="858374" y="2959530"/>
                <a:ext cx="120969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rgbClr val="079692"/>
                    </a:soli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01</a:t>
                </a:r>
                <a:endParaRPr lang="zh-CN" altLang="en-US" sz="4000" b="1" dirty="0">
                  <a:solidFill>
                    <a:srgbClr val="079692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C6612E4C-EBA1-B1CB-4CFE-5466BCF9F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09" y="148752"/>
            <a:ext cx="1504950" cy="1881188"/>
          </a:xfrm>
          <a:prstGeom prst="rect">
            <a:avLst/>
          </a:prstGeom>
        </p:spPr>
      </p:pic>
      <p:grpSp>
        <p:nvGrpSpPr>
          <p:cNvPr id="65" name="Nhóm 64">
            <a:extLst>
              <a:ext uri="{FF2B5EF4-FFF2-40B4-BE49-F238E27FC236}">
                <a16:creationId xmlns:a16="http://schemas.microsoft.com/office/drawing/2014/main" xmlns="" id="{FD91609D-7E49-2E77-0407-8B7183843806}"/>
              </a:ext>
            </a:extLst>
          </p:cNvPr>
          <p:cNvGrpSpPr/>
          <p:nvPr/>
        </p:nvGrpSpPr>
        <p:grpSpPr>
          <a:xfrm>
            <a:off x="528319" y="2029940"/>
            <a:ext cx="2210536" cy="1312700"/>
            <a:chOff x="528319" y="2029940"/>
            <a:chExt cx="2210536" cy="1312700"/>
          </a:xfrm>
        </p:grpSpPr>
        <p:sp>
          <p:nvSpPr>
            <p:cNvPr id="12" name="任意多边形: 形状 35">
              <a:extLst>
                <a:ext uri="{FF2B5EF4-FFF2-40B4-BE49-F238E27FC236}">
                  <a16:creationId xmlns:a16="http://schemas.microsoft.com/office/drawing/2014/main" xmlns="" id="{0C3BA729-3827-4776-B8E9-BE48748E43ED}"/>
                </a:ext>
              </a:extLst>
            </p:cNvPr>
            <p:cNvSpPr/>
            <p:nvPr/>
          </p:nvSpPr>
          <p:spPr>
            <a:xfrm>
              <a:off x="528319" y="2029940"/>
              <a:ext cx="2210536" cy="1312700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D5E3F43C-56D2-040E-7D95-9609234DB873}"/>
                </a:ext>
              </a:extLst>
            </p:cNvPr>
            <p:cNvSpPr txBox="1"/>
            <p:nvPr/>
          </p:nvSpPr>
          <p:spPr>
            <a:xfrm>
              <a:off x="862382" y="2363124"/>
              <a:ext cx="15424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12 456</a:t>
              </a:r>
              <a:endParaRPr lang="vi-VN" sz="3600" b="1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xmlns="" id="{91354427-27C9-CD1E-CE86-4A68A02B2FEE}"/>
              </a:ext>
            </a:extLst>
          </p:cNvPr>
          <p:cNvGrpSpPr/>
          <p:nvPr/>
        </p:nvGrpSpPr>
        <p:grpSpPr>
          <a:xfrm>
            <a:off x="3351462" y="2116300"/>
            <a:ext cx="2210536" cy="1312700"/>
            <a:chOff x="3351462" y="2116300"/>
            <a:chExt cx="2210536" cy="1312700"/>
          </a:xfrm>
        </p:grpSpPr>
        <p:sp>
          <p:nvSpPr>
            <p:cNvPr id="13" name="任意多边形: 形状 35">
              <a:extLst>
                <a:ext uri="{FF2B5EF4-FFF2-40B4-BE49-F238E27FC236}">
                  <a16:creationId xmlns:a16="http://schemas.microsoft.com/office/drawing/2014/main" xmlns="" id="{F244336C-D429-0F99-7917-1BD303C80641}"/>
                </a:ext>
              </a:extLst>
            </p:cNvPr>
            <p:cNvSpPr/>
            <p:nvPr/>
          </p:nvSpPr>
          <p:spPr>
            <a:xfrm>
              <a:off x="3351462" y="2116300"/>
              <a:ext cx="2210536" cy="1312700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xmlns="" id="{761D0632-C440-DD3B-6149-A7987BEF3AA9}"/>
                </a:ext>
              </a:extLst>
            </p:cNvPr>
            <p:cNvSpPr txBox="1"/>
            <p:nvPr/>
          </p:nvSpPr>
          <p:spPr>
            <a:xfrm>
              <a:off x="3805410" y="2449484"/>
              <a:ext cx="14462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12 156</a:t>
              </a:r>
              <a:endParaRPr lang="vi-VN" sz="3600" b="1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xmlns="" id="{F3449885-5403-5BF5-E27A-C70E6FF04881}"/>
              </a:ext>
            </a:extLst>
          </p:cNvPr>
          <p:cNvGrpSpPr/>
          <p:nvPr/>
        </p:nvGrpSpPr>
        <p:grpSpPr>
          <a:xfrm>
            <a:off x="6174605" y="2116300"/>
            <a:ext cx="2210536" cy="1312700"/>
            <a:chOff x="6174605" y="2116300"/>
            <a:chExt cx="2210536" cy="1312700"/>
          </a:xfrm>
        </p:grpSpPr>
        <p:sp>
          <p:nvSpPr>
            <p:cNvPr id="14" name="任意多边形: 形状 35">
              <a:extLst>
                <a:ext uri="{FF2B5EF4-FFF2-40B4-BE49-F238E27FC236}">
                  <a16:creationId xmlns:a16="http://schemas.microsoft.com/office/drawing/2014/main" xmlns="" id="{AC291BB9-E212-4B94-3C95-3FD9A754B958}"/>
                </a:ext>
              </a:extLst>
            </p:cNvPr>
            <p:cNvSpPr/>
            <p:nvPr/>
          </p:nvSpPr>
          <p:spPr>
            <a:xfrm>
              <a:off x="6174605" y="2116300"/>
              <a:ext cx="2210536" cy="1312700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5C57E811-D3F3-F63A-F896-888ED335FA3A}"/>
                </a:ext>
              </a:extLst>
            </p:cNvPr>
            <p:cNvSpPr txBox="1"/>
            <p:nvPr/>
          </p:nvSpPr>
          <p:spPr>
            <a:xfrm>
              <a:off x="6522100" y="2449484"/>
              <a:ext cx="13724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8 999</a:t>
              </a:r>
              <a:endParaRPr lang="vi-VN" sz="3600" b="1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xmlns="" id="{8CFC6042-A779-183F-6635-55BF97B49660}"/>
              </a:ext>
            </a:extLst>
          </p:cNvPr>
          <p:cNvGrpSpPr/>
          <p:nvPr/>
        </p:nvGrpSpPr>
        <p:grpSpPr>
          <a:xfrm>
            <a:off x="8997748" y="2100030"/>
            <a:ext cx="2210536" cy="1312700"/>
            <a:chOff x="8997748" y="2100030"/>
            <a:chExt cx="2210536" cy="1312700"/>
          </a:xfrm>
        </p:grpSpPr>
        <p:sp>
          <p:nvSpPr>
            <p:cNvPr id="15" name="任意多边形: 形状 35">
              <a:extLst>
                <a:ext uri="{FF2B5EF4-FFF2-40B4-BE49-F238E27FC236}">
                  <a16:creationId xmlns:a16="http://schemas.microsoft.com/office/drawing/2014/main" xmlns="" id="{FD80456A-B8C9-A818-A122-59157B221A63}"/>
                </a:ext>
              </a:extLst>
            </p:cNvPr>
            <p:cNvSpPr/>
            <p:nvPr/>
          </p:nvSpPr>
          <p:spPr>
            <a:xfrm>
              <a:off x="8997748" y="2100030"/>
              <a:ext cx="2210536" cy="1312700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xmlns="" id="{C168D155-10F7-D50F-78F3-3DAAB4A14186}"/>
                </a:ext>
              </a:extLst>
            </p:cNvPr>
            <p:cNvSpPr txBox="1"/>
            <p:nvPr/>
          </p:nvSpPr>
          <p:spPr>
            <a:xfrm>
              <a:off x="9238790" y="2449484"/>
              <a:ext cx="15424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22 015</a:t>
              </a:r>
              <a:endParaRPr lang="vi-VN" sz="3600" b="1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xmlns="" id="{58FB0458-E474-CA12-DA9F-B37A37D72D49}"/>
              </a:ext>
            </a:extLst>
          </p:cNvPr>
          <p:cNvGrpSpPr/>
          <p:nvPr/>
        </p:nvGrpSpPr>
        <p:grpSpPr>
          <a:xfrm>
            <a:off x="121045" y="4610163"/>
            <a:ext cx="2835515" cy="1512432"/>
            <a:chOff x="579583" y="4650802"/>
            <a:chExt cx="3327241" cy="1521278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xmlns="" id="{A369724A-54B1-771E-7D68-BD94FA1A802A}"/>
                </a:ext>
              </a:extLst>
            </p:cNvPr>
            <p:cNvGrpSpPr/>
            <p:nvPr/>
          </p:nvGrpSpPr>
          <p:grpSpPr>
            <a:xfrm>
              <a:off x="579583" y="4650802"/>
              <a:ext cx="3327241" cy="1521278"/>
              <a:chOff x="651781" y="4610162"/>
              <a:chExt cx="3327241" cy="1310204"/>
            </a:xfrm>
          </p:grpSpPr>
          <p:sp>
            <p:nvSpPr>
              <p:cNvPr id="20" name="Hình chữ nhật: Góc Tròn 19">
                <a:extLst>
                  <a:ext uri="{FF2B5EF4-FFF2-40B4-BE49-F238E27FC236}">
                    <a16:creationId xmlns:a16="http://schemas.microsoft.com/office/drawing/2014/main" xmlns="" id="{9F341B01-512D-90C1-FE0E-8193A8C38653}"/>
                  </a:ext>
                </a:extLst>
              </p:cNvPr>
              <p:cNvSpPr/>
              <p:nvPr/>
            </p:nvSpPr>
            <p:spPr>
              <a:xfrm>
                <a:off x="735217" y="4686673"/>
                <a:ext cx="3243805" cy="123369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xmlns="" id="{3E91041D-0DDC-E856-DAF7-E98B4A330F31}"/>
                  </a:ext>
                </a:extLst>
              </p:cNvPr>
              <p:cNvSpPr/>
              <p:nvPr/>
            </p:nvSpPr>
            <p:spPr>
              <a:xfrm>
                <a:off x="651781" y="4610162"/>
                <a:ext cx="3243805" cy="12336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3D6A7527-2D7E-BBDC-DB43-9EC46221FDB8}"/>
                </a:ext>
              </a:extLst>
            </p:cNvPr>
            <p:cNvSpPr txBox="1"/>
            <p:nvPr/>
          </p:nvSpPr>
          <p:spPr>
            <a:xfrm>
              <a:off x="714774" y="4690148"/>
              <a:ext cx="2973424" cy="1393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Hai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mươi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hai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nghìn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không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trăm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mười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lăm</a:t>
              </a:r>
              <a:endParaRPr lang="vi-VN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xmlns="" id="{6EDBE6CB-E738-595A-FA05-C34027A67751}"/>
              </a:ext>
            </a:extLst>
          </p:cNvPr>
          <p:cNvGrpSpPr/>
          <p:nvPr/>
        </p:nvGrpSpPr>
        <p:grpSpPr>
          <a:xfrm>
            <a:off x="3213758" y="4610163"/>
            <a:ext cx="2835515" cy="1512432"/>
            <a:chOff x="579583" y="4650802"/>
            <a:chExt cx="3327241" cy="1521278"/>
          </a:xfrm>
        </p:grpSpPr>
        <p:grpSp>
          <p:nvGrpSpPr>
            <p:cNvPr id="41" name="Nhóm 40">
              <a:extLst>
                <a:ext uri="{FF2B5EF4-FFF2-40B4-BE49-F238E27FC236}">
                  <a16:creationId xmlns:a16="http://schemas.microsoft.com/office/drawing/2014/main" xmlns="" id="{8CDA8109-A26F-CDF1-5A91-655895DC2AF7}"/>
                </a:ext>
              </a:extLst>
            </p:cNvPr>
            <p:cNvGrpSpPr/>
            <p:nvPr/>
          </p:nvGrpSpPr>
          <p:grpSpPr>
            <a:xfrm>
              <a:off x="579583" y="4650802"/>
              <a:ext cx="3327241" cy="1521278"/>
              <a:chOff x="651781" y="4610162"/>
              <a:chExt cx="3327241" cy="1310204"/>
            </a:xfrm>
          </p:grpSpPr>
          <p:sp>
            <p:nvSpPr>
              <p:cNvPr id="43" name="Hình chữ nhật: Góc Tròn 42">
                <a:extLst>
                  <a:ext uri="{FF2B5EF4-FFF2-40B4-BE49-F238E27FC236}">
                    <a16:creationId xmlns:a16="http://schemas.microsoft.com/office/drawing/2014/main" xmlns="" id="{9B4DC44F-B39A-1863-F69F-D50A6E39E53E}"/>
                  </a:ext>
                </a:extLst>
              </p:cNvPr>
              <p:cNvSpPr/>
              <p:nvPr/>
            </p:nvSpPr>
            <p:spPr>
              <a:xfrm>
                <a:off x="735217" y="4686673"/>
                <a:ext cx="3243805" cy="123369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  <p:sp>
            <p:nvSpPr>
              <p:cNvPr id="44" name="Hình chữ nhật: Góc Tròn 43">
                <a:extLst>
                  <a:ext uri="{FF2B5EF4-FFF2-40B4-BE49-F238E27FC236}">
                    <a16:creationId xmlns:a16="http://schemas.microsoft.com/office/drawing/2014/main" xmlns="" id="{DFB1BC26-9E62-E538-4CD6-A7FAFBC66DAA}"/>
                  </a:ext>
                </a:extLst>
              </p:cNvPr>
              <p:cNvSpPr/>
              <p:nvPr/>
            </p:nvSpPr>
            <p:spPr>
              <a:xfrm>
                <a:off x="651781" y="4610162"/>
                <a:ext cx="3243805" cy="12336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sp>
          <p:nvSpPr>
            <p:cNvPr id="42" name="Hộp Văn bản 41">
              <a:extLst>
                <a:ext uri="{FF2B5EF4-FFF2-40B4-BE49-F238E27FC236}">
                  <a16:creationId xmlns:a16="http://schemas.microsoft.com/office/drawing/2014/main" xmlns="" id="{882A26CE-EA40-43F5-9C73-CD0ACDAC1475}"/>
                </a:ext>
              </a:extLst>
            </p:cNvPr>
            <p:cNvSpPr txBox="1"/>
            <p:nvPr/>
          </p:nvSpPr>
          <p:spPr>
            <a:xfrm>
              <a:off x="714774" y="4717070"/>
              <a:ext cx="2973424" cy="1393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Mười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hai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nghìn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bốn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trăm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năm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mươi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sáu</a:t>
              </a:r>
              <a:endParaRPr lang="vi-VN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45" name="Nhóm 44">
            <a:extLst>
              <a:ext uri="{FF2B5EF4-FFF2-40B4-BE49-F238E27FC236}">
                <a16:creationId xmlns:a16="http://schemas.microsoft.com/office/drawing/2014/main" xmlns="" id="{91258B70-B518-579F-E98E-36849D452E38}"/>
              </a:ext>
            </a:extLst>
          </p:cNvPr>
          <p:cNvGrpSpPr/>
          <p:nvPr/>
        </p:nvGrpSpPr>
        <p:grpSpPr>
          <a:xfrm>
            <a:off x="6306471" y="4610163"/>
            <a:ext cx="2835515" cy="1512432"/>
            <a:chOff x="579583" y="4650802"/>
            <a:chExt cx="3327241" cy="1521278"/>
          </a:xfrm>
        </p:grpSpPr>
        <p:grpSp>
          <p:nvGrpSpPr>
            <p:cNvPr id="46" name="Nhóm 45">
              <a:extLst>
                <a:ext uri="{FF2B5EF4-FFF2-40B4-BE49-F238E27FC236}">
                  <a16:creationId xmlns:a16="http://schemas.microsoft.com/office/drawing/2014/main" xmlns="" id="{34494DEF-9139-515B-0F3D-F6A1F6C1F515}"/>
                </a:ext>
              </a:extLst>
            </p:cNvPr>
            <p:cNvGrpSpPr/>
            <p:nvPr/>
          </p:nvGrpSpPr>
          <p:grpSpPr>
            <a:xfrm>
              <a:off x="579583" y="4650802"/>
              <a:ext cx="3327241" cy="1521278"/>
              <a:chOff x="651781" y="4610162"/>
              <a:chExt cx="3327241" cy="1310204"/>
            </a:xfrm>
          </p:grpSpPr>
          <p:sp>
            <p:nvSpPr>
              <p:cNvPr id="48" name="Hình chữ nhật: Góc Tròn 47">
                <a:extLst>
                  <a:ext uri="{FF2B5EF4-FFF2-40B4-BE49-F238E27FC236}">
                    <a16:creationId xmlns:a16="http://schemas.microsoft.com/office/drawing/2014/main" xmlns="" id="{DFC87CB8-815E-2D1C-D912-D7798E6B7699}"/>
                  </a:ext>
                </a:extLst>
              </p:cNvPr>
              <p:cNvSpPr/>
              <p:nvPr/>
            </p:nvSpPr>
            <p:spPr>
              <a:xfrm>
                <a:off x="735217" y="4686673"/>
                <a:ext cx="3243805" cy="123369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  <p:sp>
            <p:nvSpPr>
              <p:cNvPr id="49" name="Hình chữ nhật: Góc Tròn 48">
                <a:extLst>
                  <a:ext uri="{FF2B5EF4-FFF2-40B4-BE49-F238E27FC236}">
                    <a16:creationId xmlns:a16="http://schemas.microsoft.com/office/drawing/2014/main" xmlns="" id="{87B6156F-44D6-0336-1871-9CFA39E13A3D}"/>
                  </a:ext>
                </a:extLst>
              </p:cNvPr>
              <p:cNvSpPr/>
              <p:nvPr/>
            </p:nvSpPr>
            <p:spPr>
              <a:xfrm>
                <a:off x="651781" y="4610162"/>
                <a:ext cx="3243805" cy="12336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sp>
          <p:nvSpPr>
            <p:cNvPr id="47" name="Hộp Văn bản 46">
              <a:extLst>
                <a:ext uri="{FF2B5EF4-FFF2-40B4-BE49-F238E27FC236}">
                  <a16:creationId xmlns:a16="http://schemas.microsoft.com/office/drawing/2014/main" xmlns="" id="{513F1BA1-A679-CE27-A387-586CE65E270C}"/>
                </a:ext>
              </a:extLst>
            </p:cNvPr>
            <p:cNvSpPr txBox="1"/>
            <p:nvPr/>
          </p:nvSpPr>
          <p:spPr>
            <a:xfrm>
              <a:off x="714774" y="4707367"/>
              <a:ext cx="2973424" cy="1393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Mười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hai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nghìn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một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trăm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năm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mươi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sáu</a:t>
              </a:r>
              <a:endParaRPr lang="vi-VN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xmlns="" id="{1F8D3A73-4C7A-3C3E-C577-2A6912DF097C}"/>
              </a:ext>
            </a:extLst>
          </p:cNvPr>
          <p:cNvGrpSpPr/>
          <p:nvPr/>
        </p:nvGrpSpPr>
        <p:grpSpPr>
          <a:xfrm>
            <a:off x="9399185" y="4610163"/>
            <a:ext cx="2556560" cy="1512432"/>
            <a:chOff x="579583" y="4650802"/>
            <a:chExt cx="3327241" cy="1521278"/>
          </a:xfrm>
        </p:grpSpPr>
        <p:grpSp>
          <p:nvGrpSpPr>
            <p:cNvPr id="51" name="Nhóm 50">
              <a:extLst>
                <a:ext uri="{FF2B5EF4-FFF2-40B4-BE49-F238E27FC236}">
                  <a16:creationId xmlns:a16="http://schemas.microsoft.com/office/drawing/2014/main" xmlns="" id="{E0C6BBF7-64B0-6630-7C9E-708290891ED5}"/>
                </a:ext>
              </a:extLst>
            </p:cNvPr>
            <p:cNvGrpSpPr/>
            <p:nvPr/>
          </p:nvGrpSpPr>
          <p:grpSpPr>
            <a:xfrm>
              <a:off x="579583" y="4650802"/>
              <a:ext cx="3327241" cy="1521278"/>
              <a:chOff x="651781" y="4610162"/>
              <a:chExt cx="3327241" cy="1310204"/>
            </a:xfrm>
          </p:grpSpPr>
          <p:sp>
            <p:nvSpPr>
              <p:cNvPr id="53" name="Hình chữ nhật: Góc Tròn 52">
                <a:extLst>
                  <a:ext uri="{FF2B5EF4-FFF2-40B4-BE49-F238E27FC236}">
                    <a16:creationId xmlns:a16="http://schemas.microsoft.com/office/drawing/2014/main" xmlns="" id="{0AE2616C-B3DA-9DEC-E3FC-46339ED80CBE}"/>
                  </a:ext>
                </a:extLst>
              </p:cNvPr>
              <p:cNvSpPr/>
              <p:nvPr/>
            </p:nvSpPr>
            <p:spPr>
              <a:xfrm>
                <a:off x="735217" y="4686673"/>
                <a:ext cx="3243805" cy="123369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  <p:sp>
            <p:nvSpPr>
              <p:cNvPr id="54" name="Hình chữ nhật: Góc Tròn 53">
                <a:extLst>
                  <a:ext uri="{FF2B5EF4-FFF2-40B4-BE49-F238E27FC236}">
                    <a16:creationId xmlns:a16="http://schemas.microsoft.com/office/drawing/2014/main" xmlns="" id="{13677FB5-BBD0-D183-5083-4098ECEC7519}"/>
                  </a:ext>
                </a:extLst>
              </p:cNvPr>
              <p:cNvSpPr/>
              <p:nvPr/>
            </p:nvSpPr>
            <p:spPr>
              <a:xfrm>
                <a:off x="651781" y="4610162"/>
                <a:ext cx="3243805" cy="12336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xmlns="" id="{EEF5ABF4-A670-2F6F-2558-C3FA584CE8B0}"/>
                </a:ext>
              </a:extLst>
            </p:cNvPr>
            <p:cNvSpPr txBox="1"/>
            <p:nvPr/>
          </p:nvSpPr>
          <p:spPr>
            <a:xfrm>
              <a:off x="647177" y="4707367"/>
              <a:ext cx="3108617" cy="1393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Tám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nghìn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chín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trăm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chín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mươi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2800" dirty="0" err="1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chín</a:t>
              </a:r>
              <a:r>
                <a:rPr lang="en-US" sz="2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endParaRPr lang="vi-VN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cxnSp>
        <p:nvCxnSpPr>
          <p:cNvPr id="56" name="Đường kết nối Mũi tên Thẳng 55">
            <a:extLst>
              <a:ext uri="{FF2B5EF4-FFF2-40B4-BE49-F238E27FC236}">
                <a16:creationId xmlns:a16="http://schemas.microsoft.com/office/drawing/2014/main" xmlns="" id="{70690D59-411E-6051-215D-BF12D175D17D}"/>
              </a:ext>
            </a:extLst>
          </p:cNvPr>
          <p:cNvCxnSpPr>
            <a:stCxn id="12" idx="13"/>
            <a:endCxn id="44" idx="0"/>
          </p:cNvCxnSpPr>
          <p:nvPr/>
        </p:nvCxnSpPr>
        <p:spPr>
          <a:xfrm>
            <a:off x="1630744" y="3303638"/>
            <a:ext cx="2965219" cy="1306525"/>
          </a:xfrm>
          <a:prstGeom prst="straightConnector1">
            <a:avLst/>
          </a:prstGeom>
          <a:ln w="19050">
            <a:solidFill>
              <a:srgbClr val="079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Đường kết nối Mũi tên Thẳng 56">
            <a:extLst>
              <a:ext uri="{FF2B5EF4-FFF2-40B4-BE49-F238E27FC236}">
                <a16:creationId xmlns:a16="http://schemas.microsoft.com/office/drawing/2014/main" xmlns="" id="{81EEC1AD-2537-7BA8-85FB-303BA55C9A3A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4537850" y="3425845"/>
            <a:ext cx="3150826" cy="1184318"/>
          </a:xfrm>
          <a:prstGeom prst="straightConnector1">
            <a:avLst/>
          </a:prstGeom>
          <a:ln w="19050">
            <a:solidFill>
              <a:srgbClr val="079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Đường kết nối Mũi tên Thẳng 58">
            <a:extLst>
              <a:ext uri="{FF2B5EF4-FFF2-40B4-BE49-F238E27FC236}">
                <a16:creationId xmlns:a16="http://schemas.microsoft.com/office/drawing/2014/main" xmlns="" id="{33337C48-E329-A21D-1DB4-78E39609AFD0}"/>
              </a:ext>
            </a:extLst>
          </p:cNvPr>
          <p:cNvCxnSpPr>
            <a:cxnSpLocks/>
          </p:cNvCxnSpPr>
          <p:nvPr/>
        </p:nvCxnSpPr>
        <p:spPr>
          <a:xfrm>
            <a:off x="7380257" y="3397727"/>
            <a:ext cx="3150826" cy="1184318"/>
          </a:xfrm>
          <a:prstGeom prst="straightConnector1">
            <a:avLst/>
          </a:prstGeom>
          <a:ln w="19050">
            <a:solidFill>
              <a:srgbClr val="079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Đường kết nối Mũi tên Thẳng 59">
            <a:extLst>
              <a:ext uri="{FF2B5EF4-FFF2-40B4-BE49-F238E27FC236}">
                <a16:creationId xmlns:a16="http://schemas.microsoft.com/office/drawing/2014/main" xmlns="" id="{8247EB3C-7A4C-CBF4-F544-518A68151E8C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1503250" y="3369609"/>
            <a:ext cx="8719414" cy="1279671"/>
          </a:xfrm>
          <a:prstGeom prst="straightConnector1">
            <a:avLst/>
          </a:prstGeom>
          <a:ln w="19050">
            <a:solidFill>
              <a:srgbClr val="079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03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Đồ họa 24">
            <a:extLst>
              <a:ext uri="{FF2B5EF4-FFF2-40B4-BE49-F238E27FC236}">
                <a16:creationId xmlns:a16="http://schemas.microsoft.com/office/drawing/2014/main" xmlns="" id="{AEC94EC9-DC48-7C4A-E656-6FA4AC67C635}"/>
              </a:ext>
            </a:extLst>
          </p:cNvPr>
          <p:cNvGrpSpPr/>
          <p:nvPr/>
        </p:nvGrpSpPr>
        <p:grpSpPr>
          <a:xfrm>
            <a:off x="6281008" y="3474948"/>
            <a:ext cx="1512878" cy="896955"/>
            <a:chOff x="2382206" y="2599634"/>
            <a:chExt cx="5462816" cy="2914516"/>
          </a:xfrm>
        </p:grpSpPr>
        <p:grpSp>
          <p:nvGrpSpPr>
            <p:cNvPr id="189" name="Đồ họa 24">
              <a:extLst>
                <a:ext uri="{FF2B5EF4-FFF2-40B4-BE49-F238E27FC236}">
                  <a16:creationId xmlns:a16="http://schemas.microsoft.com/office/drawing/2014/main" xmlns="" id="{4DBBFE63-9385-737F-5B34-70C11D2DC1AF}"/>
                </a:ext>
              </a:extLst>
            </p:cNvPr>
            <p:cNvGrpSpPr/>
            <p:nvPr/>
          </p:nvGrpSpPr>
          <p:grpSpPr>
            <a:xfrm>
              <a:off x="2508215" y="2725145"/>
              <a:ext cx="5209776" cy="2665472"/>
              <a:chOff x="2508215" y="2725145"/>
              <a:chExt cx="5209776" cy="2665472"/>
            </a:xfrm>
          </p:grpSpPr>
          <p:sp>
            <p:nvSpPr>
              <p:cNvPr id="191" name="Hình tự do: Hình 190">
                <a:extLst>
                  <a:ext uri="{FF2B5EF4-FFF2-40B4-BE49-F238E27FC236}">
                    <a16:creationId xmlns:a16="http://schemas.microsoft.com/office/drawing/2014/main" xmlns="" id="{A6D616BF-CCD7-8F30-AB63-C17C7FF7472C}"/>
                  </a:ext>
                </a:extLst>
              </p:cNvPr>
              <p:cNvSpPr/>
              <p:nvPr/>
            </p:nvSpPr>
            <p:spPr>
              <a:xfrm>
                <a:off x="2508215" y="2725145"/>
                <a:ext cx="5204143" cy="2665472"/>
              </a:xfrm>
              <a:custGeom>
                <a:avLst/>
                <a:gdLst>
                  <a:gd name="connsiteX0" fmla="*/ 5202858 w 5204143"/>
                  <a:gd name="connsiteY0" fmla="*/ 1333864 h 2665472"/>
                  <a:gd name="connsiteX1" fmla="*/ 4035203 w 5204143"/>
                  <a:gd name="connsiteY1" fmla="*/ 2522625 h 2665472"/>
                  <a:gd name="connsiteX2" fmla="*/ 888038 w 5204143"/>
                  <a:gd name="connsiteY2" fmla="*/ 2503026 h 2665472"/>
                  <a:gd name="connsiteX3" fmla="*/ 333986 w 5204143"/>
                  <a:gd name="connsiteY3" fmla="*/ 687847 h 2665472"/>
                  <a:gd name="connsiteX4" fmla="*/ 5202858 w 5204143"/>
                  <a:gd name="connsiteY4" fmla="*/ 1333864 h 2665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4143" h="2665472">
                    <a:moveTo>
                      <a:pt x="5202858" y="1333864"/>
                    </a:moveTo>
                    <a:cubicBezTo>
                      <a:pt x="5235272" y="2002495"/>
                      <a:pt x="4649560" y="2443475"/>
                      <a:pt x="4035203" y="2522625"/>
                    </a:cubicBezTo>
                    <a:cubicBezTo>
                      <a:pt x="3005496" y="2705801"/>
                      <a:pt x="1910961" y="2726908"/>
                      <a:pt x="888038" y="2503026"/>
                    </a:cubicBezTo>
                    <a:cubicBezTo>
                      <a:pt x="64122" y="2286682"/>
                      <a:pt x="-327107" y="1311249"/>
                      <a:pt x="333986" y="687847"/>
                    </a:cubicBezTo>
                    <a:cubicBezTo>
                      <a:pt x="1481288" y="-343368"/>
                      <a:pt x="5177982" y="-283063"/>
                      <a:pt x="5202858" y="1333864"/>
                    </a:cubicBezTo>
                    <a:close/>
                  </a:path>
                </a:pathLst>
              </a:custGeom>
              <a:solidFill>
                <a:srgbClr val="92D34F"/>
              </a:solidFill>
              <a:ln w="7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2" name="Hình tự do: Hình 191">
                <a:extLst>
                  <a:ext uri="{FF2B5EF4-FFF2-40B4-BE49-F238E27FC236}">
                    <a16:creationId xmlns:a16="http://schemas.microsoft.com/office/drawing/2014/main" xmlns="" id="{4BC1215F-FCE2-72BC-B21A-2F587901AE35}"/>
                  </a:ext>
                </a:extLst>
              </p:cNvPr>
              <p:cNvSpPr/>
              <p:nvPr/>
            </p:nvSpPr>
            <p:spPr>
              <a:xfrm>
                <a:off x="2511418" y="2731762"/>
                <a:ext cx="5206573" cy="2440626"/>
              </a:xfrm>
              <a:custGeom>
                <a:avLst/>
                <a:gdLst>
                  <a:gd name="connsiteX0" fmla="*/ 167961 w 5206573"/>
                  <a:gd name="connsiteY0" fmla="*/ 1805163 h 2440626"/>
                  <a:gd name="connsiteX1" fmla="*/ 4944867 w 5206573"/>
                  <a:gd name="connsiteY1" fmla="*/ 2064475 h 2440626"/>
                  <a:gd name="connsiteX2" fmla="*/ 330784 w 5206573"/>
                  <a:gd name="connsiteY2" fmla="*/ 681230 h 2440626"/>
                  <a:gd name="connsiteX3" fmla="*/ 740104 w 5206573"/>
                  <a:gd name="connsiteY3" fmla="*/ 2440627 h 2440626"/>
                  <a:gd name="connsiteX4" fmla="*/ 167961 w 5206573"/>
                  <a:gd name="connsiteY4" fmla="*/ 1805163 h 244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6573" h="2440626">
                    <a:moveTo>
                      <a:pt x="167961" y="1805163"/>
                    </a:moveTo>
                    <a:cubicBezTo>
                      <a:pt x="-395890" y="-548991"/>
                      <a:pt x="6443445" y="-363554"/>
                      <a:pt x="4944867" y="2064475"/>
                    </a:cubicBezTo>
                    <a:cubicBezTo>
                      <a:pt x="6365802" y="-178870"/>
                      <a:pt x="1596434" y="-518839"/>
                      <a:pt x="330784" y="681230"/>
                    </a:cubicBezTo>
                    <a:cubicBezTo>
                      <a:pt x="-269250" y="1230005"/>
                      <a:pt x="-5416" y="2179808"/>
                      <a:pt x="740104" y="2440627"/>
                    </a:cubicBezTo>
                    <a:cubicBezTo>
                      <a:pt x="478531" y="2304187"/>
                      <a:pt x="251634" y="2091612"/>
                      <a:pt x="167961" y="1805163"/>
                    </a:cubicBezTo>
                    <a:close/>
                  </a:path>
                </a:pathLst>
              </a:custGeom>
              <a:solidFill>
                <a:srgbClr val="D3ED66"/>
              </a:solidFill>
              <a:ln w="7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3" name="Hình tự do: Hình 192">
                <a:extLst>
                  <a:ext uri="{FF2B5EF4-FFF2-40B4-BE49-F238E27FC236}">
                    <a16:creationId xmlns:a16="http://schemas.microsoft.com/office/drawing/2014/main" xmlns="" id="{C3C23228-E6D2-D11B-BACC-C8C60B88A18A}"/>
                  </a:ext>
                </a:extLst>
              </p:cNvPr>
              <p:cNvSpPr/>
              <p:nvPr/>
            </p:nvSpPr>
            <p:spPr>
              <a:xfrm>
                <a:off x="2548969" y="4422346"/>
                <a:ext cx="5110090" cy="957537"/>
              </a:xfrm>
              <a:custGeom>
                <a:avLst/>
                <a:gdLst>
                  <a:gd name="connsiteX0" fmla="*/ 2506425 w 5110090"/>
                  <a:gd name="connsiteY0" fmla="*/ 502039 h 957537"/>
                  <a:gd name="connsiteX1" fmla="*/ 0 w 5110090"/>
                  <a:gd name="connsiteY1" fmla="*/ 45982 h 957537"/>
                  <a:gd name="connsiteX2" fmla="*/ 1536269 w 5110090"/>
                  <a:gd name="connsiteY2" fmla="*/ 918143 h 957537"/>
                  <a:gd name="connsiteX3" fmla="*/ 5110091 w 5110090"/>
                  <a:gd name="connsiteY3" fmla="*/ 0 h 957537"/>
                  <a:gd name="connsiteX4" fmla="*/ 2506425 w 5110090"/>
                  <a:gd name="connsiteY4" fmla="*/ 502039 h 95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0090" h="957537">
                    <a:moveTo>
                      <a:pt x="2506425" y="502039"/>
                    </a:moveTo>
                    <a:cubicBezTo>
                      <a:pt x="1513654" y="502039"/>
                      <a:pt x="620387" y="326401"/>
                      <a:pt x="0" y="45982"/>
                    </a:cubicBezTo>
                    <a:cubicBezTo>
                      <a:pt x="208052" y="678431"/>
                      <a:pt x="931711" y="895529"/>
                      <a:pt x="1536269" y="918143"/>
                    </a:cubicBezTo>
                    <a:cubicBezTo>
                      <a:pt x="2539592" y="948295"/>
                      <a:pt x="4723385" y="1186500"/>
                      <a:pt x="5110091" y="0"/>
                    </a:cubicBezTo>
                    <a:cubicBezTo>
                      <a:pt x="4487442" y="306801"/>
                      <a:pt x="3551962" y="502039"/>
                      <a:pt x="2506425" y="502039"/>
                    </a:cubicBezTo>
                    <a:close/>
                  </a:path>
                </a:pathLst>
              </a:custGeom>
              <a:solidFill>
                <a:srgbClr val="41B774"/>
              </a:solidFill>
              <a:ln w="7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194" name="Đồ họa 24">
                <a:extLst>
                  <a:ext uri="{FF2B5EF4-FFF2-40B4-BE49-F238E27FC236}">
                    <a16:creationId xmlns:a16="http://schemas.microsoft.com/office/drawing/2014/main" xmlns="" id="{82D13F0E-F1C5-9BFD-098C-DFE25F6C08B3}"/>
                  </a:ext>
                </a:extLst>
              </p:cNvPr>
              <p:cNvGrpSpPr/>
              <p:nvPr/>
            </p:nvGrpSpPr>
            <p:grpSpPr>
              <a:xfrm>
                <a:off x="2737061" y="3294926"/>
                <a:ext cx="4712793" cy="1561584"/>
                <a:chOff x="2737061" y="3294926"/>
                <a:chExt cx="4712793" cy="1561584"/>
              </a:xfrm>
              <a:solidFill>
                <a:srgbClr val="D3ED66"/>
              </a:solidFill>
            </p:grpSpPr>
            <p:grpSp>
              <p:nvGrpSpPr>
                <p:cNvPr id="195" name="Đồ họa 24">
                  <a:extLst>
                    <a:ext uri="{FF2B5EF4-FFF2-40B4-BE49-F238E27FC236}">
                      <a16:creationId xmlns:a16="http://schemas.microsoft.com/office/drawing/2014/main" xmlns="" id="{D4C99F4C-4199-7885-42B1-1770283866D3}"/>
                    </a:ext>
                  </a:extLst>
                </p:cNvPr>
                <p:cNvGrpSpPr/>
                <p:nvPr/>
              </p:nvGrpSpPr>
              <p:grpSpPr>
                <a:xfrm>
                  <a:off x="2737061" y="3294926"/>
                  <a:ext cx="792105" cy="764173"/>
                  <a:chOff x="2737061" y="3294926"/>
                  <a:chExt cx="792105" cy="764173"/>
                </a:xfrm>
                <a:solidFill>
                  <a:srgbClr val="D3ED66"/>
                </a:solidFill>
              </p:grpSpPr>
              <p:sp>
                <p:nvSpPr>
                  <p:cNvPr id="197" name="Hình tự do: Hình 196">
                    <a:extLst>
                      <a:ext uri="{FF2B5EF4-FFF2-40B4-BE49-F238E27FC236}">
                        <a16:creationId xmlns:a16="http://schemas.microsoft.com/office/drawing/2014/main" xmlns="" id="{51413222-BA61-C1C6-4787-731ED51AA5F8}"/>
                      </a:ext>
                    </a:extLst>
                  </p:cNvPr>
                  <p:cNvSpPr/>
                  <p:nvPr/>
                </p:nvSpPr>
                <p:spPr>
                  <a:xfrm>
                    <a:off x="2971821" y="3294926"/>
                    <a:ext cx="557345" cy="453366"/>
                  </a:xfrm>
                  <a:custGeom>
                    <a:avLst/>
                    <a:gdLst>
                      <a:gd name="connsiteX0" fmla="*/ 459108 w 557345"/>
                      <a:gd name="connsiteY0" fmla="*/ 3486 h 453366"/>
                      <a:gd name="connsiteX1" fmla="*/ 176429 w 557345"/>
                      <a:gd name="connsiteY1" fmla="*/ 452004 h 453366"/>
                      <a:gd name="connsiteX2" fmla="*/ 459108 w 557345"/>
                      <a:gd name="connsiteY2" fmla="*/ 3486 h 453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7345" h="453366">
                        <a:moveTo>
                          <a:pt x="459108" y="3486"/>
                        </a:moveTo>
                        <a:cubicBezTo>
                          <a:pt x="151553" y="-47773"/>
                          <a:pt x="-229876" y="483665"/>
                          <a:pt x="176429" y="452004"/>
                        </a:cubicBezTo>
                        <a:cubicBezTo>
                          <a:pt x="455339" y="419590"/>
                          <a:pt x="700328" y="24593"/>
                          <a:pt x="459108" y="3486"/>
                        </a:cubicBezTo>
                        <a:close/>
                      </a:path>
                    </a:pathLst>
                  </a:custGeom>
                  <a:solidFill>
                    <a:srgbClr val="D3ED66"/>
                  </a:solidFill>
                  <a:ln w="75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8" name="Hình tự do: Hình 197">
                    <a:extLst>
                      <a:ext uri="{FF2B5EF4-FFF2-40B4-BE49-F238E27FC236}">
                        <a16:creationId xmlns:a16="http://schemas.microsoft.com/office/drawing/2014/main" xmlns="" id="{6B62518A-EEC0-216A-1E86-2A6F9CB7174F}"/>
                      </a:ext>
                    </a:extLst>
                  </p:cNvPr>
                  <p:cNvSpPr/>
                  <p:nvPr/>
                </p:nvSpPr>
                <p:spPr>
                  <a:xfrm>
                    <a:off x="2737061" y="3728747"/>
                    <a:ext cx="224509" cy="330351"/>
                  </a:xfrm>
                  <a:custGeom>
                    <a:avLst/>
                    <a:gdLst>
                      <a:gd name="connsiteX0" fmla="*/ 166200 w 224509"/>
                      <a:gd name="connsiteY0" fmla="*/ 2353 h 330351"/>
                      <a:gd name="connsiteX1" fmla="*/ 30514 w 224509"/>
                      <a:gd name="connsiteY1" fmla="*/ 138039 h 330351"/>
                      <a:gd name="connsiteX2" fmla="*/ 98357 w 224509"/>
                      <a:gd name="connsiteY2" fmla="*/ 312924 h 330351"/>
                      <a:gd name="connsiteX3" fmla="*/ 166200 w 224509"/>
                      <a:gd name="connsiteY3" fmla="*/ 2353 h 330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509" h="330351">
                        <a:moveTo>
                          <a:pt x="166200" y="2353"/>
                        </a:moveTo>
                        <a:cubicBezTo>
                          <a:pt x="166200" y="2353"/>
                          <a:pt x="96095" y="-662"/>
                          <a:pt x="30514" y="138039"/>
                        </a:cubicBezTo>
                        <a:cubicBezTo>
                          <a:pt x="-35068" y="276741"/>
                          <a:pt x="13176" y="370967"/>
                          <a:pt x="98357" y="312924"/>
                        </a:cubicBezTo>
                        <a:cubicBezTo>
                          <a:pt x="183538" y="254126"/>
                          <a:pt x="294348" y="-28553"/>
                          <a:pt x="166200" y="2353"/>
                        </a:cubicBezTo>
                        <a:close/>
                      </a:path>
                    </a:pathLst>
                  </a:custGeom>
                  <a:solidFill>
                    <a:srgbClr val="D3ED66"/>
                  </a:solidFill>
                  <a:ln w="75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96" name="Hình tự do: Hình 195">
                  <a:extLst>
                    <a:ext uri="{FF2B5EF4-FFF2-40B4-BE49-F238E27FC236}">
                      <a16:creationId xmlns:a16="http://schemas.microsoft.com/office/drawing/2014/main" xmlns="" id="{3254578E-EA44-763A-228B-1034A94D181B}"/>
                    </a:ext>
                  </a:extLst>
                </p:cNvPr>
                <p:cNvSpPr/>
                <p:nvPr/>
              </p:nvSpPr>
              <p:spPr>
                <a:xfrm>
                  <a:off x="6903668" y="4057217"/>
                  <a:ext cx="546186" cy="799292"/>
                </a:xfrm>
                <a:custGeom>
                  <a:avLst/>
                  <a:gdLst>
                    <a:gd name="connsiteX0" fmla="*/ 539048 w 546186"/>
                    <a:gd name="connsiteY0" fmla="*/ 169891 h 799292"/>
                    <a:gd name="connsiteX1" fmla="*/ 4595 w 546186"/>
                    <a:gd name="connsiteY1" fmla="*/ 624440 h 799292"/>
                    <a:gd name="connsiteX2" fmla="*/ 329488 w 546186"/>
                    <a:gd name="connsiteY2" fmla="*/ 149539 h 799292"/>
                    <a:gd name="connsiteX3" fmla="*/ 539048 w 546186"/>
                    <a:gd name="connsiteY3" fmla="*/ 169891 h 799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6186" h="799292">
                      <a:moveTo>
                        <a:pt x="539048" y="169891"/>
                      </a:moveTo>
                      <a:cubicBezTo>
                        <a:pt x="524726" y="707359"/>
                        <a:pt x="-57217" y="1012653"/>
                        <a:pt x="4595" y="624440"/>
                      </a:cubicBezTo>
                      <a:cubicBezTo>
                        <a:pt x="40778" y="527952"/>
                        <a:pt x="295567" y="341007"/>
                        <a:pt x="329488" y="149539"/>
                      </a:cubicBezTo>
                      <a:cubicBezTo>
                        <a:pt x="363410" y="-41930"/>
                        <a:pt x="588800" y="-64544"/>
                        <a:pt x="539048" y="169891"/>
                      </a:cubicBezTo>
                      <a:close/>
                    </a:path>
                  </a:pathLst>
                </a:custGeom>
                <a:solidFill>
                  <a:srgbClr val="D3ED66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xmlns="" id="{E67EAB9C-9C87-C3C7-8058-F8D4DF1A2BBF}"/>
                </a:ext>
              </a:extLst>
            </p:cNvPr>
            <p:cNvSpPr/>
            <p:nvPr/>
          </p:nvSpPr>
          <p:spPr>
            <a:xfrm>
              <a:off x="2382206" y="2599634"/>
              <a:ext cx="5462816" cy="2914516"/>
            </a:xfrm>
            <a:custGeom>
              <a:avLst/>
              <a:gdLst>
                <a:gd name="connsiteX0" fmla="*/ 5229363 w 5462816"/>
                <a:gd name="connsiteY0" fmla="*/ 768129 h 2914516"/>
                <a:gd name="connsiteX1" fmla="*/ 35599 w 5462816"/>
                <a:gd name="connsiteY1" fmla="*/ 1896585 h 2914516"/>
                <a:gd name="connsiteX2" fmla="*/ 159224 w 5462816"/>
                <a:gd name="connsiteY2" fmla="*/ 2166450 h 2914516"/>
                <a:gd name="connsiteX3" fmla="*/ 649202 w 5462816"/>
                <a:gd name="connsiteY3" fmla="*/ 2612706 h 2914516"/>
                <a:gd name="connsiteX4" fmla="*/ 648448 w 5462816"/>
                <a:gd name="connsiteY4" fmla="*/ 2612706 h 2914516"/>
                <a:gd name="connsiteX5" fmla="*/ 1693232 w 5462816"/>
                <a:gd name="connsiteY5" fmla="*/ 2874279 h 2914516"/>
                <a:gd name="connsiteX6" fmla="*/ 5210518 w 5462816"/>
                <a:gd name="connsiteY6" fmla="*/ 2241077 h 2914516"/>
                <a:gd name="connsiteX7" fmla="*/ 5229363 w 5462816"/>
                <a:gd name="connsiteY7" fmla="*/ 768129 h 2914516"/>
                <a:gd name="connsiteX8" fmla="*/ 5328867 w 5462816"/>
                <a:gd name="connsiteY8" fmla="*/ 1485758 h 2914516"/>
                <a:gd name="connsiteX9" fmla="*/ 5277607 w 5462816"/>
                <a:gd name="connsiteY9" fmla="*/ 1822711 h 2914516"/>
                <a:gd name="connsiteX10" fmla="*/ 5277607 w 5462816"/>
                <a:gd name="connsiteY10" fmla="*/ 1822711 h 2914516"/>
                <a:gd name="connsiteX11" fmla="*/ 4161965 w 5462816"/>
                <a:gd name="connsiteY11" fmla="*/ 2647382 h 2914516"/>
                <a:gd name="connsiteX12" fmla="*/ 869315 w 5462816"/>
                <a:gd name="connsiteY12" fmla="*/ 2572754 h 2914516"/>
                <a:gd name="connsiteX13" fmla="*/ 869315 w 5462816"/>
                <a:gd name="connsiteY13" fmla="*/ 2572754 h 2914516"/>
                <a:gd name="connsiteX14" fmla="*/ 277573 w 5462816"/>
                <a:gd name="connsiteY14" fmla="*/ 2103130 h 2914516"/>
                <a:gd name="connsiteX15" fmla="*/ 5328867 w 5462816"/>
                <a:gd name="connsiteY15" fmla="*/ 1485758 h 291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62816" h="2914516">
                  <a:moveTo>
                    <a:pt x="5229363" y="768129"/>
                  </a:moveTo>
                  <a:cubicBezTo>
                    <a:pt x="4361726" y="-410079"/>
                    <a:pt x="-459655" y="-379173"/>
                    <a:pt x="35599" y="1896585"/>
                  </a:cubicBezTo>
                  <a:cubicBezTo>
                    <a:pt x="63490" y="1991565"/>
                    <a:pt x="105704" y="2083530"/>
                    <a:pt x="159224" y="2166450"/>
                  </a:cubicBezTo>
                  <a:cubicBezTo>
                    <a:pt x="279834" y="2354903"/>
                    <a:pt x="455472" y="2503404"/>
                    <a:pt x="649202" y="2612706"/>
                  </a:cubicBezTo>
                  <a:lnTo>
                    <a:pt x="648448" y="2612706"/>
                  </a:lnTo>
                  <a:cubicBezTo>
                    <a:pt x="954496" y="2795883"/>
                    <a:pt x="1372862" y="2856941"/>
                    <a:pt x="1693232" y="2874279"/>
                  </a:cubicBezTo>
                  <a:cubicBezTo>
                    <a:pt x="2731984" y="2924031"/>
                    <a:pt x="4519272" y="3060471"/>
                    <a:pt x="5210518" y="2241077"/>
                  </a:cubicBezTo>
                  <a:cubicBezTo>
                    <a:pt x="5528627" y="1827988"/>
                    <a:pt x="5558025" y="1177448"/>
                    <a:pt x="5229363" y="768129"/>
                  </a:cubicBezTo>
                  <a:close/>
                  <a:moveTo>
                    <a:pt x="5328867" y="1485758"/>
                  </a:moveTo>
                  <a:cubicBezTo>
                    <a:pt x="5326605" y="1599583"/>
                    <a:pt x="5310021" y="1714162"/>
                    <a:pt x="5277607" y="1822711"/>
                  </a:cubicBezTo>
                  <a:lnTo>
                    <a:pt x="5277607" y="1822711"/>
                  </a:lnTo>
                  <a:cubicBezTo>
                    <a:pt x="5138152" y="2324750"/>
                    <a:pt x="4639882" y="2565970"/>
                    <a:pt x="4161965" y="2647382"/>
                  </a:cubicBezTo>
                  <a:cubicBezTo>
                    <a:pt x="3145073" y="2821512"/>
                    <a:pt x="1856809" y="2884079"/>
                    <a:pt x="869315" y="2572754"/>
                  </a:cubicBezTo>
                  <a:lnTo>
                    <a:pt x="869315" y="2572754"/>
                  </a:lnTo>
                  <a:cubicBezTo>
                    <a:pt x="636387" y="2471743"/>
                    <a:pt x="418536" y="2317966"/>
                    <a:pt x="277573" y="2103130"/>
                  </a:cubicBezTo>
                  <a:cubicBezTo>
                    <a:pt x="-890836" y="-371635"/>
                    <a:pt x="5579132" y="-442493"/>
                    <a:pt x="5328867" y="1485758"/>
                  </a:cubicBezTo>
                  <a:close/>
                </a:path>
              </a:pathLst>
            </a:custGeom>
            <a:solidFill>
              <a:srgbClr val="2F8986"/>
            </a:solidFill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99" name="Đồ họa 24">
            <a:extLst>
              <a:ext uri="{FF2B5EF4-FFF2-40B4-BE49-F238E27FC236}">
                <a16:creationId xmlns:a16="http://schemas.microsoft.com/office/drawing/2014/main" xmlns="" id="{54AFD23A-CC74-8868-3E47-54E57D78E2DA}"/>
              </a:ext>
            </a:extLst>
          </p:cNvPr>
          <p:cNvGrpSpPr/>
          <p:nvPr/>
        </p:nvGrpSpPr>
        <p:grpSpPr>
          <a:xfrm>
            <a:off x="8222025" y="3454186"/>
            <a:ext cx="1512878" cy="896955"/>
            <a:chOff x="2382206" y="2599634"/>
            <a:chExt cx="5462816" cy="2914516"/>
          </a:xfrm>
        </p:grpSpPr>
        <p:grpSp>
          <p:nvGrpSpPr>
            <p:cNvPr id="200" name="Đồ họa 24">
              <a:extLst>
                <a:ext uri="{FF2B5EF4-FFF2-40B4-BE49-F238E27FC236}">
                  <a16:creationId xmlns:a16="http://schemas.microsoft.com/office/drawing/2014/main" xmlns="" id="{05E230E5-975E-AFAA-61F6-4270D0F7B9E5}"/>
                </a:ext>
              </a:extLst>
            </p:cNvPr>
            <p:cNvGrpSpPr/>
            <p:nvPr/>
          </p:nvGrpSpPr>
          <p:grpSpPr>
            <a:xfrm>
              <a:off x="2508215" y="2725145"/>
              <a:ext cx="5209776" cy="2665472"/>
              <a:chOff x="2508215" y="2725145"/>
              <a:chExt cx="5209776" cy="2665472"/>
            </a:xfrm>
          </p:grpSpPr>
          <p:sp>
            <p:nvSpPr>
              <p:cNvPr id="202" name="Hình tự do: Hình 201">
                <a:extLst>
                  <a:ext uri="{FF2B5EF4-FFF2-40B4-BE49-F238E27FC236}">
                    <a16:creationId xmlns:a16="http://schemas.microsoft.com/office/drawing/2014/main" xmlns="" id="{D6244B86-BDF1-A821-1245-8EA8629A2763}"/>
                  </a:ext>
                </a:extLst>
              </p:cNvPr>
              <p:cNvSpPr/>
              <p:nvPr/>
            </p:nvSpPr>
            <p:spPr>
              <a:xfrm>
                <a:off x="2508215" y="2725145"/>
                <a:ext cx="5204143" cy="2665472"/>
              </a:xfrm>
              <a:custGeom>
                <a:avLst/>
                <a:gdLst>
                  <a:gd name="connsiteX0" fmla="*/ 5202858 w 5204143"/>
                  <a:gd name="connsiteY0" fmla="*/ 1333864 h 2665472"/>
                  <a:gd name="connsiteX1" fmla="*/ 4035203 w 5204143"/>
                  <a:gd name="connsiteY1" fmla="*/ 2522625 h 2665472"/>
                  <a:gd name="connsiteX2" fmla="*/ 888038 w 5204143"/>
                  <a:gd name="connsiteY2" fmla="*/ 2503026 h 2665472"/>
                  <a:gd name="connsiteX3" fmla="*/ 333986 w 5204143"/>
                  <a:gd name="connsiteY3" fmla="*/ 687847 h 2665472"/>
                  <a:gd name="connsiteX4" fmla="*/ 5202858 w 5204143"/>
                  <a:gd name="connsiteY4" fmla="*/ 1333864 h 2665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4143" h="2665472">
                    <a:moveTo>
                      <a:pt x="5202858" y="1333864"/>
                    </a:moveTo>
                    <a:cubicBezTo>
                      <a:pt x="5235272" y="2002495"/>
                      <a:pt x="4649560" y="2443475"/>
                      <a:pt x="4035203" y="2522625"/>
                    </a:cubicBezTo>
                    <a:cubicBezTo>
                      <a:pt x="3005496" y="2705801"/>
                      <a:pt x="1910961" y="2726908"/>
                      <a:pt x="888038" y="2503026"/>
                    </a:cubicBezTo>
                    <a:cubicBezTo>
                      <a:pt x="64122" y="2286682"/>
                      <a:pt x="-327107" y="1311249"/>
                      <a:pt x="333986" y="687847"/>
                    </a:cubicBezTo>
                    <a:cubicBezTo>
                      <a:pt x="1481288" y="-343368"/>
                      <a:pt x="5177982" y="-283063"/>
                      <a:pt x="5202858" y="1333864"/>
                    </a:cubicBezTo>
                    <a:close/>
                  </a:path>
                </a:pathLst>
              </a:custGeom>
              <a:solidFill>
                <a:srgbClr val="92D34F"/>
              </a:solidFill>
              <a:ln w="7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3" name="Hình tự do: Hình 202">
                <a:extLst>
                  <a:ext uri="{FF2B5EF4-FFF2-40B4-BE49-F238E27FC236}">
                    <a16:creationId xmlns:a16="http://schemas.microsoft.com/office/drawing/2014/main" xmlns="" id="{4B23A0CE-7339-E70F-96DE-842019ECAAD3}"/>
                  </a:ext>
                </a:extLst>
              </p:cNvPr>
              <p:cNvSpPr/>
              <p:nvPr/>
            </p:nvSpPr>
            <p:spPr>
              <a:xfrm>
                <a:off x="2511418" y="2731762"/>
                <a:ext cx="5206573" cy="2440626"/>
              </a:xfrm>
              <a:custGeom>
                <a:avLst/>
                <a:gdLst>
                  <a:gd name="connsiteX0" fmla="*/ 167961 w 5206573"/>
                  <a:gd name="connsiteY0" fmla="*/ 1805163 h 2440626"/>
                  <a:gd name="connsiteX1" fmla="*/ 4944867 w 5206573"/>
                  <a:gd name="connsiteY1" fmla="*/ 2064475 h 2440626"/>
                  <a:gd name="connsiteX2" fmla="*/ 330784 w 5206573"/>
                  <a:gd name="connsiteY2" fmla="*/ 681230 h 2440626"/>
                  <a:gd name="connsiteX3" fmla="*/ 740104 w 5206573"/>
                  <a:gd name="connsiteY3" fmla="*/ 2440627 h 2440626"/>
                  <a:gd name="connsiteX4" fmla="*/ 167961 w 5206573"/>
                  <a:gd name="connsiteY4" fmla="*/ 1805163 h 244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6573" h="2440626">
                    <a:moveTo>
                      <a:pt x="167961" y="1805163"/>
                    </a:moveTo>
                    <a:cubicBezTo>
                      <a:pt x="-395890" y="-548991"/>
                      <a:pt x="6443445" y="-363554"/>
                      <a:pt x="4944867" y="2064475"/>
                    </a:cubicBezTo>
                    <a:cubicBezTo>
                      <a:pt x="6365802" y="-178870"/>
                      <a:pt x="1596434" y="-518839"/>
                      <a:pt x="330784" y="681230"/>
                    </a:cubicBezTo>
                    <a:cubicBezTo>
                      <a:pt x="-269250" y="1230005"/>
                      <a:pt x="-5416" y="2179808"/>
                      <a:pt x="740104" y="2440627"/>
                    </a:cubicBezTo>
                    <a:cubicBezTo>
                      <a:pt x="478531" y="2304187"/>
                      <a:pt x="251634" y="2091612"/>
                      <a:pt x="167961" y="1805163"/>
                    </a:cubicBezTo>
                    <a:close/>
                  </a:path>
                </a:pathLst>
              </a:custGeom>
              <a:solidFill>
                <a:srgbClr val="D3ED66"/>
              </a:solidFill>
              <a:ln w="7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4" name="Hình tự do: Hình 203">
                <a:extLst>
                  <a:ext uri="{FF2B5EF4-FFF2-40B4-BE49-F238E27FC236}">
                    <a16:creationId xmlns:a16="http://schemas.microsoft.com/office/drawing/2014/main" xmlns="" id="{08072920-7C23-0123-55D2-26B3A3902C3F}"/>
                  </a:ext>
                </a:extLst>
              </p:cNvPr>
              <p:cNvSpPr/>
              <p:nvPr/>
            </p:nvSpPr>
            <p:spPr>
              <a:xfrm>
                <a:off x="2548969" y="4422346"/>
                <a:ext cx="5110090" cy="957537"/>
              </a:xfrm>
              <a:custGeom>
                <a:avLst/>
                <a:gdLst>
                  <a:gd name="connsiteX0" fmla="*/ 2506425 w 5110090"/>
                  <a:gd name="connsiteY0" fmla="*/ 502039 h 957537"/>
                  <a:gd name="connsiteX1" fmla="*/ 0 w 5110090"/>
                  <a:gd name="connsiteY1" fmla="*/ 45982 h 957537"/>
                  <a:gd name="connsiteX2" fmla="*/ 1536269 w 5110090"/>
                  <a:gd name="connsiteY2" fmla="*/ 918143 h 957537"/>
                  <a:gd name="connsiteX3" fmla="*/ 5110091 w 5110090"/>
                  <a:gd name="connsiteY3" fmla="*/ 0 h 957537"/>
                  <a:gd name="connsiteX4" fmla="*/ 2506425 w 5110090"/>
                  <a:gd name="connsiteY4" fmla="*/ 502039 h 95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0090" h="957537">
                    <a:moveTo>
                      <a:pt x="2506425" y="502039"/>
                    </a:moveTo>
                    <a:cubicBezTo>
                      <a:pt x="1513654" y="502039"/>
                      <a:pt x="620387" y="326401"/>
                      <a:pt x="0" y="45982"/>
                    </a:cubicBezTo>
                    <a:cubicBezTo>
                      <a:pt x="208052" y="678431"/>
                      <a:pt x="931711" y="895529"/>
                      <a:pt x="1536269" y="918143"/>
                    </a:cubicBezTo>
                    <a:cubicBezTo>
                      <a:pt x="2539592" y="948295"/>
                      <a:pt x="4723385" y="1186500"/>
                      <a:pt x="5110091" y="0"/>
                    </a:cubicBezTo>
                    <a:cubicBezTo>
                      <a:pt x="4487442" y="306801"/>
                      <a:pt x="3551962" y="502039"/>
                      <a:pt x="2506425" y="502039"/>
                    </a:cubicBezTo>
                    <a:close/>
                  </a:path>
                </a:pathLst>
              </a:custGeom>
              <a:solidFill>
                <a:srgbClr val="41B774"/>
              </a:solidFill>
              <a:ln w="7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205" name="Đồ họa 24">
                <a:extLst>
                  <a:ext uri="{FF2B5EF4-FFF2-40B4-BE49-F238E27FC236}">
                    <a16:creationId xmlns:a16="http://schemas.microsoft.com/office/drawing/2014/main" xmlns="" id="{46A1BA95-3FCB-79AD-FA45-C536E3DF9ECA}"/>
                  </a:ext>
                </a:extLst>
              </p:cNvPr>
              <p:cNvGrpSpPr/>
              <p:nvPr/>
            </p:nvGrpSpPr>
            <p:grpSpPr>
              <a:xfrm>
                <a:off x="2737061" y="3294926"/>
                <a:ext cx="4712793" cy="1561584"/>
                <a:chOff x="2737061" y="3294926"/>
                <a:chExt cx="4712793" cy="1561584"/>
              </a:xfrm>
              <a:solidFill>
                <a:srgbClr val="D3ED66"/>
              </a:solidFill>
            </p:grpSpPr>
            <p:grpSp>
              <p:nvGrpSpPr>
                <p:cNvPr id="206" name="Đồ họa 24">
                  <a:extLst>
                    <a:ext uri="{FF2B5EF4-FFF2-40B4-BE49-F238E27FC236}">
                      <a16:creationId xmlns:a16="http://schemas.microsoft.com/office/drawing/2014/main" xmlns="" id="{BD6BB252-77D8-CEA3-4056-ADA054C06564}"/>
                    </a:ext>
                  </a:extLst>
                </p:cNvPr>
                <p:cNvGrpSpPr/>
                <p:nvPr/>
              </p:nvGrpSpPr>
              <p:grpSpPr>
                <a:xfrm>
                  <a:off x="2737061" y="3294926"/>
                  <a:ext cx="792105" cy="764173"/>
                  <a:chOff x="2737061" y="3294926"/>
                  <a:chExt cx="792105" cy="764173"/>
                </a:xfrm>
                <a:solidFill>
                  <a:srgbClr val="D3ED66"/>
                </a:solidFill>
              </p:grpSpPr>
              <p:sp>
                <p:nvSpPr>
                  <p:cNvPr id="208" name="Hình tự do: Hình 207">
                    <a:extLst>
                      <a:ext uri="{FF2B5EF4-FFF2-40B4-BE49-F238E27FC236}">
                        <a16:creationId xmlns:a16="http://schemas.microsoft.com/office/drawing/2014/main" xmlns="" id="{2B3DF1A9-7C75-E266-BB47-E3B1CCCACA70}"/>
                      </a:ext>
                    </a:extLst>
                  </p:cNvPr>
                  <p:cNvSpPr/>
                  <p:nvPr/>
                </p:nvSpPr>
                <p:spPr>
                  <a:xfrm>
                    <a:off x="2971821" y="3294926"/>
                    <a:ext cx="557345" cy="453366"/>
                  </a:xfrm>
                  <a:custGeom>
                    <a:avLst/>
                    <a:gdLst>
                      <a:gd name="connsiteX0" fmla="*/ 459108 w 557345"/>
                      <a:gd name="connsiteY0" fmla="*/ 3486 h 453366"/>
                      <a:gd name="connsiteX1" fmla="*/ 176429 w 557345"/>
                      <a:gd name="connsiteY1" fmla="*/ 452004 h 453366"/>
                      <a:gd name="connsiteX2" fmla="*/ 459108 w 557345"/>
                      <a:gd name="connsiteY2" fmla="*/ 3486 h 453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7345" h="453366">
                        <a:moveTo>
                          <a:pt x="459108" y="3486"/>
                        </a:moveTo>
                        <a:cubicBezTo>
                          <a:pt x="151553" y="-47773"/>
                          <a:pt x="-229876" y="483665"/>
                          <a:pt x="176429" y="452004"/>
                        </a:cubicBezTo>
                        <a:cubicBezTo>
                          <a:pt x="455339" y="419590"/>
                          <a:pt x="700328" y="24593"/>
                          <a:pt x="459108" y="3486"/>
                        </a:cubicBezTo>
                        <a:close/>
                      </a:path>
                    </a:pathLst>
                  </a:custGeom>
                  <a:solidFill>
                    <a:srgbClr val="D3ED66"/>
                  </a:solidFill>
                  <a:ln w="75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09" name="Hình tự do: Hình 208">
                    <a:extLst>
                      <a:ext uri="{FF2B5EF4-FFF2-40B4-BE49-F238E27FC236}">
                        <a16:creationId xmlns:a16="http://schemas.microsoft.com/office/drawing/2014/main" xmlns="" id="{60A4F506-71D2-A327-714C-3D99BAB95D69}"/>
                      </a:ext>
                    </a:extLst>
                  </p:cNvPr>
                  <p:cNvSpPr/>
                  <p:nvPr/>
                </p:nvSpPr>
                <p:spPr>
                  <a:xfrm>
                    <a:off x="2737061" y="3728747"/>
                    <a:ext cx="224509" cy="330351"/>
                  </a:xfrm>
                  <a:custGeom>
                    <a:avLst/>
                    <a:gdLst>
                      <a:gd name="connsiteX0" fmla="*/ 166200 w 224509"/>
                      <a:gd name="connsiteY0" fmla="*/ 2353 h 330351"/>
                      <a:gd name="connsiteX1" fmla="*/ 30514 w 224509"/>
                      <a:gd name="connsiteY1" fmla="*/ 138039 h 330351"/>
                      <a:gd name="connsiteX2" fmla="*/ 98357 w 224509"/>
                      <a:gd name="connsiteY2" fmla="*/ 312924 h 330351"/>
                      <a:gd name="connsiteX3" fmla="*/ 166200 w 224509"/>
                      <a:gd name="connsiteY3" fmla="*/ 2353 h 330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509" h="330351">
                        <a:moveTo>
                          <a:pt x="166200" y="2353"/>
                        </a:moveTo>
                        <a:cubicBezTo>
                          <a:pt x="166200" y="2353"/>
                          <a:pt x="96095" y="-662"/>
                          <a:pt x="30514" y="138039"/>
                        </a:cubicBezTo>
                        <a:cubicBezTo>
                          <a:pt x="-35068" y="276741"/>
                          <a:pt x="13176" y="370967"/>
                          <a:pt x="98357" y="312924"/>
                        </a:cubicBezTo>
                        <a:cubicBezTo>
                          <a:pt x="183538" y="254126"/>
                          <a:pt x="294348" y="-28553"/>
                          <a:pt x="166200" y="2353"/>
                        </a:cubicBezTo>
                        <a:close/>
                      </a:path>
                    </a:pathLst>
                  </a:custGeom>
                  <a:solidFill>
                    <a:srgbClr val="D3ED66"/>
                  </a:solidFill>
                  <a:ln w="75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07" name="Hình tự do: Hình 206">
                  <a:extLst>
                    <a:ext uri="{FF2B5EF4-FFF2-40B4-BE49-F238E27FC236}">
                      <a16:creationId xmlns:a16="http://schemas.microsoft.com/office/drawing/2014/main" xmlns="" id="{8AF1DC6B-2BD7-FF4B-23BB-8BD64B8433F7}"/>
                    </a:ext>
                  </a:extLst>
                </p:cNvPr>
                <p:cNvSpPr/>
                <p:nvPr/>
              </p:nvSpPr>
              <p:spPr>
                <a:xfrm>
                  <a:off x="6903668" y="4057217"/>
                  <a:ext cx="546186" cy="799292"/>
                </a:xfrm>
                <a:custGeom>
                  <a:avLst/>
                  <a:gdLst>
                    <a:gd name="connsiteX0" fmla="*/ 539048 w 546186"/>
                    <a:gd name="connsiteY0" fmla="*/ 169891 h 799292"/>
                    <a:gd name="connsiteX1" fmla="*/ 4595 w 546186"/>
                    <a:gd name="connsiteY1" fmla="*/ 624440 h 799292"/>
                    <a:gd name="connsiteX2" fmla="*/ 329488 w 546186"/>
                    <a:gd name="connsiteY2" fmla="*/ 149539 h 799292"/>
                    <a:gd name="connsiteX3" fmla="*/ 539048 w 546186"/>
                    <a:gd name="connsiteY3" fmla="*/ 169891 h 799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6186" h="799292">
                      <a:moveTo>
                        <a:pt x="539048" y="169891"/>
                      </a:moveTo>
                      <a:cubicBezTo>
                        <a:pt x="524726" y="707359"/>
                        <a:pt x="-57217" y="1012653"/>
                        <a:pt x="4595" y="624440"/>
                      </a:cubicBezTo>
                      <a:cubicBezTo>
                        <a:pt x="40778" y="527952"/>
                        <a:pt x="295567" y="341007"/>
                        <a:pt x="329488" y="149539"/>
                      </a:cubicBezTo>
                      <a:cubicBezTo>
                        <a:pt x="363410" y="-41930"/>
                        <a:pt x="588800" y="-64544"/>
                        <a:pt x="539048" y="169891"/>
                      </a:cubicBezTo>
                      <a:close/>
                    </a:path>
                  </a:pathLst>
                </a:custGeom>
                <a:solidFill>
                  <a:srgbClr val="D3ED66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xmlns="" id="{E7DB4202-DDE4-2935-1C46-CC7DFC112E40}"/>
                </a:ext>
              </a:extLst>
            </p:cNvPr>
            <p:cNvSpPr/>
            <p:nvPr/>
          </p:nvSpPr>
          <p:spPr>
            <a:xfrm>
              <a:off x="2382206" y="2599634"/>
              <a:ext cx="5462816" cy="2914516"/>
            </a:xfrm>
            <a:custGeom>
              <a:avLst/>
              <a:gdLst>
                <a:gd name="connsiteX0" fmla="*/ 5229363 w 5462816"/>
                <a:gd name="connsiteY0" fmla="*/ 768129 h 2914516"/>
                <a:gd name="connsiteX1" fmla="*/ 35599 w 5462816"/>
                <a:gd name="connsiteY1" fmla="*/ 1896585 h 2914516"/>
                <a:gd name="connsiteX2" fmla="*/ 159224 w 5462816"/>
                <a:gd name="connsiteY2" fmla="*/ 2166450 h 2914516"/>
                <a:gd name="connsiteX3" fmla="*/ 649202 w 5462816"/>
                <a:gd name="connsiteY3" fmla="*/ 2612706 h 2914516"/>
                <a:gd name="connsiteX4" fmla="*/ 648448 w 5462816"/>
                <a:gd name="connsiteY4" fmla="*/ 2612706 h 2914516"/>
                <a:gd name="connsiteX5" fmla="*/ 1693232 w 5462816"/>
                <a:gd name="connsiteY5" fmla="*/ 2874279 h 2914516"/>
                <a:gd name="connsiteX6" fmla="*/ 5210518 w 5462816"/>
                <a:gd name="connsiteY6" fmla="*/ 2241077 h 2914516"/>
                <a:gd name="connsiteX7" fmla="*/ 5229363 w 5462816"/>
                <a:gd name="connsiteY7" fmla="*/ 768129 h 2914516"/>
                <a:gd name="connsiteX8" fmla="*/ 5328867 w 5462816"/>
                <a:gd name="connsiteY8" fmla="*/ 1485758 h 2914516"/>
                <a:gd name="connsiteX9" fmla="*/ 5277607 w 5462816"/>
                <a:gd name="connsiteY9" fmla="*/ 1822711 h 2914516"/>
                <a:gd name="connsiteX10" fmla="*/ 5277607 w 5462816"/>
                <a:gd name="connsiteY10" fmla="*/ 1822711 h 2914516"/>
                <a:gd name="connsiteX11" fmla="*/ 4161965 w 5462816"/>
                <a:gd name="connsiteY11" fmla="*/ 2647382 h 2914516"/>
                <a:gd name="connsiteX12" fmla="*/ 869315 w 5462816"/>
                <a:gd name="connsiteY12" fmla="*/ 2572754 h 2914516"/>
                <a:gd name="connsiteX13" fmla="*/ 869315 w 5462816"/>
                <a:gd name="connsiteY13" fmla="*/ 2572754 h 2914516"/>
                <a:gd name="connsiteX14" fmla="*/ 277573 w 5462816"/>
                <a:gd name="connsiteY14" fmla="*/ 2103130 h 2914516"/>
                <a:gd name="connsiteX15" fmla="*/ 5328867 w 5462816"/>
                <a:gd name="connsiteY15" fmla="*/ 1485758 h 291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62816" h="2914516">
                  <a:moveTo>
                    <a:pt x="5229363" y="768129"/>
                  </a:moveTo>
                  <a:cubicBezTo>
                    <a:pt x="4361726" y="-410079"/>
                    <a:pt x="-459655" y="-379173"/>
                    <a:pt x="35599" y="1896585"/>
                  </a:cubicBezTo>
                  <a:cubicBezTo>
                    <a:pt x="63490" y="1991565"/>
                    <a:pt x="105704" y="2083530"/>
                    <a:pt x="159224" y="2166450"/>
                  </a:cubicBezTo>
                  <a:cubicBezTo>
                    <a:pt x="279834" y="2354903"/>
                    <a:pt x="455472" y="2503404"/>
                    <a:pt x="649202" y="2612706"/>
                  </a:cubicBezTo>
                  <a:lnTo>
                    <a:pt x="648448" y="2612706"/>
                  </a:lnTo>
                  <a:cubicBezTo>
                    <a:pt x="954496" y="2795883"/>
                    <a:pt x="1372862" y="2856941"/>
                    <a:pt x="1693232" y="2874279"/>
                  </a:cubicBezTo>
                  <a:cubicBezTo>
                    <a:pt x="2731984" y="2924031"/>
                    <a:pt x="4519272" y="3060471"/>
                    <a:pt x="5210518" y="2241077"/>
                  </a:cubicBezTo>
                  <a:cubicBezTo>
                    <a:pt x="5528627" y="1827988"/>
                    <a:pt x="5558025" y="1177448"/>
                    <a:pt x="5229363" y="768129"/>
                  </a:cubicBezTo>
                  <a:close/>
                  <a:moveTo>
                    <a:pt x="5328867" y="1485758"/>
                  </a:moveTo>
                  <a:cubicBezTo>
                    <a:pt x="5326605" y="1599583"/>
                    <a:pt x="5310021" y="1714162"/>
                    <a:pt x="5277607" y="1822711"/>
                  </a:cubicBezTo>
                  <a:lnTo>
                    <a:pt x="5277607" y="1822711"/>
                  </a:lnTo>
                  <a:cubicBezTo>
                    <a:pt x="5138152" y="2324750"/>
                    <a:pt x="4639882" y="2565970"/>
                    <a:pt x="4161965" y="2647382"/>
                  </a:cubicBezTo>
                  <a:cubicBezTo>
                    <a:pt x="3145073" y="2821512"/>
                    <a:pt x="1856809" y="2884079"/>
                    <a:pt x="869315" y="2572754"/>
                  </a:cubicBezTo>
                  <a:lnTo>
                    <a:pt x="869315" y="2572754"/>
                  </a:lnTo>
                  <a:cubicBezTo>
                    <a:pt x="636387" y="2471743"/>
                    <a:pt x="418536" y="2317966"/>
                    <a:pt x="277573" y="2103130"/>
                  </a:cubicBezTo>
                  <a:cubicBezTo>
                    <a:pt x="-890836" y="-371635"/>
                    <a:pt x="5579132" y="-442493"/>
                    <a:pt x="5328867" y="1485758"/>
                  </a:cubicBezTo>
                  <a:close/>
                </a:path>
              </a:pathLst>
            </a:custGeom>
            <a:solidFill>
              <a:srgbClr val="2F8986"/>
            </a:solidFill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4" name="组合 44">
            <a:extLst>
              <a:ext uri="{FF2B5EF4-FFF2-40B4-BE49-F238E27FC236}">
                <a16:creationId xmlns:a16="http://schemas.microsoft.com/office/drawing/2014/main" xmlns="" id="{CC638014-01A4-5115-08FC-6AE01B282C9B}"/>
              </a:ext>
            </a:extLst>
          </p:cNvPr>
          <p:cNvGrpSpPr/>
          <p:nvPr/>
        </p:nvGrpSpPr>
        <p:grpSpPr>
          <a:xfrm>
            <a:off x="919593" y="624217"/>
            <a:ext cx="1437527" cy="930263"/>
            <a:chOff x="744460" y="2848342"/>
            <a:chExt cx="1437527" cy="930263"/>
          </a:xfrm>
        </p:grpSpPr>
        <p:sp>
          <p:nvSpPr>
            <p:cNvPr id="5" name="任意多边形: 形状 34">
              <a:extLst>
                <a:ext uri="{FF2B5EF4-FFF2-40B4-BE49-F238E27FC236}">
                  <a16:creationId xmlns:a16="http://schemas.microsoft.com/office/drawing/2014/main" xmlns="" id="{8E257A6B-DEB2-BF1C-B150-5320ECDA5E5A}"/>
                </a:ext>
              </a:extLst>
            </p:cNvPr>
            <p:cNvSpPr/>
            <p:nvPr/>
          </p:nvSpPr>
          <p:spPr>
            <a:xfrm>
              <a:off x="744460" y="2848342"/>
              <a:ext cx="1437527" cy="930263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latin typeface="#9Slide03 BoosterNextFYBlack" panose="02000A03000000020004" pitchFamily="2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D325612D-D352-24E6-0BDA-93FA250CA80E}"/>
                </a:ext>
              </a:extLst>
            </p:cNvPr>
            <p:cNvSpPr txBox="1"/>
            <p:nvPr/>
          </p:nvSpPr>
          <p:spPr>
            <a:xfrm>
              <a:off x="858374" y="2959530"/>
              <a:ext cx="120969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079692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02</a:t>
              </a:r>
              <a:endParaRPr lang="zh-CN" altLang="en-US" sz="4000" b="1" dirty="0">
                <a:solidFill>
                  <a:srgbClr val="079692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C6612E4C-EBA1-B1CB-4CFE-5466BCF9F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42" y="148754"/>
            <a:ext cx="1504950" cy="1881188"/>
          </a:xfrm>
          <a:prstGeom prst="rect">
            <a:avLst/>
          </a:prstGeom>
        </p:spPr>
      </p:pic>
      <p:grpSp>
        <p:nvGrpSpPr>
          <p:cNvPr id="231" name="Nhóm 230">
            <a:extLst>
              <a:ext uri="{FF2B5EF4-FFF2-40B4-BE49-F238E27FC236}">
                <a16:creationId xmlns:a16="http://schemas.microsoft.com/office/drawing/2014/main" xmlns="" id="{457EBE42-D74A-4EFF-207C-AA027B7E26D5}"/>
              </a:ext>
            </a:extLst>
          </p:cNvPr>
          <p:cNvGrpSpPr/>
          <p:nvPr/>
        </p:nvGrpSpPr>
        <p:grpSpPr>
          <a:xfrm>
            <a:off x="941888" y="1780555"/>
            <a:ext cx="2572587" cy="819075"/>
            <a:chOff x="941888" y="1780555"/>
            <a:chExt cx="2572587" cy="819075"/>
          </a:xfrm>
        </p:grpSpPr>
        <p:grpSp>
          <p:nvGrpSpPr>
            <p:cNvPr id="2" name="Nhóm 1">
              <a:extLst>
                <a:ext uri="{FF2B5EF4-FFF2-40B4-BE49-F238E27FC236}">
                  <a16:creationId xmlns:a16="http://schemas.microsoft.com/office/drawing/2014/main" xmlns="" id="{C2D3EFDF-9061-EA20-C34A-F3695AAD8F5A}"/>
                </a:ext>
              </a:extLst>
            </p:cNvPr>
            <p:cNvGrpSpPr/>
            <p:nvPr/>
          </p:nvGrpSpPr>
          <p:grpSpPr>
            <a:xfrm>
              <a:off x="2009524" y="1780555"/>
              <a:ext cx="1504951" cy="819075"/>
              <a:chOff x="2009524" y="679810"/>
              <a:chExt cx="1504951" cy="819075"/>
            </a:xfrm>
          </p:grpSpPr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xmlns="" id="{1875D739-FFAD-13F6-4C7C-14C6E910D021}"/>
                  </a:ext>
                </a:extLst>
              </p:cNvPr>
              <p:cNvSpPr/>
              <p:nvPr/>
            </p:nvSpPr>
            <p:spPr>
              <a:xfrm>
                <a:off x="2009524" y="679810"/>
                <a:ext cx="1504951" cy="819075"/>
              </a:xfrm>
              <a:prstGeom prst="roundRect">
                <a:avLst/>
              </a:prstGeom>
              <a:solidFill>
                <a:srgbClr val="DFF6F5"/>
              </a:solidFill>
              <a:ln w="28575">
                <a:solidFill>
                  <a:srgbClr val="61D8C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5F050A39-D4B0-13CB-2E4E-DD68220DFF68}"/>
                  </a:ext>
                </a:extLst>
              </p:cNvPr>
              <p:cNvSpPr txBox="1"/>
              <p:nvPr/>
            </p:nvSpPr>
            <p:spPr>
              <a:xfrm>
                <a:off x="2357120" y="796959"/>
                <a:ext cx="9044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?</a:t>
                </a:r>
                <a:endParaRPr lang="vi-VN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6" name="Đồ họa 5">
              <a:extLst>
                <a:ext uri="{FF2B5EF4-FFF2-40B4-BE49-F238E27FC236}">
                  <a16:creationId xmlns:a16="http://schemas.microsoft.com/office/drawing/2014/main" xmlns="" id="{686AA93A-2D2A-A3C5-8189-C0B602694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41888" y="1780555"/>
              <a:ext cx="836881" cy="819075"/>
            </a:xfrm>
            <a:prstGeom prst="rect">
              <a:avLst/>
            </a:prstGeom>
          </p:spPr>
        </p:pic>
      </p:grpSp>
      <p:grpSp>
        <p:nvGrpSpPr>
          <p:cNvPr id="232" name="Nhóm 231">
            <a:extLst>
              <a:ext uri="{FF2B5EF4-FFF2-40B4-BE49-F238E27FC236}">
                <a16:creationId xmlns:a16="http://schemas.microsoft.com/office/drawing/2014/main" xmlns="" id="{74657030-8C8E-DA5F-2B7D-2F8C317D21D0}"/>
              </a:ext>
            </a:extLst>
          </p:cNvPr>
          <p:cNvGrpSpPr/>
          <p:nvPr/>
        </p:nvGrpSpPr>
        <p:grpSpPr>
          <a:xfrm>
            <a:off x="504573" y="3477436"/>
            <a:ext cx="1512878" cy="896955"/>
            <a:chOff x="504573" y="3477436"/>
            <a:chExt cx="1512878" cy="896955"/>
          </a:xfrm>
        </p:grpSpPr>
        <p:grpSp>
          <p:nvGrpSpPr>
            <p:cNvPr id="26" name="Đồ họa 24">
              <a:extLst>
                <a:ext uri="{FF2B5EF4-FFF2-40B4-BE49-F238E27FC236}">
                  <a16:creationId xmlns:a16="http://schemas.microsoft.com/office/drawing/2014/main" xmlns="" id="{23DB3DDC-8257-3BD3-57FC-1147D508E839}"/>
                </a:ext>
              </a:extLst>
            </p:cNvPr>
            <p:cNvGrpSpPr/>
            <p:nvPr/>
          </p:nvGrpSpPr>
          <p:grpSpPr>
            <a:xfrm>
              <a:off x="504573" y="3477436"/>
              <a:ext cx="1512878" cy="896955"/>
              <a:chOff x="2382206" y="2599634"/>
              <a:chExt cx="5462816" cy="2914516"/>
            </a:xfrm>
          </p:grpSpPr>
          <p:grpSp>
            <p:nvGrpSpPr>
              <p:cNvPr id="27" name="Đồ họa 24">
                <a:extLst>
                  <a:ext uri="{FF2B5EF4-FFF2-40B4-BE49-F238E27FC236}">
                    <a16:creationId xmlns:a16="http://schemas.microsoft.com/office/drawing/2014/main" xmlns="" id="{78903DDC-F3D9-E593-4C44-EB3C6D95BAD1}"/>
                  </a:ext>
                </a:extLst>
              </p:cNvPr>
              <p:cNvGrpSpPr/>
              <p:nvPr/>
            </p:nvGrpSpPr>
            <p:grpSpPr>
              <a:xfrm>
                <a:off x="2508215" y="2725145"/>
                <a:ext cx="5209776" cy="2665472"/>
                <a:chOff x="2508215" y="2725145"/>
                <a:chExt cx="5209776" cy="2665472"/>
              </a:xfrm>
            </p:grpSpPr>
            <p:sp>
              <p:nvSpPr>
                <p:cNvPr id="28" name="Hình tự do: Hình 27">
                  <a:extLst>
                    <a:ext uri="{FF2B5EF4-FFF2-40B4-BE49-F238E27FC236}">
                      <a16:creationId xmlns:a16="http://schemas.microsoft.com/office/drawing/2014/main" xmlns="" id="{9FC84EEA-677E-65FF-0C9E-9D3919E985DD}"/>
                    </a:ext>
                  </a:extLst>
                </p:cNvPr>
                <p:cNvSpPr/>
                <p:nvPr/>
              </p:nvSpPr>
              <p:spPr>
                <a:xfrm>
                  <a:off x="2508215" y="2725145"/>
                  <a:ext cx="5204143" cy="2665472"/>
                </a:xfrm>
                <a:custGeom>
                  <a:avLst/>
                  <a:gdLst>
                    <a:gd name="connsiteX0" fmla="*/ 5202858 w 5204143"/>
                    <a:gd name="connsiteY0" fmla="*/ 1333864 h 2665472"/>
                    <a:gd name="connsiteX1" fmla="*/ 4035203 w 5204143"/>
                    <a:gd name="connsiteY1" fmla="*/ 2522625 h 2665472"/>
                    <a:gd name="connsiteX2" fmla="*/ 888038 w 5204143"/>
                    <a:gd name="connsiteY2" fmla="*/ 2503026 h 2665472"/>
                    <a:gd name="connsiteX3" fmla="*/ 333986 w 5204143"/>
                    <a:gd name="connsiteY3" fmla="*/ 687847 h 2665472"/>
                    <a:gd name="connsiteX4" fmla="*/ 5202858 w 5204143"/>
                    <a:gd name="connsiteY4" fmla="*/ 1333864 h 2665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4143" h="2665472">
                      <a:moveTo>
                        <a:pt x="5202858" y="1333864"/>
                      </a:moveTo>
                      <a:cubicBezTo>
                        <a:pt x="5235272" y="2002495"/>
                        <a:pt x="4649560" y="2443475"/>
                        <a:pt x="4035203" y="2522625"/>
                      </a:cubicBezTo>
                      <a:cubicBezTo>
                        <a:pt x="3005496" y="2705801"/>
                        <a:pt x="1910961" y="2726908"/>
                        <a:pt x="888038" y="2503026"/>
                      </a:cubicBezTo>
                      <a:cubicBezTo>
                        <a:pt x="64122" y="2286682"/>
                        <a:pt x="-327107" y="1311249"/>
                        <a:pt x="333986" y="687847"/>
                      </a:cubicBezTo>
                      <a:cubicBezTo>
                        <a:pt x="1481288" y="-343368"/>
                        <a:pt x="5177982" y="-283063"/>
                        <a:pt x="5202858" y="1333864"/>
                      </a:cubicBezTo>
                      <a:close/>
                    </a:path>
                  </a:pathLst>
                </a:custGeom>
                <a:solidFill>
                  <a:srgbClr val="92D34F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9" name="Hình tự do: Hình 28">
                  <a:extLst>
                    <a:ext uri="{FF2B5EF4-FFF2-40B4-BE49-F238E27FC236}">
                      <a16:creationId xmlns:a16="http://schemas.microsoft.com/office/drawing/2014/main" xmlns="" id="{A24C9A3B-87EF-62F0-0922-AF77999EF3F4}"/>
                    </a:ext>
                  </a:extLst>
                </p:cNvPr>
                <p:cNvSpPr/>
                <p:nvPr/>
              </p:nvSpPr>
              <p:spPr>
                <a:xfrm>
                  <a:off x="2511418" y="2731762"/>
                  <a:ext cx="5206573" cy="2440626"/>
                </a:xfrm>
                <a:custGeom>
                  <a:avLst/>
                  <a:gdLst>
                    <a:gd name="connsiteX0" fmla="*/ 167961 w 5206573"/>
                    <a:gd name="connsiteY0" fmla="*/ 1805163 h 2440626"/>
                    <a:gd name="connsiteX1" fmla="*/ 4944867 w 5206573"/>
                    <a:gd name="connsiteY1" fmla="*/ 2064475 h 2440626"/>
                    <a:gd name="connsiteX2" fmla="*/ 330784 w 5206573"/>
                    <a:gd name="connsiteY2" fmla="*/ 681230 h 2440626"/>
                    <a:gd name="connsiteX3" fmla="*/ 740104 w 5206573"/>
                    <a:gd name="connsiteY3" fmla="*/ 2440627 h 2440626"/>
                    <a:gd name="connsiteX4" fmla="*/ 167961 w 5206573"/>
                    <a:gd name="connsiteY4" fmla="*/ 1805163 h 2440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6573" h="2440626">
                      <a:moveTo>
                        <a:pt x="167961" y="1805163"/>
                      </a:moveTo>
                      <a:cubicBezTo>
                        <a:pt x="-395890" y="-548991"/>
                        <a:pt x="6443445" y="-363554"/>
                        <a:pt x="4944867" y="2064475"/>
                      </a:cubicBezTo>
                      <a:cubicBezTo>
                        <a:pt x="6365802" y="-178870"/>
                        <a:pt x="1596434" y="-518839"/>
                        <a:pt x="330784" y="681230"/>
                      </a:cubicBezTo>
                      <a:cubicBezTo>
                        <a:pt x="-269250" y="1230005"/>
                        <a:pt x="-5416" y="2179808"/>
                        <a:pt x="740104" y="2440627"/>
                      </a:cubicBezTo>
                      <a:cubicBezTo>
                        <a:pt x="478531" y="2304187"/>
                        <a:pt x="251634" y="2091612"/>
                        <a:pt x="167961" y="1805163"/>
                      </a:cubicBezTo>
                      <a:close/>
                    </a:path>
                  </a:pathLst>
                </a:custGeom>
                <a:solidFill>
                  <a:srgbClr val="D3ED66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5" name="Hình tự do: Hình 34">
                  <a:extLst>
                    <a:ext uri="{FF2B5EF4-FFF2-40B4-BE49-F238E27FC236}">
                      <a16:creationId xmlns:a16="http://schemas.microsoft.com/office/drawing/2014/main" xmlns="" id="{107B4CAB-FBE5-69E8-5B8A-A16AD14D83D4}"/>
                    </a:ext>
                  </a:extLst>
                </p:cNvPr>
                <p:cNvSpPr/>
                <p:nvPr/>
              </p:nvSpPr>
              <p:spPr>
                <a:xfrm>
                  <a:off x="2548969" y="4422346"/>
                  <a:ext cx="5110090" cy="957537"/>
                </a:xfrm>
                <a:custGeom>
                  <a:avLst/>
                  <a:gdLst>
                    <a:gd name="connsiteX0" fmla="*/ 2506425 w 5110090"/>
                    <a:gd name="connsiteY0" fmla="*/ 502039 h 957537"/>
                    <a:gd name="connsiteX1" fmla="*/ 0 w 5110090"/>
                    <a:gd name="connsiteY1" fmla="*/ 45982 h 957537"/>
                    <a:gd name="connsiteX2" fmla="*/ 1536269 w 5110090"/>
                    <a:gd name="connsiteY2" fmla="*/ 918143 h 957537"/>
                    <a:gd name="connsiteX3" fmla="*/ 5110091 w 5110090"/>
                    <a:gd name="connsiteY3" fmla="*/ 0 h 957537"/>
                    <a:gd name="connsiteX4" fmla="*/ 2506425 w 5110090"/>
                    <a:gd name="connsiteY4" fmla="*/ 502039 h 95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0090" h="957537">
                      <a:moveTo>
                        <a:pt x="2506425" y="502039"/>
                      </a:moveTo>
                      <a:cubicBezTo>
                        <a:pt x="1513654" y="502039"/>
                        <a:pt x="620387" y="326401"/>
                        <a:pt x="0" y="45982"/>
                      </a:cubicBezTo>
                      <a:cubicBezTo>
                        <a:pt x="208052" y="678431"/>
                        <a:pt x="931711" y="895529"/>
                        <a:pt x="1536269" y="918143"/>
                      </a:cubicBezTo>
                      <a:cubicBezTo>
                        <a:pt x="2539592" y="948295"/>
                        <a:pt x="4723385" y="1186500"/>
                        <a:pt x="5110091" y="0"/>
                      </a:cubicBezTo>
                      <a:cubicBezTo>
                        <a:pt x="4487442" y="306801"/>
                        <a:pt x="3551962" y="502039"/>
                        <a:pt x="2506425" y="502039"/>
                      </a:cubicBezTo>
                      <a:close/>
                    </a:path>
                  </a:pathLst>
                </a:custGeom>
                <a:solidFill>
                  <a:srgbClr val="41B774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6" name="Đồ họa 24">
                  <a:extLst>
                    <a:ext uri="{FF2B5EF4-FFF2-40B4-BE49-F238E27FC236}">
                      <a16:creationId xmlns:a16="http://schemas.microsoft.com/office/drawing/2014/main" xmlns="" id="{83857BE4-F143-28A0-776A-401BAF263765}"/>
                    </a:ext>
                  </a:extLst>
                </p:cNvPr>
                <p:cNvGrpSpPr/>
                <p:nvPr/>
              </p:nvGrpSpPr>
              <p:grpSpPr>
                <a:xfrm>
                  <a:off x="2737061" y="3294926"/>
                  <a:ext cx="4712793" cy="1561584"/>
                  <a:chOff x="2737061" y="3294926"/>
                  <a:chExt cx="4712793" cy="1561584"/>
                </a:xfrm>
                <a:solidFill>
                  <a:srgbClr val="D3ED66"/>
                </a:solidFill>
              </p:grpSpPr>
              <p:grpSp>
                <p:nvGrpSpPr>
                  <p:cNvPr id="37" name="Đồ họa 24">
                    <a:extLst>
                      <a:ext uri="{FF2B5EF4-FFF2-40B4-BE49-F238E27FC236}">
                        <a16:creationId xmlns:a16="http://schemas.microsoft.com/office/drawing/2014/main" xmlns="" id="{12AD2785-763A-4761-0715-82C9E54DFCF4}"/>
                      </a:ext>
                    </a:extLst>
                  </p:cNvPr>
                  <p:cNvGrpSpPr/>
                  <p:nvPr/>
                </p:nvGrpSpPr>
                <p:grpSpPr>
                  <a:xfrm>
                    <a:off x="2737061" y="3294926"/>
                    <a:ext cx="792105" cy="764173"/>
                    <a:chOff x="2737061" y="3294926"/>
                    <a:chExt cx="792105" cy="764173"/>
                  </a:xfrm>
                  <a:solidFill>
                    <a:srgbClr val="D3ED66"/>
                  </a:solidFill>
                </p:grpSpPr>
                <p:sp>
                  <p:nvSpPr>
                    <p:cNvPr id="38" name="Hình tự do: Hình 37">
                      <a:extLst>
                        <a:ext uri="{FF2B5EF4-FFF2-40B4-BE49-F238E27FC236}">
                          <a16:creationId xmlns:a16="http://schemas.microsoft.com/office/drawing/2014/main" xmlns="" id="{80B8AA6D-EE43-AB26-6E31-F26F7ABB1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1821" y="3294926"/>
                      <a:ext cx="557345" cy="453366"/>
                    </a:xfrm>
                    <a:custGeom>
                      <a:avLst/>
                      <a:gdLst>
                        <a:gd name="connsiteX0" fmla="*/ 459108 w 557345"/>
                        <a:gd name="connsiteY0" fmla="*/ 3486 h 453366"/>
                        <a:gd name="connsiteX1" fmla="*/ 176429 w 557345"/>
                        <a:gd name="connsiteY1" fmla="*/ 452004 h 453366"/>
                        <a:gd name="connsiteX2" fmla="*/ 459108 w 557345"/>
                        <a:gd name="connsiteY2" fmla="*/ 3486 h 45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7345" h="453366">
                          <a:moveTo>
                            <a:pt x="459108" y="3486"/>
                          </a:moveTo>
                          <a:cubicBezTo>
                            <a:pt x="151553" y="-47773"/>
                            <a:pt x="-229876" y="483665"/>
                            <a:pt x="176429" y="452004"/>
                          </a:cubicBezTo>
                          <a:cubicBezTo>
                            <a:pt x="455339" y="419590"/>
                            <a:pt x="700328" y="24593"/>
                            <a:pt x="459108" y="3486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9" name="Hình tự do: Hình 38">
                      <a:extLst>
                        <a:ext uri="{FF2B5EF4-FFF2-40B4-BE49-F238E27FC236}">
                          <a16:creationId xmlns:a16="http://schemas.microsoft.com/office/drawing/2014/main" xmlns="" id="{EE5BED5E-EC9A-BABC-B347-7F897DAEE5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7061" y="3728747"/>
                      <a:ext cx="224509" cy="330351"/>
                    </a:xfrm>
                    <a:custGeom>
                      <a:avLst/>
                      <a:gdLst>
                        <a:gd name="connsiteX0" fmla="*/ 166200 w 224509"/>
                        <a:gd name="connsiteY0" fmla="*/ 2353 h 330351"/>
                        <a:gd name="connsiteX1" fmla="*/ 30514 w 224509"/>
                        <a:gd name="connsiteY1" fmla="*/ 138039 h 330351"/>
                        <a:gd name="connsiteX2" fmla="*/ 98357 w 224509"/>
                        <a:gd name="connsiteY2" fmla="*/ 312924 h 330351"/>
                        <a:gd name="connsiteX3" fmla="*/ 166200 w 224509"/>
                        <a:gd name="connsiteY3" fmla="*/ 2353 h 330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4509" h="330351">
                          <a:moveTo>
                            <a:pt x="166200" y="2353"/>
                          </a:moveTo>
                          <a:cubicBezTo>
                            <a:pt x="166200" y="2353"/>
                            <a:pt x="96095" y="-662"/>
                            <a:pt x="30514" y="138039"/>
                          </a:cubicBezTo>
                          <a:cubicBezTo>
                            <a:pt x="-35068" y="276741"/>
                            <a:pt x="13176" y="370967"/>
                            <a:pt x="98357" y="312924"/>
                          </a:cubicBezTo>
                          <a:cubicBezTo>
                            <a:pt x="183538" y="254126"/>
                            <a:pt x="294348" y="-28553"/>
                            <a:pt x="166200" y="2353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55" name="Hình tự do: Hình 54">
                    <a:extLst>
                      <a:ext uri="{FF2B5EF4-FFF2-40B4-BE49-F238E27FC236}">
                        <a16:creationId xmlns:a16="http://schemas.microsoft.com/office/drawing/2014/main" xmlns="" id="{4D6E2321-ED8B-D84F-C108-A74BBB13685A}"/>
                      </a:ext>
                    </a:extLst>
                  </p:cNvPr>
                  <p:cNvSpPr/>
                  <p:nvPr/>
                </p:nvSpPr>
                <p:spPr>
                  <a:xfrm>
                    <a:off x="6903668" y="4057217"/>
                    <a:ext cx="546186" cy="799292"/>
                  </a:xfrm>
                  <a:custGeom>
                    <a:avLst/>
                    <a:gdLst>
                      <a:gd name="connsiteX0" fmla="*/ 539048 w 546186"/>
                      <a:gd name="connsiteY0" fmla="*/ 169891 h 799292"/>
                      <a:gd name="connsiteX1" fmla="*/ 4595 w 546186"/>
                      <a:gd name="connsiteY1" fmla="*/ 624440 h 799292"/>
                      <a:gd name="connsiteX2" fmla="*/ 329488 w 546186"/>
                      <a:gd name="connsiteY2" fmla="*/ 149539 h 799292"/>
                      <a:gd name="connsiteX3" fmla="*/ 539048 w 546186"/>
                      <a:gd name="connsiteY3" fmla="*/ 169891 h 799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6186" h="799292">
                        <a:moveTo>
                          <a:pt x="539048" y="169891"/>
                        </a:moveTo>
                        <a:cubicBezTo>
                          <a:pt x="524726" y="707359"/>
                          <a:pt x="-57217" y="1012653"/>
                          <a:pt x="4595" y="624440"/>
                        </a:cubicBezTo>
                        <a:cubicBezTo>
                          <a:pt x="40778" y="527952"/>
                          <a:pt x="295567" y="341007"/>
                          <a:pt x="329488" y="149539"/>
                        </a:cubicBezTo>
                        <a:cubicBezTo>
                          <a:pt x="363410" y="-41930"/>
                          <a:pt x="588800" y="-64544"/>
                          <a:pt x="539048" y="169891"/>
                        </a:cubicBezTo>
                        <a:close/>
                      </a:path>
                    </a:pathLst>
                  </a:custGeom>
                  <a:solidFill>
                    <a:srgbClr val="D3ED66"/>
                  </a:solidFill>
                  <a:ln w="75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xmlns="" id="{08057976-31D5-423B-FF69-2392CE3F377F}"/>
                  </a:ext>
                </a:extLst>
              </p:cNvPr>
              <p:cNvSpPr/>
              <p:nvPr/>
            </p:nvSpPr>
            <p:spPr>
              <a:xfrm>
                <a:off x="2382206" y="2599634"/>
                <a:ext cx="5462816" cy="2914516"/>
              </a:xfrm>
              <a:custGeom>
                <a:avLst/>
                <a:gdLst>
                  <a:gd name="connsiteX0" fmla="*/ 5229363 w 5462816"/>
                  <a:gd name="connsiteY0" fmla="*/ 768129 h 2914516"/>
                  <a:gd name="connsiteX1" fmla="*/ 35599 w 5462816"/>
                  <a:gd name="connsiteY1" fmla="*/ 1896585 h 2914516"/>
                  <a:gd name="connsiteX2" fmla="*/ 159224 w 5462816"/>
                  <a:gd name="connsiteY2" fmla="*/ 2166450 h 2914516"/>
                  <a:gd name="connsiteX3" fmla="*/ 649202 w 5462816"/>
                  <a:gd name="connsiteY3" fmla="*/ 2612706 h 2914516"/>
                  <a:gd name="connsiteX4" fmla="*/ 648448 w 5462816"/>
                  <a:gd name="connsiteY4" fmla="*/ 2612706 h 2914516"/>
                  <a:gd name="connsiteX5" fmla="*/ 1693232 w 5462816"/>
                  <a:gd name="connsiteY5" fmla="*/ 2874279 h 2914516"/>
                  <a:gd name="connsiteX6" fmla="*/ 5210518 w 5462816"/>
                  <a:gd name="connsiteY6" fmla="*/ 2241077 h 2914516"/>
                  <a:gd name="connsiteX7" fmla="*/ 5229363 w 5462816"/>
                  <a:gd name="connsiteY7" fmla="*/ 768129 h 2914516"/>
                  <a:gd name="connsiteX8" fmla="*/ 5328867 w 5462816"/>
                  <a:gd name="connsiteY8" fmla="*/ 1485758 h 2914516"/>
                  <a:gd name="connsiteX9" fmla="*/ 5277607 w 5462816"/>
                  <a:gd name="connsiteY9" fmla="*/ 1822711 h 2914516"/>
                  <a:gd name="connsiteX10" fmla="*/ 5277607 w 5462816"/>
                  <a:gd name="connsiteY10" fmla="*/ 1822711 h 2914516"/>
                  <a:gd name="connsiteX11" fmla="*/ 4161965 w 5462816"/>
                  <a:gd name="connsiteY11" fmla="*/ 2647382 h 2914516"/>
                  <a:gd name="connsiteX12" fmla="*/ 869315 w 5462816"/>
                  <a:gd name="connsiteY12" fmla="*/ 2572754 h 2914516"/>
                  <a:gd name="connsiteX13" fmla="*/ 869315 w 5462816"/>
                  <a:gd name="connsiteY13" fmla="*/ 2572754 h 2914516"/>
                  <a:gd name="connsiteX14" fmla="*/ 277573 w 5462816"/>
                  <a:gd name="connsiteY14" fmla="*/ 2103130 h 2914516"/>
                  <a:gd name="connsiteX15" fmla="*/ 5328867 w 5462816"/>
                  <a:gd name="connsiteY15" fmla="*/ 1485758 h 291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62816" h="2914516">
                    <a:moveTo>
                      <a:pt x="5229363" y="768129"/>
                    </a:moveTo>
                    <a:cubicBezTo>
                      <a:pt x="4361726" y="-410079"/>
                      <a:pt x="-459655" y="-379173"/>
                      <a:pt x="35599" y="1896585"/>
                    </a:cubicBezTo>
                    <a:cubicBezTo>
                      <a:pt x="63490" y="1991565"/>
                      <a:pt x="105704" y="2083530"/>
                      <a:pt x="159224" y="2166450"/>
                    </a:cubicBezTo>
                    <a:cubicBezTo>
                      <a:pt x="279834" y="2354903"/>
                      <a:pt x="455472" y="2503404"/>
                      <a:pt x="649202" y="2612706"/>
                    </a:cubicBezTo>
                    <a:lnTo>
                      <a:pt x="648448" y="2612706"/>
                    </a:lnTo>
                    <a:cubicBezTo>
                      <a:pt x="954496" y="2795883"/>
                      <a:pt x="1372862" y="2856941"/>
                      <a:pt x="1693232" y="2874279"/>
                    </a:cubicBezTo>
                    <a:cubicBezTo>
                      <a:pt x="2731984" y="2924031"/>
                      <a:pt x="4519272" y="3060471"/>
                      <a:pt x="5210518" y="2241077"/>
                    </a:cubicBezTo>
                    <a:cubicBezTo>
                      <a:pt x="5528627" y="1827988"/>
                      <a:pt x="5558025" y="1177448"/>
                      <a:pt x="5229363" y="768129"/>
                    </a:cubicBezTo>
                    <a:close/>
                    <a:moveTo>
                      <a:pt x="5328867" y="1485758"/>
                    </a:moveTo>
                    <a:cubicBezTo>
                      <a:pt x="5326605" y="1599583"/>
                      <a:pt x="5310021" y="1714162"/>
                      <a:pt x="5277607" y="1822711"/>
                    </a:cubicBezTo>
                    <a:lnTo>
                      <a:pt x="5277607" y="1822711"/>
                    </a:lnTo>
                    <a:cubicBezTo>
                      <a:pt x="5138152" y="2324750"/>
                      <a:pt x="4639882" y="2565970"/>
                      <a:pt x="4161965" y="2647382"/>
                    </a:cubicBezTo>
                    <a:cubicBezTo>
                      <a:pt x="3145073" y="2821512"/>
                      <a:pt x="1856809" y="2884079"/>
                      <a:pt x="869315" y="2572754"/>
                    </a:cubicBezTo>
                    <a:lnTo>
                      <a:pt x="869315" y="2572754"/>
                    </a:lnTo>
                    <a:cubicBezTo>
                      <a:pt x="636387" y="2471743"/>
                      <a:pt x="418536" y="2317966"/>
                      <a:pt x="277573" y="2103130"/>
                    </a:cubicBezTo>
                    <a:cubicBezTo>
                      <a:pt x="-890836" y="-371635"/>
                      <a:pt x="5579132" y="-442493"/>
                      <a:pt x="5328867" y="1485758"/>
                    </a:cubicBezTo>
                    <a:close/>
                  </a:path>
                </a:pathLst>
              </a:custGeom>
              <a:solidFill>
                <a:srgbClr val="2F8986"/>
              </a:solidFill>
              <a:ln w="7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60" name="Hộp Văn bản 159">
              <a:extLst>
                <a:ext uri="{FF2B5EF4-FFF2-40B4-BE49-F238E27FC236}">
                  <a16:creationId xmlns:a16="http://schemas.microsoft.com/office/drawing/2014/main" xmlns="" id="{5D392A4E-DC4D-DD63-038B-457328DB490E}"/>
                </a:ext>
              </a:extLst>
            </p:cNvPr>
            <p:cNvSpPr txBox="1"/>
            <p:nvPr/>
          </p:nvSpPr>
          <p:spPr>
            <a:xfrm>
              <a:off x="640657" y="3661816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10 000</a:t>
              </a:r>
              <a:endParaRPr lang="vi-VN" sz="28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233" name="Nhóm 232">
            <a:extLst>
              <a:ext uri="{FF2B5EF4-FFF2-40B4-BE49-F238E27FC236}">
                <a16:creationId xmlns:a16="http://schemas.microsoft.com/office/drawing/2014/main" xmlns="" id="{5224D56F-5E70-93C1-20D9-79B2CD4C3D5D}"/>
              </a:ext>
            </a:extLst>
          </p:cNvPr>
          <p:cNvGrpSpPr/>
          <p:nvPr/>
        </p:nvGrpSpPr>
        <p:grpSpPr>
          <a:xfrm>
            <a:off x="2422282" y="3486573"/>
            <a:ext cx="1512878" cy="896955"/>
            <a:chOff x="2422282" y="3486573"/>
            <a:chExt cx="1512878" cy="896955"/>
          </a:xfrm>
        </p:grpSpPr>
        <p:grpSp>
          <p:nvGrpSpPr>
            <p:cNvPr id="166" name="Đồ họa 24">
              <a:extLst>
                <a:ext uri="{FF2B5EF4-FFF2-40B4-BE49-F238E27FC236}">
                  <a16:creationId xmlns:a16="http://schemas.microsoft.com/office/drawing/2014/main" xmlns="" id="{74C473FD-0BD1-7813-6254-F73CD7374DF3}"/>
                </a:ext>
              </a:extLst>
            </p:cNvPr>
            <p:cNvGrpSpPr/>
            <p:nvPr/>
          </p:nvGrpSpPr>
          <p:grpSpPr>
            <a:xfrm>
              <a:off x="2422282" y="3486573"/>
              <a:ext cx="1512878" cy="896955"/>
              <a:chOff x="2382206" y="2599634"/>
              <a:chExt cx="5462816" cy="2914516"/>
            </a:xfrm>
          </p:grpSpPr>
          <p:grpSp>
            <p:nvGrpSpPr>
              <p:cNvPr id="167" name="Đồ họa 24">
                <a:extLst>
                  <a:ext uri="{FF2B5EF4-FFF2-40B4-BE49-F238E27FC236}">
                    <a16:creationId xmlns:a16="http://schemas.microsoft.com/office/drawing/2014/main" xmlns="" id="{E3D94518-57F5-6FA9-74CD-69AFF13A0B3B}"/>
                  </a:ext>
                </a:extLst>
              </p:cNvPr>
              <p:cNvGrpSpPr/>
              <p:nvPr/>
            </p:nvGrpSpPr>
            <p:grpSpPr>
              <a:xfrm>
                <a:off x="2508215" y="2725145"/>
                <a:ext cx="5209776" cy="2665472"/>
                <a:chOff x="2508215" y="2725145"/>
                <a:chExt cx="5209776" cy="2665472"/>
              </a:xfrm>
            </p:grpSpPr>
            <p:sp>
              <p:nvSpPr>
                <p:cNvPr id="169" name="Hình tự do: Hình 168">
                  <a:extLst>
                    <a:ext uri="{FF2B5EF4-FFF2-40B4-BE49-F238E27FC236}">
                      <a16:creationId xmlns:a16="http://schemas.microsoft.com/office/drawing/2014/main" xmlns="" id="{EF871A38-8583-F4E5-1100-56DDA17A1FC1}"/>
                    </a:ext>
                  </a:extLst>
                </p:cNvPr>
                <p:cNvSpPr/>
                <p:nvPr/>
              </p:nvSpPr>
              <p:spPr>
                <a:xfrm>
                  <a:off x="2508215" y="2725145"/>
                  <a:ext cx="5204143" cy="2665472"/>
                </a:xfrm>
                <a:custGeom>
                  <a:avLst/>
                  <a:gdLst>
                    <a:gd name="connsiteX0" fmla="*/ 5202858 w 5204143"/>
                    <a:gd name="connsiteY0" fmla="*/ 1333864 h 2665472"/>
                    <a:gd name="connsiteX1" fmla="*/ 4035203 w 5204143"/>
                    <a:gd name="connsiteY1" fmla="*/ 2522625 h 2665472"/>
                    <a:gd name="connsiteX2" fmla="*/ 888038 w 5204143"/>
                    <a:gd name="connsiteY2" fmla="*/ 2503026 h 2665472"/>
                    <a:gd name="connsiteX3" fmla="*/ 333986 w 5204143"/>
                    <a:gd name="connsiteY3" fmla="*/ 687847 h 2665472"/>
                    <a:gd name="connsiteX4" fmla="*/ 5202858 w 5204143"/>
                    <a:gd name="connsiteY4" fmla="*/ 1333864 h 2665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4143" h="2665472">
                      <a:moveTo>
                        <a:pt x="5202858" y="1333864"/>
                      </a:moveTo>
                      <a:cubicBezTo>
                        <a:pt x="5235272" y="2002495"/>
                        <a:pt x="4649560" y="2443475"/>
                        <a:pt x="4035203" y="2522625"/>
                      </a:cubicBezTo>
                      <a:cubicBezTo>
                        <a:pt x="3005496" y="2705801"/>
                        <a:pt x="1910961" y="2726908"/>
                        <a:pt x="888038" y="2503026"/>
                      </a:cubicBezTo>
                      <a:cubicBezTo>
                        <a:pt x="64122" y="2286682"/>
                        <a:pt x="-327107" y="1311249"/>
                        <a:pt x="333986" y="687847"/>
                      </a:cubicBezTo>
                      <a:cubicBezTo>
                        <a:pt x="1481288" y="-343368"/>
                        <a:pt x="5177982" y="-283063"/>
                        <a:pt x="5202858" y="1333864"/>
                      </a:cubicBezTo>
                      <a:close/>
                    </a:path>
                  </a:pathLst>
                </a:custGeom>
                <a:solidFill>
                  <a:srgbClr val="92D34F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0" name="Hình tự do: Hình 169">
                  <a:extLst>
                    <a:ext uri="{FF2B5EF4-FFF2-40B4-BE49-F238E27FC236}">
                      <a16:creationId xmlns:a16="http://schemas.microsoft.com/office/drawing/2014/main" xmlns="" id="{991C8587-6908-3B17-CEBD-9C5A3ACA4A73}"/>
                    </a:ext>
                  </a:extLst>
                </p:cNvPr>
                <p:cNvSpPr/>
                <p:nvPr/>
              </p:nvSpPr>
              <p:spPr>
                <a:xfrm>
                  <a:off x="2511418" y="2731762"/>
                  <a:ext cx="5206573" cy="2440626"/>
                </a:xfrm>
                <a:custGeom>
                  <a:avLst/>
                  <a:gdLst>
                    <a:gd name="connsiteX0" fmla="*/ 167961 w 5206573"/>
                    <a:gd name="connsiteY0" fmla="*/ 1805163 h 2440626"/>
                    <a:gd name="connsiteX1" fmla="*/ 4944867 w 5206573"/>
                    <a:gd name="connsiteY1" fmla="*/ 2064475 h 2440626"/>
                    <a:gd name="connsiteX2" fmla="*/ 330784 w 5206573"/>
                    <a:gd name="connsiteY2" fmla="*/ 681230 h 2440626"/>
                    <a:gd name="connsiteX3" fmla="*/ 740104 w 5206573"/>
                    <a:gd name="connsiteY3" fmla="*/ 2440627 h 2440626"/>
                    <a:gd name="connsiteX4" fmla="*/ 167961 w 5206573"/>
                    <a:gd name="connsiteY4" fmla="*/ 1805163 h 2440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6573" h="2440626">
                      <a:moveTo>
                        <a:pt x="167961" y="1805163"/>
                      </a:moveTo>
                      <a:cubicBezTo>
                        <a:pt x="-395890" y="-548991"/>
                        <a:pt x="6443445" y="-363554"/>
                        <a:pt x="4944867" y="2064475"/>
                      </a:cubicBezTo>
                      <a:cubicBezTo>
                        <a:pt x="6365802" y="-178870"/>
                        <a:pt x="1596434" y="-518839"/>
                        <a:pt x="330784" y="681230"/>
                      </a:cubicBezTo>
                      <a:cubicBezTo>
                        <a:pt x="-269250" y="1230005"/>
                        <a:pt x="-5416" y="2179808"/>
                        <a:pt x="740104" y="2440627"/>
                      </a:cubicBezTo>
                      <a:cubicBezTo>
                        <a:pt x="478531" y="2304187"/>
                        <a:pt x="251634" y="2091612"/>
                        <a:pt x="167961" y="1805163"/>
                      </a:cubicBezTo>
                      <a:close/>
                    </a:path>
                  </a:pathLst>
                </a:custGeom>
                <a:solidFill>
                  <a:srgbClr val="D3ED66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1" name="Hình tự do: Hình 170">
                  <a:extLst>
                    <a:ext uri="{FF2B5EF4-FFF2-40B4-BE49-F238E27FC236}">
                      <a16:creationId xmlns:a16="http://schemas.microsoft.com/office/drawing/2014/main" xmlns="" id="{FCACBD44-4B39-8E23-A58A-C3FEBB5740E3}"/>
                    </a:ext>
                  </a:extLst>
                </p:cNvPr>
                <p:cNvSpPr/>
                <p:nvPr/>
              </p:nvSpPr>
              <p:spPr>
                <a:xfrm>
                  <a:off x="2548969" y="4422346"/>
                  <a:ext cx="5110090" cy="957537"/>
                </a:xfrm>
                <a:custGeom>
                  <a:avLst/>
                  <a:gdLst>
                    <a:gd name="connsiteX0" fmla="*/ 2506425 w 5110090"/>
                    <a:gd name="connsiteY0" fmla="*/ 502039 h 957537"/>
                    <a:gd name="connsiteX1" fmla="*/ 0 w 5110090"/>
                    <a:gd name="connsiteY1" fmla="*/ 45982 h 957537"/>
                    <a:gd name="connsiteX2" fmla="*/ 1536269 w 5110090"/>
                    <a:gd name="connsiteY2" fmla="*/ 918143 h 957537"/>
                    <a:gd name="connsiteX3" fmla="*/ 5110091 w 5110090"/>
                    <a:gd name="connsiteY3" fmla="*/ 0 h 957537"/>
                    <a:gd name="connsiteX4" fmla="*/ 2506425 w 5110090"/>
                    <a:gd name="connsiteY4" fmla="*/ 502039 h 95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0090" h="957537">
                      <a:moveTo>
                        <a:pt x="2506425" y="502039"/>
                      </a:moveTo>
                      <a:cubicBezTo>
                        <a:pt x="1513654" y="502039"/>
                        <a:pt x="620387" y="326401"/>
                        <a:pt x="0" y="45982"/>
                      </a:cubicBezTo>
                      <a:cubicBezTo>
                        <a:pt x="208052" y="678431"/>
                        <a:pt x="931711" y="895529"/>
                        <a:pt x="1536269" y="918143"/>
                      </a:cubicBezTo>
                      <a:cubicBezTo>
                        <a:pt x="2539592" y="948295"/>
                        <a:pt x="4723385" y="1186500"/>
                        <a:pt x="5110091" y="0"/>
                      </a:cubicBezTo>
                      <a:cubicBezTo>
                        <a:pt x="4487442" y="306801"/>
                        <a:pt x="3551962" y="502039"/>
                        <a:pt x="2506425" y="502039"/>
                      </a:cubicBezTo>
                      <a:close/>
                    </a:path>
                  </a:pathLst>
                </a:custGeom>
                <a:solidFill>
                  <a:srgbClr val="41B774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72" name="Đồ họa 24">
                  <a:extLst>
                    <a:ext uri="{FF2B5EF4-FFF2-40B4-BE49-F238E27FC236}">
                      <a16:creationId xmlns:a16="http://schemas.microsoft.com/office/drawing/2014/main" xmlns="" id="{A6519BA4-2151-AD0C-3AE6-AEEEBF408A36}"/>
                    </a:ext>
                  </a:extLst>
                </p:cNvPr>
                <p:cNvGrpSpPr/>
                <p:nvPr/>
              </p:nvGrpSpPr>
              <p:grpSpPr>
                <a:xfrm>
                  <a:off x="2737061" y="3294926"/>
                  <a:ext cx="4712793" cy="1561584"/>
                  <a:chOff x="2737061" y="3294926"/>
                  <a:chExt cx="4712793" cy="1561584"/>
                </a:xfrm>
                <a:solidFill>
                  <a:srgbClr val="D3ED66"/>
                </a:solidFill>
              </p:grpSpPr>
              <p:grpSp>
                <p:nvGrpSpPr>
                  <p:cNvPr id="173" name="Đồ họa 24">
                    <a:extLst>
                      <a:ext uri="{FF2B5EF4-FFF2-40B4-BE49-F238E27FC236}">
                        <a16:creationId xmlns:a16="http://schemas.microsoft.com/office/drawing/2014/main" xmlns="" id="{81CC7C9F-0A82-6E8C-6E27-ECDE8EFD056D}"/>
                      </a:ext>
                    </a:extLst>
                  </p:cNvPr>
                  <p:cNvGrpSpPr/>
                  <p:nvPr/>
                </p:nvGrpSpPr>
                <p:grpSpPr>
                  <a:xfrm>
                    <a:off x="2737061" y="3294926"/>
                    <a:ext cx="792105" cy="764173"/>
                    <a:chOff x="2737061" y="3294926"/>
                    <a:chExt cx="792105" cy="764173"/>
                  </a:xfrm>
                  <a:solidFill>
                    <a:srgbClr val="D3ED66"/>
                  </a:solidFill>
                </p:grpSpPr>
                <p:sp>
                  <p:nvSpPr>
                    <p:cNvPr id="175" name="Hình tự do: Hình 174">
                      <a:extLst>
                        <a:ext uri="{FF2B5EF4-FFF2-40B4-BE49-F238E27FC236}">
                          <a16:creationId xmlns:a16="http://schemas.microsoft.com/office/drawing/2014/main" xmlns="" id="{59FA16F1-032F-EF91-E29D-8564422F53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1821" y="3294926"/>
                      <a:ext cx="557345" cy="453366"/>
                    </a:xfrm>
                    <a:custGeom>
                      <a:avLst/>
                      <a:gdLst>
                        <a:gd name="connsiteX0" fmla="*/ 459108 w 557345"/>
                        <a:gd name="connsiteY0" fmla="*/ 3486 h 453366"/>
                        <a:gd name="connsiteX1" fmla="*/ 176429 w 557345"/>
                        <a:gd name="connsiteY1" fmla="*/ 452004 h 453366"/>
                        <a:gd name="connsiteX2" fmla="*/ 459108 w 557345"/>
                        <a:gd name="connsiteY2" fmla="*/ 3486 h 45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7345" h="453366">
                          <a:moveTo>
                            <a:pt x="459108" y="3486"/>
                          </a:moveTo>
                          <a:cubicBezTo>
                            <a:pt x="151553" y="-47773"/>
                            <a:pt x="-229876" y="483665"/>
                            <a:pt x="176429" y="452004"/>
                          </a:cubicBezTo>
                          <a:cubicBezTo>
                            <a:pt x="455339" y="419590"/>
                            <a:pt x="700328" y="24593"/>
                            <a:pt x="459108" y="3486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76" name="Hình tự do: Hình 175">
                      <a:extLst>
                        <a:ext uri="{FF2B5EF4-FFF2-40B4-BE49-F238E27FC236}">
                          <a16:creationId xmlns:a16="http://schemas.microsoft.com/office/drawing/2014/main" xmlns="" id="{8F350897-AFFA-7E36-1B09-937855643B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7061" y="3728747"/>
                      <a:ext cx="224509" cy="330351"/>
                    </a:xfrm>
                    <a:custGeom>
                      <a:avLst/>
                      <a:gdLst>
                        <a:gd name="connsiteX0" fmla="*/ 166200 w 224509"/>
                        <a:gd name="connsiteY0" fmla="*/ 2353 h 330351"/>
                        <a:gd name="connsiteX1" fmla="*/ 30514 w 224509"/>
                        <a:gd name="connsiteY1" fmla="*/ 138039 h 330351"/>
                        <a:gd name="connsiteX2" fmla="*/ 98357 w 224509"/>
                        <a:gd name="connsiteY2" fmla="*/ 312924 h 330351"/>
                        <a:gd name="connsiteX3" fmla="*/ 166200 w 224509"/>
                        <a:gd name="connsiteY3" fmla="*/ 2353 h 330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4509" h="330351">
                          <a:moveTo>
                            <a:pt x="166200" y="2353"/>
                          </a:moveTo>
                          <a:cubicBezTo>
                            <a:pt x="166200" y="2353"/>
                            <a:pt x="96095" y="-662"/>
                            <a:pt x="30514" y="138039"/>
                          </a:cubicBezTo>
                          <a:cubicBezTo>
                            <a:pt x="-35068" y="276741"/>
                            <a:pt x="13176" y="370967"/>
                            <a:pt x="98357" y="312924"/>
                          </a:cubicBezTo>
                          <a:cubicBezTo>
                            <a:pt x="183538" y="254126"/>
                            <a:pt x="294348" y="-28553"/>
                            <a:pt x="166200" y="2353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74" name="Hình tự do: Hình 173">
                    <a:extLst>
                      <a:ext uri="{FF2B5EF4-FFF2-40B4-BE49-F238E27FC236}">
                        <a16:creationId xmlns:a16="http://schemas.microsoft.com/office/drawing/2014/main" xmlns="" id="{4EDC2CB6-26A3-6A6F-35BC-CD662B57CCCF}"/>
                      </a:ext>
                    </a:extLst>
                  </p:cNvPr>
                  <p:cNvSpPr/>
                  <p:nvPr/>
                </p:nvSpPr>
                <p:spPr>
                  <a:xfrm>
                    <a:off x="6903668" y="4057217"/>
                    <a:ext cx="546186" cy="799292"/>
                  </a:xfrm>
                  <a:custGeom>
                    <a:avLst/>
                    <a:gdLst>
                      <a:gd name="connsiteX0" fmla="*/ 539048 w 546186"/>
                      <a:gd name="connsiteY0" fmla="*/ 169891 h 799292"/>
                      <a:gd name="connsiteX1" fmla="*/ 4595 w 546186"/>
                      <a:gd name="connsiteY1" fmla="*/ 624440 h 799292"/>
                      <a:gd name="connsiteX2" fmla="*/ 329488 w 546186"/>
                      <a:gd name="connsiteY2" fmla="*/ 149539 h 799292"/>
                      <a:gd name="connsiteX3" fmla="*/ 539048 w 546186"/>
                      <a:gd name="connsiteY3" fmla="*/ 169891 h 799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6186" h="799292">
                        <a:moveTo>
                          <a:pt x="539048" y="169891"/>
                        </a:moveTo>
                        <a:cubicBezTo>
                          <a:pt x="524726" y="707359"/>
                          <a:pt x="-57217" y="1012653"/>
                          <a:pt x="4595" y="624440"/>
                        </a:cubicBezTo>
                        <a:cubicBezTo>
                          <a:pt x="40778" y="527952"/>
                          <a:pt x="295567" y="341007"/>
                          <a:pt x="329488" y="149539"/>
                        </a:cubicBezTo>
                        <a:cubicBezTo>
                          <a:pt x="363410" y="-41930"/>
                          <a:pt x="588800" y="-64544"/>
                          <a:pt x="539048" y="169891"/>
                        </a:cubicBezTo>
                        <a:close/>
                      </a:path>
                    </a:pathLst>
                  </a:custGeom>
                  <a:solidFill>
                    <a:srgbClr val="D3ED66"/>
                  </a:solidFill>
                  <a:ln w="75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68" name="Hình tự do: Hình 167">
                <a:extLst>
                  <a:ext uri="{FF2B5EF4-FFF2-40B4-BE49-F238E27FC236}">
                    <a16:creationId xmlns:a16="http://schemas.microsoft.com/office/drawing/2014/main" xmlns="" id="{85A1704E-B1AC-36DC-2DA1-CA717A1030A5}"/>
                  </a:ext>
                </a:extLst>
              </p:cNvPr>
              <p:cNvSpPr/>
              <p:nvPr/>
            </p:nvSpPr>
            <p:spPr>
              <a:xfrm>
                <a:off x="2382206" y="2599634"/>
                <a:ext cx="5462816" cy="2914516"/>
              </a:xfrm>
              <a:custGeom>
                <a:avLst/>
                <a:gdLst>
                  <a:gd name="connsiteX0" fmla="*/ 5229363 w 5462816"/>
                  <a:gd name="connsiteY0" fmla="*/ 768129 h 2914516"/>
                  <a:gd name="connsiteX1" fmla="*/ 35599 w 5462816"/>
                  <a:gd name="connsiteY1" fmla="*/ 1896585 h 2914516"/>
                  <a:gd name="connsiteX2" fmla="*/ 159224 w 5462816"/>
                  <a:gd name="connsiteY2" fmla="*/ 2166450 h 2914516"/>
                  <a:gd name="connsiteX3" fmla="*/ 649202 w 5462816"/>
                  <a:gd name="connsiteY3" fmla="*/ 2612706 h 2914516"/>
                  <a:gd name="connsiteX4" fmla="*/ 648448 w 5462816"/>
                  <a:gd name="connsiteY4" fmla="*/ 2612706 h 2914516"/>
                  <a:gd name="connsiteX5" fmla="*/ 1693232 w 5462816"/>
                  <a:gd name="connsiteY5" fmla="*/ 2874279 h 2914516"/>
                  <a:gd name="connsiteX6" fmla="*/ 5210518 w 5462816"/>
                  <a:gd name="connsiteY6" fmla="*/ 2241077 h 2914516"/>
                  <a:gd name="connsiteX7" fmla="*/ 5229363 w 5462816"/>
                  <a:gd name="connsiteY7" fmla="*/ 768129 h 2914516"/>
                  <a:gd name="connsiteX8" fmla="*/ 5328867 w 5462816"/>
                  <a:gd name="connsiteY8" fmla="*/ 1485758 h 2914516"/>
                  <a:gd name="connsiteX9" fmla="*/ 5277607 w 5462816"/>
                  <a:gd name="connsiteY9" fmla="*/ 1822711 h 2914516"/>
                  <a:gd name="connsiteX10" fmla="*/ 5277607 w 5462816"/>
                  <a:gd name="connsiteY10" fmla="*/ 1822711 h 2914516"/>
                  <a:gd name="connsiteX11" fmla="*/ 4161965 w 5462816"/>
                  <a:gd name="connsiteY11" fmla="*/ 2647382 h 2914516"/>
                  <a:gd name="connsiteX12" fmla="*/ 869315 w 5462816"/>
                  <a:gd name="connsiteY12" fmla="*/ 2572754 h 2914516"/>
                  <a:gd name="connsiteX13" fmla="*/ 869315 w 5462816"/>
                  <a:gd name="connsiteY13" fmla="*/ 2572754 h 2914516"/>
                  <a:gd name="connsiteX14" fmla="*/ 277573 w 5462816"/>
                  <a:gd name="connsiteY14" fmla="*/ 2103130 h 2914516"/>
                  <a:gd name="connsiteX15" fmla="*/ 5328867 w 5462816"/>
                  <a:gd name="connsiteY15" fmla="*/ 1485758 h 291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62816" h="2914516">
                    <a:moveTo>
                      <a:pt x="5229363" y="768129"/>
                    </a:moveTo>
                    <a:cubicBezTo>
                      <a:pt x="4361726" y="-410079"/>
                      <a:pt x="-459655" y="-379173"/>
                      <a:pt x="35599" y="1896585"/>
                    </a:cubicBezTo>
                    <a:cubicBezTo>
                      <a:pt x="63490" y="1991565"/>
                      <a:pt x="105704" y="2083530"/>
                      <a:pt x="159224" y="2166450"/>
                    </a:cubicBezTo>
                    <a:cubicBezTo>
                      <a:pt x="279834" y="2354903"/>
                      <a:pt x="455472" y="2503404"/>
                      <a:pt x="649202" y="2612706"/>
                    </a:cubicBezTo>
                    <a:lnTo>
                      <a:pt x="648448" y="2612706"/>
                    </a:lnTo>
                    <a:cubicBezTo>
                      <a:pt x="954496" y="2795883"/>
                      <a:pt x="1372862" y="2856941"/>
                      <a:pt x="1693232" y="2874279"/>
                    </a:cubicBezTo>
                    <a:cubicBezTo>
                      <a:pt x="2731984" y="2924031"/>
                      <a:pt x="4519272" y="3060471"/>
                      <a:pt x="5210518" y="2241077"/>
                    </a:cubicBezTo>
                    <a:cubicBezTo>
                      <a:pt x="5528627" y="1827988"/>
                      <a:pt x="5558025" y="1177448"/>
                      <a:pt x="5229363" y="768129"/>
                    </a:cubicBezTo>
                    <a:close/>
                    <a:moveTo>
                      <a:pt x="5328867" y="1485758"/>
                    </a:moveTo>
                    <a:cubicBezTo>
                      <a:pt x="5326605" y="1599583"/>
                      <a:pt x="5310021" y="1714162"/>
                      <a:pt x="5277607" y="1822711"/>
                    </a:cubicBezTo>
                    <a:lnTo>
                      <a:pt x="5277607" y="1822711"/>
                    </a:lnTo>
                    <a:cubicBezTo>
                      <a:pt x="5138152" y="2324750"/>
                      <a:pt x="4639882" y="2565970"/>
                      <a:pt x="4161965" y="2647382"/>
                    </a:cubicBezTo>
                    <a:cubicBezTo>
                      <a:pt x="3145073" y="2821512"/>
                      <a:pt x="1856809" y="2884079"/>
                      <a:pt x="869315" y="2572754"/>
                    </a:cubicBezTo>
                    <a:lnTo>
                      <a:pt x="869315" y="2572754"/>
                    </a:lnTo>
                    <a:cubicBezTo>
                      <a:pt x="636387" y="2471743"/>
                      <a:pt x="418536" y="2317966"/>
                      <a:pt x="277573" y="2103130"/>
                    </a:cubicBezTo>
                    <a:cubicBezTo>
                      <a:pt x="-890836" y="-371635"/>
                      <a:pt x="5579132" y="-442493"/>
                      <a:pt x="5328867" y="1485758"/>
                    </a:cubicBezTo>
                    <a:close/>
                  </a:path>
                </a:pathLst>
              </a:custGeom>
              <a:solidFill>
                <a:srgbClr val="2F8986"/>
              </a:solidFill>
              <a:ln w="7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61" name="Hộp Văn bản 160">
              <a:extLst>
                <a:ext uri="{FF2B5EF4-FFF2-40B4-BE49-F238E27FC236}">
                  <a16:creationId xmlns:a16="http://schemas.microsoft.com/office/drawing/2014/main" xmlns="" id="{F0D1BE29-3A8A-CA04-5B69-E81EE9F95E2E}"/>
                </a:ext>
              </a:extLst>
            </p:cNvPr>
            <p:cNvSpPr txBox="1"/>
            <p:nvPr/>
          </p:nvSpPr>
          <p:spPr>
            <a:xfrm>
              <a:off x="2561208" y="3670984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15 000</a:t>
              </a:r>
              <a:endParaRPr lang="vi-VN" sz="28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234" name="Nhóm 233">
            <a:extLst>
              <a:ext uri="{FF2B5EF4-FFF2-40B4-BE49-F238E27FC236}">
                <a16:creationId xmlns:a16="http://schemas.microsoft.com/office/drawing/2014/main" xmlns="" id="{26B550F0-E3A1-5C14-8419-EDC6C371183C}"/>
              </a:ext>
            </a:extLst>
          </p:cNvPr>
          <p:cNvGrpSpPr/>
          <p:nvPr/>
        </p:nvGrpSpPr>
        <p:grpSpPr>
          <a:xfrm>
            <a:off x="4339991" y="3495710"/>
            <a:ext cx="1512878" cy="896955"/>
            <a:chOff x="4339991" y="3495710"/>
            <a:chExt cx="1512878" cy="896955"/>
          </a:xfrm>
        </p:grpSpPr>
        <p:grpSp>
          <p:nvGrpSpPr>
            <p:cNvPr id="177" name="Đồ họa 24">
              <a:extLst>
                <a:ext uri="{FF2B5EF4-FFF2-40B4-BE49-F238E27FC236}">
                  <a16:creationId xmlns:a16="http://schemas.microsoft.com/office/drawing/2014/main" xmlns="" id="{288F1BFE-360C-D742-46D1-74DECE0005BA}"/>
                </a:ext>
              </a:extLst>
            </p:cNvPr>
            <p:cNvGrpSpPr/>
            <p:nvPr/>
          </p:nvGrpSpPr>
          <p:grpSpPr>
            <a:xfrm>
              <a:off x="4339991" y="3495710"/>
              <a:ext cx="1512878" cy="896955"/>
              <a:chOff x="2382206" y="2599634"/>
              <a:chExt cx="5462816" cy="2914516"/>
            </a:xfrm>
          </p:grpSpPr>
          <p:grpSp>
            <p:nvGrpSpPr>
              <p:cNvPr id="178" name="Đồ họa 24">
                <a:extLst>
                  <a:ext uri="{FF2B5EF4-FFF2-40B4-BE49-F238E27FC236}">
                    <a16:creationId xmlns:a16="http://schemas.microsoft.com/office/drawing/2014/main" xmlns="" id="{C0FB57F4-676F-17BC-8377-E1FCC84698B0}"/>
                  </a:ext>
                </a:extLst>
              </p:cNvPr>
              <p:cNvGrpSpPr/>
              <p:nvPr/>
            </p:nvGrpSpPr>
            <p:grpSpPr>
              <a:xfrm>
                <a:off x="2508215" y="2725145"/>
                <a:ext cx="5209776" cy="2665472"/>
                <a:chOff x="2508215" y="2725145"/>
                <a:chExt cx="5209776" cy="2665472"/>
              </a:xfrm>
            </p:grpSpPr>
            <p:sp>
              <p:nvSpPr>
                <p:cNvPr id="180" name="Hình tự do: Hình 179">
                  <a:extLst>
                    <a:ext uri="{FF2B5EF4-FFF2-40B4-BE49-F238E27FC236}">
                      <a16:creationId xmlns:a16="http://schemas.microsoft.com/office/drawing/2014/main" xmlns="" id="{1EB8D446-23A7-A0A8-1F5D-8745C3F03A55}"/>
                    </a:ext>
                  </a:extLst>
                </p:cNvPr>
                <p:cNvSpPr/>
                <p:nvPr/>
              </p:nvSpPr>
              <p:spPr>
                <a:xfrm>
                  <a:off x="2508215" y="2725145"/>
                  <a:ext cx="5204143" cy="2665472"/>
                </a:xfrm>
                <a:custGeom>
                  <a:avLst/>
                  <a:gdLst>
                    <a:gd name="connsiteX0" fmla="*/ 5202858 w 5204143"/>
                    <a:gd name="connsiteY0" fmla="*/ 1333864 h 2665472"/>
                    <a:gd name="connsiteX1" fmla="*/ 4035203 w 5204143"/>
                    <a:gd name="connsiteY1" fmla="*/ 2522625 h 2665472"/>
                    <a:gd name="connsiteX2" fmla="*/ 888038 w 5204143"/>
                    <a:gd name="connsiteY2" fmla="*/ 2503026 h 2665472"/>
                    <a:gd name="connsiteX3" fmla="*/ 333986 w 5204143"/>
                    <a:gd name="connsiteY3" fmla="*/ 687847 h 2665472"/>
                    <a:gd name="connsiteX4" fmla="*/ 5202858 w 5204143"/>
                    <a:gd name="connsiteY4" fmla="*/ 1333864 h 2665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4143" h="2665472">
                      <a:moveTo>
                        <a:pt x="5202858" y="1333864"/>
                      </a:moveTo>
                      <a:cubicBezTo>
                        <a:pt x="5235272" y="2002495"/>
                        <a:pt x="4649560" y="2443475"/>
                        <a:pt x="4035203" y="2522625"/>
                      </a:cubicBezTo>
                      <a:cubicBezTo>
                        <a:pt x="3005496" y="2705801"/>
                        <a:pt x="1910961" y="2726908"/>
                        <a:pt x="888038" y="2503026"/>
                      </a:cubicBezTo>
                      <a:cubicBezTo>
                        <a:pt x="64122" y="2286682"/>
                        <a:pt x="-327107" y="1311249"/>
                        <a:pt x="333986" y="687847"/>
                      </a:cubicBezTo>
                      <a:cubicBezTo>
                        <a:pt x="1481288" y="-343368"/>
                        <a:pt x="5177982" y="-283063"/>
                        <a:pt x="5202858" y="1333864"/>
                      </a:cubicBezTo>
                      <a:close/>
                    </a:path>
                  </a:pathLst>
                </a:custGeom>
                <a:solidFill>
                  <a:srgbClr val="92D34F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1" name="Hình tự do: Hình 180">
                  <a:extLst>
                    <a:ext uri="{FF2B5EF4-FFF2-40B4-BE49-F238E27FC236}">
                      <a16:creationId xmlns:a16="http://schemas.microsoft.com/office/drawing/2014/main" xmlns="" id="{A9279A60-74B8-0FFC-02ED-4F0AE7201016}"/>
                    </a:ext>
                  </a:extLst>
                </p:cNvPr>
                <p:cNvSpPr/>
                <p:nvPr/>
              </p:nvSpPr>
              <p:spPr>
                <a:xfrm>
                  <a:off x="2511418" y="2731762"/>
                  <a:ext cx="5206573" cy="2440626"/>
                </a:xfrm>
                <a:custGeom>
                  <a:avLst/>
                  <a:gdLst>
                    <a:gd name="connsiteX0" fmla="*/ 167961 w 5206573"/>
                    <a:gd name="connsiteY0" fmla="*/ 1805163 h 2440626"/>
                    <a:gd name="connsiteX1" fmla="*/ 4944867 w 5206573"/>
                    <a:gd name="connsiteY1" fmla="*/ 2064475 h 2440626"/>
                    <a:gd name="connsiteX2" fmla="*/ 330784 w 5206573"/>
                    <a:gd name="connsiteY2" fmla="*/ 681230 h 2440626"/>
                    <a:gd name="connsiteX3" fmla="*/ 740104 w 5206573"/>
                    <a:gd name="connsiteY3" fmla="*/ 2440627 h 2440626"/>
                    <a:gd name="connsiteX4" fmla="*/ 167961 w 5206573"/>
                    <a:gd name="connsiteY4" fmla="*/ 1805163 h 2440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6573" h="2440626">
                      <a:moveTo>
                        <a:pt x="167961" y="1805163"/>
                      </a:moveTo>
                      <a:cubicBezTo>
                        <a:pt x="-395890" y="-548991"/>
                        <a:pt x="6443445" y="-363554"/>
                        <a:pt x="4944867" y="2064475"/>
                      </a:cubicBezTo>
                      <a:cubicBezTo>
                        <a:pt x="6365802" y="-178870"/>
                        <a:pt x="1596434" y="-518839"/>
                        <a:pt x="330784" y="681230"/>
                      </a:cubicBezTo>
                      <a:cubicBezTo>
                        <a:pt x="-269250" y="1230005"/>
                        <a:pt x="-5416" y="2179808"/>
                        <a:pt x="740104" y="2440627"/>
                      </a:cubicBezTo>
                      <a:cubicBezTo>
                        <a:pt x="478531" y="2304187"/>
                        <a:pt x="251634" y="2091612"/>
                        <a:pt x="167961" y="1805163"/>
                      </a:cubicBezTo>
                      <a:close/>
                    </a:path>
                  </a:pathLst>
                </a:custGeom>
                <a:solidFill>
                  <a:srgbClr val="D3ED66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2" name="Hình tự do: Hình 181">
                  <a:extLst>
                    <a:ext uri="{FF2B5EF4-FFF2-40B4-BE49-F238E27FC236}">
                      <a16:creationId xmlns:a16="http://schemas.microsoft.com/office/drawing/2014/main" xmlns="" id="{2A7A438A-12C9-34F2-ECF9-B15E7228FBFD}"/>
                    </a:ext>
                  </a:extLst>
                </p:cNvPr>
                <p:cNvSpPr/>
                <p:nvPr/>
              </p:nvSpPr>
              <p:spPr>
                <a:xfrm>
                  <a:off x="2548969" y="4422346"/>
                  <a:ext cx="5110090" cy="957537"/>
                </a:xfrm>
                <a:custGeom>
                  <a:avLst/>
                  <a:gdLst>
                    <a:gd name="connsiteX0" fmla="*/ 2506425 w 5110090"/>
                    <a:gd name="connsiteY0" fmla="*/ 502039 h 957537"/>
                    <a:gd name="connsiteX1" fmla="*/ 0 w 5110090"/>
                    <a:gd name="connsiteY1" fmla="*/ 45982 h 957537"/>
                    <a:gd name="connsiteX2" fmla="*/ 1536269 w 5110090"/>
                    <a:gd name="connsiteY2" fmla="*/ 918143 h 957537"/>
                    <a:gd name="connsiteX3" fmla="*/ 5110091 w 5110090"/>
                    <a:gd name="connsiteY3" fmla="*/ 0 h 957537"/>
                    <a:gd name="connsiteX4" fmla="*/ 2506425 w 5110090"/>
                    <a:gd name="connsiteY4" fmla="*/ 502039 h 95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0090" h="957537">
                      <a:moveTo>
                        <a:pt x="2506425" y="502039"/>
                      </a:moveTo>
                      <a:cubicBezTo>
                        <a:pt x="1513654" y="502039"/>
                        <a:pt x="620387" y="326401"/>
                        <a:pt x="0" y="45982"/>
                      </a:cubicBezTo>
                      <a:cubicBezTo>
                        <a:pt x="208052" y="678431"/>
                        <a:pt x="931711" y="895529"/>
                        <a:pt x="1536269" y="918143"/>
                      </a:cubicBezTo>
                      <a:cubicBezTo>
                        <a:pt x="2539592" y="948295"/>
                        <a:pt x="4723385" y="1186500"/>
                        <a:pt x="5110091" y="0"/>
                      </a:cubicBezTo>
                      <a:cubicBezTo>
                        <a:pt x="4487442" y="306801"/>
                        <a:pt x="3551962" y="502039"/>
                        <a:pt x="2506425" y="502039"/>
                      </a:cubicBezTo>
                      <a:close/>
                    </a:path>
                  </a:pathLst>
                </a:custGeom>
                <a:solidFill>
                  <a:srgbClr val="41B774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83" name="Đồ họa 24">
                  <a:extLst>
                    <a:ext uri="{FF2B5EF4-FFF2-40B4-BE49-F238E27FC236}">
                      <a16:creationId xmlns:a16="http://schemas.microsoft.com/office/drawing/2014/main" xmlns="" id="{B5C7FD83-895F-3063-5254-2138C3D3BABF}"/>
                    </a:ext>
                  </a:extLst>
                </p:cNvPr>
                <p:cNvGrpSpPr/>
                <p:nvPr/>
              </p:nvGrpSpPr>
              <p:grpSpPr>
                <a:xfrm>
                  <a:off x="2737061" y="3294926"/>
                  <a:ext cx="4712793" cy="1561584"/>
                  <a:chOff x="2737061" y="3294926"/>
                  <a:chExt cx="4712793" cy="1561584"/>
                </a:xfrm>
                <a:solidFill>
                  <a:srgbClr val="D3ED66"/>
                </a:solidFill>
              </p:grpSpPr>
              <p:grpSp>
                <p:nvGrpSpPr>
                  <p:cNvPr id="184" name="Đồ họa 24">
                    <a:extLst>
                      <a:ext uri="{FF2B5EF4-FFF2-40B4-BE49-F238E27FC236}">
                        <a16:creationId xmlns:a16="http://schemas.microsoft.com/office/drawing/2014/main" xmlns="" id="{1C049D51-8CEA-95E2-F057-DCDC18C5AC79}"/>
                      </a:ext>
                    </a:extLst>
                  </p:cNvPr>
                  <p:cNvGrpSpPr/>
                  <p:nvPr/>
                </p:nvGrpSpPr>
                <p:grpSpPr>
                  <a:xfrm>
                    <a:off x="2737061" y="3294926"/>
                    <a:ext cx="792105" cy="764173"/>
                    <a:chOff x="2737061" y="3294926"/>
                    <a:chExt cx="792105" cy="764173"/>
                  </a:xfrm>
                  <a:solidFill>
                    <a:srgbClr val="D3ED66"/>
                  </a:solidFill>
                </p:grpSpPr>
                <p:sp>
                  <p:nvSpPr>
                    <p:cNvPr id="186" name="Hình tự do: Hình 185">
                      <a:extLst>
                        <a:ext uri="{FF2B5EF4-FFF2-40B4-BE49-F238E27FC236}">
                          <a16:creationId xmlns:a16="http://schemas.microsoft.com/office/drawing/2014/main" xmlns="" id="{41ED2E93-211D-52FB-E70A-27483473FE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1821" y="3294926"/>
                      <a:ext cx="557345" cy="453366"/>
                    </a:xfrm>
                    <a:custGeom>
                      <a:avLst/>
                      <a:gdLst>
                        <a:gd name="connsiteX0" fmla="*/ 459108 w 557345"/>
                        <a:gd name="connsiteY0" fmla="*/ 3486 h 453366"/>
                        <a:gd name="connsiteX1" fmla="*/ 176429 w 557345"/>
                        <a:gd name="connsiteY1" fmla="*/ 452004 h 453366"/>
                        <a:gd name="connsiteX2" fmla="*/ 459108 w 557345"/>
                        <a:gd name="connsiteY2" fmla="*/ 3486 h 45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7345" h="453366">
                          <a:moveTo>
                            <a:pt x="459108" y="3486"/>
                          </a:moveTo>
                          <a:cubicBezTo>
                            <a:pt x="151553" y="-47773"/>
                            <a:pt x="-229876" y="483665"/>
                            <a:pt x="176429" y="452004"/>
                          </a:cubicBezTo>
                          <a:cubicBezTo>
                            <a:pt x="455339" y="419590"/>
                            <a:pt x="700328" y="24593"/>
                            <a:pt x="459108" y="3486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87" name="Hình tự do: Hình 186">
                      <a:extLst>
                        <a:ext uri="{FF2B5EF4-FFF2-40B4-BE49-F238E27FC236}">
                          <a16:creationId xmlns:a16="http://schemas.microsoft.com/office/drawing/2014/main" xmlns="" id="{05DD1CA5-5D02-43C1-EDC6-BA90A1C9A0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7061" y="3728747"/>
                      <a:ext cx="224509" cy="330351"/>
                    </a:xfrm>
                    <a:custGeom>
                      <a:avLst/>
                      <a:gdLst>
                        <a:gd name="connsiteX0" fmla="*/ 166200 w 224509"/>
                        <a:gd name="connsiteY0" fmla="*/ 2353 h 330351"/>
                        <a:gd name="connsiteX1" fmla="*/ 30514 w 224509"/>
                        <a:gd name="connsiteY1" fmla="*/ 138039 h 330351"/>
                        <a:gd name="connsiteX2" fmla="*/ 98357 w 224509"/>
                        <a:gd name="connsiteY2" fmla="*/ 312924 h 330351"/>
                        <a:gd name="connsiteX3" fmla="*/ 166200 w 224509"/>
                        <a:gd name="connsiteY3" fmla="*/ 2353 h 330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4509" h="330351">
                          <a:moveTo>
                            <a:pt x="166200" y="2353"/>
                          </a:moveTo>
                          <a:cubicBezTo>
                            <a:pt x="166200" y="2353"/>
                            <a:pt x="96095" y="-662"/>
                            <a:pt x="30514" y="138039"/>
                          </a:cubicBezTo>
                          <a:cubicBezTo>
                            <a:pt x="-35068" y="276741"/>
                            <a:pt x="13176" y="370967"/>
                            <a:pt x="98357" y="312924"/>
                          </a:cubicBezTo>
                          <a:cubicBezTo>
                            <a:pt x="183538" y="254126"/>
                            <a:pt x="294348" y="-28553"/>
                            <a:pt x="166200" y="2353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85" name="Hình tự do: Hình 184">
                    <a:extLst>
                      <a:ext uri="{FF2B5EF4-FFF2-40B4-BE49-F238E27FC236}">
                        <a16:creationId xmlns:a16="http://schemas.microsoft.com/office/drawing/2014/main" xmlns="" id="{1EC647F1-B987-9257-7EDC-F3C9F8BB7AA5}"/>
                      </a:ext>
                    </a:extLst>
                  </p:cNvPr>
                  <p:cNvSpPr/>
                  <p:nvPr/>
                </p:nvSpPr>
                <p:spPr>
                  <a:xfrm>
                    <a:off x="6903668" y="4057217"/>
                    <a:ext cx="546186" cy="799292"/>
                  </a:xfrm>
                  <a:custGeom>
                    <a:avLst/>
                    <a:gdLst>
                      <a:gd name="connsiteX0" fmla="*/ 539048 w 546186"/>
                      <a:gd name="connsiteY0" fmla="*/ 169891 h 799292"/>
                      <a:gd name="connsiteX1" fmla="*/ 4595 w 546186"/>
                      <a:gd name="connsiteY1" fmla="*/ 624440 h 799292"/>
                      <a:gd name="connsiteX2" fmla="*/ 329488 w 546186"/>
                      <a:gd name="connsiteY2" fmla="*/ 149539 h 799292"/>
                      <a:gd name="connsiteX3" fmla="*/ 539048 w 546186"/>
                      <a:gd name="connsiteY3" fmla="*/ 169891 h 799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6186" h="799292">
                        <a:moveTo>
                          <a:pt x="539048" y="169891"/>
                        </a:moveTo>
                        <a:cubicBezTo>
                          <a:pt x="524726" y="707359"/>
                          <a:pt x="-57217" y="1012653"/>
                          <a:pt x="4595" y="624440"/>
                        </a:cubicBezTo>
                        <a:cubicBezTo>
                          <a:pt x="40778" y="527952"/>
                          <a:pt x="295567" y="341007"/>
                          <a:pt x="329488" y="149539"/>
                        </a:cubicBezTo>
                        <a:cubicBezTo>
                          <a:pt x="363410" y="-41930"/>
                          <a:pt x="588800" y="-64544"/>
                          <a:pt x="539048" y="169891"/>
                        </a:cubicBezTo>
                        <a:close/>
                      </a:path>
                    </a:pathLst>
                  </a:custGeom>
                  <a:solidFill>
                    <a:srgbClr val="D3ED66"/>
                  </a:solidFill>
                  <a:ln w="75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79" name="Hình tự do: Hình 178">
                <a:extLst>
                  <a:ext uri="{FF2B5EF4-FFF2-40B4-BE49-F238E27FC236}">
                    <a16:creationId xmlns:a16="http://schemas.microsoft.com/office/drawing/2014/main" xmlns="" id="{CCA4F792-7A9F-C41A-4018-40E2C66128AB}"/>
                  </a:ext>
                </a:extLst>
              </p:cNvPr>
              <p:cNvSpPr/>
              <p:nvPr/>
            </p:nvSpPr>
            <p:spPr>
              <a:xfrm>
                <a:off x="2382206" y="2599634"/>
                <a:ext cx="5462816" cy="2914516"/>
              </a:xfrm>
              <a:custGeom>
                <a:avLst/>
                <a:gdLst>
                  <a:gd name="connsiteX0" fmla="*/ 5229363 w 5462816"/>
                  <a:gd name="connsiteY0" fmla="*/ 768129 h 2914516"/>
                  <a:gd name="connsiteX1" fmla="*/ 35599 w 5462816"/>
                  <a:gd name="connsiteY1" fmla="*/ 1896585 h 2914516"/>
                  <a:gd name="connsiteX2" fmla="*/ 159224 w 5462816"/>
                  <a:gd name="connsiteY2" fmla="*/ 2166450 h 2914516"/>
                  <a:gd name="connsiteX3" fmla="*/ 649202 w 5462816"/>
                  <a:gd name="connsiteY3" fmla="*/ 2612706 h 2914516"/>
                  <a:gd name="connsiteX4" fmla="*/ 648448 w 5462816"/>
                  <a:gd name="connsiteY4" fmla="*/ 2612706 h 2914516"/>
                  <a:gd name="connsiteX5" fmla="*/ 1693232 w 5462816"/>
                  <a:gd name="connsiteY5" fmla="*/ 2874279 h 2914516"/>
                  <a:gd name="connsiteX6" fmla="*/ 5210518 w 5462816"/>
                  <a:gd name="connsiteY6" fmla="*/ 2241077 h 2914516"/>
                  <a:gd name="connsiteX7" fmla="*/ 5229363 w 5462816"/>
                  <a:gd name="connsiteY7" fmla="*/ 768129 h 2914516"/>
                  <a:gd name="connsiteX8" fmla="*/ 5328867 w 5462816"/>
                  <a:gd name="connsiteY8" fmla="*/ 1485758 h 2914516"/>
                  <a:gd name="connsiteX9" fmla="*/ 5277607 w 5462816"/>
                  <a:gd name="connsiteY9" fmla="*/ 1822711 h 2914516"/>
                  <a:gd name="connsiteX10" fmla="*/ 5277607 w 5462816"/>
                  <a:gd name="connsiteY10" fmla="*/ 1822711 h 2914516"/>
                  <a:gd name="connsiteX11" fmla="*/ 4161965 w 5462816"/>
                  <a:gd name="connsiteY11" fmla="*/ 2647382 h 2914516"/>
                  <a:gd name="connsiteX12" fmla="*/ 869315 w 5462816"/>
                  <a:gd name="connsiteY12" fmla="*/ 2572754 h 2914516"/>
                  <a:gd name="connsiteX13" fmla="*/ 869315 w 5462816"/>
                  <a:gd name="connsiteY13" fmla="*/ 2572754 h 2914516"/>
                  <a:gd name="connsiteX14" fmla="*/ 277573 w 5462816"/>
                  <a:gd name="connsiteY14" fmla="*/ 2103130 h 2914516"/>
                  <a:gd name="connsiteX15" fmla="*/ 5328867 w 5462816"/>
                  <a:gd name="connsiteY15" fmla="*/ 1485758 h 291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62816" h="2914516">
                    <a:moveTo>
                      <a:pt x="5229363" y="768129"/>
                    </a:moveTo>
                    <a:cubicBezTo>
                      <a:pt x="4361726" y="-410079"/>
                      <a:pt x="-459655" y="-379173"/>
                      <a:pt x="35599" y="1896585"/>
                    </a:cubicBezTo>
                    <a:cubicBezTo>
                      <a:pt x="63490" y="1991565"/>
                      <a:pt x="105704" y="2083530"/>
                      <a:pt x="159224" y="2166450"/>
                    </a:cubicBezTo>
                    <a:cubicBezTo>
                      <a:pt x="279834" y="2354903"/>
                      <a:pt x="455472" y="2503404"/>
                      <a:pt x="649202" y="2612706"/>
                    </a:cubicBezTo>
                    <a:lnTo>
                      <a:pt x="648448" y="2612706"/>
                    </a:lnTo>
                    <a:cubicBezTo>
                      <a:pt x="954496" y="2795883"/>
                      <a:pt x="1372862" y="2856941"/>
                      <a:pt x="1693232" y="2874279"/>
                    </a:cubicBezTo>
                    <a:cubicBezTo>
                      <a:pt x="2731984" y="2924031"/>
                      <a:pt x="4519272" y="3060471"/>
                      <a:pt x="5210518" y="2241077"/>
                    </a:cubicBezTo>
                    <a:cubicBezTo>
                      <a:pt x="5528627" y="1827988"/>
                      <a:pt x="5558025" y="1177448"/>
                      <a:pt x="5229363" y="768129"/>
                    </a:cubicBezTo>
                    <a:close/>
                    <a:moveTo>
                      <a:pt x="5328867" y="1485758"/>
                    </a:moveTo>
                    <a:cubicBezTo>
                      <a:pt x="5326605" y="1599583"/>
                      <a:pt x="5310021" y="1714162"/>
                      <a:pt x="5277607" y="1822711"/>
                    </a:cubicBezTo>
                    <a:lnTo>
                      <a:pt x="5277607" y="1822711"/>
                    </a:lnTo>
                    <a:cubicBezTo>
                      <a:pt x="5138152" y="2324750"/>
                      <a:pt x="4639882" y="2565970"/>
                      <a:pt x="4161965" y="2647382"/>
                    </a:cubicBezTo>
                    <a:cubicBezTo>
                      <a:pt x="3145073" y="2821512"/>
                      <a:pt x="1856809" y="2884079"/>
                      <a:pt x="869315" y="2572754"/>
                    </a:cubicBezTo>
                    <a:lnTo>
                      <a:pt x="869315" y="2572754"/>
                    </a:lnTo>
                    <a:cubicBezTo>
                      <a:pt x="636387" y="2471743"/>
                      <a:pt x="418536" y="2317966"/>
                      <a:pt x="277573" y="2103130"/>
                    </a:cubicBezTo>
                    <a:cubicBezTo>
                      <a:pt x="-890836" y="-371635"/>
                      <a:pt x="5579132" y="-442493"/>
                      <a:pt x="5328867" y="1485758"/>
                    </a:cubicBezTo>
                    <a:close/>
                  </a:path>
                </a:pathLst>
              </a:custGeom>
              <a:solidFill>
                <a:srgbClr val="2F8986"/>
              </a:solidFill>
              <a:ln w="7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62" name="Hộp Văn bản 161">
              <a:extLst>
                <a:ext uri="{FF2B5EF4-FFF2-40B4-BE49-F238E27FC236}">
                  <a16:creationId xmlns:a16="http://schemas.microsoft.com/office/drawing/2014/main" xmlns="" id="{5D47C91B-E79F-A1BB-0BD2-058DC90DD06F}"/>
                </a:ext>
              </a:extLst>
            </p:cNvPr>
            <p:cNvSpPr txBox="1"/>
            <p:nvPr/>
          </p:nvSpPr>
          <p:spPr>
            <a:xfrm>
              <a:off x="4484474" y="3661815"/>
              <a:ext cx="1314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20 000</a:t>
              </a:r>
              <a:endParaRPr lang="vi-VN" sz="28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sp>
        <p:nvSpPr>
          <p:cNvPr id="163" name="Hộp Văn bản 162">
            <a:extLst>
              <a:ext uri="{FF2B5EF4-FFF2-40B4-BE49-F238E27FC236}">
                <a16:creationId xmlns:a16="http://schemas.microsoft.com/office/drawing/2014/main" xmlns="" id="{CAEF8EA0-BACC-28BB-FF4A-02B4AC508739}"/>
              </a:ext>
            </a:extLst>
          </p:cNvPr>
          <p:cNvSpPr txBox="1"/>
          <p:nvPr/>
        </p:nvSpPr>
        <p:spPr>
          <a:xfrm>
            <a:off x="6851127" y="3639257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?</a:t>
            </a:r>
            <a:endParaRPr lang="vi-VN" sz="2800" dirty="0">
              <a:solidFill>
                <a:schemeClr val="bg1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164" name="Hộp Văn bản 163">
            <a:extLst>
              <a:ext uri="{FF2B5EF4-FFF2-40B4-BE49-F238E27FC236}">
                <a16:creationId xmlns:a16="http://schemas.microsoft.com/office/drawing/2014/main" xmlns="" id="{792F7C92-7B38-025D-AB26-2A3503E53999}"/>
              </a:ext>
            </a:extLst>
          </p:cNvPr>
          <p:cNvSpPr txBox="1"/>
          <p:nvPr/>
        </p:nvSpPr>
        <p:spPr>
          <a:xfrm>
            <a:off x="8831386" y="3608796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?</a:t>
            </a:r>
            <a:endParaRPr lang="vi-VN" sz="2800" dirty="0">
              <a:solidFill>
                <a:schemeClr val="bg1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grpSp>
        <p:nvGrpSpPr>
          <p:cNvPr id="235" name="Nhóm 234">
            <a:extLst>
              <a:ext uri="{FF2B5EF4-FFF2-40B4-BE49-F238E27FC236}">
                <a16:creationId xmlns:a16="http://schemas.microsoft.com/office/drawing/2014/main" xmlns="" id="{7595DB21-F70C-6E87-BF0E-EBBA6889ADDA}"/>
              </a:ext>
            </a:extLst>
          </p:cNvPr>
          <p:cNvGrpSpPr/>
          <p:nvPr/>
        </p:nvGrpSpPr>
        <p:grpSpPr>
          <a:xfrm>
            <a:off x="10264952" y="3391601"/>
            <a:ext cx="1512878" cy="896955"/>
            <a:chOff x="10264952" y="3391601"/>
            <a:chExt cx="1512878" cy="896955"/>
          </a:xfrm>
        </p:grpSpPr>
        <p:grpSp>
          <p:nvGrpSpPr>
            <p:cNvPr id="211" name="Đồ họa 24">
              <a:extLst>
                <a:ext uri="{FF2B5EF4-FFF2-40B4-BE49-F238E27FC236}">
                  <a16:creationId xmlns:a16="http://schemas.microsoft.com/office/drawing/2014/main" xmlns="" id="{17E93CF8-DE6F-F93A-8F30-7A0B9148CC52}"/>
                </a:ext>
              </a:extLst>
            </p:cNvPr>
            <p:cNvGrpSpPr/>
            <p:nvPr/>
          </p:nvGrpSpPr>
          <p:grpSpPr>
            <a:xfrm>
              <a:off x="10264952" y="3391601"/>
              <a:ext cx="1512878" cy="896955"/>
              <a:chOff x="2382206" y="2599634"/>
              <a:chExt cx="5462816" cy="2914516"/>
            </a:xfrm>
          </p:grpSpPr>
          <p:grpSp>
            <p:nvGrpSpPr>
              <p:cNvPr id="212" name="Đồ họa 24">
                <a:extLst>
                  <a:ext uri="{FF2B5EF4-FFF2-40B4-BE49-F238E27FC236}">
                    <a16:creationId xmlns:a16="http://schemas.microsoft.com/office/drawing/2014/main" xmlns="" id="{BDE40A38-B381-7F0A-CDE9-5D16F310A7A0}"/>
                  </a:ext>
                </a:extLst>
              </p:cNvPr>
              <p:cNvGrpSpPr/>
              <p:nvPr/>
            </p:nvGrpSpPr>
            <p:grpSpPr>
              <a:xfrm>
                <a:off x="2508215" y="2725145"/>
                <a:ext cx="5209776" cy="2665472"/>
                <a:chOff x="2508215" y="2725145"/>
                <a:chExt cx="5209776" cy="2665472"/>
              </a:xfrm>
            </p:grpSpPr>
            <p:sp>
              <p:nvSpPr>
                <p:cNvPr id="214" name="Hình tự do: Hình 213">
                  <a:extLst>
                    <a:ext uri="{FF2B5EF4-FFF2-40B4-BE49-F238E27FC236}">
                      <a16:creationId xmlns:a16="http://schemas.microsoft.com/office/drawing/2014/main" xmlns="" id="{4D423509-F8DD-408D-2C2E-3BF9DF4AE286}"/>
                    </a:ext>
                  </a:extLst>
                </p:cNvPr>
                <p:cNvSpPr/>
                <p:nvPr/>
              </p:nvSpPr>
              <p:spPr>
                <a:xfrm>
                  <a:off x="2508215" y="2725145"/>
                  <a:ext cx="5204143" cy="2665472"/>
                </a:xfrm>
                <a:custGeom>
                  <a:avLst/>
                  <a:gdLst>
                    <a:gd name="connsiteX0" fmla="*/ 5202858 w 5204143"/>
                    <a:gd name="connsiteY0" fmla="*/ 1333864 h 2665472"/>
                    <a:gd name="connsiteX1" fmla="*/ 4035203 w 5204143"/>
                    <a:gd name="connsiteY1" fmla="*/ 2522625 h 2665472"/>
                    <a:gd name="connsiteX2" fmla="*/ 888038 w 5204143"/>
                    <a:gd name="connsiteY2" fmla="*/ 2503026 h 2665472"/>
                    <a:gd name="connsiteX3" fmla="*/ 333986 w 5204143"/>
                    <a:gd name="connsiteY3" fmla="*/ 687847 h 2665472"/>
                    <a:gd name="connsiteX4" fmla="*/ 5202858 w 5204143"/>
                    <a:gd name="connsiteY4" fmla="*/ 1333864 h 2665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4143" h="2665472">
                      <a:moveTo>
                        <a:pt x="5202858" y="1333864"/>
                      </a:moveTo>
                      <a:cubicBezTo>
                        <a:pt x="5235272" y="2002495"/>
                        <a:pt x="4649560" y="2443475"/>
                        <a:pt x="4035203" y="2522625"/>
                      </a:cubicBezTo>
                      <a:cubicBezTo>
                        <a:pt x="3005496" y="2705801"/>
                        <a:pt x="1910961" y="2726908"/>
                        <a:pt x="888038" y="2503026"/>
                      </a:cubicBezTo>
                      <a:cubicBezTo>
                        <a:pt x="64122" y="2286682"/>
                        <a:pt x="-327107" y="1311249"/>
                        <a:pt x="333986" y="687847"/>
                      </a:cubicBezTo>
                      <a:cubicBezTo>
                        <a:pt x="1481288" y="-343368"/>
                        <a:pt x="5177982" y="-283063"/>
                        <a:pt x="5202858" y="1333864"/>
                      </a:cubicBezTo>
                      <a:close/>
                    </a:path>
                  </a:pathLst>
                </a:custGeom>
                <a:solidFill>
                  <a:srgbClr val="92D34F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15" name="Hình tự do: Hình 214">
                  <a:extLst>
                    <a:ext uri="{FF2B5EF4-FFF2-40B4-BE49-F238E27FC236}">
                      <a16:creationId xmlns:a16="http://schemas.microsoft.com/office/drawing/2014/main" xmlns="" id="{94C72A52-287C-2F1A-6705-52ACE5523178}"/>
                    </a:ext>
                  </a:extLst>
                </p:cNvPr>
                <p:cNvSpPr/>
                <p:nvPr/>
              </p:nvSpPr>
              <p:spPr>
                <a:xfrm>
                  <a:off x="2511418" y="2731762"/>
                  <a:ext cx="5206573" cy="2440626"/>
                </a:xfrm>
                <a:custGeom>
                  <a:avLst/>
                  <a:gdLst>
                    <a:gd name="connsiteX0" fmla="*/ 167961 w 5206573"/>
                    <a:gd name="connsiteY0" fmla="*/ 1805163 h 2440626"/>
                    <a:gd name="connsiteX1" fmla="*/ 4944867 w 5206573"/>
                    <a:gd name="connsiteY1" fmla="*/ 2064475 h 2440626"/>
                    <a:gd name="connsiteX2" fmla="*/ 330784 w 5206573"/>
                    <a:gd name="connsiteY2" fmla="*/ 681230 h 2440626"/>
                    <a:gd name="connsiteX3" fmla="*/ 740104 w 5206573"/>
                    <a:gd name="connsiteY3" fmla="*/ 2440627 h 2440626"/>
                    <a:gd name="connsiteX4" fmla="*/ 167961 w 5206573"/>
                    <a:gd name="connsiteY4" fmla="*/ 1805163 h 2440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6573" h="2440626">
                      <a:moveTo>
                        <a:pt x="167961" y="1805163"/>
                      </a:moveTo>
                      <a:cubicBezTo>
                        <a:pt x="-395890" y="-548991"/>
                        <a:pt x="6443445" y="-363554"/>
                        <a:pt x="4944867" y="2064475"/>
                      </a:cubicBezTo>
                      <a:cubicBezTo>
                        <a:pt x="6365802" y="-178870"/>
                        <a:pt x="1596434" y="-518839"/>
                        <a:pt x="330784" y="681230"/>
                      </a:cubicBezTo>
                      <a:cubicBezTo>
                        <a:pt x="-269250" y="1230005"/>
                        <a:pt x="-5416" y="2179808"/>
                        <a:pt x="740104" y="2440627"/>
                      </a:cubicBezTo>
                      <a:cubicBezTo>
                        <a:pt x="478531" y="2304187"/>
                        <a:pt x="251634" y="2091612"/>
                        <a:pt x="167961" y="1805163"/>
                      </a:cubicBezTo>
                      <a:close/>
                    </a:path>
                  </a:pathLst>
                </a:custGeom>
                <a:solidFill>
                  <a:srgbClr val="D3ED66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16" name="Hình tự do: Hình 215">
                  <a:extLst>
                    <a:ext uri="{FF2B5EF4-FFF2-40B4-BE49-F238E27FC236}">
                      <a16:creationId xmlns:a16="http://schemas.microsoft.com/office/drawing/2014/main" xmlns="" id="{777B3598-B20E-DA62-C60C-CB3D4CE0EDD4}"/>
                    </a:ext>
                  </a:extLst>
                </p:cNvPr>
                <p:cNvSpPr/>
                <p:nvPr/>
              </p:nvSpPr>
              <p:spPr>
                <a:xfrm>
                  <a:off x="2548969" y="4422346"/>
                  <a:ext cx="5110090" cy="957537"/>
                </a:xfrm>
                <a:custGeom>
                  <a:avLst/>
                  <a:gdLst>
                    <a:gd name="connsiteX0" fmla="*/ 2506425 w 5110090"/>
                    <a:gd name="connsiteY0" fmla="*/ 502039 h 957537"/>
                    <a:gd name="connsiteX1" fmla="*/ 0 w 5110090"/>
                    <a:gd name="connsiteY1" fmla="*/ 45982 h 957537"/>
                    <a:gd name="connsiteX2" fmla="*/ 1536269 w 5110090"/>
                    <a:gd name="connsiteY2" fmla="*/ 918143 h 957537"/>
                    <a:gd name="connsiteX3" fmla="*/ 5110091 w 5110090"/>
                    <a:gd name="connsiteY3" fmla="*/ 0 h 957537"/>
                    <a:gd name="connsiteX4" fmla="*/ 2506425 w 5110090"/>
                    <a:gd name="connsiteY4" fmla="*/ 502039 h 95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0090" h="957537">
                      <a:moveTo>
                        <a:pt x="2506425" y="502039"/>
                      </a:moveTo>
                      <a:cubicBezTo>
                        <a:pt x="1513654" y="502039"/>
                        <a:pt x="620387" y="326401"/>
                        <a:pt x="0" y="45982"/>
                      </a:cubicBezTo>
                      <a:cubicBezTo>
                        <a:pt x="208052" y="678431"/>
                        <a:pt x="931711" y="895529"/>
                        <a:pt x="1536269" y="918143"/>
                      </a:cubicBezTo>
                      <a:cubicBezTo>
                        <a:pt x="2539592" y="948295"/>
                        <a:pt x="4723385" y="1186500"/>
                        <a:pt x="5110091" y="0"/>
                      </a:cubicBezTo>
                      <a:cubicBezTo>
                        <a:pt x="4487442" y="306801"/>
                        <a:pt x="3551962" y="502039"/>
                        <a:pt x="2506425" y="502039"/>
                      </a:cubicBezTo>
                      <a:close/>
                    </a:path>
                  </a:pathLst>
                </a:custGeom>
                <a:solidFill>
                  <a:srgbClr val="41B774"/>
                </a:solidFill>
                <a:ln w="75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17" name="Đồ họa 24">
                  <a:extLst>
                    <a:ext uri="{FF2B5EF4-FFF2-40B4-BE49-F238E27FC236}">
                      <a16:creationId xmlns:a16="http://schemas.microsoft.com/office/drawing/2014/main" xmlns="" id="{86EED7E7-98F4-37F5-9A36-6A2FEFE7716F}"/>
                    </a:ext>
                  </a:extLst>
                </p:cNvPr>
                <p:cNvGrpSpPr/>
                <p:nvPr/>
              </p:nvGrpSpPr>
              <p:grpSpPr>
                <a:xfrm>
                  <a:off x="2737061" y="3294926"/>
                  <a:ext cx="4712793" cy="1561584"/>
                  <a:chOff x="2737061" y="3294926"/>
                  <a:chExt cx="4712793" cy="1561584"/>
                </a:xfrm>
                <a:solidFill>
                  <a:srgbClr val="D3ED66"/>
                </a:solidFill>
              </p:grpSpPr>
              <p:grpSp>
                <p:nvGrpSpPr>
                  <p:cNvPr id="218" name="Đồ họa 24">
                    <a:extLst>
                      <a:ext uri="{FF2B5EF4-FFF2-40B4-BE49-F238E27FC236}">
                        <a16:creationId xmlns:a16="http://schemas.microsoft.com/office/drawing/2014/main" xmlns="" id="{E608F84D-0986-E99D-1FFC-E44FCD6CD073}"/>
                      </a:ext>
                    </a:extLst>
                  </p:cNvPr>
                  <p:cNvGrpSpPr/>
                  <p:nvPr/>
                </p:nvGrpSpPr>
                <p:grpSpPr>
                  <a:xfrm>
                    <a:off x="2737061" y="3294926"/>
                    <a:ext cx="792105" cy="764173"/>
                    <a:chOff x="2737061" y="3294926"/>
                    <a:chExt cx="792105" cy="764173"/>
                  </a:xfrm>
                  <a:solidFill>
                    <a:srgbClr val="D3ED66"/>
                  </a:solidFill>
                </p:grpSpPr>
                <p:sp>
                  <p:nvSpPr>
                    <p:cNvPr id="220" name="Hình tự do: Hình 219">
                      <a:extLst>
                        <a:ext uri="{FF2B5EF4-FFF2-40B4-BE49-F238E27FC236}">
                          <a16:creationId xmlns:a16="http://schemas.microsoft.com/office/drawing/2014/main" xmlns="" id="{6C14596D-B3C2-7DE5-F461-4A3D58223B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1821" y="3294926"/>
                      <a:ext cx="557345" cy="453366"/>
                    </a:xfrm>
                    <a:custGeom>
                      <a:avLst/>
                      <a:gdLst>
                        <a:gd name="connsiteX0" fmla="*/ 459108 w 557345"/>
                        <a:gd name="connsiteY0" fmla="*/ 3486 h 453366"/>
                        <a:gd name="connsiteX1" fmla="*/ 176429 w 557345"/>
                        <a:gd name="connsiteY1" fmla="*/ 452004 h 453366"/>
                        <a:gd name="connsiteX2" fmla="*/ 459108 w 557345"/>
                        <a:gd name="connsiteY2" fmla="*/ 3486 h 45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7345" h="453366">
                          <a:moveTo>
                            <a:pt x="459108" y="3486"/>
                          </a:moveTo>
                          <a:cubicBezTo>
                            <a:pt x="151553" y="-47773"/>
                            <a:pt x="-229876" y="483665"/>
                            <a:pt x="176429" y="452004"/>
                          </a:cubicBezTo>
                          <a:cubicBezTo>
                            <a:pt x="455339" y="419590"/>
                            <a:pt x="700328" y="24593"/>
                            <a:pt x="459108" y="3486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21" name="Hình tự do: Hình 220">
                      <a:extLst>
                        <a:ext uri="{FF2B5EF4-FFF2-40B4-BE49-F238E27FC236}">
                          <a16:creationId xmlns:a16="http://schemas.microsoft.com/office/drawing/2014/main" xmlns="" id="{78D41C7D-3FAF-014E-1F61-651996FD2D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7061" y="3728747"/>
                      <a:ext cx="224509" cy="330351"/>
                    </a:xfrm>
                    <a:custGeom>
                      <a:avLst/>
                      <a:gdLst>
                        <a:gd name="connsiteX0" fmla="*/ 166200 w 224509"/>
                        <a:gd name="connsiteY0" fmla="*/ 2353 h 330351"/>
                        <a:gd name="connsiteX1" fmla="*/ 30514 w 224509"/>
                        <a:gd name="connsiteY1" fmla="*/ 138039 h 330351"/>
                        <a:gd name="connsiteX2" fmla="*/ 98357 w 224509"/>
                        <a:gd name="connsiteY2" fmla="*/ 312924 h 330351"/>
                        <a:gd name="connsiteX3" fmla="*/ 166200 w 224509"/>
                        <a:gd name="connsiteY3" fmla="*/ 2353 h 330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4509" h="330351">
                          <a:moveTo>
                            <a:pt x="166200" y="2353"/>
                          </a:moveTo>
                          <a:cubicBezTo>
                            <a:pt x="166200" y="2353"/>
                            <a:pt x="96095" y="-662"/>
                            <a:pt x="30514" y="138039"/>
                          </a:cubicBezTo>
                          <a:cubicBezTo>
                            <a:pt x="-35068" y="276741"/>
                            <a:pt x="13176" y="370967"/>
                            <a:pt x="98357" y="312924"/>
                          </a:cubicBezTo>
                          <a:cubicBezTo>
                            <a:pt x="183538" y="254126"/>
                            <a:pt x="294348" y="-28553"/>
                            <a:pt x="166200" y="2353"/>
                          </a:cubicBezTo>
                          <a:close/>
                        </a:path>
                      </a:pathLst>
                    </a:custGeom>
                    <a:solidFill>
                      <a:srgbClr val="D3ED66"/>
                    </a:solidFill>
                    <a:ln w="75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19" name="Hình tự do: Hình 218">
                    <a:extLst>
                      <a:ext uri="{FF2B5EF4-FFF2-40B4-BE49-F238E27FC236}">
                        <a16:creationId xmlns:a16="http://schemas.microsoft.com/office/drawing/2014/main" xmlns="" id="{7CBA463E-75B3-39E5-8DA3-7632CF3C452B}"/>
                      </a:ext>
                    </a:extLst>
                  </p:cNvPr>
                  <p:cNvSpPr/>
                  <p:nvPr/>
                </p:nvSpPr>
                <p:spPr>
                  <a:xfrm>
                    <a:off x="6903668" y="4057217"/>
                    <a:ext cx="546186" cy="799292"/>
                  </a:xfrm>
                  <a:custGeom>
                    <a:avLst/>
                    <a:gdLst>
                      <a:gd name="connsiteX0" fmla="*/ 539048 w 546186"/>
                      <a:gd name="connsiteY0" fmla="*/ 169891 h 799292"/>
                      <a:gd name="connsiteX1" fmla="*/ 4595 w 546186"/>
                      <a:gd name="connsiteY1" fmla="*/ 624440 h 799292"/>
                      <a:gd name="connsiteX2" fmla="*/ 329488 w 546186"/>
                      <a:gd name="connsiteY2" fmla="*/ 149539 h 799292"/>
                      <a:gd name="connsiteX3" fmla="*/ 539048 w 546186"/>
                      <a:gd name="connsiteY3" fmla="*/ 169891 h 799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6186" h="799292">
                        <a:moveTo>
                          <a:pt x="539048" y="169891"/>
                        </a:moveTo>
                        <a:cubicBezTo>
                          <a:pt x="524726" y="707359"/>
                          <a:pt x="-57217" y="1012653"/>
                          <a:pt x="4595" y="624440"/>
                        </a:cubicBezTo>
                        <a:cubicBezTo>
                          <a:pt x="40778" y="527952"/>
                          <a:pt x="295567" y="341007"/>
                          <a:pt x="329488" y="149539"/>
                        </a:cubicBezTo>
                        <a:cubicBezTo>
                          <a:pt x="363410" y="-41930"/>
                          <a:pt x="588800" y="-64544"/>
                          <a:pt x="539048" y="169891"/>
                        </a:cubicBezTo>
                        <a:close/>
                      </a:path>
                    </a:pathLst>
                  </a:custGeom>
                  <a:solidFill>
                    <a:srgbClr val="D3ED66"/>
                  </a:solidFill>
                  <a:ln w="75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213" name="Hình tự do: Hình 212">
                <a:extLst>
                  <a:ext uri="{FF2B5EF4-FFF2-40B4-BE49-F238E27FC236}">
                    <a16:creationId xmlns:a16="http://schemas.microsoft.com/office/drawing/2014/main" xmlns="" id="{F60CEA3A-11C9-E1A7-68EE-6396ABAABB92}"/>
                  </a:ext>
                </a:extLst>
              </p:cNvPr>
              <p:cNvSpPr/>
              <p:nvPr/>
            </p:nvSpPr>
            <p:spPr>
              <a:xfrm>
                <a:off x="2382206" y="2599634"/>
                <a:ext cx="5462816" cy="2914516"/>
              </a:xfrm>
              <a:custGeom>
                <a:avLst/>
                <a:gdLst>
                  <a:gd name="connsiteX0" fmla="*/ 5229363 w 5462816"/>
                  <a:gd name="connsiteY0" fmla="*/ 768129 h 2914516"/>
                  <a:gd name="connsiteX1" fmla="*/ 35599 w 5462816"/>
                  <a:gd name="connsiteY1" fmla="*/ 1896585 h 2914516"/>
                  <a:gd name="connsiteX2" fmla="*/ 159224 w 5462816"/>
                  <a:gd name="connsiteY2" fmla="*/ 2166450 h 2914516"/>
                  <a:gd name="connsiteX3" fmla="*/ 649202 w 5462816"/>
                  <a:gd name="connsiteY3" fmla="*/ 2612706 h 2914516"/>
                  <a:gd name="connsiteX4" fmla="*/ 648448 w 5462816"/>
                  <a:gd name="connsiteY4" fmla="*/ 2612706 h 2914516"/>
                  <a:gd name="connsiteX5" fmla="*/ 1693232 w 5462816"/>
                  <a:gd name="connsiteY5" fmla="*/ 2874279 h 2914516"/>
                  <a:gd name="connsiteX6" fmla="*/ 5210518 w 5462816"/>
                  <a:gd name="connsiteY6" fmla="*/ 2241077 h 2914516"/>
                  <a:gd name="connsiteX7" fmla="*/ 5229363 w 5462816"/>
                  <a:gd name="connsiteY7" fmla="*/ 768129 h 2914516"/>
                  <a:gd name="connsiteX8" fmla="*/ 5328867 w 5462816"/>
                  <a:gd name="connsiteY8" fmla="*/ 1485758 h 2914516"/>
                  <a:gd name="connsiteX9" fmla="*/ 5277607 w 5462816"/>
                  <a:gd name="connsiteY9" fmla="*/ 1822711 h 2914516"/>
                  <a:gd name="connsiteX10" fmla="*/ 5277607 w 5462816"/>
                  <a:gd name="connsiteY10" fmla="*/ 1822711 h 2914516"/>
                  <a:gd name="connsiteX11" fmla="*/ 4161965 w 5462816"/>
                  <a:gd name="connsiteY11" fmla="*/ 2647382 h 2914516"/>
                  <a:gd name="connsiteX12" fmla="*/ 869315 w 5462816"/>
                  <a:gd name="connsiteY12" fmla="*/ 2572754 h 2914516"/>
                  <a:gd name="connsiteX13" fmla="*/ 869315 w 5462816"/>
                  <a:gd name="connsiteY13" fmla="*/ 2572754 h 2914516"/>
                  <a:gd name="connsiteX14" fmla="*/ 277573 w 5462816"/>
                  <a:gd name="connsiteY14" fmla="*/ 2103130 h 2914516"/>
                  <a:gd name="connsiteX15" fmla="*/ 5328867 w 5462816"/>
                  <a:gd name="connsiteY15" fmla="*/ 1485758 h 291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62816" h="2914516">
                    <a:moveTo>
                      <a:pt x="5229363" y="768129"/>
                    </a:moveTo>
                    <a:cubicBezTo>
                      <a:pt x="4361726" y="-410079"/>
                      <a:pt x="-459655" y="-379173"/>
                      <a:pt x="35599" y="1896585"/>
                    </a:cubicBezTo>
                    <a:cubicBezTo>
                      <a:pt x="63490" y="1991565"/>
                      <a:pt x="105704" y="2083530"/>
                      <a:pt x="159224" y="2166450"/>
                    </a:cubicBezTo>
                    <a:cubicBezTo>
                      <a:pt x="279834" y="2354903"/>
                      <a:pt x="455472" y="2503404"/>
                      <a:pt x="649202" y="2612706"/>
                    </a:cubicBezTo>
                    <a:lnTo>
                      <a:pt x="648448" y="2612706"/>
                    </a:lnTo>
                    <a:cubicBezTo>
                      <a:pt x="954496" y="2795883"/>
                      <a:pt x="1372862" y="2856941"/>
                      <a:pt x="1693232" y="2874279"/>
                    </a:cubicBezTo>
                    <a:cubicBezTo>
                      <a:pt x="2731984" y="2924031"/>
                      <a:pt x="4519272" y="3060471"/>
                      <a:pt x="5210518" y="2241077"/>
                    </a:cubicBezTo>
                    <a:cubicBezTo>
                      <a:pt x="5528627" y="1827988"/>
                      <a:pt x="5558025" y="1177448"/>
                      <a:pt x="5229363" y="768129"/>
                    </a:cubicBezTo>
                    <a:close/>
                    <a:moveTo>
                      <a:pt x="5328867" y="1485758"/>
                    </a:moveTo>
                    <a:cubicBezTo>
                      <a:pt x="5326605" y="1599583"/>
                      <a:pt x="5310021" y="1714162"/>
                      <a:pt x="5277607" y="1822711"/>
                    </a:cubicBezTo>
                    <a:lnTo>
                      <a:pt x="5277607" y="1822711"/>
                    </a:lnTo>
                    <a:cubicBezTo>
                      <a:pt x="5138152" y="2324750"/>
                      <a:pt x="4639882" y="2565970"/>
                      <a:pt x="4161965" y="2647382"/>
                    </a:cubicBezTo>
                    <a:cubicBezTo>
                      <a:pt x="3145073" y="2821512"/>
                      <a:pt x="1856809" y="2884079"/>
                      <a:pt x="869315" y="2572754"/>
                    </a:cubicBezTo>
                    <a:lnTo>
                      <a:pt x="869315" y="2572754"/>
                    </a:lnTo>
                    <a:cubicBezTo>
                      <a:pt x="636387" y="2471743"/>
                      <a:pt x="418536" y="2317966"/>
                      <a:pt x="277573" y="2103130"/>
                    </a:cubicBezTo>
                    <a:cubicBezTo>
                      <a:pt x="-890836" y="-371635"/>
                      <a:pt x="5579132" y="-442493"/>
                      <a:pt x="5328867" y="1485758"/>
                    </a:cubicBezTo>
                    <a:close/>
                  </a:path>
                </a:pathLst>
              </a:custGeom>
              <a:solidFill>
                <a:srgbClr val="2F8986"/>
              </a:solidFill>
              <a:ln w="7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65" name="Hộp Văn bản 164">
              <a:extLst>
                <a:ext uri="{FF2B5EF4-FFF2-40B4-BE49-F238E27FC236}">
                  <a16:creationId xmlns:a16="http://schemas.microsoft.com/office/drawing/2014/main" xmlns="" id="{39AF28AD-D62B-AFDA-E962-91963875A395}"/>
                </a:ext>
              </a:extLst>
            </p:cNvPr>
            <p:cNvSpPr txBox="1"/>
            <p:nvPr/>
          </p:nvSpPr>
          <p:spPr>
            <a:xfrm>
              <a:off x="10393704" y="3610188"/>
              <a:ext cx="1314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35 000</a:t>
              </a:r>
              <a:endParaRPr lang="vi-VN" sz="28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cxnSp>
        <p:nvCxnSpPr>
          <p:cNvPr id="223" name="Đường nối Thẳng 222">
            <a:extLst>
              <a:ext uri="{FF2B5EF4-FFF2-40B4-BE49-F238E27FC236}">
                <a16:creationId xmlns:a16="http://schemas.microsoft.com/office/drawing/2014/main" xmlns="" id="{FAB43DF0-C0B0-F730-A68F-A15E3548B179}"/>
              </a:ext>
            </a:extLst>
          </p:cNvPr>
          <p:cNvCxnSpPr/>
          <p:nvPr/>
        </p:nvCxnSpPr>
        <p:spPr>
          <a:xfrm>
            <a:off x="1908013" y="4015134"/>
            <a:ext cx="612543" cy="0"/>
          </a:xfrm>
          <a:prstGeom prst="line">
            <a:avLst/>
          </a:prstGeom>
          <a:ln w="28575">
            <a:solidFill>
              <a:srgbClr val="2F898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Đường nối Thẳng 223">
            <a:extLst>
              <a:ext uri="{FF2B5EF4-FFF2-40B4-BE49-F238E27FC236}">
                <a16:creationId xmlns:a16="http://schemas.microsoft.com/office/drawing/2014/main" xmlns="" id="{C488E7DE-0BA3-40A0-A1D2-819B452D5BA1}"/>
              </a:ext>
            </a:extLst>
          </p:cNvPr>
          <p:cNvCxnSpPr/>
          <p:nvPr/>
        </p:nvCxnSpPr>
        <p:spPr>
          <a:xfrm>
            <a:off x="3848692" y="3997212"/>
            <a:ext cx="612543" cy="0"/>
          </a:xfrm>
          <a:prstGeom prst="line">
            <a:avLst/>
          </a:prstGeom>
          <a:ln w="28575">
            <a:solidFill>
              <a:srgbClr val="2F898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Đường nối Thẳng 224">
            <a:extLst>
              <a:ext uri="{FF2B5EF4-FFF2-40B4-BE49-F238E27FC236}">
                <a16:creationId xmlns:a16="http://schemas.microsoft.com/office/drawing/2014/main" xmlns="" id="{CBD7986F-BCCA-FB33-CC98-9D35CB0C9CE1}"/>
              </a:ext>
            </a:extLst>
          </p:cNvPr>
          <p:cNvCxnSpPr/>
          <p:nvPr/>
        </p:nvCxnSpPr>
        <p:spPr>
          <a:xfrm>
            <a:off x="5789371" y="3979290"/>
            <a:ext cx="612543" cy="0"/>
          </a:xfrm>
          <a:prstGeom prst="line">
            <a:avLst/>
          </a:prstGeom>
          <a:ln w="28575">
            <a:solidFill>
              <a:srgbClr val="2F898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Đường nối Thẳng 225">
            <a:extLst>
              <a:ext uri="{FF2B5EF4-FFF2-40B4-BE49-F238E27FC236}">
                <a16:creationId xmlns:a16="http://schemas.microsoft.com/office/drawing/2014/main" xmlns="" id="{5AED4786-C068-7041-3D54-128AE1D72F96}"/>
              </a:ext>
            </a:extLst>
          </p:cNvPr>
          <p:cNvCxnSpPr/>
          <p:nvPr/>
        </p:nvCxnSpPr>
        <p:spPr>
          <a:xfrm>
            <a:off x="7730050" y="3961368"/>
            <a:ext cx="612543" cy="0"/>
          </a:xfrm>
          <a:prstGeom prst="line">
            <a:avLst/>
          </a:prstGeom>
          <a:ln w="28575">
            <a:solidFill>
              <a:srgbClr val="2F898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Đường nối Thẳng 226">
            <a:extLst>
              <a:ext uri="{FF2B5EF4-FFF2-40B4-BE49-F238E27FC236}">
                <a16:creationId xmlns:a16="http://schemas.microsoft.com/office/drawing/2014/main" xmlns="" id="{D459B18C-EEF5-6A23-BBF1-461F8AC0AAA9}"/>
              </a:ext>
            </a:extLst>
          </p:cNvPr>
          <p:cNvCxnSpPr/>
          <p:nvPr/>
        </p:nvCxnSpPr>
        <p:spPr>
          <a:xfrm>
            <a:off x="9670729" y="3943446"/>
            <a:ext cx="612543" cy="0"/>
          </a:xfrm>
          <a:prstGeom prst="line">
            <a:avLst/>
          </a:prstGeom>
          <a:ln w="28575">
            <a:solidFill>
              <a:srgbClr val="2F898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Hộp Văn bản 228">
            <a:extLst>
              <a:ext uri="{FF2B5EF4-FFF2-40B4-BE49-F238E27FC236}">
                <a16:creationId xmlns:a16="http://schemas.microsoft.com/office/drawing/2014/main" xmlns="" id="{8F9AFDCC-660B-6F26-45FE-22EA25F23880}"/>
              </a:ext>
            </a:extLst>
          </p:cNvPr>
          <p:cNvSpPr txBox="1"/>
          <p:nvPr/>
        </p:nvSpPr>
        <p:spPr>
          <a:xfrm>
            <a:off x="6393049" y="3679929"/>
            <a:ext cx="131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25 000</a:t>
            </a:r>
            <a:endParaRPr lang="vi-VN" sz="2800" dirty="0">
              <a:solidFill>
                <a:schemeClr val="bg1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230" name="Hộp Văn bản 229">
            <a:extLst>
              <a:ext uri="{FF2B5EF4-FFF2-40B4-BE49-F238E27FC236}">
                <a16:creationId xmlns:a16="http://schemas.microsoft.com/office/drawing/2014/main" xmlns="" id="{F33D5CE4-70F2-3CE5-D49F-0F902A315276}"/>
              </a:ext>
            </a:extLst>
          </p:cNvPr>
          <p:cNvSpPr txBox="1"/>
          <p:nvPr/>
        </p:nvSpPr>
        <p:spPr>
          <a:xfrm>
            <a:off x="8362237" y="3669716"/>
            <a:ext cx="131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30 000</a:t>
            </a:r>
            <a:endParaRPr lang="vi-VN" sz="2800" dirty="0">
              <a:solidFill>
                <a:schemeClr val="bg1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28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3" grpId="1"/>
      <p:bldP spid="164" grpId="0"/>
      <p:bldP spid="164" grpId="1"/>
      <p:bldP spid="229" grpId="0"/>
      <p:bldP spid="230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587</Words>
  <Application>Microsoft Office PowerPoint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Calibri</vt:lpstr>
      <vt:lpstr>#9Slide03 BoosterNextFYBlack</vt:lpstr>
      <vt:lpstr>Times New Roman</vt:lpstr>
      <vt:lpstr>等线</vt:lpstr>
      <vt:lpstr>Fredoka One</vt:lpstr>
      <vt:lpstr>Vogue-ExtraBold</vt:lpstr>
      <vt:lpstr>Arial</vt:lpstr>
      <vt:lpstr>Cambria</vt:lpstr>
      <vt:lpstr>M PLUS Rounded 1c</vt:lpstr>
      <vt:lpstr>Chủ đề Office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VNPC</cp:lastModifiedBy>
  <cp:revision>7</cp:revision>
  <dcterms:created xsi:type="dcterms:W3CDTF">2023-03-04T07:51:56Z</dcterms:created>
  <dcterms:modified xsi:type="dcterms:W3CDTF">2023-03-09T01:50:53Z</dcterms:modified>
</cp:coreProperties>
</file>