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4" r:id="rId3"/>
    <p:sldId id="293" r:id="rId4"/>
    <p:sldId id="294" r:id="rId5"/>
    <p:sldId id="295" r:id="rId6"/>
    <p:sldId id="296" r:id="rId7"/>
    <p:sldId id="297" r:id="rId8"/>
    <p:sldId id="301"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96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A1BDB-6308-4A2E-83FE-2E932F17F7A7}" type="datetimeFigureOut">
              <a:rPr lang="en-US" smtClean="0"/>
              <a:t>13/04/2025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0F70E-69CC-4394-8B57-B77F4D18F13C}" type="slidenum">
              <a:rPr lang="en-US" smtClean="0"/>
              <a:t>‹#›</a:t>
            </a:fld>
            <a:endParaRPr lang="en-US"/>
          </a:p>
        </p:txBody>
      </p:sp>
    </p:spTree>
    <p:extLst>
      <p:ext uri="{BB962C8B-B14F-4D97-AF65-F5344CB8AC3E}">
        <p14:creationId xmlns:p14="http://schemas.microsoft.com/office/powerpoint/2010/main" val="91478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5677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4087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73390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15365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Kick</a:t>
            </a:r>
            <a:r>
              <a:rPr lang="en-US" altLang="zh-CN" baseline="0" dirty="0"/>
              <a:t> </a:t>
            </a:r>
            <a:r>
              <a:rPr lang="en-US" altLang="zh-CN" baseline="0" dirty="0" err="1"/>
              <a:t>vào</a:t>
            </a:r>
            <a:r>
              <a:rPr lang="en-US" altLang="zh-CN" baseline="0" dirty="0"/>
              <a:t> </a:t>
            </a:r>
            <a:r>
              <a:rPr lang="en-US" altLang="zh-CN" baseline="0" dirty="0" err="1"/>
              <a:t>tranh</a:t>
            </a:r>
            <a:r>
              <a:rPr lang="en-US" altLang="zh-CN" baseline="0" dirty="0"/>
              <a:t> </a:t>
            </a:r>
            <a:r>
              <a:rPr lang="en-US" altLang="zh-CN" baseline="0" dirty="0" err="1"/>
              <a:t>sẽ</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nội</a:t>
            </a:r>
            <a:r>
              <a:rPr lang="en-US" altLang="zh-CN" baseline="0" dirty="0"/>
              <a:t> dung</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0257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Kick</a:t>
            </a:r>
            <a:r>
              <a:rPr lang="en-US" altLang="zh-CN" baseline="0" dirty="0"/>
              <a:t> </a:t>
            </a:r>
            <a:r>
              <a:rPr lang="en-US" altLang="zh-CN" baseline="0" dirty="0" err="1"/>
              <a:t>vào</a:t>
            </a:r>
            <a:r>
              <a:rPr lang="en-US" altLang="zh-CN" baseline="0" dirty="0"/>
              <a:t> </a:t>
            </a:r>
            <a:r>
              <a:rPr lang="en-US" altLang="zh-CN" baseline="0" dirty="0" err="1"/>
              <a:t>tranh</a:t>
            </a:r>
            <a:r>
              <a:rPr lang="en-US" altLang="zh-CN" baseline="0" dirty="0"/>
              <a:t> </a:t>
            </a:r>
            <a:r>
              <a:rPr lang="en-US" altLang="zh-CN" baseline="0" dirty="0" err="1"/>
              <a:t>sẽ</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nội</a:t>
            </a:r>
            <a:r>
              <a:rPr lang="en-US" altLang="zh-CN" baseline="0" dirty="0"/>
              <a:t> dung</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5812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E106-B302-4CD5-BB79-7887FA11FB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653285-D233-47AE-A56D-1DB32CA639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35C099-5C85-4B67-91E6-28F8BE07E516}"/>
              </a:ext>
            </a:extLst>
          </p:cNvPr>
          <p:cNvSpPr>
            <a:spLocks noGrp="1"/>
          </p:cNvSpPr>
          <p:nvPr>
            <p:ph type="dt" sz="half" idx="10"/>
          </p:nvPr>
        </p:nvSpPr>
        <p:spPr/>
        <p:txBody>
          <a:bodyPr/>
          <a:lstStyle/>
          <a:p>
            <a:fld id="{BB6510E9-B6DB-4EBC-BFCD-060151FF31FD}" type="datetimeFigureOut">
              <a:rPr lang="en-US" smtClean="0"/>
              <a:t>13/04/2025</a:t>
            </a:fld>
            <a:endParaRPr lang="en-US"/>
          </a:p>
        </p:txBody>
      </p:sp>
      <p:sp>
        <p:nvSpPr>
          <p:cNvPr id="5" name="Footer Placeholder 4">
            <a:extLst>
              <a:ext uri="{FF2B5EF4-FFF2-40B4-BE49-F238E27FC236}">
                <a16:creationId xmlns:a16="http://schemas.microsoft.com/office/drawing/2014/main" id="{67B1832E-5A65-40CA-A4E8-EA92BC056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B6DEA-38AD-4B93-BA82-5AC48D5DEE5D}"/>
              </a:ext>
            </a:extLst>
          </p:cNvPr>
          <p:cNvSpPr>
            <a:spLocks noGrp="1"/>
          </p:cNvSpPr>
          <p:nvPr>
            <p:ph type="sldNum" sz="quarter" idx="12"/>
          </p:nvPr>
        </p:nvSpPr>
        <p:spPr/>
        <p:txBody>
          <a:bodyPr/>
          <a:lstStyle/>
          <a:p>
            <a:fld id="{3FE91342-BA0F-405E-8721-19E54970F6F2}" type="slidenum">
              <a:rPr lang="en-US" smtClean="0"/>
              <a:t>‹#›</a:t>
            </a:fld>
            <a:endParaRPr lang="en-US"/>
          </a:p>
        </p:txBody>
      </p:sp>
    </p:spTree>
    <p:extLst>
      <p:ext uri="{BB962C8B-B14F-4D97-AF65-F5344CB8AC3E}">
        <p14:creationId xmlns:p14="http://schemas.microsoft.com/office/powerpoint/2010/main" val="402801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A31D-CBA4-4BE1-8A0E-28EC2767D3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CC8F17-5866-45BB-9EC3-3F25174949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8F266-ABD0-4345-9FC7-AACE27E4712F}"/>
              </a:ext>
            </a:extLst>
          </p:cNvPr>
          <p:cNvSpPr>
            <a:spLocks noGrp="1"/>
          </p:cNvSpPr>
          <p:nvPr>
            <p:ph type="dt" sz="half" idx="10"/>
          </p:nvPr>
        </p:nvSpPr>
        <p:spPr/>
        <p:txBody>
          <a:bodyPr/>
          <a:lstStyle/>
          <a:p>
            <a:fld id="{BB6510E9-B6DB-4EBC-BFCD-060151FF31FD}" type="datetimeFigureOut">
              <a:rPr lang="en-US" smtClean="0"/>
              <a:t>13/04/2025</a:t>
            </a:fld>
            <a:endParaRPr lang="en-US"/>
          </a:p>
        </p:txBody>
      </p:sp>
      <p:sp>
        <p:nvSpPr>
          <p:cNvPr id="5" name="Footer Placeholder 4">
            <a:extLst>
              <a:ext uri="{FF2B5EF4-FFF2-40B4-BE49-F238E27FC236}">
                <a16:creationId xmlns:a16="http://schemas.microsoft.com/office/drawing/2014/main" id="{5E3A290E-5495-4A2B-993D-BDB970138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F6DF3-092A-4E13-93B3-A38384C850E3}"/>
              </a:ext>
            </a:extLst>
          </p:cNvPr>
          <p:cNvSpPr>
            <a:spLocks noGrp="1"/>
          </p:cNvSpPr>
          <p:nvPr>
            <p:ph type="sldNum" sz="quarter" idx="12"/>
          </p:nvPr>
        </p:nvSpPr>
        <p:spPr/>
        <p:txBody>
          <a:bodyPr/>
          <a:lstStyle/>
          <a:p>
            <a:fld id="{3FE91342-BA0F-405E-8721-19E54970F6F2}" type="slidenum">
              <a:rPr lang="en-US" smtClean="0"/>
              <a:t>‹#›</a:t>
            </a:fld>
            <a:endParaRPr lang="en-US"/>
          </a:p>
        </p:txBody>
      </p:sp>
    </p:spTree>
    <p:extLst>
      <p:ext uri="{BB962C8B-B14F-4D97-AF65-F5344CB8AC3E}">
        <p14:creationId xmlns:p14="http://schemas.microsoft.com/office/powerpoint/2010/main" val="140444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406E4-1642-4160-8A70-4A53658465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C8351C-1211-477D-AFB6-E3DBD5722F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A6A3D-F565-4F36-8245-149F3EB79ABE}"/>
              </a:ext>
            </a:extLst>
          </p:cNvPr>
          <p:cNvSpPr>
            <a:spLocks noGrp="1"/>
          </p:cNvSpPr>
          <p:nvPr>
            <p:ph type="dt" sz="half" idx="10"/>
          </p:nvPr>
        </p:nvSpPr>
        <p:spPr/>
        <p:txBody>
          <a:bodyPr/>
          <a:lstStyle/>
          <a:p>
            <a:fld id="{BB6510E9-B6DB-4EBC-BFCD-060151FF31FD}" type="datetimeFigureOut">
              <a:rPr lang="en-US" smtClean="0"/>
              <a:t>13/04/2025</a:t>
            </a:fld>
            <a:endParaRPr lang="en-US"/>
          </a:p>
        </p:txBody>
      </p:sp>
      <p:sp>
        <p:nvSpPr>
          <p:cNvPr id="5" name="Footer Placeholder 4">
            <a:extLst>
              <a:ext uri="{FF2B5EF4-FFF2-40B4-BE49-F238E27FC236}">
                <a16:creationId xmlns:a16="http://schemas.microsoft.com/office/drawing/2014/main" id="{8E75D8AC-AD56-42A4-8511-059BC2A45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0B614-43AE-4F0D-BD18-C7FD419A6BBD}"/>
              </a:ext>
            </a:extLst>
          </p:cNvPr>
          <p:cNvSpPr>
            <a:spLocks noGrp="1"/>
          </p:cNvSpPr>
          <p:nvPr>
            <p:ph type="sldNum" sz="quarter" idx="12"/>
          </p:nvPr>
        </p:nvSpPr>
        <p:spPr/>
        <p:txBody>
          <a:bodyPr/>
          <a:lstStyle/>
          <a:p>
            <a:fld id="{3FE91342-BA0F-405E-8721-19E54970F6F2}" type="slidenum">
              <a:rPr lang="en-US" smtClean="0"/>
              <a:t>‹#›</a:t>
            </a:fld>
            <a:endParaRPr lang="en-US"/>
          </a:p>
        </p:txBody>
      </p:sp>
    </p:spTree>
    <p:extLst>
      <p:ext uri="{BB962C8B-B14F-4D97-AF65-F5344CB8AC3E}">
        <p14:creationId xmlns:p14="http://schemas.microsoft.com/office/powerpoint/2010/main" val="39314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B180-36C0-4B29-ACE2-9276697A8F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347C31-FAFA-46E2-9989-28E9F8F3FC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D07F0-67D7-41F4-B93D-E1B7DB99B51A}"/>
              </a:ext>
            </a:extLst>
          </p:cNvPr>
          <p:cNvSpPr>
            <a:spLocks noGrp="1"/>
          </p:cNvSpPr>
          <p:nvPr>
            <p:ph type="dt" sz="half" idx="10"/>
          </p:nvPr>
        </p:nvSpPr>
        <p:spPr/>
        <p:txBody>
          <a:bodyPr/>
          <a:lstStyle/>
          <a:p>
            <a:fld id="{BB6510E9-B6DB-4EBC-BFCD-060151FF31FD}" type="datetimeFigureOut">
              <a:rPr lang="en-US" smtClean="0"/>
              <a:t>13/04/2025</a:t>
            </a:fld>
            <a:endParaRPr lang="en-US"/>
          </a:p>
        </p:txBody>
      </p:sp>
      <p:sp>
        <p:nvSpPr>
          <p:cNvPr id="5" name="Footer Placeholder 4">
            <a:extLst>
              <a:ext uri="{FF2B5EF4-FFF2-40B4-BE49-F238E27FC236}">
                <a16:creationId xmlns:a16="http://schemas.microsoft.com/office/drawing/2014/main" id="{3C29DB0F-A628-45A5-BAAD-26C583F46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3AEF1-4370-4C51-9A3E-CBF3DAB5250B}"/>
              </a:ext>
            </a:extLst>
          </p:cNvPr>
          <p:cNvSpPr>
            <a:spLocks noGrp="1"/>
          </p:cNvSpPr>
          <p:nvPr>
            <p:ph type="sldNum" sz="quarter" idx="12"/>
          </p:nvPr>
        </p:nvSpPr>
        <p:spPr/>
        <p:txBody>
          <a:bodyPr/>
          <a:lstStyle/>
          <a:p>
            <a:fld id="{3FE91342-BA0F-405E-8721-19E54970F6F2}" type="slidenum">
              <a:rPr lang="en-US" smtClean="0"/>
              <a:t>‹#›</a:t>
            </a:fld>
            <a:endParaRPr lang="en-US"/>
          </a:p>
        </p:txBody>
      </p:sp>
    </p:spTree>
    <p:extLst>
      <p:ext uri="{BB962C8B-B14F-4D97-AF65-F5344CB8AC3E}">
        <p14:creationId xmlns:p14="http://schemas.microsoft.com/office/powerpoint/2010/main" val="187012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BF72-3797-4CB0-BC24-CA9A363982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C771B4-24B2-4ED5-817A-9B49E14C06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9E153B-58E9-459D-BDE4-156B75C808CD}"/>
              </a:ext>
            </a:extLst>
          </p:cNvPr>
          <p:cNvSpPr>
            <a:spLocks noGrp="1"/>
          </p:cNvSpPr>
          <p:nvPr>
            <p:ph type="dt" sz="half" idx="10"/>
          </p:nvPr>
        </p:nvSpPr>
        <p:spPr/>
        <p:txBody>
          <a:bodyPr/>
          <a:lstStyle/>
          <a:p>
            <a:fld id="{BB6510E9-B6DB-4EBC-BFCD-060151FF31FD}" type="datetimeFigureOut">
              <a:rPr lang="en-US" smtClean="0"/>
              <a:t>13/04/2025</a:t>
            </a:fld>
            <a:endParaRPr lang="en-US"/>
          </a:p>
        </p:txBody>
      </p:sp>
      <p:sp>
        <p:nvSpPr>
          <p:cNvPr id="5" name="Footer Placeholder 4">
            <a:extLst>
              <a:ext uri="{FF2B5EF4-FFF2-40B4-BE49-F238E27FC236}">
                <a16:creationId xmlns:a16="http://schemas.microsoft.com/office/drawing/2014/main" id="{BE7BDAA2-6EE6-4D58-9936-62BD0B4F3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761A8-7DE0-4EEA-9801-4575C2109024}"/>
              </a:ext>
            </a:extLst>
          </p:cNvPr>
          <p:cNvSpPr>
            <a:spLocks noGrp="1"/>
          </p:cNvSpPr>
          <p:nvPr>
            <p:ph type="sldNum" sz="quarter" idx="12"/>
          </p:nvPr>
        </p:nvSpPr>
        <p:spPr/>
        <p:txBody>
          <a:bodyPr/>
          <a:lstStyle/>
          <a:p>
            <a:fld id="{3FE91342-BA0F-405E-8721-19E54970F6F2}" type="slidenum">
              <a:rPr lang="en-US" smtClean="0"/>
              <a:t>‹#›</a:t>
            </a:fld>
            <a:endParaRPr lang="en-US"/>
          </a:p>
        </p:txBody>
      </p:sp>
    </p:spTree>
    <p:extLst>
      <p:ext uri="{BB962C8B-B14F-4D97-AF65-F5344CB8AC3E}">
        <p14:creationId xmlns:p14="http://schemas.microsoft.com/office/powerpoint/2010/main" val="205211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745D-B308-4A89-A577-F1436BA39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33F284-0144-4703-BC4F-311B124320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9F787A-6E09-4C0E-84C8-A1A112350B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6946A-22DA-47FE-87AF-A323ACCE8098}"/>
              </a:ext>
            </a:extLst>
          </p:cNvPr>
          <p:cNvSpPr>
            <a:spLocks noGrp="1"/>
          </p:cNvSpPr>
          <p:nvPr>
            <p:ph type="dt" sz="half" idx="10"/>
          </p:nvPr>
        </p:nvSpPr>
        <p:spPr/>
        <p:txBody>
          <a:bodyPr/>
          <a:lstStyle/>
          <a:p>
            <a:fld id="{BB6510E9-B6DB-4EBC-BFCD-060151FF31FD}" type="datetimeFigureOut">
              <a:rPr lang="en-US" smtClean="0"/>
              <a:t>13/04/2025</a:t>
            </a:fld>
            <a:endParaRPr lang="en-US"/>
          </a:p>
        </p:txBody>
      </p:sp>
      <p:sp>
        <p:nvSpPr>
          <p:cNvPr id="6" name="Footer Placeholder 5">
            <a:extLst>
              <a:ext uri="{FF2B5EF4-FFF2-40B4-BE49-F238E27FC236}">
                <a16:creationId xmlns:a16="http://schemas.microsoft.com/office/drawing/2014/main" id="{B744F20C-2456-4852-8E8B-E10CA75BC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12F7FB-B64D-4D68-8CBB-2A41C068DE78}"/>
              </a:ext>
            </a:extLst>
          </p:cNvPr>
          <p:cNvSpPr>
            <a:spLocks noGrp="1"/>
          </p:cNvSpPr>
          <p:nvPr>
            <p:ph type="sldNum" sz="quarter" idx="12"/>
          </p:nvPr>
        </p:nvSpPr>
        <p:spPr/>
        <p:txBody>
          <a:bodyPr/>
          <a:lstStyle/>
          <a:p>
            <a:fld id="{3FE91342-BA0F-405E-8721-19E54970F6F2}" type="slidenum">
              <a:rPr lang="en-US" smtClean="0"/>
              <a:t>‹#›</a:t>
            </a:fld>
            <a:endParaRPr lang="en-US"/>
          </a:p>
        </p:txBody>
      </p:sp>
    </p:spTree>
    <p:extLst>
      <p:ext uri="{BB962C8B-B14F-4D97-AF65-F5344CB8AC3E}">
        <p14:creationId xmlns:p14="http://schemas.microsoft.com/office/powerpoint/2010/main" val="340243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44E9-52C1-4214-B295-2DE1AD175C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AF3417-7CF5-4B40-994F-B3BD281154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3D3BE4-9FE3-4286-9407-0845D71968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19D26B-B679-471A-8B6F-A4488B17BA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2FB572-6735-4C6E-8BA3-951499D184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7EB7E8-9CF4-4DAC-BB8C-2FF0D6FC5F3A}"/>
              </a:ext>
            </a:extLst>
          </p:cNvPr>
          <p:cNvSpPr>
            <a:spLocks noGrp="1"/>
          </p:cNvSpPr>
          <p:nvPr>
            <p:ph type="dt" sz="half" idx="10"/>
          </p:nvPr>
        </p:nvSpPr>
        <p:spPr/>
        <p:txBody>
          <a:bodyPr/>
          <a:lstStyle/>
          <a:p>
            <a:fld id="{BB6510E9-B6DB-4EBC-BFCD-060151FF31FD}" type="datetimeFigureOut">
              <a:rPr lang="en-US" smtClean="0"/>
              <a:t>13/04/2025</a:t>
            </a:fld>
            <a:endParaRPr lang="en-US"/>
          </a:p>
        </p:txBody>
      </p:sp>
      <p:sp>
        <p:nvSpPr>
          <p:cNvPr id="8" name="Footer Placeholder 7">
            <a:extLst>
              <a:ext uri="{FF2B5EF4-FFF2-40B4-BE49-F238E27FC236}">
                <a16:creationId xmlns:a16="http://schemas.microsoft.com/office/drawing/2014/main" id="{C21B8EDC-94FF-4B43-ACA5-B38730DBC8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0558A2-FC8A-4852-BF6A-33135EFD6EC1}"/>
              </a:ext>
            </a:extLst>
          </p:cNvPr>
          <p:cNvSpPr>
            <a:spLocks noGrp="1"/>
          </p:cNvSpPr>
          <p:nvPr>
            <p:ph type="sldNum" sz="quarter" idx="12"/>
          </p:nvPr>
        </p:nvSpPr>
        <p:spPr/>
        <p:txBody>
          <a:bodyPr/>
          <a:lstStyle/>
          <a:p>
            <a:fld id="{3FE91342-BA0F-405E-8721-19E54970F6F2}" type="slidenum">
              <a:rPr lang="en-US" smtClean="0"/>
              <a:t>‹#›</a:t>
            </a:fld>
            <a:endParaRPr lang="en-US"/>
          </a:p>
        </p:txBody>
      </p:sp>
    </p:spTree>
    <p:extLst>
      <p:ext uri="{BB962C8B-B14F-4D97-AF65-F5344CB8AC3E}">
        <p14:creationId xmlns:p14="http://schemas.microsoft.com/office/powerpoint/2010/main" val="208929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8FE1-3ACF-4D26-99F6-D0FAD9B1B5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39234D-C6D0-46BB-A4B6-3F6A3E103180}"/>
              </a:ext>
            </a:extLst>
          </p:cNvPr>
          <p:cNvSpPr>
            <a:spLocks noGrp="1"/>
          </p:cNvSpPr>
          <p:nvPr>
            <p:ph type="dt" sz="half" idx="10"/>
          </p:nvPr>
        </p:nvSpPr>
        <p:spPr/>
        <p:txBody>
          <a:bodyPr/>
          <a:lstStyle/>
          <a:p>
            <a:fld id="{BB6510E9-B6DB-4EBC-BFCD-060151FF31FD}" type="datetimeFigureOut">
              <a:rPr lang="en-US" smtClean="0"/>
              <a:t>13/04/2025</a:t>
            </a:fld>
            <a:endParaRPr lang="en-US"/>
          </a:p>
        </p:txBody>
      </p:sp>
      <p:sp>
        <p:nvSpPr>
          <p:cNvPr id="4" name="Footer Placeholder 3">
            <a:extLst>
              <a:ext uri="{FF2B5EF4-FFF2-40B4-BE49-F238E27FC236}">
                <a16:creationId xmlns:a16="http://schemas.microsoft.com/office/drawing/2014/main" id="{44B08600-0047-40C6-9793-2992C092BC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70B495-7586-4D37-AF1A-BFAC9D20BA6A}"/>
              </a:ext>
            </a:extLst>
          </p:cNvPr>
          <p:cNvSpPr>
            <a:spLocks noGrp="1"/>
          </p:cNvSpPr>
          <p:nvPr>
            <p:ph type="sldNum" sz="quarter" idx="12"/>
          </p:nvPr>
        </p:nvSpPr>
        <p:spPr/>
        <p:txBody>
          <a:bodyPr/>
          <a:lstStyle/>
          <a:p>
            <a:fld id="{3FE91342-BA0F-405E-8721-19E54970F6F2}" type="slidenum">
              <a:rPr lang="en-US" smtClean="0"/>
              <a:t>‹#›</a:t>
            </a:fld>
            <a:endParaRPr lang="en-US"/>
          </a:p>
        </p:txBody>
      </p:sp>
    </p:spTree>
    <p:extLst>
      <p:ext uri="{BB962C8B-B14F-4D97-AF65-F5344CB8AC3E}">
        <p14:creationId xmlns:p14="http://schemas.microsoft.com/office/powerpoint/2010/main" val="342327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0E82E-8696-4C6D-AAC5-E55E333B9C12}"/>
              </a:ext>
            </a:extLst>
          </p:cNvPr>
          <p:cNvSpPr>
            <a:spLocks noGrp="1"/>
          </p:cNvSpPr>
          <p:nvPr>
            <p:ph type="dt" sz="half" idx="10"/>
          </p:nvPr>
        </p:nvSpPr>
        <p:spPr/>
        <p:txBody>
          <a:bodyPr/>
          <a:lstStyle/>
          <a:p>
            <a:fld id="{BB6510E9-B6DB-4EBC-BFCD-060151FF31FD}" type="datetimeFigureOut">
              <a:rPr lang="en-US" smtClean="0"/>
              <a:t>13/04/2025</a:t>
            </a:fld>
            <a:endParaRPr lang="en-US"/>
          </a:p>
        </p:txBody>
      </p:sp>
      <p:sp>
        <p:nvSpPr>
          <p:cNvPr id="3" name="Footer Placeholder 2">
            <a:extLst>
              <a:ext uri="{FF2B5EF4-FFF2-40B4-BE49-F238E27FC236}">
                <a16:creationId xmlns:a16="http://schemas.microsoft.com/office/drawing/2014/main" id="{2D838D98-E6E4-4C52-A721-B790A92B45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5D2200-8E40-4338-8F8F-83F4DEAA287B}"/>
              </a:ext>
            </a:extLst>
          </p:cNvPr>
          <p:cNvSpPr>
            <a:spLocks noGrp="1"/>
          </p:cNvSpPr>
          <p:nvPr>
            <p:ph type="sldNum" sz="quarter" idx="12"/>
          </p:nvPr>
        </p:nvSpPr>
        <p:spPr/>
        <p:txBody>
          <a:bodyPr/>
          <a:lstStyle/>
          <a:p>
            <a:fld id="{3FE91342-BA0F-405E-8721-19E54970F6F2}" type="slidenum">
              <a:rPr lang="en-US" smtClean="0"/>
              <a:t>‹#›</a:t>
            </a:fld>
            <a:endParaRPr lang="en-US"/>
          </a:p>
        </p:txBody>
      </p:sp>
    </p:spTree>
    <p:extLst>
      <p:ext uri="{BB962C8B-B14F-4D97-AF65-F5344CB8AC3E}">
        <p14:creationId xmlns:p14="http://schemas.microsoft.com/office/powerpoint/2010/main" val="141761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B5B7-572F-4E35-8B37-CEA3B805C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A1B14B-C841-4AB4-955A-0EFD830E8E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26C30D-FD25-4A51-A3B7-62FC78359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F83E9-3580-4C20-B945-2FFF12D471C6}"/>
              </a:ext>
            </a:extLst>
          </p:cNvPr>
          <p:cNvSpPr>
            <a:spLocks noGrp="1"/>
          </p:cNvSpPr>
          <p:nvPr>
            <p:ph type="dt" sz="half" idx="10"/>
          </p:nvPr>
        </p:nvSpPr>
        <p:spPr/>
        <p:txBody>
          <a:bodyPr/>
          <a:lstStyle/>
          <a:p>
            <a:fld id="{BB6510E9-B6DB-4EBC-BFCD-060151FF31FD}" type="datetimeFigureOut">
              <a:rPr lang="en-US" smtClean="0"/>
              <a:t>13/04/2025</a:t>
            </a:fld>
            <a:endParaRPr lang="en-US"/>
          </a:p>
        </p:txBody>
      </p:sp>
      <p:sp>
        <p:nvSpPr>
          <p:cNvPr id="6" name="Footer Placeholder 5">
            <a:extLst>
              <a:ext uri="{FF2B5EF4-FFF2-40B4-BE49-F238E27FC236}">
                <a16:creationId xmlns:a16="http://schemas.microsoft.com/office/drawing/2014/main" id="{B987C072-CA94-4FFD-8B16-BCA91984B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E0E94-B3A3-4CA5-A251-349D96EA0E51}"/>
              </a:ext>
            </a:extLst>
          </p:cNvPr>
          <p:cNvSpPr>
            <a:spLocks noGrp="1"/>
          </p:cNvSpPr>
          <p:nvPr>
            <p:ph type="sldNum" sz="quarter" idx="12"/>
          </p:nvPr>
        </p:nvSpPr>
        <p:spPr/>
        <p:txBody>
          <a:bodyPr/>
          <a:lstStyle/>
          <a:p>
            <a:fld id="{3FE91342-BA0F-405E-8721-19E54970F6F2}" type="slidenum">
              <a:rPr lang="en-US" smtClean="0"/>
              <a:t>‹#›</a:t>
            </a:fld>
            <a:endParaRPr lang="en-US"/>
          </a:p>
        </p:txBody>
      </p:sp>
    </p:spTree>
    <p:extLst>
      <p:ext uri="{BB962C8B-B14F-4D97-AF65-F5344CB8AC3E}">
        <p14:creationId xmlns:p14="http://schemas.microsoft.com/office/powerpoint/2010/main" val="305067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FCE5-2D91-4B90-BE63-6EBC4D67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962805-4A40-42A7-8201-CB989B57DE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6E68B0-5754-4333-B37A-A741067E3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EC15F8-71CD-4D76-BAB8-3E90EC651A1E}"/>
              </a:ext>
            </a:extLst>
          </p:cNvPr>
          <p:cNvSpPr>
            <a:spLocks noGrp="1"/>
          </p:cNvSpPr>
          <p:nvPr>
            <p:ph type="dt" sz="half" idx="10"/>
          </p:nvPr>
        </p:nvSpPr>
        <p:spPr/>
        <p:txBody>
          <a:bodyPr/>
          <a:lstStyle/>
          <a:p>
            <a:fld id="{BB6510E9-B6DB-4EBC-BFCD-060151FF31FD}" type="datetimeFigureOut">
              <a:rPr lang="en-US" smtClean="0"/>
              <a:t>13/04/2025</a:t>
            </a:fld>
            <a:endParaRPr lang="en-US"/>
          </a:p>
        </p:txBody>
      </p:sp>
      <p:sp>
        <p:nvSpPr>
          <p:cNvPr id="6" name="Footer Placeholder 5">
            <a:extLst>
              <a:ext uri="{FF2B5EF4-FFF2-40B4-BE49-F238E27FC236}">
                <a16:creationId xmlns:a16="http://schemas.microsoft.com/office/drawing/2014/main" id="{7763FD31-BC32-4382-A678-740AC4EBF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0F03D-00EE-469D-8C4C-B6D3B7C0A839}"/>
              </a:ext>
            </a:extLst>
          </p:cNvPr>
          <p:cNvSpPr>
            <a:spLocks noGrp="1"/>
          </p:cNvSpPr>
          <p:nvPr>
            <p:ph type="sldNum" sz="quarter" idx="12"/>
          </p:nvPr>
        </p:nvSpPr>
        <p:spPr/>
        <p:txBody>
          <a:bodyPr/>
          <a:lstStyle/>
          <a:p>
            <a:fld id="{3FE91342-BA0F-405E-8721-19E54970F6F2}" type="slidenum">
              <a:rPr lang="en-US" smtClean="0"/>
              <a:t>‹#›</a:t>
            </a:fld>
            <a:endParaRPr lang="en-US"/>
          </a:p>
        </p:txBody>
      </p:sp>
    </p:spTree>
    <p:extLst>
      <p:ext uri="{BB962C8B-B14F-4D97-AF65-F5344CB8AC3E}">
        <p14:creationId xmlns:p14="http://schemas.microsoft.com/office/powerpoint/2010/main" val="376828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278E78-1C26-4EE6-8EBD-6E254BB81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16F1CE-48E9-4CE7-AE50-5B6E81A097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1412D-59A7-46B1-88C3-C679C6F3C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510E9-B6DB-4EBC-BFCD-060151FF31FD}" type="datetimeFigureOut">
              <a:rPr lang="en-US" smtClean="0"/>
              <a:t>13/04/2025</a:t>
            </a:fld>
            <a:endParaRPr lang="en-US"/>
          </a:p>
        </p:txBody>
      </p:sp>
      <p:sp>
        <p:nvSpPr>
          <p:cNvPr id="5" name="Footer Placeholder 4">
            <a:extLst>
              <a:ext uri="{FF2B5EF4-FFF2-40B4-BE49-F238E27FC236}">
                <a16:creationId xmlns:a16="http://schemas.microsoft.com/office/drawing/2014/main" id="{FF27A3F0-C93A-42BE-92DC-DB1334330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7CBEE5-F4BF-4DB0-9E8C-5759A8487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91342-BA0F-405E-8721-19E54970F6F2}" type="slidenum">
              <a:rPr lang="en-US" smtClean="0"/>
              <a:t>‹#›</a:t>
            </a:fld>
            <a:endParaRPr lang="en-US"/>
          </a:p>
        </p:txBody>
      </p:sp>
    </p:spTree>
    <p:extLst>
      <p:ext uri="{BB962C8B-B14F-4D97-AF65-F5344CB8AC3E}">
        <p14:creationId xmlns:p14="http://schemas.microsoft.com/office/powerpoint/2010/main" val="1563941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9.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7.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038B-A378-4713-B890-9A338D68D4C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089EA86-8AC2-4A21-A2E5-A0A0656F335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406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12625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4"/>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5"/>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pic>
        <p:nvPicPr>
          <p:cNvPr id="3" name="Picture 2"/>
          <p:cNvPicPr>
            <a:picLocks noChangeAspect="1"/>
          </p:cNvPicPr>
          <p:nvPr/>
        </p:nvPicPr>
        <p:blipFill>
          <a:blip r:embed="rId6"/>
          <a:stretch>
            <a:fillRect/>
          </a:stretch>
        </p:blipFill>
        <p:spPr>
          <a:xfrm>
            <a:off x="-15769" y="395034"/>
            <a:ext cx="12223539" cy="1097375"/>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243673" y="1887443"/>
            <a:ext cx="2751054" cy="232586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3209310" y="1887443"/>
            <a:ext cx="2751054" cy="232586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11">
            <a:extLst>
              <a:ext uri="{BEBA8EAE-BF5A-486C-A8C5-ECC9F3942E4B}">
                <a14:imgProps xmlns:a14="http://schemas.microsoft.com/office/drawing/2010/main">
                  <a14:imgLayer r:embed="rId12">
                    <a14:imgEffect>
                      <a14:saturation sat="300000"/>
                    </a14:imgEffect>
                  </a14:imgLayer>
                </a14:imgProps>
              </a:ext>
            </a:extLst>
          </a:blip>
          <a:stretch>
            <a:fillRect/>
          </a:stretch>
        </p:blipFill>
        <p:spPr>
          <a:xfrm>
            <a:off x="6174947" y="1887443"/>
            <a:ext cx="2766921" cy="2340014"/>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3">
            <a:extLst>
              <a:ext uri="{BEBA8EAE-BF5A-486C-A8C5-ECC9F3942E4B}">
                <a14:imgProps xmlns:a14="http://schemas.microsoft.com/office/drawing/2010/main">
                  <a14:imgLayer r:embed="rId14">
                    <a14:imgEffect>
                      <a14:saturation sat="300000"/>
                    </a14:imgEffect>
                  </a14:imgLayer>
                </a14:imgProps>
              </a:ext>
            </a:extLst>
          </a:blip>
          <a:stretch>
            <a:fillRect/>
          </a:stretch>
        </p:blipFill>
        <p:spPr>
          <a:xfrm>
            <a:off x="9156452" y="1887443"/>
            <a:ext cx="2754579" cy="2350561"/>
          </a:xfrm>
          <a:prstGeom prst="rect">
            <a:avLst/>
          </a:prstGeom>
          <a:ln>
            <a:noFill/>
          </a:ln>
          <a:effectLst>
            <a:outerShdw blurRad="292100" dist="139700" dir="2700000" algn="tl" rotWithShape="0">
              <a:srgbClr val="333333">
                <a:alpha val="65000"/>
              </a:srgbClr>
            </a:outerShdw>
          </a:effectLst>
        </p:spPr>
      </p:pic>
      <p:grpSp>
        <p:nvGrpSpPr>
          <p:cNvPr id="43" name="Group 42"/>
          <p:cNvGrpSpPr/>
          <p:nvPr/>
        </p:nvGrpSpPr>
        <p:grpSpPr>
          <a:xfrm>
            <a:off x="3854582" y="4605201"/>
            <a:ext cx="8072218" cy="1734173"/>
            <a:chOff x="3854582" y="4605201"/>
            <a:chExt cx="8072218" cy="1734173"/>
          </a:xfrm>
        </p:grpSpPr>
        <p:sp>
          <p:nvSpPr>
            <p:cNvPr id="40" name="矩形 26">
              <a:extLst>
                <a:ext uri="{FF2B5EF4-FFF2-40B4-BE49-F238E27FC236}">
                  <a16:creationId xmlns:a16="http://schemas.microsoft.com/office/drawing/2014/main" id="{902F907E-80C1-4F68-8630-618515348FFF}"/>
                </a:ext>
              </a:extLst>
            </p:cNvPr>
            <p:cNvSpPr/>
            <p:nvPr/>
          </p:nvSpPr>
          <p:spPr>
            <a:xfrm>
              <a:off x="3854582" y="4605201"/>
              <a:ext cx="8056449" cy="1734173"/>
            </a:xfrm>
            <a:prstGeom prst="rect">
              <a:avLst/>
            </a:prstGeom>
            <a:solidFill>
              <a:schemeClr val="bg1"/>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lumMod val="85000"/>
                    <a:lumOff val="15000"/>
                  </a:prstClr>
                </a:solidFill>
                <a:effectLst>
                  <a:outerShdw blurRad="381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sp>
          <p:nvSpPr>
            <p:cNvPr id="42" name="Rectangle 41"/>
            <p:cNvSpPr/>
            <p:nvPr/>
          </p:nvSpPr>
          <p:spPr>
            <a:xfrm>
              <a:off x="3870351" y="4787616"/>
              <a:ext cx="8056449" cy="1274195"/>
            </a:xfrm>
            <a:prstGeom prst="rect">
              <a:avLst/>
            </a:prstGeom>
          </p:spPr>
          <p:txBody>
            <a:bodyPr wrap="square">
              <a:spAutoFit/>
            </a:bodyPr>
            <a:lstStyle/>
            <a:p>
              <a:pPr algn="just">
                <a:lnSpc>
                  <a:spcPct val="120000"/>
                </a:lnSpc>
                <a:spcAft>
                  <a:spcPts val="0"/>
                </a:spcAft>
              </a:pPr>
              <a:r>
                <a:rPr lang="nl-NL" sz="3200" b="1" dirty="0">
                  <a:solidFill>
                    <a:schemeClr val="accent1"/>
                  </a:solidFill>
                  <a:latin typeface="Cambria" panose="02040503050406030204" pitchFamily="18" charset="0"/>
                  <a:ea typeface="Cambria" panose="02040503050406030204" pitchFamily="18" charset="0"/>
                </a:rPr>
                <a:t>Quan sát, nói tên các nhân vật trong tranh và kể lại điều em nhớ về các nhân vật.</a:t>
              </a:r>
              <a:endParaRPr lang="en-US" sz="2800" b="1" dirty="0">
                <a:solidFill>
                  <a:schemeClr val="accent1"/>
                </a:solidFill>
                <a:effectLst/>
                <a:latin typeface="Cambria" panose="02040503050406030204" pitchFamily="18" charset="0"/>
                <a:ea typeface="Cambria" panose="02040503050406030204" pitchFamily="18" charset="0"/>
              </a:endParaRPr>
            </a:p>
          </p:txBody>
        </p:sp>
      </p:grpSp>
      <p:pic>
        <p:nvPicPr>
          <p:cNvPr id="44" name="Picture 43"/>
          <p:cNvPicPr>
            <a:picLocks noChangeAspect="1"/>
          </p:cNvPicPr>
          <p:nvPr/>
        </p:nvPicPr>
        <p:blipFill>
          <a:blip r:embed="rId15"/>
          <a:stretch>
            <a:fillRect/>
          </a:stretch>
        </p:blipFill>
        <p:spPr>
          <a:xfrm>
            <a:off x="-197349" y="4423035"/>
            <a:ext cx="4249280" cy="2225233"/>
          </a:xfrm>
          <a:prstGeom prst="rect">
            <a:avLst/>
          </a:prstGeom>
        </p:spPr>
      </p:pic>
    </p:spTree>
    <p:extLst>
      <p:ext uri="{BB962C8B-B14F-4D97-AF65-F5344CB8AC3E}">
        <p14:creationId xmlns:p14="http://schemas.microsoft.com/office/powerpoint/2010/main" val="785550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12625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4"/>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5"/>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pic>
        <p:nvPicPr>
          <p:cNvPr id="3" name="Picture 2"/>
          <p:cNvPicPr>
            <a:picLocks noChangeAspect="1"/>
          </p:cNvPicPr>
          <p:nvPr/>
        </p:nvPicPr>
        <p:blipFill>
          <a:blip r:embed="rId6"/>
          <a:stretch>
            <a:fillRect/>
          </a:stretch>
        </p:blipFill>
        <p:spPr>
          <a:xfrm>
            <a:off x="-15769" y="395034"/>
            <a:ext cx="12223539" cy="1097375"/>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344714" y="2238761"/>
            <a:ext cx="3430355" cy="29001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4" name="Group 3"/>
          <p:cNvGrpSpPr/>
          <p:nvPr/>
        </p:nvGrpSpPr>
        <p:grpSpPr>
          <a:xfrm>
            <a:off x="3945929" y="2289581"/>
            <a:ext cx="7761869" cy="4401794"/>
            <a:chOff x="3945929" y="2289581"/>
            <a:chExt cx="7761869" cy="4401794"/>
          </a:xfrm>
        </p:grpSpPr>
        <p:sp>
          <p:nvSpPr>
            <p:cNvPr id="40" name="矩形 26">
              <a:extLst>
                <a:ext uri="{FF2B5EF4-FFF2-40B4-BE49-F238E27FC236}">
                  <a16:creationId xmlns:a16="http://schemas.microsoft.com/office/drawing/2014/main" id="{902F907E-80C1-4F68-8630-618515348FFF}"/>
                </a:ext>
              </a:extLst>
            </p:cNvPr>
            <p:cNvSpPr/>
            <p:nvPr/>
          </p:nvSpPr>
          <p:spPr>
            <a:xfrm>
              <a:off x="4013497" y="2289581"/>
              <a:ext cx="7694301" cy="3970131"/>
            </a:xfrm>
            <a:prstGeom prst="rect">
              <a:avLst/>
            </a:prstGeom>
            <a:solidFill>
              <a:schemeClr val="bg1"/>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lumMod val="85000"/>
                    <a:lumOff val="15000"/>
                  </a:prstClr>
                </a:solidFill>
                <a:effectLst>
                  <a:outerShdw blurRad="381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sp>
          <p:nvSpPr>
            <p:cNvPr id="2" name="Rectangle 1"/>
            <p:cNvSpPr/>
            <p:nvPr/>
          </p:nvSpPr>
          <p:spPr>
            <a:xfrm>
              <a:off x="4323846" y="2422755"/>
              <a:ext cx="7286171" cy="2308324"/>
            </a:xfrm>
            <a:prstGeom prst="rect">
              <a:avLst/>
            </a:prstGeom>
          </p:spPr>
          <p:txBody>
            <a:bodyPr wrap="square">
              <a:spAutoFit/>
            </a:bodyPr>
            <a:lstStyle/>
            <a:p>
              <a:pPr algn="just"/>
              <a:r>
                <a:rPr lang="en-US" sz="3600" b="1" i="0" dirty="0" err="1">
                  <a:solidFill>
                    <a:schemeClr val="accent1"/>
                  </a:solidFill>
                  <a:effectLst/>
                  <a:latin typeface="Cambria" panose="02040503050406030204" pitchFamily="18" charset="0"/>
                  <a:ea typeface="Cambria" panose="02040503050406030204" pitchFamily="18" charset="0"/>
                </a:rPr>
                <a:t>Châu</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chấu</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ra</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ngoài</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trời</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thấy</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bầu</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trời</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trong</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xanh</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không</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một</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gợn</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mây</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mặt</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trời</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tỏa</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nắng</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và</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châu</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chấu</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cảm</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thấy</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rất</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tuyệt</a:t>
              </a:r>
              <a:r>
                <a:rPr lang="en-US" sz="3600" b="1" i="0" dirty="0">
                  <a:solidFill>
                    <a:schemeClr val="accent1"/>
                  </a:solidFill>
                  <a:effectLst/>
                  <a:latin typeface="Cambria" panose="02040503050406030204" pitchFamily="18" charset="0"/>
                  <a:ea typeface="Cambria" panose="02040503050406030204" pitchFamily="18" charset="0"/>
                </a:rPr>
                <a:t> </a:t>
              </a:r>
              <a:r>
                <a:rPr lang="en-US" sz="3600" b="1" i="0" dirty="0" err="1">
                  <a:solidFill>
                    <a:schemeClr val="accent1"/>
                  </a:solidFill>
                  <a:effectLst/>
                  <a:latin typeface="Cambria" panose="02040503050406030204" pitchFamily="18" charset="0"/>
                  <a:ea typeface="Cambria" panose="02040503050406030204" pitchFamily="18" charset="0"/>
                </a:rPr>
                <a:t>vời</a:t>
              </a:r>
              <a:r>
                <a:rPr lang="en-US" sz="3600" b="1" i="0" dirty="0">
                  <a:solidFill>
                    <a:schemeClr val="accent1"/>
                  </a:solidFill>
                  <a:effectLst/>
                  <a:latin typeface="Cambria" panose="02040503050406030204" pitchFamily="18" charset="0"/>
                  <a:ea typeface="Cambria" panose="02040503050406030204" pitchFamily="18" charset="0"/>
                </a:rPr>
                <a:t>.</a:t>
              </a:r>
              <a:endParaRPr lang="en-US" sz="3600" b="1" dirty="0">
                <a:solidFill>
                  <a:schemeClr val="accent1"/>
                </a:solidFill>
                <a:latin typeface="Cambria" panose="02040503050406030204" pitchFamily="18" charset="0"/>
                <a:ea typeface="Cambria" panose="02040503050406030204" pitchFamily="18" charset="0"/>
              </a:endParaRPr>
            </a:p>
          </p:txBody>
        </p:sp>
        <p:pic>
          <p:nvPicPr>
            <p:cNvPr id="20" name="图片 23">
              <a:extLst>
                <a:ext uri="{FF2B5EF4-FFF2-40B4-BE49-F238E27FC236}">
                  <a16:creationId xmlns:a16="http://schemas.microsoft.com/office/drawing/2014/main" id="{09308D3A-2165-40FE-8793-F0275D348F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45929" y="4250743"/>
              <a:ext cx="2440632" cy="2440632"/>
            </a:xfrm>
            <a:prstGeom prst="rect">
              <a:avLst/>
            </a:prstGeom>
          </p:spPr>
        </p:pic>
      </p:grpSp>
    </p:spTree>
    <p:extLst>
      <p:ext uri="{BB962C8B-B14F-4D97-AF65-F5344CB8AC3E}">
        <p14:creationId xmlns:p14="http://schemas.microsoft.com/office/powerpoint/2010/main" val="3844581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12625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4"/>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5"/>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pic>
        <p:nvPicPr>
          <p:cNvPr id="3" name="Picture 2"/>
          <p:cNvPicPr>
            <a:picLocks noChangeAspect="1"/>
          </p:cNvPicPr>
          <p:nvPr/>
        </p:nvPicPr>
        <p:blipFill>
          <a:blip r:embed="rId6"/>
          <a:stretch>
            <a:fillRect/>
          </a:stretch>
        </p:blipFill>
        <p:spPr>
          <a:xfrm>
            <a:off x="-15769" y="395034"/>
            <a:ext cx="12223539" cy="1097375"/>
          </a:xfrm>
          <a:prstGeom prst="rect">
            <a:avLst/>
          </a:prstGeom>
        </p:spPr>
      </p:pic>
      <p:grpSp>
        <p:nvGrpSpPr>
          <p:cNvPr id="4" name="Group 3"/>
          <p:cNvGrpSpPr/>
          <p:nvPr/>
        </p:nvGrpSpPr>
        <p:grpSpPr>
          <a:xfrm>
            <a:off x="4013497" y="2289581"/>
            <a:ext cx="7694301" cy="2180819"/>
            <a:chOff x="4013497" y="2289581"/>
            <a:chExt cx="7694301" cy="2180819"/>
          </a:xfrm>
        </p:grpSpPr>
        <p:sp>
          <p:nvSpPr>
            <p:cNvPr id="40" name="矩形 26">
              <a:extLst>
                <a:ext uri="{FF2B5EF4-FFF2-40B4-BE49-F238E27FC236}">
                  <a16:creationId xmlns:a16="http://schemas.microsoft.com/office/drawing/2014/main" id="{902F907E-80C1-4F68-8630-618515348FFF}"/>
                </a:ext>
              </a:extLst>
            </p:cNvPr>
            <p:cNvSpPr/>
            <p:nvPr/>
          </p:nvSpPr>
          <p:spPr>
            <a:xfrm>
              <a:off x="4013497" y="2289581"/>
              <a:ext cx="7694301" cy="2180819"/>
            </a:xfrm>
            <a:prstGeom prst="rect">
              <a:avLst/>
            </a:prstGeom>
            <a:solidFill>
              <a:schemeClr val="bg1"/>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lumMod val="85000"/>
                    <a:lumOff val="15000"/>
                  </a:prstClr>
                </a:solidFill>
                <a:effectLst>
                  <a:outerShdw blurRad="381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sp>
          <p:nvSpPr>
            <p:cNvPr id="2" name="Rectangle 1"/>
            <p:cNvSpPr/>
            <p:nvPr/>
          </p:nvSpPr>
          <p:spPr>
            <a:xfrm>
              <a:off x="4323846" y="2422755"/>
              <a:ext cx="7286171" cy="1754326"/>
            </a:xfrm>
            <a:prstGeom prst="rect">
              <a:avLst/>
            </a:prstGeom>
          </p:spPr>
          <p:txBody>
            <a:bodyPr wrap="square">
              <a:spAutoFit/>
            </a:bodyPr>
            <a:lstStyle/>
            <a:p>
              <a:pPr lvl="0" algn="just"/>
              <a:r>
                <a:rPr lang="vi-VN" sz="3600" b="1" dirty="0">
                  <a:solidFill>
                    <a:schemeClr val="accent1"/>
                  </a:solidFill>
                  <a:latin typeface="Cambria" panose="02040503050406030204" pitchFamily="18" charset="0"/>
                  <a:ea typeface="Cambria" panose="02040503050406030204" pitchFamily="18" charset="0"/>
                </a:rPr>
                <a:t>Giun đất thích với những ngày mưa bụi và những vũng nước đục.</a:t>
              </a:r>
              <a:endParaRPr kumimoji="0" lang="en-US" sz="3600" b="1"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endParaRPr>
            </a:p>
          </p:txBody>
        </p:sp>
      </p:grpSp>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344713" y="2234846"/>
            <a:ext cx="3430355" cy="29040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165623" y="5543492"/>
            <a:ext cx="1095770" cy="1288201"/>
          </a:xfrm>
          <a:prstGeom prst="rect">
            <a:avLst/>
          </a:prstGeom>
        </p:spPr>
      </p:pic>
      <p:pic>
        <p:nvPicPr>
          <p:cNvPr id="15"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488409" y="5757682"/>
            <a:ext cx="1262743" cy="1081372"/>
          </a:xfrm>
          <a:prstGeom prst="rect">
            <a:avLst/>
          </a:prstGeom>
        </p:spPr>
      </p:pic>
      <p:pic>
        <p:nvPicPr>
          <p:cNvPr id="16"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1232426" y="4425268"/>
            <a:ext cx="950744" cy="2002973"/>
          </a:xfrm>
          <a:prstGeom prst="rect">
            <a:avLst/>
          </a:prstGeom>
        </p:spPr>
      </p:pic>
    </p:spTree>
    <p:extLst>
      <p:ext uri="{BB962C8B-B14F-4D97-AF65-F5344CB8AC3E}">
        <p14:creationId xmlns:p14="http://schemas.microsoft.com/office/powerpoint/2010/main" val="2393134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12625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4"/>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5"/>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pic>
        <p:nvPicPr>
          <p:cNvPr id="3" name="Picture 2"/>
          <p:cNvPicPr>
            <a:picLocks noChangeAspect="1"/>
          </p:cNvPicPr>
          <p:nvPr/>
        </p:nvPicPr>
        <p:blipFill>
          <a:blip r:embed="rId6"/>
          <a:stretch>
            <a:fillRect/>
          </a:stretch>
        </p:blipFill>
        <p:spPr>
          <a:xfrm>
            <a:off x="-15769" y="395034"/>
            <a:ext cx="12223539" cy="1097375"/>
          </a:xfrm>
          <a:prstGeom prst="rect">
            <a:avLst/>
          </a:prstGeom>
        </p:spPr>
      </p:pic>
      <p:grpSp>
        <p:nvGrpSpPr>
          <p:cNvPr id="7" name="Group 6"/>
          <p:cNvGrpSpPr/>
          <p:nvPr/>
        </p:nvGrpSpPr>
        <p:grpSpPr>
          <a:xfrm>
            <a:off x="254297" y="1857918"/>
            <a:ext cx="7694301" cy="2031911"/>
            <a:chOff x="254297" y="1857918"/>
            <a:chExt cx="7694301" cy="2031911"/>
          </a:xfrm>
        </p:grpSpPr>
        <p:sp>
          <p:nvSpPr>
            <p:cNvPr id="40" name="矩形 26">
              <a:extLst>
                <a:ext uri="{FF2B5EF4-FFF2-40B4-BE49-F238E27FC236}">
                  <a16:creationId xmlns:a16="http://schemas.microsoft.com/office/drawing/2014/main" id="{902F907E-80C1-4F68-8630-618515348FFF}"/>
                </a:ext>
              </a:extLst>
            </p:cNvPr>
            <p:cNvSpPr/>
            <p:nvPr/>
          </p:nvSpPr>
          <p:spPr>
            <a:xfrm>
              <a:off x="254297" y="1857918"/>
              <a:ext cx="7694301" cy="2031911"/>
            </a:xfrm>
            <a:prstGeom prst="rect">
              <a:avLst/>
            </a:prstGeom>
            <a:solidFill>
              <a:schemeClr val="bg1"/>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lumMod val="85000"/>
                    <a:lumOff val="15000"/>
                  </a:prstClr>
                </a:solidFill>
                <a:effectLst>
                  <a:outerShdw blurRad="381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sp>
          <p:nvSpPr>
            <p:cNvPr id="5" name="Rectangle 4"/>
            <p:cNvSpPr/>
            <p:nvPr/>
          </p:nvSpPr>
          <p:spPr>
            <a:xfrm>
              <a:off x="449942" y="1970049"/>
              <a:ext cx="7358743" cy="1754326"/>
            </a:xfrm>
            <a:prstGeom prst="rect">
              <a:avLst/>
            </a:prstGeom>
          </p:spPr>
          <p:txBody>
            <a:bodyPr wrap="square">
              <a:spAutoFit/>
            </a:bodyPr>
            <a:lstStyle/>
            <a:p>
              <a:pPr algn="just"/>
              <a:r>
                <a:rPr lang="vi-VN" sz="3600" b="1" i="0" dirty="0">
                  <a:solidFill>
                    <a:schemeClr val="accent1"/>
                  </a:solidFill>
                  <a:effectLst/>
                  <a:latin typeface="Cambria" panose="02040503050406030204" pitchFamily="18" charset="0"/>
                  <a:ea typeface="Cambria" panose="02040503050406030204" pitchFamily="18" charset="0"/>
                </a:rPr>
                <a:t>Châu chấu và giun đất gặp bác kiến đang chăm chỉ làm việc để hỏi về ngày đẹp là như thế nào.</a:t>
              </a:r>
              <a:endParaRPr lang="en-US" sz="3600" b="1" dirty="0">
                <a:solidFill>
                  <a:schemeClr val="accent1"/>
                </a:solidFill>
                <a:latin typeface="Cambria" panose="02040503050406030204" pitchFamily="18" charset="0"/>
                <a:ea typeface="Cambria" panose="02040503050406030204" pitchFamily="18"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8420015" y="1656303"/>
            <a:ext cx="3275257" cy="2769919"/>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9">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236956" y="3996768"/>
            <a:ext cx="3227703" cy="2754291"/>
          </a:xfrm>
          <a:prstGeom prst="rect">
            <a:avLst/>
          </a:prstGeom>
          <a:ln>
            <a:noFill/>
          </a:ln>
          <a:effectLst>
            <a:outerShdw blurRad="292100" dist="139700" dir="2700000" algn="tl" rotWithShape="0">
              <a:srgbClr val="333333">
                <a:alpha val="65000"/>
              </a:srgbClr>
            </a:outerShdw>
          </a:effectLst>
        </p:spPr>
      </p:pic>
      <p:grpSp>
        <p:nvGrpSpPr>
          <p:cNvPr id="16" name="Group 15"/>
          <p:cNvGrpSpPr/>
          <p:nvPr/>
        </p:nvGrpSpPr>
        <p:grpSpPr>
          <a:xfrm>
            <a:off x="3701615" y="4538353"/>
            <a:ext cx="7694301" cy="2031911"/>
            <a:chOff x="254297" y="1857918"/>
            <a:chExt cx="7694301" cy="2031911"/>
          </a:xfrm>
        </p:grpSpPr>
        <p:sp>
          <p:nvSpPr>
            <p:cNvPr id="17" name="矩形 26">
              <a:extLst>
                <a:ext uri="{FF2B5EF4-FFF2-40B4-BE49-F238E27FC236}">
                  <a16:creationId xmlns:a16="http://schemas.microsoft.com/office/drawing/2014/main" id="{902F907E-80C1-4F68-8630-618515348FFF}"/>
                </a:ext>
              </a:extLst>
            </p:cNvPr>
            <p:cNvSpPr/>
            <p:nvPr/>
          </p:nvSpPr>
          <p:spPr>
            <a:xfrm>
              <a:off x="254297" y="1857918"/>
              <a:ext cx="7694301" cy="2031911"/>
            </a:xfrm>
            <a:prstGeom prst="rect">
              <a:avLst/>
            </a:prstGeom>
            <a:solidFill>
              <a:schemeClr val="bg1"/>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lumMod val="85000"/>
                    <a:lumOff val="15000"/>
                  </a:prstClr>
                </a:solidFill>
                <a:effectLst>
                  <a:outerShdw blurRad="381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sp>
          <p:nvSpPr>
            <p:cNvPr id="18" name="Rectangle 17"/>
            <p:cNvSpPr/>
            <p:nvPr/>
          </p:nvSpPr>
          <p:spPr>
            <a:xfrm>
              <a:off x="422075" y="2031197"/>
              <a:ext cx="7358743" cy="1569660"/>
            </a:xfrm>
            <a:prstGeom prst="rect">
              <a:avLst/>
            </a:prstGeom>
          </p:spPr>
          <p:txBody>
            <a:bodyPr wrap="square">
              <a:spAutoFit/>
            </a:bodyPr>
            <a:lstStyle/>
            <a:p>
              <a:pPr algn="just"/>
              <a:r>
                <a:rPr lang="vi-VN" sz="3200" b="1" i="0" dirty="0">
                  <a:solidFill>
                    <a:schemeClr val="accent1"/>
                  </a:solidFill>
                  <a:effectLst/>
                  <a:latin typeface="Cambria" panose="02040503050406030204" pitchFamily="18" charset="0"/>
                  <a:ea typeface="Cambria" panose="02040503050406030204" pitchFamily="18" charset="0"/>
                </a:rPr>
                <a:t>Sau một ngày làm việc vất vả, bác kiến cảm thấy hôm nay là một ngày tuyệt vời và có thể nghỉ ngơi thoải mái.</a:t>
              </a:r>
              <a:endParaRPr lang="en-US" sz="3200" b="1" dirty="0">
                <a:solidFill>
                  <a:schemeClr val="accent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83778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12625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4"/>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5"/>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pic>
        <p:nvPicPr>
          <p:cNvPr id="2" name="Picture 1"/>
          <p:cNvPicPr>
            <a:picLocks noChangeAspect="1"/>
          </p:cNvPicPr>
          <p:nvPr/>
        </p:nvPicPr>
        <p:blipFill>
          <a:blip r:embed="rId6"/>
          <a:stretch>
            <a:fillRect/>
          </a:stretch>
        </p:blipFill>
        <p:spPr>
          <a:xfrm>
            <a:off x="-27963" y="453631"/>
            <a:ext cx="12247926" cy="1944793"/>
          </a:xfrm>
          <a:prstGeom prst="rect">
            <a:avLst/>
          </a:prstGeom>
        </p:spPr>
      </p:pic>
      <p:pic>
        <p:nvPicPr>
          <p:cNvPr id="25" name="Picture 24"/>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200130" y="1716217"/>
            <a:ext cx="2751054" cy="2325862"/>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9">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3165767" y="1716217"/>
            <a:ext cx="2751054" cy="2325862"/>
          </a:xfrm>
          <a:prstGeom prst="rect">
            <a:avLst/>
          </a:prstGeom>
          <a:ln>
            <a:noFill/>
          </a:ln>
          <a:effectLst>
            <a:outerShdw blurRad="292100" dist="139700" dir="2700000" algn="tl" rotWithShape="0">
              <a:srgbClr val="333333">
                <a:alpha val="65000"/>
              </a:srgbClr>
            </a:outerShdw>
          </a:effectLst>
        </p:spPr>
      </p:pic>
      <p:pic>
        <p:nvPicPr>
          <p:cNvPr id="27" name="Picture 26"/>
          <p:cNvPicPr>
            <a:picLocks noChangeAspect="1"/>
          </p:cNvPicPr>
          <p:nvPr/>
        </p:nvPicPr>
        <p:blipFill>
          <a:blip r:embed="rId11">
            <a:extLst>
              <a:ext uri="{BEBA8EAE-BF5A-486C-A8C5-ECC9F3942E4B}">
                <a14:imgProps xmlns:a14="http://schemas.microsoft.com/office/drawing/2010/main">
                  <a14:imgLayer r:embed="rId12">
                    <a14:imgEffect>
                      <a14:saturation sat="300000"/>
                    </a14:imgEffect>
                  </a14:imgLayer>
                </a14:imgProps>
              </a:ext>
            </a:extLst>
          </a:blip>
          <a:stretch>
            <a:fillRect/>
          </a:stretch>
        </p:blipFill>
        <p:spPr>
          <a:xfrm>
            <a:off x="6131404" y="1716217"/>
            <a:ext cx="2766921" cy="2340014"/>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3">
            <a:extLst>
              <a:ext uri="{BEBA8EAE-BF5A-486C-A8C5-ECC9F3942E4B}">
                <a14:imgProps xmlns:a14="http://schemas.microsoft.com/office/drawing/2010/main">
                  <a14:imgLayer r:embed="rId14">
                    <a14:imgEffect>
                      <a14:saturation sat="300000"/>
                    </a14:imgEffect>
                  </a14:imgLayer>
                </a14:imgProps>
              </a:ext>
            </a:extLst>
          </a:blip>
          <a:stretch>
            <a:fillRect/>
          </a:stretch>
        </p:blipFill>
        <p:spPr>
          <a:xfrm>
            <a:off x="9112909" y="1716217"/>
            <a:ext cx="2754579" cy="2350561"/>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200130" y="4223457"/>
            <a:ext cx="11667358" cy="2308964"/>
            <a:chOff x="200130" y="4223457"/>
            <a:chExt cx="11667358" cy="2308964"/>
          </a:xfrm>
        </p:grpSpPr>
        <p:sp>
          <p:nvSpPr>
            <p:cNvPr id="31" name="矩形 26">
              <a:extLst>
                <a:ext uri="{FF2B5EF4-FFF2-40B4-BE49-F238E27FC236}">
                  <a16:creationId xmlns:a16="http://schemas.microsoft.com/office/drawing/2014/main" id="{902F907E-80C1-4F68-8630-618515348FFF}"/>
                </a:ext>
              </a:extLst>
            </p:cNvPr>
            <p:cNvSpPr/>
            <p:nvPr/>
          </p:nvSpPr>
          <p:spPr>
            <a:xfrm>
              <a:off x="200130" y="4223457"/>
              <a:ext cx="11667358" cy="2308964"/>
            </a:xfrm>
            <a:prstGeom prst="rect">
              <a:avLst/>
            </a:prstGeom>
            <a:solidFill>
              <a:schemeClr val="bg1"/>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lumMod val="85000"/>
                    <a:lumOff val="15000"/>
                  </a:prstClr>
                </a:solidFill>
                <a:effectLst>
                  <a:outerShdw blurRad="381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sp>
          <p:nvSpPr>
            <p:cNvPr id="4" name="Rectangle 3"/>
            <p:cNvSpPr/>
            <p:nvPr/>
          </p:nvSpPr>
          <p:spPr>
            <a:xfrm>
              <a:off x="200130" y="4389299"/>
              <a:ext cx="11642395" cy="1754326"/>
            </a:xfrm>
            <a:prstGeom prst="rect">
              <a:avLst/>
            </a:prstGeom>
          </p:spPr>
          <p:txBody>
            <a:bodyPr wrap="square">
              <a:spAutoFit/>
            </a:bodyPr>
            <a:lstStyle/>
            <a:p>
              <a:pPr algn="just"/>
              <a:r>
                <a:rPr lang="en-US" sz="3600" b="1" dirty="0" err="1">
                  <a:solidFill>
                    <a:srgbClr val="000000"/>
                  </a:solidFill>
                  <a:latin typeface="Cambria" panose="02040503050406030204" pitchFamily="18" charset="0"/>
                  <a:ea typeface="Cambria" panose="02040503050406030204" pitchFamily="18" charset="0"/>
                </a:rPr>
                <a:t>Đoạn</a:t>
              </a:r>
              <a:r>
                <a:rPr lang="en-US" sz="3600" b="1" dirty="0">
                  <a:solidFill>
                    <a:srgbClr val="000000"/>
                  </a:solidFill>
                  <a:latin typeface="Cambria" panose="02040503050406030204" pitchFamily="18" charset="0"/>
                  <a:ea typeface="Cambria" panose="02040503050406030204" pitchFamily="18" charset="0"/>
                </a:rPr>
                <a:t> 1</a:t>
              </a:r>
              <a:r>
                <a:rPr lang="en-US" sz="3600" dirty="0">
                  <a:solidFill>
                    <a:srgbClr val="000000"/>
                  </a:solidFill>
                  <a:latin typeface="Cambria" panose="02040503050406030204" pitchFamily="18" charset="0"/>
                  <a:ea typeface="Cambria" panose="02040503050406030204" pitchFamily="18" charset="0"/>
                </a:rPr>
                <a:t>: </a:t>
              </a:r>
              <a:r>
                <a:rPr lang="vi-VN" sz="3600" b="0" i="0" dirty="0">
                  <a:solidFill>
                    <a:srgbClr val="FF0000"/>
                  </a:solidFill>
                  <a:effectLst/>
                  <a:latin typeface="Cambria" panose="02040503050406030204" pitchFamily="18" charset="0"/>
                  <a:ea typeface="Cambria" panose="02040503050406030204" pitchFamily="18" charset="0"/>
                </a:rPr>
                <a:t>Vào một buổi sáng sớm ánh nắng chan hòa, châu chấu nhảy lên gò phơi nắng. Nó búng chân tanh tách và bảo: “Một ngày tuyệt đẹp”.</a:t>
              </a:r>
              <a:endParaRPr lang="en-US" sz="3600" dirty="0">
                <a:solidFill>
                  <a:srgbClr val="FF0000"/>
                </a:solidFill>
                <a:latin typeface="Cambria" panose="02040503050406030204" pitchFamily="18" charset="0"/>
                <a:ea typeface="Cambria" panose="02040503050406030204" pitchFamily="18" charset="0"/>
              </a:endParaRPr>
            </a:p>
          </p:txBody>
        </p:sp>
      </p:grpSp>
      <p:grpSp>
        <p:nvGrpSpPr>
          <p:cNvPr id="35" name="Group 34"/>
          <p:cNvGrpSpPr/>
          <p:nvPr/>
        </p:nvGrpSpPr>
        <p:grpSpPr>
          <a:xfrm>
            <a:off x="208212" y="4232524"/>
            <a:ext cx="11667358" cy="2308964"/>
            <a:chOff x="200130" y="4223457"/>
            <a:chExt cx="11667358" cy="2308964"/>
          </a:xfrm>
        </p:grpSpPr>
        <p:sp>
          <p:nvSpPr>
            <p:cNvPr id="36" name="矩形 26">
              <a:extLst>
                <a:ext uri="{FF2B5EF4-FFF2-40B4-BE49-F238E27FC236}">
                  <a16:creationId xmlns:a16="http://schemas.microsoft.com/office/drawing/2014/main" id="{902F907E-80C1-4F68-8630-618515348FFF}"/>
                </a:ext>
              </a:extLst>
            </p:cNvPr>
            <p:cNvSpPr/>
            <p:nvPr/>
          </p:nvSpPr>
          <p:spPr>
            <a:xfrm>
              <a:off x="200130" y="4223457"/>
              <a:ext cx="11667358" cy="2308964"/>
            </a:xfrm>
            <a:prstGeom prst="rect">
              <a:avLst/>
            </a:prstGeom>
            <a:solidFill>
              <a:schemeClr val="bg1"/>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lumMod val="85000"/>
                    <a:lumOff val="15000"/>
                  </a:prstClr>
                </a:solidFill>
                <a:effectLst>
                  <a:outerShdw blurRad="381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sp>
          <p:nvSpPr>
            <p:cNvPr id="37" name="Rectangle 36"/>
            <p:cNvSpPr/>
            <p:nvPr/>
          </p:nvSpPr>
          <p:spPr>
            <a:xfrm>
              <a:off x="200130" y="4389299"/>
              <a:ext cx="11642395" cy="1938992"/>
            </a:xfrm>
            <a:prstGeom prst="rect">
              <a:avLst/>
            </a:prstGeom>
          </p:spPr>
          <p:txBody>
            <a:bodyPr wrap="square">
              <a:spAutoFit/>
            </a:bodyPr>
            <a:lstStyle/>
            <a:p>
              <a:pPr algn="just"/>
              <a:r>
                <a:rPr lang="en-US" sz="3000" b="1" dirty="0" err="1">
                  <a:solidFill>
                    <a:srgbClr val="000000"/>
                  </a:solidFill>
                  <a:latin typeface="Cambria" panose="02040503050406030204" pitchFamily="18" charset="0"/>
                  <a:ea typeface="Cambria" panose="02040503050406030204" pitchFamily="18" charset="0"/>
                </a:rPr>
                <a:t>Đoạn</a:t>
              </a:r>
              <a:r>
                <a:rPr lang="en-US" sz="3000" b="1" dirty="0">
                  <a:solidFill>
                    <a:srgbClr val="000000"/>
                  </a:solidFill>
                  <a:latin typeface="Cambria" panose="02040503050406030204" pitchFamily="18" charset="0"/>
                  <a:ea typeface="Cambria" panose="02040503050406030204" pitchFamily="18" charset="0"/>
                </a:rPr>
                <a:t> 2</a:t>
              </a:r>
              <a:r>
                <a:rPr lang="en-US" sz="3000" dirty="0">
                  <a:solidFill>
                    <a:srgbClr val="000000"/>
                  </a:solidFill>
                  <a:latin typeface="Cambria" panose="02040503050406030204" pitchFamily="18" charset="0"/>
                  <a:ea typeface="Cambria" panose="02040503050406030204" pitchFamily="18" charset="0"/>
                </a:rPr>
                <a:t>: </a:t>
              </a:r>
              <a:r>
                <a:rPr lang="vi-VN" sz="3000" b="0" i="0" dirty="0">
                  <a:solidFill>
                    <a:srgbClr val="FF0000"/>
                  </a:solidFill>
                  <a:effectLst/>
                  <a:latin typeface="Cambria" panose="02040503050406030204" pitchFamily="18" charset="0"/>
                  <a:ea typeface="Cambria" panose="02040503050406030204" pitchFamily="18" charset="0"/>
                </a:rPr>
                <a:t>Giun đất lại thốt lên: “Thật khó chịu” và cố rúc đầu sâu thêm vào lớp đất khô. Châu chấu phản bác lại giun đất “Thế là thế nào? Trên trời không một gợn mây, mặt trời tỏa nắng huy hoàng”. Giun đất cãi lại “Không! Mưa bụi và những vũng nước đục mới là một ngày tuyệt đẹp”.</a:t>
              </a:r>
              <a:endParaRPr lang="en-US" sz="3000" dirty="0">
                <a:solidFill>
                  <a:srgbClr val="FF0000"/>
                </a:solidFill>
                <a:latin typeface="Cambria" panose="02040503050406030204" pitchFamily="18" charset="0"/>
                <a:ea typeface="Cambria" panose="02040503050406030204" pitchFamily="18" charset="0"/>
              </a:endParaRPr>
            </a:p>
          </p:txBody>
        </p:sp>
      </p:grpSp>
      <p:grpSp>
        <p:nvGrpSpPr>
          <p:cNvPr id="38" name="Group 37"/>
          <p:cNvGrpSpPr/>
          <p:nvPr/>
        </p:nvGrpSpPr>
        <p:grpSpPr>
          <a:xfrm>
            <a:off x="200130" y="4223457"/>
            <a:ext cx="11667358" cy="2308964"/>
            <a:chOff x="200130" y="4223457"/>
            <a:chExt cx="11667358" cy="2308964"/>
          </a:xfrm>
        </p:grpSpPr>
        <p:sp>
          <p:nvSpPr>
            <p:cNvPr id="39" name="矩形 26">
              <a:extLst>
                <a:ext uri="{FF2B5EF4-FFF2-40B4-BE49-F238E27FC236}">
                  <a16:creationId xmlns:a16="http://schemas.microsoft.com/office/drawing/2014/main" id="{902F907E-80C1-4F68-8630-618515348FFF}"/>
                </a:ext>
              </a:extLst>
            </p:cNvPr>
            <p:cNvSpPr/>
            <p:nvPr/>
          </p:nvSpPr>
          <p:spPr>
            <a:xfrm>
              <a:off x="200130" y="4223457"/>
              <a:ext cx="11667358" cy="2308964"/>
            </a:xfrm>
            <a:prstGeom prst="rect">
              <a:avLst/>
            </a:prstGeom>
            <a:solidFill>
              <a:schemeClr val="bg1"/>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lumMod val="85000"/>
                    <a:lumOff val="15000"/>
                  </a:prstClr>
                </a:solidFill>
                <a:effectLst>
                  <a:outerShdw blurRad="381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sp>
          <p:nvSpPr>
            <p:cNvPr id="41" name="Rectangle 40"/>
            <p:cNvSpPr/>
            <p:nvPr/>
          </p:nvSpPr>
          <p:spPr>
            <a:xfrm>
              <a:off x="200130" y="4389299"/>
              <a:ext cx="11642395" cy="1815882"/>
            </a:xfrm>
            <a:prstGeom prst="rect">
              <a:avLst/>
            </a:prstGeom>
          </p:spPr>
          <p:txBody>
            <a:bodyPr wrap="square">
              <a:spAutoFit/>
            </a:bodyPr>
            <a:lstStyle/>
            <a:p>
              <a:pPr algn="just"/>
              <a:r>
                <a:rPr lang="en-US" sz="2800" b="1" dirty="0" err="1">
                  <a:solidFill>
                    <a:srgbClr val="000000"/>
                  </a:solidFill>
                  <a:latin typeface="Cambria" panose="02040503050406030204" pitchFamily="18" charset="0"/>
                  <a:ea typeface="Cambria" panose="02040503050406030204" pitchFamily="18" charset="0"/>
                </a:rPr>
                <a:t>Đoạn</a:t>
              </a:r>
              <a:r>
                <a:rPr lang="en-US" sz="2800" b="1" dirty="0">
                  <a:solidFill>
                    <a:srgbClr val="000000"/>
                  </a:solidFill>
                  <a:latin typeface="Cambria" panose="02040503050406030204" pitchFamily="18" charset="0"/>
                  <a:ea typeface="Cambria" panose="02040503050406030204" pitchFamily="18" charset="0"/>
                </a:rPr>
                <a:t> 3</a:t>
              </a:r>
              <a:r>
                <a:rPr lang="en-US" sz="2800" dirty="0">
                  <a:solidFill>
                    <a:srgbClr val="000000"/>
                  </a:solidFill>
                  <a:latin typeface="Cambria" panose="02040503050406030204" pitchFamily="18" charset="0"/>
                  <a:ea typeface="Cambria" panose="02040503050406030204" pitchFamily="18" charset="0"/>
                </a:rPr>
                <a:t>: </a:t>
              </a:r>
              <a:r>
                <a:rPr lang="vi-VN" sz="2800" b="0" i="0" dirty="0">
                  <a:solidFill>
                    <a:srgbClr val="FF0000"/>
                  </a:solidFill>
                  <a:effectLst/>
                  <a:latin typeface="Cambria" panose="02040503050406030204" pitchFamily="18" charset="0"/>
                  <a:ea typeface="Cambria" panose="02040503050406030204" pitchFamily="18" charset="0"/>
                </a:rPr>
                <a:t>Châu chấu không đồng ý với giun đất và chúng quyết định đi hỏi mọi người. Vừa hay lúc đó gặp bác kiến tha nhành thông đi qua, dừng lại nghỉ ngơi. Châu chấu liền hỏi kiến xem hôm nay là một ngày tuyệt đẹp hay đáng ghét. Kiến lau mồ hôi và hẹn chúng câu trả lời sau khi mặt trời lặn.</a:t>
              </a:r>
              <a:endParaRPr lang="en-US" sz="2800" dirty="0">
                <a:solidFill>
                  <a:srgbClr val="FF0000"/>
                </a:solidFill>
                <a:latin typeface="Cambria" panose="02040503050406030204" pitchFamily="18" charset="0"/>
                <a:ea typeface="Cambria" panose="02040503050406030204" pitchFamily="18" charset="0"/>
              </a:endParaRPr>
            </a:p>
          </p:txBody>
        </p:sp>
      </p:grpSp>
      <p:grpSp>
        <p:nvGrpSpPr>
          <p:cNvPr id="42" name="Group 41"/>
          <p:cNvGrpSpPr/>
          <p:nvPr/>
        </p:nvGrpSpPr>
        <p:grpSpPr>
          <a:xfrm>
            <a:off x="208212" y="4248156"/>
            <a:ext cx="11667358" cy="2324596"/>
            <a:chOff x="200130" y="4223457"/>
            <a:chExt cx="11667358" cy="2324596"/>
          </a:xfrm>
        </p:grpSpPr>
        <p:sp>
          <p:nvSpPr>
            <p:cNvPr id="43" name="矩形 26">
              <a:extLst>
                <a:ext uri="{FF2B5EF4-FFF2-40B4-BE49-F238E27FC236}">
                  <a16:creationId xmlns:a16="http://schemas.microsoft.com/office/drawing/2014/main" id="{902F907E-80C1-4F68-8630-618515348FFF}"/>
                </a:ext>
              </a:extLst>
            </p:cNvPr>
            <p:cNvSpPr/>
            <p:nvPr/>
          </p:nvSpPr>
          <p:spPr>
            <a:xfrm>
              <a:off x="200130" y="4223457"/>
              <a:ext cx="11667358" cy="2308964"/>
            </a:xfrm>
            <a:prstGeom prst="rect">
              <a:avLst/>
            </a:prstGeom>
            <a:solidFill>
              <a:schemeClr val="bg1"/>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lumMod val="85000"/>
                    <a:lumOff val="15000"/>
                  </a:prstClr>
                </a:solidFill>
                <a:effectLst>
                  <a:outerShdw blurRad="381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sp>
          <p:nvSpPr>
            <p:cNvPr id="44" name="Rectangle 43"/>
            <p:cNvSpPr/>
            <p:nvPr/>
          </p:nvSpPr>
          <p:spPr>
            <a:xfrm>
              <a:off x="200130" y="4239729"/>
              <a:ext cx="11642395" cy="2308324"/>
            </a:xfrm>
            <a:prstGeom prst="rect">
              <a:avLst/>
            </a:prstGeom>
          </p:spPr>
          <p:txBody>
            <a:bodyPr wrap="square">
              <a:spAutoFit/>
            </a:bodyPr>
            <a:lstStyle/>
            <a:p>
              <a:pPr algn="just"/>
              <a:r>
                <a:rPr lang="en-US" sz="3600" b="1" dirty="0" err="1">
                  <a:solidFill>
                    <a:srgbClr val="000000"/>
                  </a:solidFill>
                  <a:latin typeface="Cambria" panose="02040503050406030204" pitchFamily="18" charset="0"/>
                  <a:ea typeface="Cambria" panose="02040503050406030204" pitchFamily="18" charset="0"/>
                </a:rPr>
                <a:t>Đoạn</a:t>
              </a:r>
              <a:r>
                <a:rPr lang="en-US" sz="3600" b="1" dirty="0">
                  <a:solidFill>
                    <a:srgbClr val="000000"/>
                  </a:solidFill>
                  <a:latin typeface="Cambria" panose="02040503050406030204" pitchFamily="18" charset="0"/>
                  <a:ea typeface="Cambria" panose="02040503050406030204" pitchFamily="18" charset="0"/>
                </a:rPr>
                <a:t> 4</a:t>
              </a:r>
              <a:r>
                <a:rPr lang="en-US" sz="3600" dirty="0">
                  <a:solidFill>
                    <a:srgbClr val="000000"/>
                  </a:solidFill>
                  <a:latin typeface="Cambria" panose="02040503050406030204" pitchFamily="18" charset="0"/>
                  <a:ea typeface="Cambria" panose="02040503050406030204" pitchFamily="18" charset="0"/>
                </a:rPr>
                <a:t>: </a:t>
              </a:r>
              <a:r>
                <a:rPr lang="vi-VN" sz="3600" b="0" i="0" dirty="0">
                  <a:solidFill>
                    <a:srgbClr val="FF0000"/>
                  </a:solidFill>
                  <a:effectLst/>
                  <a:latin typeface="Cambria" panose="02040503050406030204" pitchFamily="18" charset="0"/>
                  <a:ea typeface="Cambria" panose="02040503050406030204" pitchFamily="18" charset="0"/>
                </a:rPr>
                <a:t>Sau khi mặt trời lặn, châu chấu và giun đất đi đến tổ kiến để hỏi lại. Bác kiến đáp: “Hôm nay là một ngày tuyệt đẹp! Tôi đã làm việc rất tốt và bây giờ có thể nghỉ ngơi thoải mái.”</a:t>
              </a:r>
              <a:endParaRPr lang="en-US" sz="3600" dirty="0">
                <a:solidFill>
                  <a:srgbClr val="FF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65831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ircle(in)">
                                      <p:cBhvr>
                                        <p:cTn id="14" dur="2000"/>
                                        <p:tgtEl>
                                          <p:spTgt spid="25"/>
                                        </p:tgtEl>
                                      </p:cBhvr>
                                    </p:animEffect>
                                  </p:childTnLst>
                                </p:cTn>
                              </p:par>
                              <p:par>
                                <p:cTn id="15" presetID="6"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par>
                                <p:cTn id="18" presetID="6" presetClass="entr" presetSubtype="16"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circle(in)">
                                      <p:cBhvr>
                                        <p:cTn id="20" dur="2000"/>
                                        <p:tgtEl>
                                          <p:spTgt spid="27"/>
                                        </p:tgtEl>
                                      </p:cBhvr>
                                    </p:animEffect>
                                  </p:childTnLst>
                                </p:cTn>
                              </p:par>
                              <p:par>
                                <p:cTn id="21" presetID="6" presetClass="entr" presetSubtype="16"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ircle(in)">
                                      <p:cBhvr>
                                        <p:cTn id="23" dur="2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8" name="图片 7">
            <a:extLst>
              <a:ext uri="{FF2B5EF4-FFF2-40B4-BE49-F238E27FC236}">
                <a16:creationId xmlns:a16="http://schemas.microsoft.com/office/drawing/2014/main" id="{02F1AEF5-2BFD-4979-9ECC-DCDD42767BB1}"/>
              </a:ext>
            </a:extLst>
          </p:cNvPr>
          <p:cNvPicPr>
            <a:picLocks noChangeAspect="1"/>
          </p:cNvPicPr>
          <p:nvPr/>
        </p:nvPicPr>
        <p:blipFill>
          <a:blip r:embed="rId3" cstate="print">
            <a:extLst>
              <a:ext uri="{28A0092B-C50C-407E-A947-70E740481C1C}">
                <a14:useLocalDpi xmlns:a14="http://schemas.microsoft.com/office/drawing/2010/main" val="0"/>
              </a:ext>
            </a:extLst>
          </a:blip>
          <a:srcRect l="1492" t="20190" b="18095"/>
          <a:stretch>
            <a:fillRect/>
          </a:stretch>
        </p:blipFill>
        <p:spPr>
          <a:xfrm>
            <a:off x="1563188" y="427826"/>
            <a:ext cx="8752114" cy="5483117"/>
          </a:xfrm>
          <a:custGeom>
            <a:avLst/>
            <a:gdLst>
              <a:gd name="connsiteX0" fmla="*/ 0 w 6755674"/>
              <a:gd name="connsiteY0" fmla="*/ 0 h 4232366"/>
              <a:gd name="connsiteX1" fmla="*/ 6755674 w 6755674"/>
              <a:gd name="connsiteY1" fmla="*/ 0 h 4232366"/>
              <a:gd name="connsiteX2" fmla="*/ 6755674 w 6755674"/>
              <a:gd name="connsiteY2" fmla="*/ 4232366 h 4232366"/>
              <a:gd name="connsiteX3" fmla="*/ 0 w 6755674"/>
              <a:gd name="connsiteY3" fmla="*/ 4232366 h 4232366"/>
            </a:gdLst>
            <a:ahLst/>
            <a:cxnLst>
              <a:cxn ang="0">
                <a:pos x="connsiteX0" y="connsiteY0"/>
              </a:cxn>
              <a:cxn ang="0">
                <a:pos x="connsiteX1" y="connsiteY1"/>
              </a:cxn>
              <a:cxn ang="0">
                <a:pos x="connsiteX2" y="connsiteY2"/>
              </a:cxn>
              <a:cxn ang="0">
                <a:pos x="connsiteX3" y="connsiteY3"/>
              </a:cxn>
            </a:cxnLst>
            <a:rect l="l" t="t" r="r" b="b"/>
            <a:pathLst>
              <a:path w="6755674" h="4232366">
                <a:moveTo>
                  <a:pt x="0" y="0"/>
                </a:moveTo>
                <a:lnTo>
                  <a:pt x="6755674" y="0"/>
                </a:lnTo>
                <a:lnTo>
                  <a:pt x="6755674" y="4232366"/>
                </a:lnTo>
                <a:lnTo>
                  <a:pt x="0" y="4232366"/>
                </a:lnTo>
                <a:close/>
              </a:path>
            </a:pathLst>
          </a:custGeom>
        </p:spPr>
      </p:pic>
      <p:pic>
        <p:nvPicPr>
          <p:cNvPr id="3" name="Picture 2"/>
          <p:cNvPicPr>
            <a:picLocks noChangeAspect="1"/>
          </p:cNvPicPr>
          <p:nvPr/>
        </p:nvPicPr>
        <p:blipFill>
          <a:blip r:embed="rId4"/>
          <a:stretch>
            <a:fillRect/>
          </a:stretch>
        </p:blipFill>
        <p:spPr>
          <a:xfrm>
            <a:off x="2857450" y="2087250"/>
            <a:ext cx="6163590" cy="2164268"/>
          </a:xfrm>
          <a:prstGeom prst="rect">
            <a:avLst/>
          </a:prstGeom>
        </p:spPr>
      </p:pic>
    </p:spTree>
    <p:extLst>
      <p:ext uri="{BB962C8B-B14F-4D97-AF65-F5344CB8AC3E}">
        <p14:creationId xmlns:p14="http://schemas.microsoft.com/office/powerpoint/2010/main" val="3275316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12625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4"/>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5"/>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pic>
        <p:nvPicPr>
          <p:cNvPr id="24" name="Picture 23">
            <a:extLst>
              <a:ext uri="{FF2B5EF4-FFF2-40B4-BE49-F238E27FC236}">
                <a16:creationId xmlns:a16="http://schemas.microsoft.com/office/drawing/2014/main" id="{DEE632FD-05A9-E158-4442-E4937947F7A0}"/>
              </a:ext>
            </a:extLst>
          </p:cNvPr>
          <p:cNvPicPr>
            <a:picLocks noChangeAspect="1"/>
          </p:cNvPicPr>
          <p:nvPr/>
        </p:nvPicPr>
        <p:blipFill>
          <a:blip r:embed="rId6"/>
          <a:stretch>
            <a:fillRect/>
          </a:stretch>
        </p:blipFill>
        <p:spPr>
          <a:xfrm>
            <a:off x="2691089" y="312429"/>
            <a:ext cx="6809822" cy="1347333"/>
          </a:xfrm>
          <a:prstGeom prst="rect">
            <a:avLst/>
          </a:prstGeom>
        </p:spPr>
      </p:pic>
      <p:sp>
        <p:nvSpPr>
          <p:cNvPr id="32" name="TextBox 31">
            <a:extLst>
              <a:ext uri="{FF2B5EF4-FFF2-40B4-BE49-F238E27FC236}">
                <a16:creationId xmlns:a16="http://schemas.microsoft.com/office/drawing/2014/main" id="{31C6F62E-1027-8F53-5E4C-0ACE5D039D2B}"/>
              </a:ext>
            </a:extLst>
          </p:cNvPr>
          <p:cNvSpPr txBox="1"/>
          <p:nvPr/>
        </p:nvSpPr>
        <p:spPr>
          <a:xfrm>
            <a:off x="1186258" y="2664841"/>
            <a:ext cx="7181328" cy="646331"/>
          </a:xfrm>
          <a:prstGeom prst="rect">
            <a:avLst/>
          </a:prstGeom>
          <a:solidFill>
            <a:schemeClr val="bg1"/>
          </a:solidFill>
          <a:ln w="28575">
            <a:solidFill>
              <a:srgbClr val="DB3A76"/>
            </a:solidFill>
          </a:ln>
        </p:spPr>
        <p:txBody>
          <a:bodyPr wrap="square" rtlCol="0">
            <a:spAutoFit/>
          </a:bodyPr>
          <a:lstStyle/>
          <a:p>
            <a:pPr lvl="0" algn="ctr">
              <a:defRPr/>
            </a:pPr>
            <a:r>
              <a:rPr lang="pt-BR" sz="3600" b="1" kern="0" dirty="0">
                <a:solidFill>
                  <a:srgbClr val="FF0066"/>
                </a:solidFill>
                <a:latin typeface="Cambria" panose="02040503050406030204" pitchFamily="18" charset="0"/>
                <a:cs typeface="Times New Roman" pitchFamily="18" charset="0"/>
              </a:rPr>
              <a:t>Chia sẻ bài học với người thân</a:t>
            </a:r>
            <a:endParaRPr lang="vi-VN" sz="2800" kern="0" dirty="0">
              <a:solidFill>
                <a:srgbClr val="FF0066"/>
              </a:solidFill>
              <a:latin typeface="Cambria" panose="02040503050406030204" pitchFamily="18" charset="0"/>
            </a:endParaRPr>
          </a:p>
        </p:txBody>
      </p:sp>
      <p:sp>
        <p:nvSpPr>
          <p:cNvPr id="33" name="TextBox 32">
            <a:extLst>
              <a:ext uri="{FF2B5EF4-FFF2-40B4-BE49-F238E27FC236}">
                <a16:creationId xmlns:a16="http://schemas.microsoft.com/office/drawing/2014/main" id="{531E6CE7-5981-AB1A-4B04-E5534C79E31D}"/>
              </a:ext>
            </a:extLst>
          </p:cNvPr>
          <p:cNvSpPr txBox="1"/>
          <p:nvPr/>
        </p:nvSpPr>
        <p:spPr>
          <a:xfrm>
            <a:off x="4924970" y="4163133"/>
            <a:ext cx="7181328" cy="646331"/>
          </a:xfrm>
          <a:prstGeom prst="rect">
            <a:avLst/>
          </a:prstGeom>
          <a:solidFill>
            <a:schemeClr val="bg1"/>
          </a:solidFill>
          <a:ln w="28575">
            <a:solidFill>
              <a:srgbClr val="DB3A76"/>
            </a:solidFill>
          </a:ln>
        </p:spPr>
        <p:txBody>
          <a:bodyPr wrap="square" rtlCol="0">
            <a:spAutoFit/>
          </a:bodyPr>
          <a:lstStyle/>
          <a:p>
            <a:pPr lvl="0" algn="ctr">
              <a:defRPr/>
            </a:pPr>
            <a:r>
              <a:rPr lang="pt-BR" sz="3600" b="1" kern="0" dirty="0">
                <a:solidFill>
                  <a:srgbClr val="FF0066"/>
                </a:solidFill>
                <a:latin typeface="Cambria" panose="02040503050406030204" pitchFamily="18" charset="0"/>
                <a:cs typeface="Times New Roman" pitchFamily="18" charset="0"/>
              </a:rPr>
              <a:t>Chuẩn bị bài tiếp theo</a:t>
            </a:r>
            <a:endParaRPr lang="vi-VN" sz="2800" kern="0" dirty="0">
              <a:solidFill>
                <a:srgbClr val="FF0066"/>
              </a:solidFill>
              <a:latin typeface="Cambria" panose="02040503050406030204" pitchFamily="18" charset="0"/>
            </a:endParaRPr>
          </a:p>
        </p:txBody>
      </p:sp>
      <p:pic>
        <p:nvPicPr>
          <p:cNvPr id="47" name="图片 6">
            <a:extLst>
              <a:ext uri="{FF2B5EF4-FFF2-40B4-BE49-F238E27FC236}">
                <a16:creationId xmlns:a16="http://schemas.microsoft.com/office/drawing/2014/main" id="{245EE5CF-164A-4243-BC1A-2F58699E27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569" y="4193899"/>
            <a:ext cx="4972968" cy="4545510"/>
          </a:xfrm>
          <a:prstGeom prst="rect">
            <a:avLst/>
          </a:prstGeom>
          <a:effectLst>
            <a:outerShdw blurRad="63500" algn="ctr" rotWithShape="0">
              <a:prstClr val="black">
                <a:alpha val="40000"/>
              </a:prstClr>
            </a:outerShdw>
          </a:effectLst>
        </p:spPr>
      </p:pic>
      <p:pic>
        <p:nvPicPr>
          <p:cNvPr id="3" name="Picture 2"/>
          <p:cNvPicPr>
            <a:picLocks noChangeAspect="1"/>
          </p:cNvPicPr>
          <p:nvPr/>
        </p:nvPicPr>
        <p:blipFill>
          <a:blip r:embed="rId8"/>
          <a:stretch>
            <a:fillRect/>
          </a:stretch>
        </p:blipFill>
        <p:spPr>
          <a:xfrm>
            <a:off x="-32524" y="1295868"/>
            <a:ext cx="1914310" cy="2164268"/>
          </a:xfrm>
          <a:prstGeom prst="rect">
            <a:avLst/>
          </a:prstGeom>
        </p:spPr>
      </p:pic>
      <p:pic>
        <p:nvPicPr>
          <p:cNvPr id="5" name="Picture 4"/>
          <p:cNvPicPr>
            <a:picLocks noChangeAspect="1"/>
          </p:cNvPicPr>
          <p:nvPr/>
        </p:nvPicPr>
        <p:blipFill>
          <a:blip r:embed="rId9"/>
          <a:stretch>
            <a:fillRect/>
          </a:stretch>
        </p:blipFill>
        <p:spPr>
          <a:xfrm>
            <a:off x="4334761" y="2993742"/>
            <a:ext cx="1835055" cy="2164268"/>
          </a:xfrm>
          <a:prstGeom prst="rect">
            <a:avLst/>
          </a:prstGeom>
        </p:spPr>
      </p:pic>
    </p:spTree>
    <p:extLst>
      <p:ext uri="{BB962C8B-B14F-4D97-AF65-F5344CB8AC3E}">
        <p14:creationId xmlns:p14="http://schemas.microsoft.com/office/powerpoint/2010/main" val="3949985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8" name="图片 7">
            <a:extLst>
              <a:ext uri="{FF2B5EF4-FFF2-40B4-BE49-F238E27FC236}">
                <a16:creationId xmlns:a16="http://schemas.microsoft.com/office/drawing/2014/main" id="{02F1AEF5-2BFD-4979-9ECC-DCDD42767BB1}"/>
              </a:ext>
            </a:extLst>
          </p:cNvPr>
          <p:cNvPicPr>
            <a:picLocks noChangeAspect="1"/>
          </p:cNvPicPr>
          <p:nvPr/>
        </p:nvPicPr>
        <p:blipFill>
          <a:blip r:embed="rId3" cstate="print">
            <a:extLst>
              <a:ext uri="{28A0092B-C50C-407E-A947-70E740481C1C}">
                <a14:useLocalDpi xmlns:a14="http://schemas.microsoft.com/office/drawing/2010/main" val="0"/>
              </a:ext>
            </a:extLst>
          </a:blip>
          <a:srcRect l="1492" t="20190" b="18095"/>
          <a:stretch>
            <a:fillRect/>
          </a:stretch>
        </p:blipFill>
        <p:spPr>
          <a:xfrm>
            <a:off x="1563188" y="427826"/>
            <a:ext cx="8752114" cy="5483117"/>
          </a:xfrm>
          <a:custGeom>
            <a:avLst/>
            <a:gdLst>
              <a:gd name="connsiteX0" fmla="*/ 0 w 6755674"/>
              <a:gd name="connsiteY0" fmla="*/ 0 h 4232366"/>
              <a:gd name="connsiteX1" fmla="*/ 6755674 w 6755674"/>
              <a:gd name="connsiteY1" fmla="*/ 0 h 4232366"/>
              <a:gd name="connsiteX2" fmla="*/ 6755674 w 6755674"/>
              <a:gd name="connsiteY2" fmla="*/ 4232366 h 4232366"/>
              <a:gd name="connsiteX3" fmla="*/ 0 w 6755674"/>
              <a:gd name="connsiteY3" fmla="*/ 4232366 h 4232366"/>
            </a:gdLst>
            <a:ahLst/>
            <a:cxnLst>
              <a:cxn ang="0">
                <a:pos x="connsiteX0" y="connsiteY0"/>
              </a:cxn>
              <a:cxn ang="0">
                <a:pos x="connsiteX1" y="connsiteY1"/>
              </a:cxn>
              <a:cxn ang="0">
                <a:pos x="connsiteX2" y="connsiteY2"/>
              </a:cxn>
              <a:cxn ang="0">
                <a:pos x="connsiteX3" y="connsiteY3"/>
              </a:cxn>
            </a:cxnLst>
            <a:rect l="l" t="t" r="r" b="b"/>
            <a:pathLst>
              <a:path w="6755674" h="4232366">
                <a:moveTo>
                  <a:pt x="0" y="0"/>
                </a:moveTo>
                <a:lnTo>
                  <a:pt x="6755674" y="0"/>
                </a:lnTo>
                <a:lnTo>
                  <a:pt x="6755674" y="4232366"/>
                </a:lnTo>
                <a:lnTo>
                  <a:pt x="0" y="4232366"/>
                </a:lnTo>
                <a:close/>
              </a:path>
            </a:pathLst>
          </a:custGeom>
        </p:spPr>
      </p:pic>
      <p:pic>
        <p:nvPicPr>
          <p:cNvPr id="3" name="Picture 2"/>
          <p:cNvPicPr>
            <a:picLocks noChangeAspect="1"/>
          </p:cNvPicPr>
          <p:nvPr/>
        </p:nvPicPr>
        <p:blipFill>
          <a:blip r:embed="rId4"/>
          <a:stretch>
            <a:fillRect/>
          </a:stretch>
        </p:blipFill>
        <p:spPr>
          <a:xfrm>
            <a:off x="2636833" y="2529762"/>
            <a:ext cx="6163590" cy="1798476"/>
          </a:xfrm>
          <a:prstGeom prst="rect">
            <a:avLst/>
          </a:prstGeom>
        </p:spPr>
      </p:pic>
    </p:spTree>
    <p:extLst>
      <p:ext uri="{BB962C8B-B14F-4D97-AF65-F5344CB8AC3E}">
        <p14:creationId xmlns:p14="http://schemas.microsoft.com/office/powerpoint/2010/main" val="1762116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Words>
  <Application>Microsoft Office PowerPoint</Application>
  <PresentationFormat>Widescreen</PresentationFormat>
  <Paragraphs>19</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等线</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Sinh Chu</dc:creator>
  <cp:lastModifiedBy>Sinh Chu</cp:lastModifiedBy>
  <cp:revision>1</cp:revision>
  <dcterms:created xsi:type="dcterms:W3CDTF">2025-04-13T15:49:35Z</dcterms:created>
  <dcterms:modified xsi:type="dcterms:W3CDTF">2025-04-13T15:50:05Z</dcterms:modified>
</cp:coreProperties>
</file>