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6" r:id="rId3"/>
    <p:sldId id="278" r:id="rId4"/>
    <p:sldId id="11088779" r:id="rId5"/>
    <p:sldId id="11088777" r:id="rId6"/>
    <p:sldId id="11088780" r:id="rId7"/>
    <p:sldId id="11088781" r:id="rId8"/>
    <p:sldId id="11088782" r:id="rId9"/>
    <p:sldId id="11088783" r:id="rId10"/>
    <p:sldId id="11088784" r:id="rId11"/>
    <p:sldId id="11088785" r:id="rId12"/>
    <p:sldId id="11088786" r:id="rId13"/>
    <p:sldId id="11088787" r:id="rId14"/>
    <p:sldId id="11088788" r:id="rId15"/>
    <p:sldId id="11088764" r:id="rId16"/>
    <p:sldId id="11088789" r:id="rId17"/>
    <p:sldId id="11088778" r:id="rId18"/>
    <p:sldId id="110887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6221"/>
    <a:srgbClr val="E0FFD9"/>
    <a:srgbClr val="D53652"/>
    <a:srgbClr val="FBE9E9"/>
    <a:srgbClr val="E36363"/>
    <a:srgbClr val="FF5B00"/>
    <a:srgbClr val="93C016"/>
    <a:srgbClr val="D2F07F"/>
    <a:srgbClr val="459501"/>
    <a:srgbClr val="D947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1" autoAdjust="0"/>
    <p:restoredTop sz="94660"/>
  </p:normalViewPr>
  <p:slideViewPr>
    <p:cSldViewPr snapToGrid="0">
      <p:cViewPr varScale="1">
        <p:scale>
          <a:sx n="75" d="100"/>
          <a:sy n="75" d="100"/>
        </p:scale>
        <p:origin x="89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9380E-19A2-4344-9FF1-BD4BE6C3DF85}" type="datetimeFigureOut">
              <a:rPr lang="en-US" smtClean="0"/>
              <a:t>13/04/2025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BEE4F6-4209-47DC-BDEF-F24A824185EA}" type="slidenum">
              <a:rPr lang="en-US" smtClean="0"/>
              <a:t>‹#›</a:t>
            </a:fld>
            <a:endParaRPr lang="en-US"/>
          </a:p>
        </p:txBody>
      </p:sp>
    </p:spTree>
    <p:extLst>
      <p:ext uri="{BB962C8B-B14F-4D97-AF65-F5344CB8AC3E}">
        <p14:creationId xmlns:p14="http://schemas.microsoft.com/office/powerpoint/2010/main" val="961814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9ABE0-64BF-4B09-A50A-B969B1CCC7A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DD21E-5FC4-6DD6-8E69-E5D7AA2A9A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5BA2FD-91C5-C030-7EF1-2226467771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75C397-ED9B-E2C0-42B4-752748602836}"/>
              </a:ext>
            </a:extLst>
          </p:cNvPr>
          <p:cNvSpPr>
            <a:spLocks noGrp="1"/>
          </p:cNvSpPr>
          <p:nvPr>
            <p:ph type="dt" sz="half" idx="10"/>
          </p:nvPr>
        </p:nvSpPr>
        <p:spPr/>
        <p:txBody>
          <a:bodyPr/>
          <a:lstStyle/>
          <a:p>
            <a:fld id="{C5649B06-1A6D-4F28-BFD9-F64B17563D3C}" type="datetimeFigureOut">
              <a:rPr lang="en-US" smtClean="0"/>
              <a:t>13/04/2025</a:t>
            </a:fld>
            <a:endParaRPr lang="en-US"/>
          </a:p>
        </p:txBody>
      </p:sp>
      <p:sp>
        <p:nvSpPr>
          <p:cNvPr id="5" name="Footer Placeholder 4">
            <a:extLst>
              <a:ext uri="{FF2B5EF4-FFF2-40B4-BE49-F238E27FC236}">
                <a16:creationId xmlns:a16="http://schemas.microsoft.com/office/drawing/2014/main" id="{79CBDDD2-C4C1-03F8-402F-E69CA076C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66A40-2D5A-8A69-94D6-59A3487D8EC6}"/>
              </a:ext>
            </a:extLst>
          </p:cNvPr>
          <p:cNvSpPr>
            <a:spLocks noGrp="1"/>
          </p:cNvSpPr>
          <p:nvPr>
            <p:ph type="sldNum" sz="quarter" idx="12"/>
          </p:nvPr>
        </p:nvSpPr>
        <p:spPr/>
        <p:txBody>
          <a:bodyPr/>
          <a:lstStyle/>
          <a:p>
            <a:fld id="{6AF64AA1-EECF-43A5-A637-09774F591B99}" type="slidenum">
              <a:rPr lang="en-US" smtClean="0"/>
              <a:t>‹#›</a:t>
            </a:fld>
            <a:endParaRPr lang="en-US"/>
          </a:p>
        </p:txBody>
      </p:sp>
    </p:spTree>
    <p:extLst>
      <p:ext uri="{BB962C8B-B14F-4D97-AF65-F5344CB8AC3E}">
        <p14:creationId xmlns:p14="http://schemas.microsoft.com/office/powerpoint/2010/main" val="3770333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0980D-3C31-A855-AE08-98DBBD8AA7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04ED5D-ABA4-EFFA-5811-FE3EFDF5E0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7FC41-C869-D8EC-1525-369A89D544D4}"/>
              </a:ext>
            </a:extLst>
          </p:cNvPr>
          <p:cNvSpPr>
            <a:spLocks noGrp="1"/>
          </p:cNvSpPr>
          <p:nvPr>
            <p:ph type="dt" sz="half" idx="10"/>
          </p:nvPr>
        </p:nvSpPr>
        <p:spPr/>
        <p:txBody>
          <a:bodyPr/>
          <a:lstStyle/>
          <a:p>
            <a:fld id="{C5649B06-1A6D-4F28-BFD9-F64B17563D3C}" type="datetimeFigureOut">
              <a:rPr lang="en-US" smtClean="0"/>
              <a:t>13/04/2025</a:t>
            </a:fld>
            <a:endParaRPr lang="en-US"/>
          </a:p>
        </p:txBody>
      </p:sp>
      <p:sp>
        <p:nvSpPr>
          <p:cNvPr id="5" name="Footer Placeholder 4">
            <a:extLst>
              <a:ext uri="{FF2B5EF4-FFF2-40B4-BE49-F238E27FC236}">
                <a16:creationId xmlns:a16="http://schemas.microsoft.com/office/drawing/2014/main" id="{9B3F9812-00EC-9C66-08EA-B83853CF5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30F15-B9B6-7634-9047-6CE5D563D27E}"/>
              </a:ext>
            </a:extLst>
          </p:cNvPr>
          <p:cNvSpPr>
            <a:spLocks noGrp="1"/>
          </p:cNvSpPr>
          <p:nvPr>
            <p:ph type="sldNum" sz="quarter" idx="12"/>
          </p:nvPr>
        </p:nvSpPr>
        <p:spPr/>
        <p:txBody>
          <a:bodyPr/>
          <a:lstStyle/>
          <a:p>
            <a:fld id="{6AF64AA1-EECF-43A5-A637-09774F591B99}" type="slidenum">
              <a:rPr lang="en-US" smtClean="0"/>
              <a:t>‹#›</a:t>
            </a:fld>
            <a:endParaRPr lang="en-US"/>
          </a:p>
        </p:txBody>
      </p:sp>
    </p:spTree>
    <p:extLst>
      <p:ext uri="{BB962C8B-B14F-4D97-AF65-F5344CB8AC3E}">
        <p14:creationId xmlns:p14="http://schemas.microsoft.com/office/powerpoint/2010/main" val="23342700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F29FA0-128E-67CD-7F90-AB737C015A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04A4F2-B9A2-7202-A086-0AC8A07674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27E6F-59A5-C65B-AC31-9623C0DB2330}"/>
              </a:ext>
            </a:extLst>
          </p:cNvPr>
          <p:cNvSpPr>
            <a:spLocks noGrp="1"/>
          </p:cNvSpPr>
          <p:nvPr>
            <p:ph type="dt" sz="half" idx="10"/>
          </p:nvPr>
        </p:nvSpPr>
        <p:spPr/>
        <p:txBody>
          <a:bodyPr/>
          <a:lstStyle/>
          <a:p>
            <a:fld id="{C5649B06-1A6D-4F28-BFD9-F64B17563D3C}" type="datetimeFigureOut">
              <a:rPr lang="en-US" smtClean="0"/>
              <a:t>13/04/2025</a:t>
            </a:fld>
            <a:endParaRPr lang="en-US"/>
          </a:p>
        </p:txBody>
      </p:sp>
      <p:sp>
        <p:nvSpPr>
          <p:cNvPr id="5" name="Footer Placeholder 4">
            <a:extLst>
              <a:ext uri="{FF2B5EF4-FFF2-40B4-BE49-F238E27FC236}">
                <a16:creationId xmlns:a16="http://schemas.microsoft.com/office/drawing/2014/main" id="{6EB72C7C-F867-E499-717D-73F6C1AE4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707BE-BA9B-F09D-0235-2FE7A39F826D}"/>
              </a:ext>
            </a:extLst>
          </p:cNvPr>
          <p:cNvSpPr>
            <a:spLocks noGrp="1"/>
          </p:cNvSpPr>
          <p:nvPr>
            <p:ph type="sldNum" sz="quarter" idx="12"/>
          </p:nvPr>
        </p:nvSpPr>
        <p:spPr/>
        <p:txBody>
          <a:bodyPr/>
          <a:lstStyle/>
          <a:p>
            <a:fld id="{6AF64AA1-EECF-43A5-A637-09774F591B99}" type="slidenum">
              <a:rPr lang="en-US" smtClean="0"/>
              <a:t>‹#›</a:t>
            </a:fld>
            <a:endParaRPr lang="en-US"/>
          </a:p>
        </p:txBody>
      </p:sp>
    </p:spTree>
    <p:extLst>
      <p:ext uri="{BB962C8B-B14F-4D97-AF65-F5344CB8AC3E}">
        <p14:creationId xmlns:p14="http://schemas.microsoft.com/office/powerpoint/2010/main" val="19362963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5697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578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0246" y="5381380"/>
            <a:ext cx="6111753" cy="1476619"/>
          </a:xfrm>
          <a:prstGeom prst="rect">
            <a:avLst/>
          </a:prstGeom>
        </p:spPr>
      </p:pic>
    </p:spTree>
    <p:extLst>
      <p:ext uri="{BB962C8B-B14F-4D97-AF65-F5344CB8AC3E}">
        <p14:creationId xmlns:p14="http://schemas.microsoft.com/office/powerpoint/2010/main" val="40735543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6258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3046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6231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圆角矩形 1"/>
          <p:cNvSpPr/>
          <p:nvPr userDrawn="1"/>
        </p:nvSpPr>
        <p:spPr>
          <a:xfrm>
            <a:off x="483870" y="423545"/>
            <a:ext cx="11253470" cy="59537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3">
            <a:extLst>
              <a:ext uri="{FF2B5EF4-FFF2-40B4-BE49-F238E27FC236}">
                <a16:creationId xmlns:a16="http://schemas.microsoft.com/office/drawing/2014/main" id="{86A52DAD-9883-6A2C-0AB7-1DA0874F843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5C5EE5BC-D8FC-075A-E3E6-32B08365B03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5" name="Picture 4">
            <a:extLst>
              <a:ext uri="{FF2B5EF4-FFF2-40B4-BE49-F238E27FC236}">
                <a16:creationId xmlns:a16="http://schemas.microsoft.com/office/drawing/2014/main" id="{11D4EB6A-560B-FAD0-817C-A53F86E1A26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6" name="Picture 5">
            <a:extLst>
              <a:ext uri="{FF2B5EF4-FFF2-40B4-BE49-F238E27FC236}">
                <a16:creationId xmlns:a16="http://schemas.microsoft.com/office/drawing/2014/main" id="{390CBACD-2A2F-ED87-DE2C-C4D869AE97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7" name="Picture 6">
            <a:extLst>
              <a:ext uri="{FF2B5EF4-FFF2-40B4-BE49-F238E27FC236}">
                <a16:creationId xmlns:a16="http://schemas.microsoft.com/office/drawing/2014/main" id="{5D58059C-28AC-1131-AC0C-BBEC4A7193B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E9575F40-B5FF-C782-54FF-C7EA7D695FC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B947D254-D0E8-6C2D-F59F-C6A71C09CBFC}"/>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6C01A16F-534C-E6E6-F72C-94524EF19FBD}"/>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1" name="Picture 10">
            <a:extLst>
              <a:ext uri="{FF2B5EF4-FFF2-40B4-BE49-F238E27FC236}">
                <a16:creationId xmlns:a16="http://schemas.microsoft.com/office/drawing/2014/main" id="{E7D5E47E-1354-4E13-2106-57E737D31BE6}"/>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2" name="Picture 11">
            <a:extLst>
              <a:ext uri="{FF2B5EF4-FFF2-40B4-BE49-F238E27FC236}">
                <a16:creationId xmlns:a16="http://schemas.microsoft.com/office/drawing/2014/main" id="{7BAF9D13-F8B5-59A7-8691-205EB13A3434}"/>
              </a:ext>
            </a:extLst>
          </p:cNvPr>
          <p:cNvPicPr>
            <a:picLocks noChangeAspect="1"/>
          </p:cNvPicPr>
          <p:nvPr userDrawn="1"/>
        </p:nvPicPr>
        <p:blipFill>
          <a:blip r:embed="rId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1552029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9253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70BA-24EA-72B8-9940-7026F8B767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45C890-0A9A-7F44-C494-4D9C232FE5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46A80-CFAA-5438-1C75-5913A8F804FE}"/>
              </a:ext>
            </a:extLst>
          </p:cNvPr>
          <p:cNvSpPr>
            <a:spLocks noGrp="1"/>
          </p:cNvSpPr>
          <p:nvPr>
            <p:ph type="dt" sz="half" idx="10"/>
          </p:nvPr>
        </p:nvSpPr>
        <p:spPr/>
        <p:txBody>
          <a:bodyPr/>
          <a:lstStyle/>
          <a:p>
            <a:fld id="{C5649B06-1A6D-4F28-BFD9-F64B17563D3C}" type="datetimeFigureOut">
              <a:rPr lang="en-US" smtClean="0"/>
              <a:t>13/04/2025</a:t>
            </a:fld>
            <a:endParaRPr lang="en-US"/>
          </a:p>
        </p:txBody>
      </p:sp>
      <p:sp>
        <p:nvSpPr>
          <p:cNvPr id="5" name="Footer Placeholder 4">
            <a:extLst>
              <a:ext uri="{FF2B5EF4-FFF2-40B4-BE49-F238E27FC236}">
                <a16:creationId xmlns:a16="http://schemas.microsoft.com/office/drawing/2014/main" id="{E20666B6-E717-3C45-223A-A68068730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8A24EA-A8C3-EF6E-7B62-A7CA18C87143}"/>
              </a:ext>
            </a:extLst>
          </p:cNvPr>
          <p:cNvSpPr>
            <a:spLocks noGrp="1"/>
          </p:cNvSpPr>
          <p:nvPr>
            <p:ph type="sldNum" sz="quarter" idx="12"/>
          </p:nvPr>
        </p:nvSpPr>
        <p:spPr/>
        <p:txBody>
          <a:bodyPr/>
          <a:lstStyle/>
          <a:p>
            <a:fld id="{6AF64AA1-EECF-43A5-A637-09774F591B99}" type="slidenum">
              <a:rPr lang="en-US" smtClean="0"/>
              <a:t>‹#›</a:t>
            </a:fld>
            <a:endParaRPr lang="en-US"/>
          </a:p>
        </p:txBody>
      </p:sp>
    </p:spTree>
    <p:extLst>
      <p:ext uri="{BB962C8B-B14F-4D97-AF65-F5344CB8AC3E}">
        <p14:creationId xmlns:p14="http://schemas.microsoft.com/office/powerpoint/2010/main" val="9508370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FE22FD7-AC62-4D7E-AFA1-550E3110E4D5}"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9C4285F-F7DD-4347-B063-06F949A4CAAC}" type="slidenum">
              <a:rPr lang="zh-CN" altLang="en-US" smtClean="0"/>
              <a:t>‹#›</a:t>
            </a:fld>
            <a:endParaRPr lang="zh-CN" altLang="en-US"/>
          </a:p>
        </p:txBody>
      </p:sp>
    </p:spTree>
    <p:extLst>
      <p:ext uri="{BB962C8B-B14F-4D97-AF65-F5344CB8AC3E}">
        <p14:creationId xmlns:p14="http://schemas.microsoft.com/office/powerpoint/2010/main" val="41360133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FE22FD7-AC62-4D7E-AFA1-550E3110E4D5}"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9C4285F-F7DD-4347-B063-06F949A4CAAC}" type="slidenum">
              <a:rPr lang="zh-CN" altLang="en-US" smtClean="0"/>
              <a:t>‹#›</a:t>
            </a:fld>
            <a:endParaRPr lang="zh-CN" altLang="en-US"/>
          </a:p>
        </p:txBody>
      </p:sp>
    </p:spTree>
    <p:extLst>
      <p:ext uri="{BB962C8B-B14F-4D97-AF65-F5344CB8AC3E}">
        <p14:creationId xmlns:p14="http://schemas.microsoft.com/office/powerpoint/2010/main" val="25494360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FE22FD7-AC62-4D7E-AFA1-550E3110E4D5}"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9C4285F-F7DD-4347-B063-06F949A4CAAC}" type="slidenum">
              <a:rPr lang="zh-CN" altLang="en-US" smtClean="0"/>
              <a:t>‹#›</a:t>
            </a:fld>
            <a:endParaRPr lang="zh-CN" altLang="en-US"/>
          </a:p>
        </p:txBody>
      </p:sp>
    </p:spTree>
    <p:extLst>
      <p:ext uri="{BB962C8B-B14F-4D97-AF65-F5344CB8AC3E}">
        <p14:creationId xmlns:p14="http://schemas.microsoft.com/office/powerpoint/2010/main" val="16607052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6082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DF5D8D6-9048-43A7-A1B2-FEF844781416}"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94FBAA-E74D-4AB2-AEA6-40610D19A951}" type="slidenum">
              <a:rPr lang="zh-CN" altLang="en-US" smtClean="0"/>
              <a:t>‹#›</a:t>
            </a:fld>
            <a:endParaRPr lang="zh-CN" altLang="en-US"/>
          </a:p>
        </p:txBody>
      </p:sp>
    </p:spTree>
    <p:extLst>
      <p:ext uri="{BB962C8B-B14F-4D97-AF65-F5344CB8AC3E}">
        <p14:creationId xmlns:p14="http://schemas.microsoft.com/office/powerpoint/2010/main" val="6303749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DF5D8D6-9048-43A7-A1B2-FEF844781416}"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94FBAA-E74D-4AB2-AEA6-40610D19A951}" type="slidenum">
              <a:rPr lang="zh-CN" altLang="en-US" smtClean="0"/>
              <a:t>‹#›</a:t>
            </a:fld>
            <a:endParaRPr lang="zh-CN" altLang="en-US"/>
          </a:p>
        </p:txBody>
      </p:sp>
    </p:spTree>
    <p:extLst>
      <p:ext uri="{BB962C8B-B14F-4D97-AF65-F5344CB8AC3E}">
        <p14:creationId xmlns:p14="http://schemas.microsoft.com/office/powerpoint/2010/main" val="32897524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E1E0-EC66-51C3-9158-9334D53D7B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E758E8-F473-92F0-F21B-4CE80BEBFC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E0E97-42F7-9962-29E6-3AA6595059DB}"/>
              </a:ext>
            </a:extLst>
          </p:cNvPr>
          <p:cNvSpPr>
            <a:spLocks noGrp="1"/>
          </p:cNvSpPr>
          <p:nvPr>
            <p:ph type="dt" sz="half" idx="10"/>
          </p:nvPr>
        </p:nvSpPr>
        <p:spPr/>
        <p:txBody>
          <a:bodyPr/>
          <a:lstStyle/>
          <a:p>
            <a:fld id="{C5649B06-1A6D-4F28-BFD9-F64B17563D3C}" type="datetimeFigureOut">
              <a:rPr lang="en-US" smtClean="0"/>
              <a:t>13/04/2025</a:t>
            </a:fld>
            <a:endParaRPr lang="en-US"/>
          </a:p>
        </p:txBody>
      </p:sp>
      <p:sp>
        <p:nvSpPr>
          <p:cNvPr id="5" name="Footer Placeholder 4">
            <a:extLst>
              <a:ext uri="{FF2B5EF4-FFF2-40B4-BE49-F238E27FC236}">
                <a16:creationId xmlns:a16="http://schemas.microsoft.com/office/drawing/2014/main" id="{F79B109B-7A9A-DD73-6354-52DFC9390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CDC0C-A0F9-DF76-EA88-97BDFFE95220}"/>
              </a:ext>
            </a:extLst>
          </p:cNvPr>
          <p:cNvSpPr>
            <a:spLocks noGrp="1"/>
          </p:cNvSpPr>
          <p:nvPr>
            <p:ph type="sldNum" sz="quarter" idx="12"/>
          </p:nvPr>
        </p:nvSpPr>
        <p:spPr/>
        <p:txBody>
          <a:bodyPr/>
          <a:lstStyle/>
          <a:p>
            <a:fld id="{6AF64AA1-EECF-43A5-A637-09774F591B99}" type="slidenum">
              <a:rPr lang="en-US" smtClean="0"/>
              <a:t>‹#›</a:t>
            </a:fld>
            <a:endParaRPr lang="en-US"/>
          </a:p>
        </p:txBody>
      </p:sp>
    </p:spTree>
    <p:extLst>
      <p:ext uri="{BB962C8B-B14F-4D97-AF65-F5344CB8AC3E}">
        <p14:creationId xmlns:p14="http://schemas.microsoft.com/office/powerpoint/2010/main" val="32890149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4737C-544E-CD9A-D2F2-ADCDB70B03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D59033-B96E-F8FF-F330-A5A23052C9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D5377-878B-5456-DA0D-23E8C93E44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8E238E-1BF1-E425-BC2A-D5387476AA84}"/>
              </a:ext>
            </a:extLst>
          </p:cNvPr>
          <p:cNvSpPr>
            <a:spLocks noGrp="1"/>
          </p:cNvSpPr>
          <p:nvPr>
            <p:ph type="dt" sz="half" idx="10"/>
          </p:nvPr>
        </p:nvSpPr>
        <p:spPr/>
        <p:txBody>
          <a:bodyPr/>
          <a:lstStyle/>
          <a:p>
            <a:fld id="{C5649B06-1A6D-4F28-BFD9-F64B17563D3C}" type="datetimeFigureOut">
              <a:rPr lang="en-US" smtClean="0"/>
              <a:t>13/04/2025</a:t>
            </a:fld>
            <a:endParaRPr lang="en-US"/>
          </a:p>
        </p:txBody>
      </p:sp>
      <p:sp>
        <p:nvSpPr>
          <p:cNvPr id="6" name="Footer Placeholder 5">
            <a:extLst>
              <a:ext uri="{FF2B5EF4-FFF2-40B4-BE49-F238E27FC236}">
                <a16:creationId xmlns:a16="http://schemas.microsoft.com/office/drawing/2014/main" id="{97E43D28-0D9C-6177-DB60-3DBE83C079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0F189-8904-0EE9-BDD1-EF62D6C5CB93}"/>
              </a:ext>
            </a:extLst>
          </p:cNvPr>
          <p:cNvSpPr>
            <a:spLocks noGrp="1"/>
          </p:cNvSpPr>
          <p:nvPr>
            <p:ph type="sldNum" sz="quarter" idx="12"/>
          </p:nvPr>
        </p:nvSpPr>
        <p:spPr/>
        <p:txBody>
          <a:bodyPr/>
          <a:lstStyle/>
          <a:p>
            <a:fld id="{6AF64AA1-EECF-43A5-A637-09774F591B99}" type="slidenum">
              <a:rPr lang="en-US" smtClean="0"/>
              <a:t>‹#›</a:t>
            </a:fld>
            <a:endParaRPr lang="en-US"/>
          </a:p>
        </p:txBody>
      </p:sp>
    </p:spTree>
    <p:extLst>
      <p:ext uri="{BB962C8B-B14F-4D97-AF65-F5344CB8AC3E}">
        <p14:creationId xmlns:p14="http://schemas.microsoft.com/office/powerpoint/2010/main" val="15643713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02E35-8CE1-D406-4EAE-65C02CDCB7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DB1C3C-0450-E5E9-0B52-1F6AE3A5F9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5881-A882-6539-BB01-4F0F0BA945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5DB6F2-18F2-DCE1-9044-FA546D5F42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21B743-D702-1221-7C40-7B6C49AE03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61E9C0-F144-4D02-996D-819767D0F3FD}"/>
              </a:ext>
            </a:extLst>
          </p:cNvPr>
          <p:cNvSpPr>
            <a:spLocks noGrp="1"/>
          </p:cNvSpPr>
          <p:nvPr>
            <p:ph type="dt" sz="half" idx="10"/>
          </p:nvPr>
        </p:nvSpPr>
        <p:spPr/>
        <p:txBody>
          <a:bodyPr/>
          <a:lstStyle/>
          <a:p>
            <a:fld id="{C5649B06-1A6D-4F28-BFD9-F64B17563D3C}" type="datetimeFigureOut">
              <a:rPr lang="en-US" smtClean="0"/>
              <a:t>13/04/2025</a:t>
            </a:fld>
            <a:endParaRPr lang="en-US"/>
          </a:p>
        </p:txBody>
      </p:sp>
      <p:sp>
        <p:nvSpPr>
          <p:cNvPr id="8" name="Footer Placeholder 7">
            <a:extLst>
              <a:ext uri="{FF2B5EF4-FFF2-40B4-BE49-F238E27FC236}">
                <a16:creationId xmlns:a16="http://schemas.microsoft.com/office/drawing/2014/main" id="{F0B7FD65-4C76-5570-D980-18EF8850F5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42459C-F022-FC8F-E0E6-BD9A3F836E25}"/>
              </a:ext>
            </a:extLst>
          </p:cNvPr>
          <p:cNvSpPr>
            <a:spLocks noGrp="1"/>
          </p:cNvSpPr>
          <p:nvPr>
            <p:ph type="sldNum" sz="quarter" idx="12"/>
          </p:nvPr>
        </p:nvSpPr>
        <p:spPr/>
        <p:txBody>
          <a:bodyPr/>
          <a:lstStyle/>
          <a:p>
            <a:fld id="{6AF64AA1-EECF-43A5-A637-09774F591B99}" type="slidenum">
              <a:rPr lang="en-US" smtClean="0"/>
              <a:t>‹#›</a:t>
            </a:fld>
            <a:endParaRPr lang="en-US"/>
          </a:p>
        </p:txBody>
      </p:sp>
    </p:spTree>
    <p:extLst>
      <p:ext uri="{BB962C8B-B14F-4D97-AF65-F5344CB8AC3E}">
        <p14:creationId xmlns:p14="http://schemas.microsoft.com/office/powerpoint/2010/main" val="13169706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B233F-EE99-7832-1405-D80091757A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C6FB2B-7A8B-8C24-8431-68F3C766DCF7}"/>
              </a:ext>
            </a:extLst>
          </p:cNvPr>
          <p:cNvSpPr>
            <a:spLocks noGrp="1"/>
          </p:cNvSpPr>
          <p:nvPr>
            <p:ph type="dt" sz="half" idx="10"/>
          </p:nvPr>
        </p:nvSpPr>
        <p:spPr/>
        <p:txBody>
          <a:bodyPr/>
          <a:lstStyle/>
          <a:p>
            <a:fld id="{C5649B06-1A6D-4F28-BFD9-F64B17563D3C}" type="datetimeFigureOut">
              <a:rPr lang="en-US" smtClean="0"/>
              <a:t>13/04/2025</a:t>
            </a:fld>
            <a:endParaRPr lang="en-US"/>
          </a:p>
        </p:txBody>
      </p:sp>
      <p:sp>
        <p:nvSpPr>
          <p:cNvPr id="4" name="Footer Placeholder 3">
            <a:extLst>
              <a:ext uri="{FF2B5EF4-FFF2-40B4-BE49-F238E27FC236}">
                <a16:creationId xmlns:a16="http://schemas.microsoft.com/office/drawing/2014/main" id="{45ACB1C5-F26C-480A-5903-A44E74E20B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18A84C-F2B8-F504-26F4-E4FE2975A5E3}"/>
              </a:ext>
            </a:extLst>
          </p:cNvPr>
          <p:cNvSpPr>
            <a:spLocks noGrp="1"/>
          </p:cNvSpPr>
          <p:nvPr>
            <p:ph type="sldNum" sz="quarter" idx="12"/>
          </p:nvPr>
        </p:nvSpPr>
        <p:spPr/>
        <p:txBody>
          <a:bodyPr/>
          <a:lstStyle/>
          <a:p>
            <a:fld id="{6AF64AA1-EECF-43A5-A637-09774F591B99}" type="slidenum">
              <a:rPr lang="en-US" smtClean="0"/>
              <a:t>‹#›</a:t>
            </a:fld>
            <a:endParaRPr lang="en-US"/>
          </a:p>
        </p:txBody>
      </p:sp>
    </p:spTree>
    <p:extLst>
      <p:ext uri="{BB962C8B-B14F-4D97-AF65-F5344CB8AC3E}">
        <p14:creationId xmlns:p14="http://schemas.microsoft.com/office/powerpoint/2010/main" val="1561492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F3939D-C94E-6A41-A024-7B4F4650FDBE}"/>
              </a:ext>
            </a:extLst>
          </p:cNvPr>
          <p:cNvSpPr>
            <a:spLocks noGrp="1"/>
          </p:cNvSpPr>
          <p:nvPr>
            <p:ph type="dt" sz="half" idx="10"/>
          </p:nvPr>
        </p:nvSpPr>
        <p:spPr/>
        <p:txBody>
          <a:bodyPr/>
          <a:lstStyle/>
          <a:p>
            <a:fld id="{C5649B06-1A6D-4F28-BFD9-F64B17563D3C}" type="datetimeFigureOut">
              <a:rPr lang="en-US" smtClean="0"/>
              <a:t>13/04/2025</a:t>
            </a:fld>
            <a:endParaRPr lang="en-US"/>
          </a:p>
        </p:txBody>
      </p:sp>
      <p:sp>
        <p:nvSpPr>
          <p:cNvPr id="3" name="Footer Placeholder 2">
            <a:extLst>
              <a:ext uri="{FF2B5EF4-FFF2-40B4-BE49-F238E27FC236}">
                <a16:creationId xmlns:a16="http://schemas.microsoft.com/office/drawing/2014/main" id="{08BB2BE0-8811-F02B-9EF5-0036EABDC5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067CA-C07F-89BC-5D87-0BFDB693DDAB}"/>
              </a:ext>
            </a:extLst>
          </p:cNvPr>
          <p:cNvSpPr>
            <a:spLocks noGrp="1"/>
          </p:cNvSpPr>
          <p:nvPr>
            <p:ph type="sldNum" sz="quarter" idx="12"/>
          </p:nvPr>
        </p:nvSpPr>
        <p:spPr/>
        <p:txBody>
          <a:bodyPr/>
          <a:lstStyle/>
          <a:p>
            <a:fld id="{6AF64AA1-EECF-43A5-A637-09774F591B99}" type="slidenum">
              <a:rPr lang="en-US" smtClean="0"/>
              <a:t>‹#›</a:t>
            </a:fld>
            <a:endParaRPr lang="en-US"/>
          </a:p>
        </p:txBody>
      </p:sp>
    </p:spTree>
    <p:extLst>
      <p:ext uri="{BB962C8B-B14F-4D97-AF65-F5344CB8AC3E}">
        <p14:creationId xmlns:p14="http://schemas.microsoft.com/office/powerpoint/2010/main" val="42684772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0930F-7C12-0620-4C34-AA721B721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F44446-B64D-E2D4-4286-0E7096F9A5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891768-B79F-3715-E9C5-95C70AFAF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9758BD-80DE-698B-234F-B54668B84DB9}"/>
              </a:ext>
            </a:extLst>
          </p:cNvPr>
          <p:cNvSpPr>
            <a:spLocks noGrp="1"/>
          </p:cNvSpPr>
          <p:nvPr>
            <p:ph type="dt" sz="half" idx="10"/>
          </p:nvPr>
        </p:nvSpPr>
        <p:spPr/>
        <p:txBody>
          <a:bodyPr/>
          <a:lstStyle/>
          <a:p>
            <a:fld id="{C5649B06-1A6D-4F28-BFD9-F64B17563D3C}" type="datetimeFigureOut">
              <a:rPr lang="en-US" smtClean="0"/>
              <a:t>13/04/2025</a:t>
            </a:fld>
            <a:endParaRPr lang="en-US"/>
          </a:p>
        </p:txBody>
      </p:sp>
      <p:sp>
        <p:nvSpPr>
          <p:cNvPr id="6" name="Footer Placeholder 5">
            <a:extLst>
              <a:ext uri="{FF2B5EF4-FFF2-40B4-BE49-F238E27FC236}">
                <a16:creationId xmlns:a16="http://schemas.microsoft.com/office/drawing/2014/main" id="{FA463F30-E96A-55E1-F798-4C1391452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A0A3F0-F014-0B21-F81B-C2D47C80CE6E}"/>
              </a:ext>
            </a:extLst>
          </p:cNvPr>
          <p:cNvSpPr>
            <a:spLocks noGrp="1"/>
          </p:cNvSpPr>
          <p:nvPr>
            <p:ph type="sldNum" sz="quarter" idx="12"/>
          </p:nvPr>
        </p:nvSpPr>
        <p:spPr/>
        <p:txBody>
          <a:bodyPr/>
          <a:lstStyle/>
          <a:p>
            <a:fld id="{6AF64AA1-EECF-43A5-A637-09774F591B99}" type="slidenum">
              <a:rPr lang="en-US" smtClean="0"/>
              <a:t>‹#›</a:t>
            </a:fld>
            <a:endParaRPr lang="en-US"/>
          </a:p>
        </p:txBody>
      </p:sp>
    </p:spTree>
    <p:extLst>
      <p:ext uri="{BB962C8B-B14F-4D97-AF65-F5344CB8AC3E}">
        <p14:creationId xmlns:p14="http://schemas.microsoft.com/office/powerpoint/2010/main" val="36624979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18FBD-BFE9-68AE-3DB7-0335982584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39927D-016D-B4F7-A413-FDFD95650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B31B89-AEFE-EF83-3AD5-DA029E8C1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01A24-6EB1-3CF9-9B66-7276787D9B06}"/>
              </a:ext>
            </a:extLst>
          </p:cNvPr>
          <p:cNvSpPr>
            <a:spLocks noGrp="1"/>
          </p:cNvSpPr>
          <p:nvPr>
            <p:ph type="dt" sz="half" idx="10"/>
          </p:nvPr>
        </p:nvSpPr>
        <p:spPr/>
        <p:txBody>
          <a:bodyPr/>
          <a:lstStyle/>
          <a:p>
            <a:fld id="{C5649B06-1A6D-4F28-BFD9-F64B17563D3C}" type="datetimeFigureOut">
              <a:rPr lang="en-US" smtClean="0"/>
              <a:t>13/04/2025</a:t>
            </a:fld>
            <a:endParaRPr lang="en-US"/>
          </a:p>
        </p:txBody>
      </p:sp>
      <p:sp>
        <p:nvSpPr>
          <p:cNvPr id="6" name="Footer Placeholder 5">
            <a:extLst>
              <a:ext uri="{FF2B5EF4-FFF2-40B4-BE49-F238E27FC236}">
                <a16:creationId xmlns:a16="http://schemas.microsoft.com/office/drawing/2014/main" id="{2B450ECF-803B-2081-CF51-94208C40C1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9AA03-8FB7-1793-240C-57026429F212}"/>
              </a:ext>
            </a:extLst>
          </p:cNvPr>
          <p:cNvSpPr>
            <a:spLocks noGrp="1"/>
          </p:cNvSpPr>
          <p:nvPr>
            <p:ph type="sldNum" sz="quarter" idx="12"/>
          </p:nvPr>
        </p:nvSpPr>
        <p:spPr/>
        <p:txBody>
          <a:bodyPr/>
          <a:lstStyle/>
          <a:p>
            <a:fld id="{6AF64AA1-EECF-43A5-A637-09774F591B99}" type="slidenum">
              <a:rPr lang="en-US" smtClean="0"/>
              <a:t>‹#›</a:t>
            </a:fld>
            <a:endParaRPr lang="en-US"/>
          </a:p>
        </p:txBody>
      </p:sp>
    </p:spTree>
    <p:extLst>
      <p:ext uri="{BB962C8B-B14F-4D97-AF65-F5344CB8AC3E}">
        <p14:creationId xmlns:p14="http://schemas.microsoft.com/office/powerpoint/2010/main" val="303094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2CFC21-7B8B-7DE3-A807-FF060E49C2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73C1B9-16EF-3115-8FBA-DDF6806B1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1960B-FE7B-E4D3-FC56-53042EA061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49B06-1A6D-4F28-BFD9-F64B17563D3C}" type="datetimeFigureOut">
              <a:rPr lang="en-US" smtClean="0"/>
              <a:t>13/04/2025</a:t>
            </a:fld>
            <a:endParaRPr lang="en-US"/>
          </a:p>
        </p:txBody>
      </p:sp>
      <p:sp>
        <p:nvSpPr>
          <p:cNvPr id="5" name="Footer Placeholder 4">
            <a:extLst>
              <a:ext uri="{FF2B5EF4-FFF2-40B4-BE49-F238E27FC236}">
                <a16:creationId xmlns:a16="http://schemas.microsoft.com/office/drawing/2014/main" id="{3E5CD1BC-ACA6-B215-ABBC-96D45285A9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3D3574-F701-E8F4-5D01-5F155CE093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64AA1-EECF-43A5-A637-09774F591B99}" type="slidenum">
              <a:rPr lang="en-US" smtClean="0"/>
              <a:t>‹#›</a:t>
            </a:fld>
            <a:endParaRPr lang="en-US"/>
          </a:p>
        </p:txBody>
      </p:sp>
      <p:sp>
        <p:nvSpPr>
          <p:cNvPr id="7" name="TextBox 3">
            <a:extLst>
              <a:ext uri="{FF2B5EF4-FFF2-40B4-BE49-F238E27FC236}">
                <a16:creationId xmlns:a16="http://schemas.microsoft.com/office/drawing/2014/main" id="{4820235C-2610-9B6A-435A-FE195D3F2A4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4D228659-CF50-2D2A-8252-0881E49AEBCB}"/>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5CBB772-2408-3A09-AE6C-BB851903CF1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8905D312-69B1-DC76-EBE6-57026C42B63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D5BBE64F-6FC1-3B3B-5A6A-C1A8E4F00E1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A08E1096-C8D6-D2F5-3C9C-8BB22716AF5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E7EB305-47D9-2909-4C57-B90C5B33AE7F}"/>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23A91306-3B10-A0DC-793B-DD9DA7387149}"/>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CB8686D2-9E9F-8B9D-55BD-65CEF70B80C6}"/>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F9B937F1-4A75-44F6-7A64-EBB1B461FA4D}"/>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8392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FCA24764-DE16-863C-0944-6CB2B7CEA0F7}"/>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87700BFE-2044-7112-3D2A-E0526928D05D}"/>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645FC783-FE3A-AE74-2082-E1723C08B70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0673BF28-5388-26AB-0F65-5F5F9BD2890F}"/>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71480E61-A182-5750-DCC1-A87ED9178A2F}"/>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E5B372FC-CE0A-51D5-B7DD-80AF4D7141D8}"/>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5BE2295C-C65C-05EA-04E4-94468E1EDA8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6B721121-D449-8577-C088-E7D94629284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14606456-B5EF-7733-AA60-C20E0C22F573}"/>
              </a:ext>
            </a:extLst>
          </p:cNvPr>
          <p:cNvPicPr>
            <a:picLocks noChangeAspect="1"/>
          </p:cNvPicPr>
          <p:nvPr userDrawn="1"/>
        </p:nvPicPr>
        <p:blipFill>
          <a:blip r:embed="rId1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61083B7A-725A-B9BB-D5BF-F3BD1BE9A5BC}"/>
              </a:ext>
            </a:extLst>
          </p:cNvPr>
          <p:cNvPicPr>
            <a:picLocks noChangeAspect="1"/>
          </p:cNvPicPr>
          <p:nvPr userDrawn="1"/>
        </p:nvPicPr>
        <p:blipFill>
          <a:blip r:embed="rId1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780803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1" name="图片 5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0196269">
            <a:off x="1620044" y="300672"/>
            <a:ext cx="2053963" cy="1177431"/>
          </a:xfrm>
          <a:custGeom>
            <a:avLst/>
            <a:gdLst>
              <a:gd name="connsiteX0" fmla="*/ 2053963 w 2053963"/>
              <a:gd name="connsiteY0" fmla="*/ 0 h 1177431"/>
              <a:gd name="connsiteX1" fmla="*/ 2053963 w 2053963"/>
              <a:gd name="connsiteY1" fmla="*/ 814120 h 1177431"/>
              <a:gd name="connsiteX2" fmla="*/ 1229845 w 2053963"/>
              <a:gd name="connsiteY2" fmla="*/ 559934 h 1177431"/>
              <a:gd name="connsiteX3" fmla="*/ 1039388 w 2053963"/>
              <a:gd name="connsiteY3" fmla="*/ 1177431 h 1177431"/>
              <a:gd name="connsiteX4" fmla="*/ 0 w 2053963"/>
              <a:gd name="connsiteY4" fmla="*/ 1177431 h 1177431"/>
              <a:gd name="connsiteX5" fmla="*/ 0 w 2053963"/>
              <a:gd name="connsiteY5" fmla="*/ 0 h 117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3963" h="1177431">
                <a:moveTo>
                  <a:pt x="2053963" y="0"/>
                </a:moveTo>
                <a:lnTo>
                  <a:pt x="2053963" y="814120"/>
                </a:lnTo>
                <a:lnTo>
                  <a:pt x="1229845" y="559934"/>
                </a:lnTo>
                <a:lnTo>
                  <a:pt x="1039388" y="1177431"/>
                </a:lnTo>
                <a:lnTo>
                  <a:pt x="0" y="1177431"/>
                </a:lnTo>
                <a:lnTo>
                  <a:pt x="0" y="0"/>
                </a:lnTo>
                <a:close/>
              </a:path>
            </a:pathLst>
          </a:custGeom>
        </p:spPr>
      </p:pic>
      <p:sp>
        <p:nvSpPr>
          <p:cNvPr id="2" name="圆角矩形 1"/>
          <p:cNvSpPr/>
          <p:nvPr/>
        </p:nvSpPr>
        <p:spPr>
          <a:xfrm>
            <a:off x="6055359" y="738504"/>
            <a:ext cx="4801235" cy="541655"/>
          </a:xfrm>
          <a:prstGeom prst="roundRect">
            <a:avLst>
              <a:gd name="adj" fmla="val 50000"/>
            </a:avLst>
          </a:prstGeom>
          <a:solidFill>
            <a:srgbClr val="A66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TỰ</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NHIÊN VÀ XÃ HỘI</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3" name="Picture 2">
            <a:extLst>
              <a:ext uri="{FF2B5EF4-FFF2-40B4-BE49-F238E27FC236}">
                <a16:creationId xmlns:a16="http://schemas.microsoft.com/office/drawing/2014/main" id="{30640050-0A60-BD34-E66F-1CB440966942}"/>
              </a:ext>
            </a:extLst>
          </p:cNvPr>
          <p:cNvPicPr>
            <a:picLocks noChangeAspect="1"/>
          </p:cNvPicPr>
          <p:nvPr/>
        </p:nvPicPr>
        <p:blipFill>
          <a:blip r:embed="rId4"/>
          <a:stretch>
            <a:fillRect/>
          </a:stretch>
        </p:blipFill>
        <p:spPr>
          <a:xfrm>
            <a:off x="5180177" y="1595872"/>
            <a:ext cx="6376969" cy="45236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D279A-DDCC-DD4D-4AB5-5C85088A6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636" y="613365"/>
            <a:ext cx="8126727" cy="4322437"/>
          </a:xfrm>
          <a:prstGeom prst="rect">
            <a:avLst/>
          </a:prstGeom>
        </p:spPr>
      </p:pic>
      <p:grpSp>
        <p:nvGrpSpPr>
          <p:cNvPr id="3" name="Group 2">
            <a:extLst>
              <a:ext uri="{FF2B5EF4-FFF2-40B4-BE49-F238E27FC236}">
                <a16:creationId xmlns:a16="http://schemas.microsoft.com/office/drawing/2014/main" id="{305AFC3F-BA7C-F8C1-C289-26D7F32E8C28}"/>
              </a:ext>
            </a:extLst>
          </p:cNvPr>
          <p:cNvGrpSpPr/>
          <p:nvPr/>
        </p:nvGrpSpPr>
        <p:grpSpPr>
          <a:xfrm>
            <a:off x="1046352" y="5175463"/>
            <a:ext cx="10099293" cy="1033963"/>
            <a:chOff x="1046352" y="608654"/>
            <a:chExt cx="10099293" cy="1033963"/>
          </a:xfrm>
        </p:grpSpPr>
        <p:sp>
          <p:nvSpPr>
            <p:cNvPr id="4" name="矩形 6">
              <a:extLst>
                <a:ext uri="{FF2B5EF4-FFF2-40B4-BE49-F238E27FC236}">
                  <a16:creationId xmlns:a16="http://schemas.microsoft.com/office/drawing/2014/main" id="{77D5597D-8784-A44B-2F67-10A26F0016C7}"/>
                </a:ext>
              </a:extLst>
            </p:cNvPr>
            <p:cNvSpPr/>
            <p:nvPr/>
          </p:nvSpPr>
          <p:spPr>
            <a:xfrm>
              <a:off x="1145507" y="608654"/>
              <a:ext cx="9900985" cy="1033963"/>
            </a:xfrm>
            <a:prstGeom prst="rect">
              <a:avLst/>
            </a:prstGeom>
            <a:solidFill>
              <a:srgbClr val="E0FFD9"/>
            </a:solidFill>
            <a:ln w="38100">
              <a:solidFill>
                <a:srgbClr val="4595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5" name="TextBox 4">
              <a:extLst>
                <a:ext uri="{FF2B5EF4-FFF2-40B4-BE49-F238E27FC236}">
                  <a16:creationId xmlns:a16="http://schemas.microsoft.com/office/drawing/2014/main" id="{B2989E7C-AD3E-9601-905D-CB22A0DCD4C5}"/>
                </a:ext>
              </a:extLst>
            </p:cNvPr>
            <p:cNvSpPr txBox="1"/>
            <p:nvPr/>
          </p:nvSpPr>
          <p:spPr>
            <a:xfrm>
              <a:off x="1046352" y="608654"/>
              <a:ext cx="10099293" cy="954107"/>
            </a:xfrm>
            <a:prstGeom prst="rect">
              <a:avLst/>
            </a:prstGeom>
            <a:noFill/>
          </p:spPr>
          <p:txBody>
            <a:bodyPr wrap="square">
              <a:spAutoFit/>
            </a:bodyPr>
            <a:lstStyle/>
            <a:p>
              <a:pPr algn="ctr">
                <a:defRPr/>
              </a:pPr>
              <a:r>
                <a:rPr lang="en-US" sz="2800" b="1" kern="0" dirty="0" err="1">
                  <a:solidFill>
                    <a:prstClr val="black"/>
                  </a:solidFill>
                  <a:latin typeface="Cambria" panose="02040503050406030204" pitchFamily="18" charset="0"/>
                </a:rPr>
                <a:t>Việc</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làm</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để</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ảo</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vệ</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cơ</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quan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tuần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hoàn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vận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động</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vừa</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sức</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chơi</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thể</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thể</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thao</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vui</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chơi</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thải</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mái</a:t>
              </a:r>
              <a:r>
                <a:rPr lang="en-US" sz="2800" b="1" kern="0" dirty="0">
                  <a:solidFill>
                    <a:prstClr val="black"/>
                  </a:solidFill>
                  <a:latin typeface="Cambria" panose="02040503050406030204" pitchFamily="18" charset="0"/>
                </a:rPr>
                <a:t>.</a:t>
              </a:r>
              <a:endParaRPr lang="vi-VN" sz="2800" b="1" kern="0" dirty="0">
                <a:solidFill>
                  <a:prstClr val="black"/>
                </a:solidFill>
                <a:latin typeface="Cambria" panose="02040503050406030204" pitchFamily="18" charset="0"/>
              </a:endParaRPr>
            </a:p>
          </p:txBody>
        </p:sp>
      </p:grpSp>
      <p:pic>
        <p:nvPicPr>
          <p:cNvPr id="6" name="Picture 5" descr="A picture containing text, clipart&#10;&#10;Description automatically generated">
            <a:extLst>
              <a:ext uri="{FF2B5EF4-FFF2-40B4-BE49-F238E27FC236}">
                <a16:creationId xmlns:a16="http://schemas.microsoft.com/office/drawing/2014/main" id="{0078B9FD-9EE8-6E99-C4BD-FA61F4DECC1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22" b="94898" l="52632" r="97793">
                        <a14:foregroundMark x1="68081" y1="7823" x2="68081" y2="7823"/>
                        <a14:foregroundMark x1="67572" y1="7823" x2="53141" y2="60884"/>
                        <a14:foregroundMark x1="53461" y1="66667" x2="53517" y2="67674"/>
                        <a14:foregroundMark x1="53141" y1="60884" x2="53461" y2="66667"/>
                        <a14:foregroundMark x1="68081" y1="8503" x2="60781" y2="19048"/>
                        <a14:foregroundMark x1="70798" y1="6122" x2="87606" y2="14626"/>
                        <a14:foregroundMark x1="81154" y1="8503" x2="92699" y2="35714"/>
                        <a14:foregroundMark x1="93209" y1="23469" x2="96095" y2="55442"/>
                        <a14:foregroundMark x1="96265" y1="41837" x2="83120" y2="88546"/>
                        <a14:foregroundMark x1="81599" y1="92474" x2="65874" y2="90816"/>
                        <a14:foregroundMark x1="87946" y1="27551" x2="62649" y2="71088"/>
                        <a14:foregroundMark x1="57385" y1="47959" x2="66893" y2="80612"/>
                        <a14:foregroundMark x1="59593" y1="45238" x2="69779" y2="78571"/>
                        <a14:foregroundMark x1="60781" y1="47959" x2="68930" y2="64966"/>
                        <a14:foregroundMark x1="70798" y1="40816" x2="78098" y2="55442"/>
                        <a14:foregroundMark x1="67233" y1="47279" x2="79796" y2="37755"/>
                        <a14:foregroundMark x1="70628" y1="53741" x2="81664" y2="30272"/>
                        <a14:foregroundMark x1="85739" y1="22109" x2="60272" y2="44218"/>
                        <a14:foregroundMark x1="78098" y1="29252" x2="62649" y2="38435"/>
                        <a14:foregroundMark x1="67572" y1="9524" x2="61800" y2="13605"/>
                        <a14:foregroundMark x1="66214" y1="9524" x2="57895" y2="19728"/>
                        <a14:foregroundMark x1="62479" y1="13605" x2="55518" y2="29932"/>
                        <a14:foregroundMark x1="58744" y1="21088" x2="54160" y2="33673"/>
                        <a14:foregroundMark x1="56197" y1="26871" x2="52801" y2="45238"/>
                        <a14:foregroundMark x1="53480" y1="35034" x2="53990" y2="56803"/>
                        <a14:foregroundMark x1="52971" y1="46939" x2="53141" y2="63265"/>
                        <a14:foregroundMark x1="56113" y1="71769" x2="56367" y2="73469"/>
                        <a14:foregroundMark x1="55947" y1="70663" x2="56113" y2="71769"/>
                        <a14:foregroundMark x1="55348" y1="66667" x2="55397" y2="66996"/>
                        <a14:foregroundMark x1="52801" y1="49660" x2="55348" y2="66667"/>
                        <a14:foregroundMark x1="55461" y1="71769" x2="56197" y2="74830"/>
                        <a14:foregroundMark x1="55255" y1="70912" x2="55461" y2="71769"/>
                        <a14:foregroundMark x1="54235" y1="66667" x2="54401" y2="67355"/>
                        <a14:foregroundMark x1="53990" y1="65646" x2="54235" y2="66667"/>
                        <a14:foregroundMark x1="64859" y1="92517" x2="65025" y2="92857"/>
                        <a14:foregroundMark x1="64526" y1="91837" x2="64859" y2="92517"/>
                        <a14:foregroundMark x1="64429" y1="91639" x2="64526" y2="91837"/>
                        <a14:foregroundMark x1="56537" y1="75510" x2="63818" y2="90391"/>
                        <a14:foregroundMark x1="65417" y1="89283" x2="81028" y2="94735"/>
                        <a14:foregroundMark x1="62988" y1="88435" x2="64428" y2="88938"/>
                        <a14:foregroundMark x1="89729" y1="85374" x2="90153" y2="85034"/>
                        <a14:foregroundMark x1="82951" y1="90805" x2="89729" y2="85374"/>
                        <a14:foregroundMark x1="78268" y1="94558" x2="81785" y2="91740"/>
                        <a14:foregroundMark x1="89397" y1="85374" x2="95416" y2="63265"/>
                        <a14:foregroundMark x1="89304" y1="85714" x2="89397" y2="85374"/>
                        <a14:foregroundMark x1="96095" y1="68027" x2="97284" y2="46259"/>
                        <a14:foregroundMark x1="97793" y1="46939" x2="94397" y2="24490"/>
                        <a14:foregroundMark x1="94228" y1="25510" x2="86418" y2="12245"/>
                        <a14:foregroundMark x1="86587" y1="11224" x2="74873" y2="4422"/>
                        <a14:foregroundMark x1="67233" y1="91837" x2="78438" y2="93537"/>
                        <a14:foregroundMark x1="65725" y1="91837" x2="64443" y2="91606"/>
                        <a14:foregroundMark x1="78947" y1="94218" x2="65725" y2="91837"/>
                        <a14:foregroundMark x1="95416" y1="68027" x2="89474" y2="81633"/>
                        <a14:backgroundMark x1="53650" y1="69048" x2="53650" y2="69048"/>
                        <a14:backgroundMark x1="53141" y1="66667" x2="53141" y2="66667"/>
                        <a14:backgroundMark x1="53141" y1="68027" x2="53141" y2="68027"/>
                        <a14:backgroundMark x1="53480" y1="69728" x2="53480" y2="69728"/>
                        <a14:backgroundMark x1="53650" y1="71769" x2="53650" y2="71769"/>
                        <a14:backgroundMark x1="53650" y1="68707" x2="53650" y2="68707"/>
                        <a14:backgroundMark x1="53480" y1="67687" x2="53820" y2="71429"/>
                        <a14:backgroundMark x1="64177" y1="91837" x2="64177" y2="91837"/>
                        <a14:backgroundMark x1="63497" y1="91156" x2="64346" y2="91837"/>
                        <a14:backgroundMark x1="65025" y1="92857" x2="65025" y2="92857"/>
                        <a14:backgroundMark x1="64686" y1="92517" x2="64686" y2="92517"/>
                        <a14:backgroundMark x1="81324" y1="95238" x2="81324" y2="95238"/>
                        <a14:backgroundMark x1="80815" y1="95578" x2="82003" y2="94558"/>
                        <a14:backgroundMark x1="90153" y1="85374" x2="90153" y2="85374"/>
                      </a14:backgroundRemoval>
                    </a14:imgEffect>
                  </a14:imgLayer>
                </a14:imgProps>
              </a:ext>
              <a:ext uri="{28A0092B-C50C-407E-A947-70E740481C1C}">
                <a14:useLocalDpi xmlns:a14="http://schemas.microsoft.com/office/drawing/2010/main" val="0"/>
              </a:ext>
            </a:extLst>
          </a:blip>
          <a:srcRect l="50000" t="-1868"/>
          <a:stretch/>
        </p:blipFill>
        <p:spPr>
          <a:xfrm>
            <a:off x="10159363" y="3505200"/>
            <a:ext cx="1176963" cy="1196922"/>
          </a:xfrm>
          <a:prstGeom prst="rect">
            <a:avLst/>
          </a:prstGeom>
        </p:spPr>
      </p:pic>
    </p:spTree>
    <p:extLst>
      <p:ext uri="{BB962C8B-B14F-4D97-AF65-F5344CB8AC3E}">
        <p14:creationId xmlns:p14="http://schemas.microsoft.com/office/powerpoint/2010/main" val="22902440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par>
                                <p:cTn id="14" presetID="23" presetClass="entr" presetSubtype="3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4*#ppt_w"/>
                                          </p:val>
                                        </p:tav>
                                        <p:tav tm="100000">
                                          <p:val>
                                            <p:strVal val="#ppt_w"/>
                                          </p:val>
                                        </p:tav>
                                      </p:tavLst>
                                    </p:anim>
                                    <p:anim calcmode="lin" valueType="num">
                                      <p:cBhvr>
                                        <p:cTn id="17" dur="500" fill="hold"/>
                                        <p:tgtEl>
                                          <p:spTgt spid="6"/>
                                        </p:tgtEl>
                                        <p:attrNameLst>
                                          <p:attrName>ppt_h</p:attrName>
                                        </p:attrNameLst>
                                      </p:cBhvr>
                                      <p:tavLst>
                                        <p:tav tm="0">
                                          <p:val>
                                            <p:strVal val="4*#ppt_h"/>
                                          </p:val>
                                        </p:tav>
                                        <p:tav tm="100000">
                                          <p:val>
                                            <p:strVal val="#ppt_h"/>
                                          </p:val>
                                        </p:tav>
                                      </p:tavLst>
                                    </p:anim>
                                  </p:childTnLst>
                                </p:cTn>
                              </p:par>
                              <p:par>
                                <p:cTn id="18" presetID="26" presetClass="emph" presetSubtype="0" repeatCount="4000" fill="hold" nodeType="withEffect">
                                  <p:stCondLst>
                                    <p:cond delay="0"/>
                                  </p:stCondLst>
                                  <p:childTnLst>
                                    <p:animEffect transition="out" filter="fade">
                                      <p:cBhvr>
                                        <p:cTn id="19" dur="500" tmFilter="0, 0; .2, .5; .8, .5; 1, 0"/>
                                        <p:tgtEl>
                                          <p:spTgt spid="6"/>
                                        </p:tgtEl>
                                      </p:cBhvr>
                                    </p:animEffect>
                                    <p:animScale>
                                      <p:cBhvr>
                                        <p:cTn id="20" dur="250" autoRev="1" fill="hold"/>
                                        <p:tgtEl>
                                          <p:spTgt spid="6"/>
                                        </p:tgtEl>
                                      </p:cBhvr>
                                      <p:by x="105000" y="105000"/>
                                    </p:animScale>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6EE21-C068-4BCE-FA07-287625B63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024" y="590637"/>
            <a:ext cx="9698235" cy="4263995"/>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7A584C7B-C714-EED8-44B0-F5D7EFEB07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22" b="94898" l="52632" r="97793">
                        <a14:foregroundMark x1="68081" y1="7823" x2="68081" y2="7823"/>
                        <a14:foregroundMark x1="67572" y1="7823" x2="53141" y2="60884"/>
                        <a14:foregroundMark x1="53461" y1="66667" x2="53517" y2="67674"/>
                        <a14:foregroundMark x1="53141" y1="60884" x2="53461" y2="66667"/>
                        <a14:foregroundMark x1="68081" y1="8503" x2="60781" y2="19048"/>
                        <a14:foregroundMark x1="70798" y1="6122" x2="87606" y2="14626"/>
                        <a14:foregroundMark x1="81154" y1="8503" x2="92699" y2="35714"/>
                        <a14:foregroundMark x1="93209" y1="23469" x2="96095" y2="55442"/>
                        <a14:foregroundMark x1="96265" y1="41837" x2="83120" y2="88546"/>
                        <a14:foregroundMark x1="81599" y1="92474" x2="65874" y2="90816"/>
                        <a14:foregroundMark x1="87946" y1="27551" x2="62649" y2="71088"/>
                        <a14:foregroundMark x1="57385" y1="47959" x2="66893" y2="80612"/>
                        <a14:foregroundMark x1="59593" y1="45238" x2="69779" y2="78571"/>
                        <a14:foregroundMark x1="60781" y1="47959" x2="68930" y2="64966"/>
                        <a14:foregroundMark x1="70798" y1="40816" x2="78098" y2="55442"/>
                        <a14:foregroundMark x1="67233" y1="47279" x2="79796" y2="37755"/>
                        <a14:foregroundMark x1="70628" y1="53741" x2="81664" y2="30272"/>
                        <a14:foregroundMark x1="85739" y1="22109" x2="60272" y2="44218"/>
                        <a14:foregroundMark x1="78098" y1="29252" x2="62649" y2="38435"/>
                        <a14:foregroundMark x1="67572" y1="9524" x2="61800" y2="13605"/>
                        <a14:foregroundMark x1="66214" y1="9524" x2="57895" y2="19728"/>
                        <a14:foregroundMark x1="62479" y1="13605" x2="55518" y2="29932"/>
                        <a14:foregroundMark x1="58744" y1="21088" x2="54160" y2="33673"/>
                        <a14:foregroundMark x1="56197" y1="26871" x2="52801" y2="45238"/>
                        <a14:foregroundMark x1="53480" y1="35034" x2="53990" y2="56803"/>
                        <a14:foregroundMark x1="52971" y1="46939" x2="53141" y2="63265"/>
                        <a14:foregroundMark x1="56113" y1="71769" x2="56367" y2="73469"/>
                        <a14:foregroundMark x1="55947" y1="70663" x2="56113" y2="71769"/>
                        <a14:foregroundMark x1="55348" y1="66667" x2="55397" y2="66996"/>
                        <a14:foregroundMark x1="52801" y1="49660" x2="55348" y2="66667"/>
                        <a14:foregroundMark x1="55461" y1="71769" x2="56197" y2="74830"/>
                        <a14:foregroundMark x1="55255" y1="70912" x2="55461" y2="71769"/>
                        <a14:foregroundMark x1="54235" y1="66667" x2="54401" y2="67355"/>
                        <a14:foregroundMark x1="53990" y1="65646" x2="54235" y2="66667"/>
                        <a14:foregroundMark x1="64859" y1="92517" x2="65025" y2="92857"/>
                        <a14:foregroundMark x1="64526" y1="91837" x2="64859" y2="92517"/>
                        <a14:foregroundMark x1="64429" y1="91639" x2="64526" y2="91837"/>
                        <a14:foregroundMark x1="56537" y1="75510" x2="63818" y2="90391"/>
                        <a14:foregroundMark x1="65417" y1="89283" x2="81028" y2="94735"/>
                        <a14:foregroundMark x1="62988" y1="88435" x2="64428" y2="88938"/>
                        <a14:foregroundMark x1="89729" y1="85374" x2="90153" y2="85034"/>
                        <a14:foregroundMark x1="82951" y1="90805" x2="89729" y2="85374"/>
                        <a14:foregroundMark x1="78268" y1="94558" x2="81785" y2="91740"/>
                        <a14:foregroundMark x1="89397" y1="85374" x2="95416" y2="63265"/>
                        <a14:foregroundMark x1="89304" y1="85714" x2="89397" y2="85374"/>
                        <a14:foregroundMark x1="96095" y1="68027" x2="97284" y2="46259"/>
                        <a14:foregroundMark x1="97793" y1="46939" x2="94397" y2="24490"/>
                        <a14:foregroundMark x1="94228" y1="25510" x2="86418" y2="12245"/>
                        <a14:foregroundMark x1="86587" y1="11224" x2="74873" y2="4422"/>
                        <a14:foregroundMark x1="67233" y1="91837" x2="78438" y2="93537"/>
                        <a14:foregroundMark x1="65725" y1="91837" x2="64443" y2="91606"/>
                        <a14:foregroundMark x1="78947" y1="94218" x2="65725" y2="91837"/>
                        <a14:foregroundMark x1="95416" y1="68027" x2="89474" y2="81633"/>
                        <a14:backgroundMark x1="53650" y1="69048" x2="53650" y2="69048"/>
                        <a14:backgroundMark x1="53141" y1="66667" x2="53141" y2="66667"/>
                        <a14:backgroundMark x1="53141" y1="68027" x2="53141" y2="68027"/>
                        <a14:backgroundMark x1="53480" y1="69728" x2="53480" y2="69728"/>
                        <a14:backgroundMark x1="53650" y1="71769" x2="53650" y2="71769"/>
                        <a14:backgroundMark x1="53650" y1="68707" x2="53650" y2="68707"/>
                        <a14:backgroundMark x1="53480" y1="67687" x2="53820" y2="71429"/>
                        <a14:backgroundMark x1="64177" y1="91837" x2="64177" y2="91837"/>
                        <a14:backgroundMark x1="63497" y1="91156" x2="64346" y2="91837"/>
                        <a14:backgroundMark x1="65025" y1="92857" x2="65025" y2="92857"/>
                        <a14:backgroundMark x1="64686" y1="92517" x2="64686" y2="92517"/>
                        <a14:backgroundMark x1="81324" y1="95238" x2="81324" y2="95238"/>
                        <a14:backgroundMark x1="80815" y1="95578" x2="82003" y2="94558"/>
                        <a14:backgroundMark x1="90153" y1="85374" x2="90153" y2="85374"/>
                      </a14:backgroundRemoval>
                    </a14:imgEffect>
                  </a14:imgLayer>
                </a14:imgProps>
              </a:ext>
              <a:ext uri="{28A0092B-C50C-407E-A947-70E740481C1C}">
                <a14:useLocalDpi xmlns:a14="http://schemas.microsoft.com/office/drawing/2010/main" val="0"/>
              </a:ext>
            </a:extLst>
          </a:blip>
          <a:srcRect l="50000" t="-1868"/>
          <a:stretch/>
        </p:blipFill>
        <p:spPr>
          <a:xfrm>
            <a:off x="5191659" y="3657710"/>
            <a:ext cx="1176963" cy="1196922"/>
          </a:xfrm>
          <a:prstGeom prst="rect">
            <a:avLst/>
          </a:prstGeom>
        </p:spPr>
      </p:pic>
      <p:grpSp>
        <p:nvGrpSpPr>
          <p:cNvPr id="5" name="Group 4">
            <a:extLst>
              <a:ext uri="{FF2B5EF4-FFF2-40B4-BE49-F238E27FC236}">
                <a16:creationId xmlns:a16="http://schemas.microsoft.com/office/drawing/2014/main" id="{8DAA554A-07DB-2189-4C15-1FD55FF842C9}"/>
              </a:ext>
            </a:extLst>
          </p:cNvPr>
          <p:cNvGrpSpPr/>
          <p:nvPr/>
        </p:nvGrpSpPr>
        <p:grpSpPr>
          <a:xfrm>
            <a:off x="1046352" y="5175463"/>
            <a:ext cx="10099293" cy="1033963"/>
            <a:chOff x="1046352" y="608654"/>
            <a:chExt cx="10099293" cy="1033963"/>
          </a:xfrm>
        </p:grpSpPr>
        <p:sp>
          <p:nvSpPr>
            <p:cNvPr id="6" name="矩形 6">
              <a:extLst>
                <a:ext uri="{FF2B5EF4-FFF2-40B4-BE49-F238E27FC236}">
                  <a16:creationId xmlns:a16="http://schemas.microsoft.com/office/drawing/2014/main" id="{D8EF34BC-3FF7-D0B4-536D-7C13C67089B3}"/>
                </a:ext>
              </a:extLst>
            </p:cNvPr>
            <p:cNvSpPr/>
            <p:nvPr/>
          </p:nvSpPr>
          <p:spPr>
            <a:xfrm>
              <a:off x="1145507" y="608654"/>
              <a:ext cx="9900985" cy="1033963"/>
            </a:xfrm>
            <a:prstGeom prst="rect">
              <a:avLst/>
            </a:prstGeom>
            <a:solidFill>
              <a:srgbClr val="E0FFD9"/>
            </a:solidFill>
            <a:ln w="38100">
              <a:solidFill>
                <a:srgbClr val="4595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TextBox 6">
              <a:extLst>
                <a:ext uri="{FF2B5EF4-FFF2-40B4-BE49-F238E27FC236}">
                  <a16:creationId xmlns:a16="http://schemas.microsoft.com/office/drawing/2014/main" id="{9E0D6481-94A5-6C7C-1B9D-E12EEACEE533}"/>
                </a:ext>
              </a:extLst>
            </p:cNvPr>
            <p:cNvSpPr txBox="1"/>
            <p:nvPr/>
          </p:nvSpPr>
          <p:spPr>
            <a:xfrm>
              <a:off x="1046352" y="608654"/>
              <a:ext cx="10099293" cy="954107"/>
            </a:xfrm>
            <a:prstGeom prst="rect">
              <a:avLst/>
            </a:prstGeom>
            <a:noFill/>
          </p:spPr>
          <p:txBody>
            <a:bodyPr wrap="square">
              <a:spAutoFit/>
            </a:bodyPr>
            <a:lstStyle/>
            <a:p>
              <a:pPr algn="ctr">
                <a:defRPr/>
              </a:pPr>
              <a:r>
                <a:rPr lang="en-US" sz="2800" b="1" kern="0" dirty="0" err="1">
                  <a:solidFill>
                    <a:prstClr val="black"/>
                  </a:solidFill>
                  <a:latin typeface="Cambria" panose="02040503050406030204" pitchFamily="18" charset="0"/>
                </a:rPr>
                <a:t>Việc</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làm</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để</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bảo</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vệ</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cơ</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quan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tuần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hoàn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vận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động</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vừa</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sức</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chơi</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thể</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thể</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thao</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vui</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chơi</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thải</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mái</a:t>
              </a:r>
              <a:r>
                <a:rPr lang="en-US" sz="2800" b="1" kern="0" dirty="0">
                  <a:solidFill>
                    <a:prstClr val="black"/>
                  </a:solidFill>
                  <a:latin typeface="Cambria" panose="02040503050406030204" pitchFamily="18" charset="0"/>
                </a:rPr>
                <a:t>.</a:t>
              </a:r>
              <a:endParaRPr lang="vi-VN" sz="2800" b="1" kern="0" dirty="0">
                <a:solidFill>
                  <a:prstClr val="black"/>
                </a:solidFill>
                <a:latin typeface="Cambria" panose="02040503050406030204" pitchFamily="18" charset="0"/>
              </a:endParaRPr>
            </a:p>
          </p:txBody>
        </p:sp>
      </p:grpSp>
    </p:spTree>
    <p:extLst>
      <p:ext uri="{BB962C8B-B14F-4D97-AF65-F5344CB8AC3E}">
        <p14:creationId xmlns:p14="http://schemas.microsoft.com/office/powerpoint/2010/main" val="5383257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par>
                                <p:cTn id="16" presetID="23" presetClass="entr" presetSubtype="3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4*#ppt_w"/>
                                          </p:val>
                                        </p:tav>
                                        <p:tav tm="100000">
                                          <p:val>
                                            <p:strVal val="#ppt_w"/>
                                          </p:val>
                                        </p:tav>
                                      </p:tavLst>
                                    </p:anim>
                                    <p:anim calcmode="lin" valueType="num">
                                      <p:cBhvr>
                                        <p:cTn id="19" dur="500" fill="hold"/>
                                        <p:tgtEl>
                                          <p:spTgt spid="4"/>
                                        </p:tgtEl>
                                        <p:attrNameLst>
                                          <p:attrName>ppt_h</p:attrName>
                                        </p:attrNameLst>
                                      </p:cBhvr>
                                      <p:tavLst>
                                        <p:tav tm="0">
                                          <p:val>
                                            <p:strVal val="4*#ppt_h"/>
                                          </p:val>
                                        </p:tav>
                                        <p:tav tm="100000">
                                          <p:val>
                                            <p:strVal val="#ppt_h"/>
                                          </p:val>
                                        </p:tav>
                                      </p:tavLst>
                                    </p:anim>
                                  </p:childTnLst>
                                </p:cTn>
                              </p:par>
                              <p:par>
                                <p:cTn id="20" presetID="26" presetClass="emph" presetSubtype="0" repeatCount="4000" fill="hold" nodeType="withEffect">
                                  <p:stCondLst>
                                    <p:cond delay="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5E7E7-9C80-A6D0-0BE0-1BF182222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956" y="445599"/>
            <a:ext cx="9198088" cy="4056854"/>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553A0004-91EE-22FA-7D56-4BB8AB2817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422" b="94558" l="2547" r="89474">
                        <a14:foregroundMark x1="15280" y1="12925" x2="33616" y2="54762"/>
                        <a14:foregroundMark x1="36672" y1="24490" x2="23260" y2="66667"/>
                        <a14:foregroundMark x1="23090" y1="8163" x2="2716" y2="42857"/>
                        <a14:foregroundMark x1="2716" y1="42857" x2="17148" y2="89116"/>
                        <a14:foregroundMark x1="17148" y1="89116" x2="43124" y2="73810"/>
                        <a14:foregroundMark x1="43124" y1="73810" x2="39728" y2="16327"/>
                        <a14:foregroundMark x1="39728" y1="16327" x2="18669" y2="5469"/>
                        <a14:foregroundMark x1="19060" y1="10522" x2="2037" y2="49320"/>
                        <a14:foregroundMark x1="20543" y1="7143" x2="19765" y2="8917"/>
                        <a14:foregroundMark x1="2037" y1="49320" x2="20374" y2="92857"/>
                        <a14:foregroundMark x1="20374" y1="92857" x2="44482" y2="66327"/>
                        <a14:foregroundMark x1="44482" y1="66327" x2="34635" y2="10204"/>
                        <a14:foregroundMark x1="34635" y1="10204" x2="19036" y2="6624"/>
                        <a14:foregroundMark x1="15450" y1="21429" x2="36503" y2="74150"/>
                        <a14:foregroundMark x1="35314" y1="24150" x2="17657" y2="64966"/>
                        <a14:foregroundMark x1="17657" y1="64966" x2="16129" y2="74150"/>
                        <a14:foregroundMark x1="15959" y1="34354" x2="33447" y2="77551"/>
                        <a14:foregroundMark x1="24618" y1="53061" x2="36333" y2="71429"/>
                        <a14:foregroundMark x1="34126" y1="9184" x2="20034" y2="7143"/>
                        <a14:foregroundMark x1="23090" y1="6122" x2="22071" y2="6122"/>
                        <a14:foregroundMark x1="22920" y1="5442" x2="28353" y2="5442"/>
                        <a14:foregroundMark x1="16162" y1="9868" x2="7131" y2="23810"/>
                        <a14:foregroundMark x1="5942" y1="25510" x2="2547" y2="50680"/>
                        <a14:foregroundMark x1="2547" y1="58503" x2="8489" y2="80272"/>
                        <a14:foregroundMark x1="8998" y1="81973" x2="21732" y2="93537"/>
                        <a14:foregroundMark x1="23599" y1="94558" x2="23599" y2="94558"/>
                        <a14:backgroundMark x1="18336" y1="4422" x2="14431" y2="4422"/>
                        <a14:backgroundMark x1="18846" y1="5102" x2="18846" y2="5102"/>
                      </a14:backgroundRemoval>
                    </a14:imgEffect>
                  </a14:imgLayer>
                </a14:imgProps>
              </a:ext>
              <a:ext uri="{28A0092B-C50C-407E-A947-70E740481C1C}">
                <a14:useLocalDpi xmlns:a14="http://schemas.microsoft.com/office/drawing/2010/main" val="0"/>
              </a:ext>
            </a:extLst>
          </a:blip>
          <a:srcRect r="50000"/>
          <a:stretch/>
        </p:blipFill>
        <p:spPr>
          <a:xfrm>
            <a:off x="947389" y="3429000"/>
            <a:ext cx="1075279" cy="1073453"/>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2B06B13A-64A8-663C-3507-A50F397F2B7D}"/>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422" b="94898" l="52632" r="97793">
                        <a14:foregroundMark x1="68081" y1="7823" x2="68081" y2="7823"/>
                        <a14:foregroundMark x1="67572" y1="7823" x2="53141" y2="60884"/>
                        <a14:foregroundMark x1="53461" y1="66667" x2="53517" y2="67674"/>
                        <a14:foregroundMark x1="53141" y1="60884" x2="53461" y2="66667"/>
                        <a14:foregroundMark x1="68081" y1="8503" x2="60781" y2="19048"/>
                        <a14:foregroundMark x1="70798" y1="6122" x2="87606" y2="14626"/>
                        <a14:foregroundMark x1="81154" y1="8503" x2="92699" y2="35714"/>
                        <a14:foregroundMark x1="93209" y1="23469" x2="96095" y2="55442"/>
                        <a14:foregroundMark x1="96265" y1="41837" x2="83120" y2="88546"/>
                        <a14:foregroundMark x1="81599" y1="92474" x2="65874" y2="90816"/>
                        <a14:foregroundMark x1="87946" y1="27551" x2="62649" y2="71088"/>
                        <a14:foregroundMark x1="57385" y1="47959" x2="66893" y2="80612"/>
                        <a14:foregroundMark x1="59593" y1="45238" x2="69779" y2="78571"/>
                        <a14:foregroundMark x1="60781" y1="47959" x2="68930" y2="64966"/>
                        <a14:foregroundMark x1="70798" y1="40816" x2="78098" y2="55442"/>
                        <a14:foregroundMark x1="67233" y1="47279" x2="79796" y2="37755"/>
                        <a14:foregroundMark x1="70628" y1="53741" x2="81664" y2="30272"/>
                        <a14:foregroundMark x1="85739" y1="22109" x2="60272" y2="44218"/>
                        <a14:foregroundMark x1="78098" y1="29252" x2="62649" y2="38435"/>
                        <a14:foregroundMark x1="67572" y1="9524" x2="61800" y2="13605"/>
                        <a14:foregroundMark x1="66214" y1="9524" x2="57895" y2="19728"/>
                        <a14:foregroundMark x1="62479" y1="13605" x2="55518" y2="29932"/>
                        <a14:foregroundMark x1="58744" y1="21088" x2="54160" y2="33673"/>
                        <a14:foregroundMark x1="56197" y1="26871" x2="52801" y2="45238"/>
                        <a14:foregroundMark x1="53480" y1="35034" x2="53990" y2="56803"/>
                        <a14:foregroundMark x1="52971" y1="46939" x2="53141" y2="63265"/>
                        <a14:foregroundMark x1="56113" y1="71769" x2="56367" y2="73469"/>
                        <a14:foregroundMark x1="55947" y1="70663" x2="56113" y2="71769"/>
                        <a14:foregroundMark x1="55348" y1="66667" x2="55397" y2="66996"/>
                        <a14:foregroundMark x1="52801" y1="49660" x2="55348" y2="66667"/>
                        <a14:foregroundMark x1="55461" y1="71769" x2="56197" y2="74830"/>
                        <a14:foregroundMark x1="55255" y1="70912" x2="55461" y2="71769"/>
                        <a14:foregroundMark x1="54235" y1="66667" x2="54401" y2="67355"/>
                        <a14:foregroundMark x1="53990" y1="65646" x2="54235" y2="66667"/>
                        <a14:foregroundMark x1="64859" y1="92517" x2="65025" y2="92857"/>
                        <a14:foregroundMark x1="64526" y1="91837" x2="64859" y2="92517"/>
                        <a14:foregroundMark x1="64429" y1="91639" x2="64526" y2="91837"/>
                        <a14:foregroundMark x1="56537" y1="75510" x2="63818" y2="90391"/>
                        <a14:foregroundMark x1="65417" y1="89283" x2="81028" y2="94735"/>
                        <a14:foregroundMark x1="62988" y1="88435" x2="64428" y2="88938"/>
                        <a14:foregroundMark x1="89729" y1="85374" x2="90153" y2="85034"/>
                        <a14:foregroundMark x1="82951" y1="90805" x2="89729" y2="85374"/>
                        <a14:foregroundMark x1="78268" y1="94558" x2="81785" y2="91740"/>
                        <a14:foregroundMark x1="89397" y1="85374" x2="95416" y2="63265"/>
                        <a14:foregroundMark x1="89304" y1="85714" x2="89397" y2="85374"/>
                        <a14:foregroundMark x1="96095" y1="68027" x2="97284" y2="46259"/>
                        <a14:foregroundMark x1="97793" y1="46939" x2="94397" y2="24490"/>
                        <a14:foregroundMark x1="94228" y1="25510" x2="86418" y2="12245"/>
                        <a14:foregroundMark x1="86587" y1="11224" x2="74873" y2="4422"/>
                        <a14:foregroundMark x1="67233" y1="91837" x2="78438" y2="93537"/>
                        <a14:foregroundMark x1="65725" y1="91837" x2="64443" y2="91606"/>
                        <a14:foregroundMark x1="78947" y1="94218" x2="65725" y2="91837"/>
                        <a14:foregroundMark x1="95416" y1="68027" x2="89474" y2="81633"/>
                        <a14:backgroundMark x1="53650" y1="69048" x2="53650" y2="69048"/>
                        <a14:backgroundMark x1="53141" y1="66667" x2="53141" y2="66667"/>
                        <a14:backgroundMark x1="53141" y1="68027" x2="53141" y2="68027"/>
                        <a14:backgroundMark x1="53480" y1="69728" x2="53480" y2="69728"/>
                        <a14:backgroundMark x1="53650" y1="71769" x2="53650" y2="71769"/>
                        <a14:backgroundMark x1="53650" y1="68707" x2="53650" y2="68707"/>
                        <a14:backgroundMark x1="53480" y1="67687" x2="53820" y2="71429"/>
                        <a14:backgroundMark x1="64177" y1="91837" x2="64177" y2="91837"/>
                        <a14:backgroundMark x1="63497" y1="91156" x2="64346" y2="91837"/>
                        <a14:backgroundMark x1="65025" y1="92857" x2="65025" y2="92857"/>
                        <a14:backgroundMark x1="64686" y1="92517" x2="64686" y2="92517"/>
                        <a14:backgroundMark x1="81324" y1="95238" x2="81324" y2="95238"/>
                        <a14:backgroundMark x1="80815" y1="95578" x2="82003" y2="94558"/>
                        <a14:backgroundMark x1="90153" y1="85374" x2="90153" y2="85374"/>
                      </a14:backgroundRemoval>
                    </a14:imgEffect>
                  </a14:imgLayer>
                </a14:imgProps>
              </a:ext>
              <a:ext uri="{28A0092B-C50C-407E-A947-70E740481C1C}">
                <a14:useLocalDpi xmlns:a14="http://schemas.microsoft.com/office/drawing/2010/main" val="0"/>
              </a:ext>
            </a:extLst>
          </a:blip>
          <a:srcRect l="50000" t="-1868"/>
          <a:stretch/>
        </p:blipFill>
        <p:spPr>
          <a:xfrm>
            <a:off x="9948109" y="3172691"/>
            <a:ext cx="1176963" cy="1196922"/>
          </a:xfrm>
          <a:prstGeom prst="rect">
            <a:avLst/>
          </a:prstGeom>
        </p:spPr>
      </p:pic>
      <p:grpSp>
        <p:nvGrpSpPr>
          <p:cNvPr id="5" name="Group 4">
            <a:extLst>
              <a:ext uri="{FF2B5EF4-FFF2-40B4-BE49-F238E27FC236}">
                <a16:creationId xmlns:a16="http://schemas.microsoft.com/office/drawing/2014/main" id="{ABB8684D-B52B-58ED-E74D-DA72A9CE97EC}"/>
              </a:ext>
            </a:extLst>
          </p:cNvPr>
          <p:cNvGrpSpPr/>
          <p:nvPr/>
        </p:nvGrpSpPr>
        <p:grpSpPr>
          <a:xfrm>
            <a:off x="6096000" y="4590526"/>
            <a:ext cx="4946998" cy="1384995"/>
            <a:chOff x="1145506" y="608654"/>
            <a:chExt cx="10099294" cy="1384995"/>
          </a:xfrm>
        </p:grpSpPr>
        <p:sp>
          <p:nvSpPr>
            <p:cNvPr id="6" name="矩形 6">
              <a:extLst>
                <a:ext uri="{FF2B5EF4-FFF2-40B4-BE49-F238E27FC236}">
                  <a16:creationId xmlns:a16="http://schemas.microsoft.com/office/drawing/2014/main" id="{B8605A03-CF46-5B4D-4009-851835DC1159}"/>
                </a:ext>
              </a:extLst>
            </p:cNvPr>
            <p:cNvSpPr/>
            <p:nvPr/>
          </p:nvSpPr>
          <p:spPr>
            <a:xfrm>
              <a:off x="1145506" y="608654"/>
              <a:ext cx="9900986" cy="1384995"/>
            </a:xfrm>
            <a:prstGeom prst="rect">
              <a:avLst/>
            </a:prstGeom>
            <a:solidFill>
              <a:srgbClr val="E0FFD9"/>
            </a:solidFill>
            <a:ln w="38100">
              <a:solidFill>
                <a:srgbClr val="4595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TextBox 6">
              <a:extLst>
                <a:ext uri="{FF2B5EF4-FFF2-40B4-BE49-F238E27FC236}">
                  <a16:creationId xmlns:a16="http://schemas.microsoft.com/office/drawing/2014/main" id="{273D78BA-002C-607E-F88C-FA9B0785EBAE}"/>
                </a:ext>
              </a:extLst>
            </p:cNvPr>
            <p:cNvSpPr txBox="1"/>
            <p:nvPr/>
          </p:nvSpPr>
          <p:spPr>
            <a:xfrm>
              <a:off x="1145506" y="608654"/>
              <a:ext cx="10099294" cy="1384995"/>
            </a:xfrm>
            <a:prstGeom prst="rect">
              <a:avLst/>
            </a:prstGeom>
            <a:noFill/>
          </p:spPr>
          <p:txBody>
            <a:bodyPr wrap="square">
              <a:spAutoFit/>
            </a:bodyPr>
            <a:lstStyle/>
            <a:p>
              <a:pPr algn="ctr">
                <a:defRPr/>
              </a:pPr>
              <a:r>
                <a:rPr lang="en-US" sz="2800" b="1" kern="0" dirty="0" err="1">
                  <a:solidFill>
                    <a:prstClr val="black"/>
                  </a:solidFill>
                  <a:latin typeface="Cambria" panose="02040503050406030204" pitchFamily="18" charset="0"/>
                </a:rPr>
                <a:t>Việc</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làm</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để</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bảo</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vệ</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cơ</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quan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tuần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hoàn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đi</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khám</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ngay</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khi</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có</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dấu</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hiệu</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bị</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bệnh</a:t>
              </a:r>
              <a:endParaRPr lang="vi-VN" sz="2800" b="1" kern="0" dirty="0">
                <a:solidFill>
                  <a:prstClr val="black"/>
                </a:solidFill>
                <a:latin typeface="Cambria" panose="02040503050406030204" pitchFamily="18" charset="0"/>
              </a:endParaRPr>
            </a:p>
          </p:txBody>
        </p:sp>
      </p:grpSp>
      <p:grpSp>
        <p:nvGrpSpPr>
          <p:cNvPr id="8" name="Group 7">
            <a:extLst>
              <a:ext uri="{FF2B5EF4-FFF2-40B4-BE49-F238E27FC236}">
                <a16:creationId xmlns:a16="http://schemas.microsoft.com/office/drawing/2014/main" id="{12933787-104C-8BEC-2860-B9E2FBADACB5}"/>
              </a:ext>
            </a:extLst>
          </p:cNvPr>
          <p:cNvGrpSpPr/>
          <p:nvPr/>
        </p:nvGrpSpPr>
        <p:grpSpPr>
          <a:xfrm>
            <a:off x="1149002" y="4590526"/>
            <a:ext cx="4696571" cy="1384996"/>
            <a:chOff x="967447" y="608653"/>
            <a:chExt cx="8608958" cy="1384996"/>
          </a:xfrm>
        </p:grpSpPr>
        <p:sp>
          <p:nvSpPr>
            <p:cNvPr id="9" name="矩形 6">
              <a:extLst>
                <a:ext uri="{FF2B5EF4-FFF2-40B4-BE49-F238E27FC236}">
                  <a16:creationId xmlns:a16="http://schemas.microsoft.com/office/drawing/2014/main" id="{C8AF9D69-DBFC-95C4-27FD-465E53A05618}"/>
                </a:ext>
              </a:extLst>
            </p:cNvPr>
            <p:cNvSpPr/>
            <p:nvPr/>
          </p:nvSpPr>
          <p:spPr>
            <a:xfrm>
              <a:off x="1145504" y="608654"/>
              <a:ext cx="8430901" cy="1384995"/>
            </a:xfrm>
            <a:prstGeom prst="rect">
              <a:avLst/>
            </a:prstGeom>
            <a:solidFill>
              <a:srgbClr val="FBE9E9"/>
            </a:solidFill>
            <a:ln w="38100">
              <a:solidFill>
                <a:srgbClr val="D536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TextBox 9">
              <a:extLst>
                <a:ext uri="{FF2B5EF4-FFF2-40B4-BE49-F238E27FC236}">
                  <a16:creationId xmlns:a16="http://schemas.microsoft.com/office/drawing/2014/main" id="{7ED9E8DC-D84F-FF09-3960-5232C683AC87}"/>
                </a:ext>
              </a:extLst>
            </p:cNvPr>
            <p:cNvSpPr txBox="1"/>
            <p:nvPr/>
          </p:nvSpPr>
          <p:spPr>
            <a:xfrm>
              <a:off x="967447" y="608653"/>
              <a:ext cx="8430901" cy="1384995"/>
            </a:xfrm>
            <a:prstGeom prst="rect">
              <a:avLst/>
            </a:prstGeom>
            <a:noFill/>
            <a:ln>
              <a:noFill/>
            </a:ln>
          </p:spPr>
          <p:txBody>
            <a:bodyPr wrap="square">
              <a:spAutoFit/>
            </a:bodyPr>
            <a:lstStyle/>
            <a:p>
              <a:pPr algn="ctr">
                <a:defRPr/>
              </a:pPr>
              <a:r>
                <a:rPr lang="en-US" sz="2800" b="1" kern="0" dirty="0" err="1">
                  <a:solidFill>
                    <a:prstClr val="black"/>
                  </a:solidFill>
                  <a:latin typeface="Cambria" panose="02040503050406030204" pitchFamily="18" charset="0"/>
                </a:rPr>
                <a:t>Việc</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tránh</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để</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bảo</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vệ</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cơ</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quan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tuần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hoàn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sử</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dụng</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đồ</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quá</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chật</a:t>
              </a:r>
              <a:endParaRPr lang="vi-VN" sz="2800" b="1" kern="0" dirty="0">
                <a:solidFill>
                  <a:prstClr val="black"/>
                </a:solidFill>
                <a:latin typeface="Cambria" panose="02040503050406030204" pitchFamily="18" charset="0"/>
              </a:endParaRPr>
            </a:p>
          </p:txBody>
        </p:sp>
      </p:grpSp>
    </p:spTree>
    <p:extLst>
      <p:ext uri="{BB962C8B-B14F-4D97-AF65-F5344CB8AC3E}">
        <p14:creationId xmlns:p14="http://schemas.microsoft.com/office/powerpoint/2010/main" val="19498459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4*#ppt_w"/>
                                          </p:val>
                                        </p:tav>
                                        <p:tav tm="100000">
                                          <p:val>
                                            <p:strVal val="#ppt_w"/>
                                          </p:val>
                                        </p:tav>
                                      </p:tavLst>
                                    </p:anim>
                                    <p:anim calcmode="lin" valueType="num">
                                      <p:cBhvr>
                                        <p:cTn id="15" dur="500" fill="hold"/>
                                        <p:tgtEl>
                                          <p:spTgt spid="2"/>
                                        </p:tgtEl>
                                        <p:attrNameLst>
                                          <p:attrName>ppt_h</p:attrName>
                                        </p:attrNameLst>
                                      </p:cBhvr>
                                      <p:tavLst>
                                        <p:tav tm="0">
                                          <p:val>
                                            <p:strVal val="4*#ppt_h"/>
                                          </p:val>
                                        </p:tav>
                                        <p:tav tm="100000">
                                          <p:val>
                                            <p:strVal val="#ppt_h"/>
                                          </p:val>
                                        </p:tav>
                                      </p:tavLst>
                                    </p:anim>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26" presetClass="emph" presetSubtype="0" repeatCount="5000" fill="hold" nodeType="with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drumroll.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childTnLst>
                                </p:cTn>
                              </p:par>
                              <p:par>
                                <p:cTn id="35" presetID="23" presetClass="entr" presetSubtype="32"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strVal val="4*#ppt_w"/>
                                          </p:val>
                                        </p:tav>
                                        <p:tav tm="100000">
                                          <p:val>
                                            <p:strVal val="#ppt_w"/>
                                          </p:val>
                                        </p:tav>
                                      </p:tavLst>
                                    </p:anim>
                                    <p:anim calcmode="lin" valueType="num">
                                      <p:cBhvr>
                                        <p:cTn id="38" dur="500" fill="hold"/>
                                        <p:tgtEl>
                                          <p:spTgt spid="4"/>
                                        </p:tgtEl>
                                        <p:attrNameLst>
                                          <p:attrName>ppt_h</p:attrName>
                                        </p:attrNameLst>
                                      </p:cBhvr>
                                      <p:tavLst>
                                        <p:tav tm="0">
                                          <p:val>
                                            <p:strVal val="4*#ppt_h"/>
                                          </p:val>
                                        </p:tav>
                                        <p:tav tm="100000">
                                          <p:val>
                                            <p:strVal val="#ppt_h"/>
                                          </p:val>
                                        </p:tav>
                                      </p:tavLst>
                                    </p:anim>
                                  </p:childTnLst>
                                </p:cTn>
                              </p:par>
                              <p:par>
                                <p:cTn id="39" presetID="26" presetClass="emph" presetSubtype="0" repeatCount="4000" fill="hold" nodeType="withEffect">
                                  <p:stCondLst>
                                    <p:cond delay="0"/>
                                  </p:stCondLst>
                                  <p:childTnLst>
                                    <p:animEffect transition="out" filter="fade">
                                      <p:cBhvr>
                                        <p:cTn id="40" dur="500" tmFilter="0, 0; .2, .5; .8, .5; 1, 0"/>
                                        <p:tgtEl>
                                          <p:spTgt spid="4"/>
                                        </p:tgtEl>
                                      </p:cBhvr>
                                    </p:animEffect>
                                    <p:animScale>
                                      <p:cBhvr>
                                        <p:cTn id="41" dur="250" autoRev="1" fill="hold"/>
                                        <p:tgtEl>
                                          <p:spTgt spid="4"/>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452639-93D7-D01B-B0CB-CAF46C719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789" y="588874"/>
            <a:ext cx="9823926" cy="4213754"/>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12E21D28-9113-DAB1-D81B-97FB5ABD81D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22" b="94558" l="2547" r="89474">
                        <a14:foregroundMark x1="15280" y1="12925" x2="33616" y2="54762"/>
                        <a14:foregroundMark x1="36672" y1="24490" x2="23260" y2="66667"/>
                        <a14:foregroundMark x1="23090" y1="8163" x2="2716" y2="42857"/>
                        <a14:foregroundMark x1="2716" y1="42857" x2="17148" y2="89116"/>
                        <a14:foregroundMark x1="17148" y1="89116" x2="43124" y2="73810"/>
                        <a14:foregroundMark x1="43124" y1="73810" x2="39728" y2="16327"/>
                        <a14:foregroundMark x1="39728" y1="16327" x2="18669" y2="5469"/>
                        <a14:foregroundMark x1="19060" y1="10522" x2="2037" y2="49320"/>
                        <a14:foregroundMark x1="20543" y1="7143" x2="19765" y2="8917"/>
                        <a14:foregroundMark x1="2037" y1="49320" x2="20374" y2="92857"/>
                        <a14:foregroundMark x1="20374" y1="92857" x2="44482" y2="66327"/>
                        <a14:foregroundMark x1="44482" y1="66327" x2="34635" y2="10204"/>
                        <a14:foregroundMark x1="34635" y1="10204" x2="19036" y2="6624"/>
                        <a14:foregroundMark x1="15450" y1="21429" x2="36503" y2="74150"/>
                        <a14:foregroundMark x1="35314" y1="24150" x2="17657" y2="64966"/>
                        <a14:foregroundMark x1="17657" y1="64966" x2="16129" y2="74150"/>
                        <a14:foregroundMark x1="15959" y1="34354" x2="33447" y2="77551"/>
                        <a14:foregroundMark x1="24618" y1="53061" x2="36333" y2="71429"/>
                        <a14:foregroundMark x1="34126" y1="9184" x2="20034" y2="7143"/>
                        <a14:foregroundMark x1="23090" y1="6122" x2="22071" y2="6122"/>
                        <a14:foregroundMark x1="22920" y1="5442" x2="28353" y2="5442"/>
                        <a14:foregroundMark x1="16162" y1="9868" x2="7131" y2="23810"/>
                        <a14:foregroundMark x1="5942" y1="25510" x2="2547" y2="50680"/>
                        <a14:foregroundMark x1="2547" y1="58503" x2="8489" y2="80272"/>
                        <a14:foregroundMark x1="8998" y1="81973" x2="21732" y2="93537"/>
                        <a14:foregroundMark x1="23599" y1="94558" x2="23599" y2="94558"/>
                        <a14:backgroundMark x1="18336" y1="4422" x2="14431" y2="4422"/>
                        <a14:backgroundMark x1="18846" y1="5102" x2="18846" y2="5102"/>
                      </a14:backgroundRemoval>
                    </a14:imgEffect>
                  </a14:imgLayer>
                </a14:imgProps>
              </a:ext>
              <a:ext uri="{28A0092B-C50C-407E-A947-70E740481C1C}">
                <a14:useLocalDpi xmlns:a14="http://schemas.microsoft.com/office/drawing/2010/main" val="0"/>
              </a:ext>
            </a:extLst>
          </a:blip>
          <a:srcRect r="50000"/>
          <a:stretch/>
        </p:blipFill>
        <p:spPr>
          <a:xfrm>
            <a:off x="1130269" y="3498687"/>
            <a:ext cx="1075279" cy="1073453"/>
          </a:xfrm>
          <a:prstGeom prst="rect">
            <a:avLst/>
          </a:prstGeom>
        </p:spPr>
      </p:pic>
      <p:grpSp>
        <p:nvGrpSpPr>
          <p:cNvPr id="4" name="Group 3">
            <a:extLst>
              <a:ext uri="{FF2B5EF4-FFF2-40B4-BE49-F238E27FC236}">
                <a16:creationId xmlns:a16="http://schemas.microsoft.com/office/drawing/2014/main" id="{38E2B020-35B6-4FB9-BFEA-446100ACA108}"/>
              </a:ext>
            </a:extLst>
          </p:cNvPr>
          <p:cNvGrpSpPr/>
          <p:nvPr/>
        </p:nvGrpSpPr>
        <p:grpSpPr>
          <a:xfrm>
            <a:off x="1429789" y="4807908"/>
            <a:ext cx="4696571" cy="1384996"/>
            <a:chOff x="967447" y="608653"/>
            <a:chExt cx="8608958" cy="1384996"/>
          </a:xfrm>
        </p:grpSpPr>
        <p:sp>
          <p:nvSpPr>
            <p:cNvPr id="5" name="矩形 6">
              <a:extLst>
                <a:ext uri="{FF2B5EF4-FFF2-40B4-BE49-F238E27FC236}">
                  <a16:creationId xmlns:a16="http://schemas.microsoft.com/office/drawing/2014/main" id="{04C84CAB-887B-D326-D84C-A0F5421CD4A1}"/>
                </a:ext>
              </a:extLst>
            </p:cNvPr>
            <p:cNvSpPr/>
            <p:nvPr/>
          </p:nvSpPr>
          <p:spPr>
            <a:xfrm>
              <a:off x="1145504" y="608654"/>
              <a:ext cx="8430901" cy="1384995"/>
            </a:xfrm>
            <a:prstGeom prst="rect">
              <a:avLst/>
            </a:prstGeom>
            <a:solidFill>
              <a:srgbClr val="FBE9E9"/>
            </a:solidFill>
            <a:ln w="38100">
              <a:solidFill>
                <a:srgbClr val="D536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id="{F9EB7EDF-6E43-AE7B-603C-B7B7D0ACE544}"/>
                </a:ext>
              </a:extLst>
            </p:cNvPr>
            <p:cNvSpPr txBox="1"/>
            <p:nvPr/>
          </p:nvSpPr>
          <p:spPr>
            <a:xfrm>
              <a:off x="967447" y="608653"/>
              <a:ext cx="8430901" cy="1384995"/>
            </a:xfrm>
            <a:prstGeom prst="rect">
              <a:avLst/>
            </a:prstGeom>
            <a:noFill/>
            <a:ln>
              <a:noFill/>
            </a:ln>
          </p:spPr>
          <p:txBody>
            <a:bodyPr wrap="square">
              <a:spAutoFit/>
            </a:bodyPr>
            <a:lstStyle/>
            <a:p>
              <a:pPr algn="ctr">
                <a:defRPr/>
              </a:pPr>
              <a:r>
                <a:rPr lang="en-US" sz="2800" b="1" kern="0" dirty="0" err="1">
                  <a:solidFill>
                    <a:prstClr val="black"/>
                  </a:solidFill>
                  <a:latin typeface="Cambria" panose="02040503050406030204" pitchFamily="18" charset="0"/>
                </a:rPr>
                <a:t>Việc</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tránh</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để</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bảo</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vệ</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cơ</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quan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tuần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hoàn</a:t>
              </a:r>
              <a:r>
                <a:rPr lang="en-US" sz="2800" b="1" kern="0" dirty="0">
                  <a:solidFill>
                    <a:prstClr val="black"/>
                  </a:solidFill>
                  <a:latin typeface="Cambria" panose="02040503050406030204" pitchFamily="18" charset="0"/>
                </a:rPr>
                <a:t>: </a:t>
              </a:r>
            </a:p>
            <a:p>
              <a:pPr algn="ctr">
                <a:defRPr/>
              </a:pPr>
              <a:r>
                <a:rPr lang="en-US" sz="2800" b="1" kern="0" dirty="0" err="1">
                  <a:solidFill>
                    <a:prstClr val="black"/>
                  </a:solidFill>
                  <a:latin typeface="Cambria" panose="02040503050406030204" pitchFamily="18" charset="0"/>
                </a:rPr>
                <a:t>Vận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động</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quá</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sức</a:t>
              </a:r>
              <a:endParaRPr lang="vi-VN" sz="2800" b="1" kern="0" dirty="0">
                <a:solidFill>
                  <a:prstClr val="black"/>
                </a:solidFill>
                <a:latin typeface="Cambria" panose="02040503050406030204" pitchFamily="18" charset="0"/>
              </a:endParaRPr>
            </a:p>
          </p:txBody>
        </p:sp>
      </p:grpSp>
      <p:pic>
        <p:nvPicPr>
          <p:cNvPr id="7" name="Picture 6" descr="A picture containing text, clipart&#10;&#10;Description automatically generated">
            <a:extLst>
              <a:ext uri="{FF2B5EF4-FFF2-40B4-BE49-F238E27FC236}">
                <a16:creationId xmlns:a16="http://schemas.microsoft.com/office/drawing/2014/main" id="{F3F98083-38D1-8970-8521-0FB27562DF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22" b="94558" l="2547" r="89474">
                        <a14:foregroundMark x1="15280" y1="12925" x2="33616" y2="54762"/>
                        <a14:foregroundMark x1="36672" y1="24490" x2="23260" y2="66667"/>
                        <a14:foregroundMark x1="23090" y1="8163" x2="2716" y2="42857"/>
                        <a14:foregroundMark x1="2716" y1="42857" x2="17148" y2="89116"/>
                        <a14:foregroundMark x1="17148" y1="89116" x2="43124" y2="73810"/>
                        <a14:foregroundMark x1="43124" y1="73810" x2="39728" y2="16327"/>
                        <a14:foregroundMark x1="39728" y1="16327" x2="18669" y2="5469"/>
                        <a14:foregroundMark x1="19060" y1="10522" x2="2037" y2="49320"/>
                        <a14:foregroundMark x1="20543" y1="7143" x2="19765" y2="8917"/>
                        <a14:foregroundMark x1="2037" y1="49320" x2="20374" y2="92857"/>
                        <a14:foregroundMark x1="20374" y1="92857" x2="44482" y2="66327"/>
                        <a14:foregroundMark x1="44482" y1="66327" x2="34635" y2="10204"/>
                        <a14:foregroundMark x1="34635" y1="10204" x2="19036" y2="6624"/>
                        <a14:foregroundMark x1="15450" y1="21429" x2="36503" y2="74150"/>
                        <a14:foregroundMark x1="35314" y1="24150" x2="17657" y2="64966"/>
                        <a14:foregroundMark x1="17657" y1="64966" x2="16129" y2="74150"/>
                        <a14:foregroundMark x1="15959" y1="34354" x2="33447" y2="77551"/>
                        <a14:foregroundMark x1="24618" y1="53061" x2="36333" y2="71429"/>
                        <a14:foregroundMark x1="34126" y1="9184" x2="20034" y2="7143"/>
                        <a14:foregroundMark x1="23090" y1="6122" x2="22071" y2="6122"/>
                        <a14:foregroundMark x1="22920" y1="5442" x2="28353" y2="5442"/>
                        <a14:foregroundMark x1="16162" y1="9868" x2="7131" y2="23810"/>
                        <a14:foregroundMark x1="5942" y1="25510" x2="2547" y2="50680"/>
                        <a14:foregroundMark x1="2547" y1="58503" x2="8489" y2="80272"/>
                        <a14:foregroundMark x1="8998" y1="81973" x2="21732" y2="93537"/>
                        <a14:foregroundMark x1="23599" y1="94558" x2="23599" y2="94558"/>
                        <a14:backgroundMark x1="18336" y1="4422" x2="14431" y2="4422"/>
                        <a14:backgroundMark x1="18846" y1="5102" x2="18846" y2="5102"/>
                      </a14:backgroundRemoval>
                    </a14:imgEffect>
                  </a14:imgLayer>
                </a14:imgProps>
              </a:ext>
              <a:ext uri="{28A0092B-C50C-407E-A947-70E740481C1C}">
                <a14:useLocalDpi xmlns:a14="http://schemas.microsoft.com/office/drawing/2010/main" val="0"/>
              </a:ext>
            </a:extLst>
          </a:blip>
          <a:srcRect r="50000"/>
          <a:stretch/>
        </p:blipFill>
        <p:spPr>
          <a:xfrm>
            <a:off x="10275574" y="3724603"/>
            <a:ext cx="1075279" cy="1073453"/>
          </a:xfrm>
          <a:prstGeom prst="rect">
            <a:avLst/>
          </a:prstGeom>
        </p:spPr>
      </p:pic>
      <p:grpSp>
        <p:nvGrpSpPr>
          <p:cNvPr id="8" name="Group 7">
            <a:extLst>
              <a:ext uri="{FF2B5EF4-FFF2-40B4-BE49-F238E27FC236}">
                <a16:creationId xmlns:a16="http://schemas.microsoft.com/office/drawing/2014/main" id="{87D5EDB2-6125-2620-4D07-8DAB08C1259D}"/>
              </a:ext>
            </a:extLst>
          </p:cNvPr>
          <p:cNvGrpSpPr/>
          <p:nvPr/>
        </p:nvGrpSpPr>
        <p:grpSpPr>
          <a:xfrm>
            <a:off x="6341752" y="4817833"/>
            <a:ext cx="4696571" cy="1384996"/>
            <a:chOff x="967447" y="608653"/>
            <a:chExt cx="8608958" cy="1384996"/>
          </a:xfrm>
        </p:grpSpPr>
        <p:sp>
          <p:nvSpPr>
            <p:cNvPr id="9" name="矩形 6">
              <a:extLst>
                <a:ext uri="{FF2B5EF4-FFF2-40B4-BE49-F238E27FC236}">
                  <a16:creationId xmlns:a16="http://schemas.microsoft.com/office/drawing/2014/main" id="{89C6ABAE-474D-9BED-90ED-213863CAEF9D}"/>
                </a:ext>
              </a:extLst>
            </p:cNvPr>
            <p:cNvSpPr/>
            <p:nvPr/>
          </p:nvSpPr>
          <p:spPr>
            <a:xfrm>
              <a:off x="1145504" y="608654"/>
              <a:ext cx="8430901" cy="1384995"/>
            </a:xfrm>
            <a:prstGeom prst="rect">
              <a:avLst/>
            </a:prstGeom>
            <a:solidFill>
              <a:srgbClr val="FBE9E9"/>
            </a:solidFill>
            <a:ln w="38100">
              <a:solidFill>
                <a:srgbClr val="D536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TextBox 9">
              <a:extLst>
                <a:ext uri="{FF2B5EF4-FFF2-40B4-BE49-F238E27FC236}">
                  <a16:creationId xmlns:a16="http://schemas.microsoft.com/office/drawing/2014/main" id="{FDC70049-E1BE-0ADE-730C-D9B6BC609211}"/>
                </a:ext>
              </a:extLst>
            </p:cNvPr>
            <p:cNvSpPr txBox="1"/>
            <p:nvPr/>
          </p:nvSpPr>
          <p:spPr>
            <a:xfrm>
              <a:off x="967447" y="608653"/>
              <a:ext cx="8430901" cy="1384995"/>
            </a:xfrm>
            <a:prstGeom prst="rect">
              <a:avLst/>
            </a:prstGeom>
            <a:noFill/>
            <a:ln>
              <a:noFill/>
            </a:ln>
          </p:spPr>
          <p:txBody>
            <a:bodyPr wrap="square">
              <a:spAutoFit/>
            </a:bodyPr>
            <a:lstStyle/>
            <a:p>
              <a:pPr algn="ctr">
                <a:defRPr/>
              </a:pPr>
              <a:r>
                <a:rPr lang="en-US" sz="2800" b="1" kern="0" dirty="0" err="1">
                  <a:solidFill>
                    <a:prstClr val="black"/>
                  </a:solidFill>
                  <a:latin typeface="Cambria" panose="02040503050406030204" pitchFamily="18" charset="0"/>
                </a:rPr>
                <a:t>Việc</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tránh</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để</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bảo</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vệ</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cơ</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quan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tuần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hoàn</a:t>
              </a:r>
              <a:r>
                <a:rPr lang="en-US" sz="2800" b="1" kern="0" dirty="0">
                  <a:solidFill>
                    <a:prstClr val="black"/>
                  </a:solidFill>
                  <a:latin typeface="Cambria" panose="02040503050406030204" pitchFamily="18" charset="0"/>
                </a:rPr>
                <a:t>: </a:t>
              </a:r>
            </a:p>
            <a:p>
              <a:pPr algn="ctr">
                <a:defRPr/>
              </a:pPr>
              <a:r>
                <a:rPr lang="en-US" sz="2800" b="1" kern="0" dirty="0" err="1">
                  <a:solidFill>
                    <a:prstClr val="black"/>
                  </a:solidFill>
                  <a:latin typeface="Cambria" panose="02040503050406030204" pitchFamily="18" charset="0"/>
                </a:rPr>
                <a:t>ăn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quá</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mặn</a:t>
              </a:r>
              <a:endParaRPr lang="vi-VN" sz="2800" b="1" kern="0" dirty="0">
                <a:solidFill>
                  <a:prstClr val="black"/>
                </a:solidFill>
                <a:latin typeface="Cambria" panose="02040503050406030204" pitchFamily="18" charset="0"/>
              </a:endParaRPr>
            </a:p>
          </p:txBody>
        </p:sp>
      </p:grpSp>
    </p:spTree>
    <p:extLst>
      <p:ext uri="{BB962C8B-B14F-4D97-AF65-F5344CB8AC3E}">
        <p14:creationId xmlns:p14="http://schemas.microsoft.com/office/powerpoint/2010/main" val="9802234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4*#ppt_w"/>
                                          </p:val>
                                        </p:tav>
                                        <p:tav tm="100000">
                                          <p:val>
                                            <p:strVal val="#ppt_w"/>
                                          </p:val>
                                        </p:tav>
                                      </p:tavLst>
                                    </p:anim>
                                    <p:anim calcmode="lin" valueType="num">
                                      <p:cBhvr>
                                        <p:cTn id="13" dur="500" fill="hold"/>
                                        <p:tgtEl>
                                          <p:spTgt spid="3"/>
                                        </p:tgtEl>
                                        <p:attrNameLst>
                                          <p:attrName>ppt_h</p:attrName>
                                        </p:attrNameLst>
                                      </p:cBhvr>
                                      <p:tavLst>
                                        <p:tav tm="0">
                                          <p:val>
                                            <p:strVal val="4*#ppt_h"/>
                                          </p:val>
                                        </p:tav>
                                        <p:tav tm="100000">
                                          <p:val>
                                            <p:strVal val="#ppt_h"/>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26" presetClass="emph" presetSubtype="0" repeatCount="5000" fill="hold" nodeType="withEffect">
                                  <p:stCondLst>
                                    <p:cond delay="0"/>
                                  </p:stCondLst>
                                  <p:childTnLst>
                                    <p:animEffect transition="out" filter="fade">
                                      <p:cBhvr>
                                        <p:cTn id="20" dur="500" tmFilter="0, 0; .2, .5; .8, .5; 1, 0"/>
                                        <p:tgtEl>
                                          <p:spTgt spid="3"/>
                                        </p:tgtEl>
                                      </p:cBhvr>
                                    </p:animEffect>
                                    <p:animScale>
                                      <p:cBhvr>
                                        <p:cTn id="21" dur="250" autoRev="1" fill="hold"/>
                                        <p:tgtEl>
                                          <p:spTgt spid="3"/>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drumroll.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strVal val="4*#ppt_w"/>
                                          </p:val>
                                        </p:tav>
                                        <p:tav tm="100000">
                                          <p:val>
                                            <p:strVal val="#ppt_w"/>
                                          </p:val>
                                        </p:tav>
                                      </p:tavLst>
                                    </p:anim>
                                    <p:anim calcmode="lin" valueType="num">
                                      <p:cBhvr>
                                        <p:cTn id="34" dur="500" fill="hold"/>
                                        <p:tgtEl>
                                          <p:spTgt spid="7"/>
                                        </p:tgtEl>
                                        <p:attrNameLst>
                                          <p:attrName>ppt_h</p:attrName>
                                        </p:attrNameLst>
                                      </p:cBhvr>
                                      <p:tavLst>
                                        <p:tav tm="0">
                                          <p:val>
                                            <p:strVal val="4*#ppt_h"/>
                                          </p:val>
                                        </p:tav>
                                        <p:tav tm="100000">
                                          <p:val>
                                            <p:strVal val="#ppt_h"/>
                                          </p:val>
                                        </p:tav>
                                      </p:tavLst>
                                    </p:anim>
                                  </p:childTnLst>
                                </p:cTn>
                              </p:par>
                              <p:par>
                                <p:cTn id="35" presetID="53" presetClass="entr" presetSubtype="16"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26" presetClass="emph" presetSubtype="0" repeatCount="5000" fill="hold" nodeType="withEffect">
                                  <p:stCondLst>
                                    <p:cond delay="0"/>
                                  </p:stCondLst>
                                  <p:childTnLst>
                                    <p:animEffect transition="out" filter="fade">
                                      <p:cBhvr>
                                        <p:cTn id="41" dur="500" tmFilter="0, 0; .2, .5; .8, .5; 1, 0"/>
                                        <p:tgtEl>
                                          <p:spTgt spid="7"/>
                                        </p:tgtEl>
                                      </p:cBhvr>
                                    </p:animEffect>
                                    <p:animScale>
                                      <p:cBhvr>
                                        <p:cTn id="42" dur="250" autoRev="1" fill="hold"/>
                                        <p:tgtEl>
                                          <p:spTgt spid="7"/>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drumroll.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2EA583-913C-8F3E-E3B4-8D5B5F024226}"/>
              </a:ext>
            </a:extLst>
          </p:cNvPr>
          <p:cNvGrpSpPr/>
          <p:nvPr/>
        </p:nvGrpSpPr>
        <p:grpSpPr>
          <a:xfrm>
            <a:off x="1056270" y="490195"/>
            <a:ext cx="10486413" cy="1261884"/>
            <a:chOff x="1076325" y="631639"/>
            <a:chExt cx="10221698" cy="1777158"/>
          </a:xfrm>
        </p:grpSpPr>
        <p:sp>
          <p:nvSpPr>
            <p:cNvPr id="2" name="圆角矩形 1"/>
            <p:cNvSpPr/>
            <p:nvPr/>
          </p:nvSpPr>
          <p:spPr>
            <a:xfrm>
              <a:off x="1076325" y="746125"/>
              <a:ext cx="10221698" cy="15481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汉标中黑体" panose="02010601030101010101" charset="-122"/>
                <a:ea typeface="汉标中黑体" panose="02010601030101010101" charset="-122"/>
                <a:cs typeface="+mn-cs"/>
              </a:endParaRPr>
            </a:p>
          </p:txBody>
        </p:sp>
        <p:sp>
          <p:nvSpPr>
            <p:cNvPr id="3" name="TextBox 2">
              <a:extLst>
                <a:ext uri="{FF2B5EF4-FFF2-40B4-BE49-F238E27FC236}">
                  <a16:creationId xmlns:a16="http://schemas.microsoft.com/office/drawing/2014/main" id="{4B9410C5-33A4-5AB4-1E22-C5BCD57AAABE}"/>
                </a:ext>
              </a:extLst>
            </p:cNvPr>
            <p:cNvSpPr txBox="1"/>
            <p:nvPr/>
          </p:nvSpPr>
          <p:spPr>
            <a:xfrm>
              <a:off x="1109322" y="631639"/>
              <a:ext cx="9930670" cy="1777158"/>
            </a:xfrm>
            <a:prstGeom prst="rect">
              <a:avLst/>
            </a:prstGeom>
            <a:noFill/>
            <a:ln>
              <a:noFill/>
            </a:ln>
          </p:spPr>
          <p:txBody>
            <a:bodyPr wrap="square">
              <a:spAutoFit/>
            </a:bodyPr>
            <a:lstStyle/>
            <a:p>
              <a:pPr algn="ctr">
                <a:defRPr/>
              </a:pPr>
              <a:r>
                <a:rPr lang="en-US" sz="3800" b="1" kern="0" dirty="0">
                  <a:solidFill>
                    <a:schemeClr val="bg1"/>
                  </a:solidFill>
                  <a:latin typeface="Cambria" panose="02040503050406030204" pitchFamily="18" charset="0"/>
                </a:rPr>
                <a:t>4. </a:t>
              </a:r>
              <a:r>
                <a:rPr lang="en-US" sz="3800" b="1" kern="0" dirty="0" err="1">
                  <a:solidFill>
                    <a:schemeClr val="bg1"/>
                  </a:solidFill>
                  <a:latin typeface="Cambria" panose="02040503050406030204" pitchFamily="18" charset="0"/>
                </a:rPr>
                <a:t>Hãy</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kể</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tên</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một</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số</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việc</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cần</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làm</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và</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việc</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cần</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tránh</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để</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bảo</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vệ</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cơ</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quan</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tuần</a:t>
              </a:r>
              <a:r>
                <a:rPr lang="en-US" sz="3800" b="1" kern="0" dirty="0">
                  <a:solidFill>
                    <a:schemeClr val="bg1"/>
                  </a:solidFill>
                  <a:latin typeface="Cambria" panose="02040503050406030204" pitchFamily="18" charset="0"/>
                </a:rPr>
                <a:t> </a:t>
              </a:r>
              <a:r>
                <a:rPr lang="en-US" sz="3800" b="1" kern="0" dirty="0" err="1">
                  <a:solidFill>
                    <a:schemeClr val="bg1"/>
                  </a:solidFill>
                  <a:latin typeface="Cambria" panose="02040503050406030204" pitchFamily="18" charset="0"/>
                </a:rPr>
                <a:t>hoàn</a:t>
              </a:r>
              <a:r>
                <a:rPr lang="en-US" sz="3800" b="1" kern="0" dirty="0">
                  <a:solidFill>
                    <a:schemeClr val="bg1"/>
                  </a:solidFill>
                  <a:latin typeface="Cambria" panose="02040503050406030204" pitchFamily="18" charset="0"/>
                </a:rPr>
                <a:t>.</a:t>
              </a:r>
              <a:endParaRPr lang="vi-VN" sz="3800" b="1" kern="0" dirty="0">
                <a:solidFill>
                  <a:schemeClr val="bg1"/>
                </a:solidFill>
                <a:latin typeface="Cambria" panose="02040503050406030204" pitchFamily="18" charset="0"/>
              </a:endParaRPr>
            </a:p>
          </p:txBody>
        </p:sp>
      </p:grpSp>
      <p:grpSp>
        <p:nvGrpSpPr>
          <p:cNvPr id="7" name="Group 6">
            <a:extLst>
              <a:ext uri="{FF2B5EF4-FFF2-40B4-BE49-F238E27FC236}">
                <a16:creationId xmlns:a16="http://schemas.microsoft.com/office/drawing/2014/main" id="{86621989-92D1-2527-F891-8DF17202324E}"/>
              </a:ext>
            </a:extLst>
          </p:cNvPr>
          <p:cNvGrpSpPr/>
          <p:nvPr/>
        </p:nvGrpSpPr>
        <p:grpSpPr>
          <a:xfrm>
            <a:off x="1766592" y="5471096"/>
            <a:ext cx="2458247" cy="781302"/>
            <a:chOff x="1245661" y="5471096"/>
            <a:chExt cx="2458247" cy="781302"/>
          </a:xfrm>
        </p:grpSpPr>
        <p:sp>
          <p:nvSpPr>
            <p:cNvPr id="37" name="Freeform 13"/>
            <p:cNvSpPr/>
            <p:nvPr/>
          </p:nvSpPr>
          <p:spPr bwMode="auto">
            <a:xfrm>
              <a:off x="1245661" y="5471096"/>
              <a:ext cx="2458247" cy="781302"/>
            </a:xfrm>
            <a:custGeom>
              <a:avLst/>
              <a:gdLst>
                <a:gd name="T0" fmla="*/ 1984 w 2303"/>
                <a:gd name="T1" fmla="*/ 732 h 732"/>
                <a:gd name="T2" fmla="*/ 0 w 2303"/>
                <a:gd name="T3" fmla="*/ 732 h 732"/>
                <a:gd name="T4" fmla="*/ 321 w 2303"/>
                <a:gd name="T5" fmla="*/ 366 h 732"/>
                <a:gd name="T6" fmla="*/ 0 w 2303"/>
                <a:gd name="T7" fmla="*/ 0 h 732"/>
                <a:gd name="T8" fmla="*/ 1984 w 2303"/>
                <a:gd name="T9" fmla="*/ 0 h 732"/>
                <a:gd name="T10" fmla="*/ 2303 w 2303"/>
                <a:gd name="T11" fmla="*/ 366 h 732"/>
                <a:gd name="T12" fmla="*/ 1984 w 2303"/>
                <a:gd name="T13" fmla="*/ 732 h 732"/>
              </a:gdLst>
              <a:ahLst/>
              <a:cxnLst>
                <a:cxn ang="0">
                  <a:pos x="T0" y="T1"/>
                </a:cxn>
                <a:cxn ang="0">
                  <a:pos x="T2" y="T3"/>
                </a:cxn>
                <a:cxn ang="0">
                  <a:pos x="T4" y="T5"/>
                </a:cxn>
                <a:cxn ang="0">
                  <a:pos x="T6" y="T7"/>
                </a:cxn>
                <a:cxn ang="0">
                  <a:pos x="T8" y="T9"/>
                </a:cxn>
                <a:cxn ang="0">
                  <a:pos x="T10" y="T11"/>
                </a:cxn>
                <a:cxn ang="0">
                  <a:pos x="T12" y="T13"/>
                </a:cxn>
              </a:cxnLst>
              <a:rect l="0" t="0" r="r" b="b"/>
              <a:pathLst>
                <a:path w="2303" h="732">
                  <a:moveTo>
                    <a:pt x="1984" y="732"/>
                  </a:moveTo>
                  <a:lnTo>
                    <a:pt x="0" y="732"/>
                  </a:lnTo>
                  <a:lnTo>
                    <a:pt x="321" y="366"/>
                  </a:lnTo>
                  <a:lnTo>
                    <a:pt x="0" y="0"/>
                  </a:lnTo>
                  <a:lnTo>
                    <a:pt x="1984" y="0"/>
                  </a:lnTo>
                  <a:lnTo>
                    <a:pt x="2303" y="366"/>
                  </a:lnTo>
                  <a:lnTo>
                    <a:pt x="1984" y="732"/>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字心坊童梦奇缘W" panose="020B0A04020202020204" pitchFamily="34" charset="-122"/>
                <a:ea typeface="字心坊童梦奇缘W" panose="020B0A04020202020204" pitchFamily="34" charset="-122"/>
                <a:cs typeface="+mn-cs"/>
                <a:sym typeface="字心坊童梦奇缘W" panose="020B0A04020202020204" pitchFamily="34" charset="-122"/>
              </a:endParaRPr>
            </a:p>
          </p:txBody>
        </p:sp>
        <p:sp>
          <p:nvSpPr>
            <p:cNvPr id="5" name="TextBox 4">
              <a:extLst>
                <a:ext uri="{FF2B5EF4-FFF2-40B4-BE49-F238E27FC236}">
                  <a16:creationId xmlns:a16="http://schemas.microsoft.com/office/drawing/2014/main" id="{0A29A24E-FB7C-94C6-ED51-1F53F9F9F893}"/>
                </a:ext>
              </a:extLst>
            </p:cNvPr>
            <p:cNvSpPr txBox="1"/>
            <p:nvPr/>
          </p:nvSpPr>
          <p:spPr>
            <a:xfrm>
              <a:off x="1445639" y="5498795"/>
              <a:ext cx="2058289" cy="646331"/>
            </a:xfrm>
            <a:prstGeom prst="rect">
              <a:avLst/>
            </a:prstGeom>
            <a:noFill/>
            <a:ln>
              <a:noFill/>
            </a:ln>
          </p:spPr>
          <p:txBody>
            <a:bodyPr wrap="square">
              <a:spAutoFit/>
            </a:bodyPr>
            <a:lstStyle/>
            <a:p>
              <a:pPr algn="ctr">
                <a:defRPr/>
              </a:pPr>
              <a:r>
                <a:rPr lang="en-US" sz="3600" b="1" kern="0" dirty="0" err="1">
                  <a:solidFill>
                    <a:schemeClr val="bg1"/>
                  </a:solidFill>
                  <a:latin typeface="Cambria" panose="02040503050406030204" pitchFamily="18" charset="0"/>
                </a:rPr>
                <a:t>Cần</a:t>
              </a:r>
              <a:r>
                <a:rPr lang="en-US" sz="3600" b="1" kern="0" dirty="0">
                  <a:solidFill>
                    <a:schemeClr val="bg1"/>
                  </a:solidFill>
                  <a:latin typeface="Cambria" panose="02040503050406030204" pitchFamily="18" charset="0"/>
                </a:rPr>
                <a:t> </a:t>
              </a:r>
              <a:r>
                <a:rPr lang="en-US" sz="3600" b="1" kern="0" dirty="0" err="1">
                  <a:solidFill>
                    <a:schemeClr val="bg1"/>
                  </a:solidFill>
                  <a:latin typeface="Cambria" panose="02040503050406030204" pitchFamily="18" charset="0"/>
                </a:rPr>
                <a:t>làm</a:t>
              </a:r>
              <a:endParaRPr lang="vi-VN" sz="3600" b="1" kern="0" dirty="0">
                <a:solidFill>
                  <a:schemeClr val="bg1"/>
                </a:solidFill>
                <a:latin typeface="Cambria" panose="02040503050406030204" pitchFamily="18" charset="0"/>
              </a:endParaRPr>
            </a:p>
          </p:txBody>
        </p:sp>
      </p:grpSp>
      <p:grpSp>
        <p:nvGrpSpPr>
          <p:cNvPr id="8" name="Group 7">
            <a:extLst>
              <a:ext uri="{FF2B5EF4-FFF2-40B4-BE49-F238E27FC236}">
                <a16:creationId xmlns:a16="http://schemas.microsoft.com/office/drawing/2014/main" id="{00043286-5B8B-17C7-1ED6-AB0E3F200616}"/>
              </a:ext>
            </a:extLst>
          </p:cNvPr>
          <p:cNvGrpSpPr/>
          <p:nvPr/>
        </p:nvGrpSpPr>
        <p:grpSpPr>
          <a:xfrm>
            <a:off x="8203613" y="4809588"/>
            <a:ext cx="2527376" cy="1323015"/>
            <a:chOff x="8488093" y="4929383"/>
            <a:chExt cx="2527376" cy="1323015"/>
          </a:xfrm>
        </p:grpSpPr>
        <p:sp>
          <p:nvSpPr>
            <p:cNvPr id="26" name="Freeform 11"/>
            <p:cNvSpPr/>
            <p:nvPr/>
          </p:nvSpPr>
          <p:spPr bwMode="auto">
            <a:xfrm>
              <a:off x="8690861" y="4929383"/>
              <a:ext cx="2324608" cy="0"/>
            </a:xfrm>
            <a:custGeom>
              <a:avLst/>
              <a:gdLst>
                <a:gd name="T0" fmla="*/ 1984 w 1984"/>
                <a:gd name="T1" fmla="*/ 0 w 1984"/>
                <a:gd name="T2" fmla="*/ 1984 w 1984"/>
              </a:gdLst>
              <a:ahLst/>
              <a:cxnLst>
                <a:cxn ang="0">
                  <a:pos x="T0" y="0"/>
                </a:cxn>
                <a:cxn ang="0">
                  <a:pos x="T1" y="0"/>
                </a:cxn>
                <a:cxn ang="0">
                  <a:pos x="T2" y="0"/>
                </a:cxn>
              </a:cxnLst>
              <a:rect l="0" t="0" r="r" b="b"/>
              <a:pathLst>
                <a:path w="1984">
                  <a:moveTo>
                    <a:pt x="1984" y="0"/>
                  </a:moveTo>
                  <a:lnTo>
                    <a:pt x="0" y="0"/>
                  </a:lnTo>
                  <a:lnTo>
                    <a:pt x="1984"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121916" tIns="60957" rIns="121916" bIns="6095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05" b="0" i="0" u="none" strike="noStrike" kern="1200" cap="none" spc="0" normalizeH="0" baseline="0" noProof="0">
                <a:ln>
                  <a:noFill/>
                </a:ln>
                <a:solidFill>
                  <a:prstClr val="black"/>
                </a:solidFill>
                <a:effectLst/>
                <a:uLnTx/>
                <a:uFillTx/>
                <a:latin typeface="字心坊童梦奇缘W" panose="020B0A04020202020204" pitchFamily="34" charset="-122"/>
                <a:ea typeface="字心坊童梦奇缘W" panose="020B0A04020202020204" pitchFamily="34" charset="-122"/>
                <a:cs typeface="+mn-cs"/>
                <a:sym typeface="字心坊童梦奇缘W" panose="020B0A04020202020204" pitchFamily="34" charset="-122"/>
              </a:endParaRPr>
            </a:p>
          </p:txBody>
        </p:sp>
        <p:sp>
          <p:nvSpPr>
            <p:cNvPr id="40" name="Freeform 8"/>
            <p:cNvSpPr/>
            <p:nvPr/>
          </p:nvSpPr>
          <p:spPr bwMode="auto">
            <a:xfrm>
              <a:off x="8488093" y="5471096"/>
              <a:ext cx="2461449" cy="781302"/>
            </a:xfrm>
            <a:custGeom>
              <a:avLst/>
              <a:gdLst>
                <a:gd name="T0" fmla="*/ 1985 w 2306"/>
                <a:gd name="T1" fmla="*/ 732 h 732"/>
                <a:gd name="T2" fmla="*/ 0 w 2306"/>
                <a:gd name="T3" fmla="*/ 732 h 732"/>
                <a:gd name="T4" fmla="*/ 322 w 2306"/>
                <a:gd name="T5" fmla="*/ 366 h 732"/>
                <a:gd name="T6" fmla="*/ 0 w 2306"/>
                <a:gd name="T7" fmla="*/ 0 h 732"/>
                <a:gd name="T8" fmla="*/ 1985 w 2306"/>
                <a:gd name="T9" fmla="*/ 0 h 732"/>
                <a:gd name="T10" fmla="*/ 2306 w 2306"/>
                <a:gd name="T11" fmla="*/ 366 h 732"/>
                <a:gd name="T12" fmla="*/ 1985 w 2306"/>
                <a:gd name="T13" fmla="*/ 732 h 732"/>
              </a:gdLst>
              <a:ahLst/>
              <a:cxnLst>
                <a:cxn ang="0">
                  <a:pos x="T0" y="T1"/>
                </a:cxn>
                <a:cxn ang="0">
                  <a:pos x="T2" y="T3"/>
                </a:cxn>
                <a:cxn ang="0">
                  <a:pos x="T4" y="T5"/>
                </a:cxn>
                <a:cxn ang="0">
                  <a:pos x="T6" y="T7"/>
                </a:cxn>
                <a:cxn ang="0">
                  <a:pos x="T8" y="T9"/>
                </a:cxn>
                <a:cxn ang="0">
                  <a:pos x="T10" y="T11"/>
                </a:cxn>
                <a:cxn ang="0">
                  <a:pos x="T12" y="T13"/>
                </a:cxn>
              </a:cxnLst>
              <a:rect l="0" t="0" r="r" b="b"/>
              <a:pathLst>
                <a:path w="2306" h="732">
                  <a:moveTo>
                    <a:pt x="1985" y="732"/>
                  </a:moveTo>
                  <a:lnTo>
                    <a:pt x="0" y="732"/>
                  </a:lnTo>
                  <a:lnTo>
                    <a:pt x="322" y="366"/>
                  </a:lnTo>
                  <a:lnTo>
                    <a:pt x="0" y="0"/>
                  </a:lnTo>
                  <a:lnTo>
                    <a:pt x="1985" y="0"/>
                  </a:lnTo>
                  <a:lnTo>
                    <a:pt x="2306" y="366"/>
                  </a:lnTo>
                  <a:lnTo>
                    <a:pt x="1985" y="732"/>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心坊童梦奇缘W" panose="020B0A04020202020204" pitchFamily="34" charset="-122"/>
                <a:ea typeface="字心坊童梦奇缘W" panose="020B0A04020202020204" pitchFamily="34" charset="-122"/>
                <a:cs typeface="+mn-cs"/>
                <a:sym typeface="字心坊童梦奇缘W" panose="020B0A04020202020204" pitchFamily="34" charset="-122"/>
              </a:endParaRPr>
            </a:p>
          </p:txBody>
        </p:sp>
        <p:sp>
          <p:nvSpPr>
            <p:cNvPr id="6" name="TextBox 5">
              <a:extLst>
                <a:ext uri="{FF2B5EF4-FFF2-40B4-BE49-F238E27FC236}">
                  <a16:creationId xmlns:a16="http://schemas.microsoft.com/office/drawing/2014/main" id="{18B5ABE8-FEAC-5ED3-FA94-59DB72AF4373}"/>
                </a:ext>
              </a:extLst>
            </p:cNvPr>
            <p:cNvSpPr txBox="1"/>
            <p:nvPr/>
          </p:nvSpPr>
          <p:spPr>
            <a:xfrm>
              <a:off x="8690861" y="5542985"/>
              <a:ext cx="2058289" cy="584775"/>
            </a:xfrm>
            <a:prstGeom prst="rect">
              <a:avLst/>
            </a:prstGeom>
            <a:noFill/>
            <a:ln>
              <a:noFill/>
            </a:ln>
          </p:spPr>
          <p:txBody>
            <a:bodyPr wrap="square">
              <a:spAutoFit/>
            </a:bodyPr>
            <a:lstStyle/>
            <a:p>
              <a:pPr algn="ctr">
                <a:defRPr/>
              </a:pPr>
              <a:r>
                <a:rPr lang="en-US" sz="3200" b="1" kern="0" dirty="0" err="1">
                  <a:solidFill>
                    <a:schemeClr val="bg1"/>
                  </a:solidFill>
                  <a:latin typeface="Cambria" panose="02040503050406030204" pitchFamily="18" charset="0"/>
                </a:rPr>
                <a:t>Cần</a:t>
              </a:r>
              <a:r>
                <a:rPr lang="en-US" sz="3200" b="1" kern="0" dirty="0">
                  <a:solidFill>
                    <a:schemeClr val="bg1"/>
                  </a:solidFill>
                  <a:latin typeface="Cambria" panose="02040503050406030204" pitchFamily="18" charset="0"/>
                </a:rPr>
                <a:t> </a:t>
              </a:r>
              <a:r>
                <a:rPr lang="en-US" sz="3200" b="1" kern="0" dirty="0" err="1">
                  <a:solidFill>
                    <a:schemeClr val="bg1"/>
                  </a:solidFill>
                  <a:latin typeface="Cambria" panose="02040503050406030204" pitchFamily="18" charset="0"/>
                </a:rPr>
                <a:t>tránh</a:t>
              </a:r>
              <a:endParaRPr lang="vi-VN" sz="3200" b="1" kern="0" dirty="0">
                <a:solidFill>
                  <a:schemeClr val="bg1"/>
                </a:solidFill>
                <a:latin typeface="Cambria" panose="02040503050406030204" pitchFamily="18" charset="0"/>
              </a:endParaRPr>
            </a:p>
          </p:txBody>
        </p:sp>
      </p:grpSp>
      <p:sp>
        <p:nvSpPr>
          <p:cNvPr id="9" name="TextBox 8">
            <a:extLst>
              <a:ext uri="{FF2B5EF4-FFF2-40B4-BE49-F238E27FC236}">
                <a16:creationId xmlns:a16="http://schemas.microsoft.com/office/drawing/2014/main" id="{57F72250-86B3-7CE1-0415-6A4294051D33}"/>
              </a:ext>
            </a:extLst>
          </p:cNvPr>
          <p:cNvSpPr txBox="1"/>
          <p:nvPr/>
        </p:nvSpPr>
        <p:spPr>
          <a:xfrm>
            <a:off x="540350" y="1947504"/>
            <a:ext cx="5460114" cy="3416320"/>
          </a:xfrm>
          <a:prstGeom prst="rect">
            <a:avLst/>
          </a:prstGeom>
          <a:solidFill>
            <a:srgbClr val="E0FFD9"/>
          </a:solidFill>
          <a:ln>
            <a:noFill/>
          </a:ln>
        </p:spPr>
        <p:txBody>
          <a:bodyPr wrap="square">
            <a:spAutoFit/>
          </a:bodyPr>
          <a:lstStyle/>
          <a:p>
            <a:pPr algn="just">
              <a:defRPr/>
            </a:pPr>
            <a:r>
              <a:rPr lang="en-US" sz="3500" b="1" kern="0" dirty="0">
                <a:latin typeface="Cambria" panose="02040503050406030204" pitchFamily="18" charset="0"/>
              </a:rPr>
              <a:t>   </a:t>
            </a:r>
            <a:r>
              <a:rPr lang="en-US" sz="3500" b="1" kern="0" dirty="0" err="1">
                <a:latin typeface="Cambria" panose="02040503050406030204" pitchFamily="18" charset="0"/>
              </a:rPr>
              <a:t>Vận</a:t>
            </a:r>
            <a:r>
              <a:rPr lang="en-US" sz="3500" b="1" kern="0" dirty="0">
                <a:latin typeface="Cambria" panose="02040503050406030204" pitchFamily="18" charset="0"/>
              </a:rPr>
              <a:t> </a:t>
            </a:r>
            <a:r>
              <a:rPr lang="vi-VN" sz="3500" b="1" kern="0" dirty="0">
                <a:latin typeface="Cambria" panose="02040503050406030204" pitchFamily="18" charset="0"/>
              </a:rPr>
              <a:t>động vừa sức, chơi thể thao, vui chơi, hoạt động vui vẻ, đi khám ngay khi có dấu hiệu bị bệnh, ăn uống đầy đủ, bổ sung đủ chất dinh dưỡng.</a:t>
            </a:r>
          </a:p>
        </p:txBody>
      </p:sp>
      <p:sp>
        <p:nvSpPr>
          <p:cNvPr id="10" name="TextBox 9">
            <a:extLst>
              <a:ext uri="{FF2B5EF4-FFF2-40B4-BE49-F238E27FC236}">
                <a16:creationId xmlns:a16="http://schemas.microsoft.com/office/drawing/2014/main" id="{FD4FA341-323F-1B01-2FAF-F1269EA3DE76}"/>
              </a:ext>
            </a:extLst>
          </p:cNvPr>
          <p:cNvSpPr txBox="1"/>
          <p:nvPr/>
        </p:nvSpPr>
        <p:spPr>
          <a:xfrm>
            <a:off x="6902703" y="2397960"/>
            <a:ext cx="4419577" cy="2246769"/>
          </a:xfrm>
          <a:prstGeom prst="rect">
            <a:avLst/>
          </a:prstGeom>
          <a:solidFill>
            <a:schemeClr val="accent4">
              <a:lumMod val="20000"/>
              <a:lumOff val="80000"/>
            </a:schemeClr>
          </a:solidFill>
          <a:ln>
            <a:noFill/>
          </a:ln>
        </p:spPr>
        <p:txBody>
          <a:bodyPr wrap="square">
            <a:spAutoFit/>
          </a:bodyPr>
          <a:lstStyle/>
          <a:p>
            <a:pPr algn="just">
              <a:defRPr/>
            </a:pPr>
            <a:r>
              <a:rPr lang="en-US" sz="3500" b="1" kern="0" dirty="0" err="1">
                <a:latin typeface="Cambria" panose="02040503050406030204" pitchFamily="18" charset="0"/>
              </a:rPr>
              <a:t>Sử</a:t>
            </a:r>
            <a:r>
              <a:rPr lang="en-US" sz="3500" b="1" kern="0" dirty="0">
                <a:latin typeface="Cambria" panose="02040503050406030204" pitchFamily="18" charset="0"/>
              </a:rPr>
              <a:t> </a:t>
            </a:r>
            <a:r>
              <a:rPr lang="en-US" sz="3500" b="1" kern="0" dirty="0" err="1">
                <a:latin typeface="Cambria" panose="02040503050406030204" pitchFamily="18" charset="0"/>
              </a:rPr>
              <a:t>dụng</a:t>
            </a:r>
            <a:r>
              <a:rPr lang="en-US" sz="3500" b="1" kern="0" dirty="0">
                <a:latin typeface="Cambria" panose="02040503050406030204" pitchFamily="18" charset="0"/>
              </a:rPr>
              <a:t> </a:t>
            </a:r>
            <a:r>
              <a:rPr lang="en-US" sz="3500" b="1" kern="0" dirty="0" err="1">
                <a:latin typeface="Cambria" panose="02040503050406030204" pitchFamily="18" charset="0"/>
              </a:rPr>
              <a:t>đồ</a:t>
            </a:r>
            <a:r>
              <a:rPr lang="en-US" sz="3500" b="1" kern="0" dirty="0">
                <a:latin typeface="Cambria" panose="02040503050406030204" pitchFamily="18" charset="0"/>
              </a:rPr>
              <a:t> </a:t>
            </a:r>
            <a:r>
              <a:rPr lang="en-US" sz="3500" b="1" kern="0" dirty="0" err="1">
                <a:latin typeface="Cambria" panose="02040503050406030204" pitchFamily="18" charset="0"/>
              </a:rPr>
              <a:t>quá</a:t>
            </a:r>
            <a:r>
              <a:rPr lang="en-US" sz="3500" b="1" kern="0" dirty="0">
                <a:latin typeface="Cambria" panose="02040503050406030204" pitchFamily="18" charset="0"/>
              </a:rPr>
              <a:t> </a:t>
            </a:r>
            <a:r>
              <a:rPr lang="en-US" sz="3500" b="1" kern="0" dirty="0" err="1">
                <a:latin typeface="Cambria" panose="02040503050406030204" pitchFamily="18" charset="0"/>
              </a:rPr>
              <a:t>chật</a:t>
            </a:r>
            <a:r>
              <a:rPr lang="en-US" sz="3500" b="1" kern="0" dirty="0">
                <a:latin typeface="Cambria" panose="02040503050406030204" pitchFamily="18" charset="0"/>
              </a:rPr>
              <a:t>, </a:t>
            </a:r>
            <a:r>
              <a:rPr lang="en-US" sz="3500" b="1" kern="0" dirty="0" err="1">
                <a:latin typeface="Cambria" panose="02040503050406030204" pitchFamily="18" charset="0"/>
              </a:rPr>
              <a:t>vận</a:t>
            </a:r>
            <a:r>
              <a:rPr lang="en-US" sz="3500" b="1" kern="0" dirty="0">
                <a:latin typeface="Cambria" panose="02040503050406030204" pitchFamily="18" charset="0"/>
              </a:rPr>
              <a:t> </a:t>
            </a:r>
            <a:r>
              <a:rPr lang="en-US" sz="3500" b="1" kern="0" dirty="0" err="1">
                <a:latin typeface="Cambria" panose="02040503050406030204" pitchFamily="18" charset="0"/>
              </a:rPr>
              <a:t>động</a:t>
            </a:r>
            <a:r>
              <a:rPr lang="en-US" sz="3500" b="1" kern="0" dirty="0">
                <a:latin typeface="Cambria" panose="02040503050406030204" pitchFamily="18" charset="0"/>
              </a:rPr>
              <a:t> </a:t>
            </a:r>
            <a:r>
              <a:rPr lang="en-US" sz="3500" b="1" kern="0" dirty="0" err="1">
                <a:latin typeface="Cambria" panose="02040503050406030204" pitchFamily="18" charset="0"/>
              </a:rPr>
              <a:t>quá</a:t>
            </a:r>
            <a:r>
              <a:rPr lang="en-US" sz="3500" b="1" kern="0" dirty="0">
                <a:latin typeface="Cambria" panose="02040503050406030204" pitchFamily="18" charset="0"/>
              </a:rPr>
              <a:t> </a:t>
            </a:r>
            <a:r>
              <a:rPr lang="en-US" sz="3500" b="1" kern="0" dirty="0" err="1">
                <a:latin typeface="Cambria" panose="02040503050406030204" pitchFamily="18" charset="0"/>
              </a:rPr>
              <a:t>sức</a:t>
            </a:r>
            <a:r>
              <a:rPr lang="en-US" sz="3500" b="1" kern="0" dirty="0">
                <a:latin typeface="Cambria" panose="02040503050406030204" pitchFamily="18" charset="0"/>
              </a:rPr>
              <a:t>, </a:t>
            </a:r>
            <a:r>
              <a:rPr lang="en-US" sz="3500" b="1" kern="0" dirty="0" err="1">
                <a:latin typeface="Cambria" panose="02040503050406030204" pitchFamily="18" charset="0"/>
              </a:rPr>
              <a:t>ăn</a:t>
            </a:r>
            <a:r>
              <a:rPr lang="en-US" sz="3500" b="1" kern="0" dirty="0">
                <a:latin typeface="Cambria" panose="02040503050406030204" pitchFamily="18" charset="0"/>
              </a:rPr>
              <a:t> </a:t>
            </a:r>
            <a:r>
              <a:rPr lang="en-US" sz="3500" b="1" kern="0" dirty="0" err="1">
                <a:latin typeface="Cambria" panose="02040503050406030204" pitchFamily="18" charset="0"/>
              </a:rPr>
              <a:t>mặn</a:t>
            </a:r>
            <a:r>
              <a:rPr lang="en-US" sz="3500" b="1" kern="0" dirty="0">
                <a:latin typeface="Cambria" panose="02040503050406030204" pitchFamily="18" charset="0"/>
              </a:rPr>
              <a:t>, </a:t>
            </a:r>
            <a:r>
              <a:rPr lang="en-US" sz="3500" b="1" kern="0" dirty="0" err="1">
                <a:latin typeface="Cambria" panose="02040503050406030204" pitchFamily="18" charset="0"/>
              </a:rPr>
              <a:t>ăn</a:t>
            </a:r>
            <a:r>
              <a:rPr lang="en-US" sz="3500" b="1" kern="0" dirty="0">
                <a:latin typeface="Cambria" panose="02040503050406030204" pitchFamily="18" charset="0"/>
              </a:rPr>
              <a:t> </a:t>
            </a:r>
            <a:r>
              <a:rPr lang="en-US" sz="3500" b="1" kern="0" dirty="0" err="1">
                <a:latin typeface="Cambria" panose="02040503050406030204" pitchFamily="18" charset="0"/>
              </a:rPr>
              <a:t>đồ</a:t>
            </a:r>
            <a:r>
              <a:rPr lang="en-US" sz="3500" b="1" kern="0" dirty="0">
                <a:latin typeface="Cambria" panose="02040503050406030204" pitchFamily="18" charset="0"/>
              </a:rPr>
              <a:t> </a:t>
            </a:r>
            <a:r>
              <a:rPr lang="en-US" sz="3500" b="1" kern="0" dirty="0" err="1">
                <a:latin typeface="Cambria" panose="02040503050406030204" pitchFamily="18" charset="0"/>
              </a:rPr>
              <a:t>có</a:t>
            </a:r>
            <a:r>
              <a:rPr lang="en-US" sz="3500" b="1" kern="0" dirty="0">
                <a:latin typeface="Cambria" panose="02040503050406030204" pitchFamily="18" charset="0"/>
              </a:rPr>
              <a:t> </a:t>
            </a:r>
            <a:r>
              <a:rPr lang="en-US" sz="3500" b="1" kern="0" dirty="0" err="1">
                <a:latin typeface="Cambria" panose="02040503050406030204" pitchFamily="18" charset="0"/>
              </a:rPr>
              <a:t>hại</a:t>
            </a:r>
            <a:r>
              <a:rPr lang="en-US" sz="3500" b="1" kern="0" dirty="0">
                <a:latin typeface="Cambria" panose="02040503050406030204" pitchFamily="18" charset="0"/>
              </a:rPr>
              <a:t> </a:t>
            </a:r>
            <a:r>
              <a:rPr lang="en-US" sz="3500" b="1" kern="0" dirty="0" err="1">
                <a:latin typeface="Cambria" panose="02040503050406030204" pitchFamily="18" charset="0"/>
              </a:rPr>
              <a:t>cho</a:t>
            </a:r>
            <a:r>
              <a:rPr lang="en-US" sz="3500" b="1" kern="0" dirty="0">
                <a:latin typeface="Cambria" panose="02040503050406030204" pitchFamily="18" charset="0"/>
              </a:rPr>
              <a:t> </a:t>
            </a:r>
            <a:r>
              <a:rPr lang="en-US" sz="3500" b="1" kern="0" dirty="0" err="1">
                <a:latin typeface="Cambria" panose="02040503050406030204" pitchFamily="18" charset="0"/>
              </a:rPr>
              <a:t>sức</a:t>
            </a:r>
            <a:r>
              <a:rPr lang="en-US" sz="3500" b="1" kern="0" dirty="0">
                <a:latin typeface="Cambria" panose="02040503050406030204" pitchFamily="18" charset="0"/>
              </a:rPr>
              <a:t> </a:t>
            </a:r>
            <a:r>
              <a:rPr lang="en-US" sz="3500" b="1" kern="0" dirty="0" err="1">
                <a:latin typeface="Cambria" panose="02040503050406030204" pitchFamily="18" charset="0"/>
              </a:rPr>
              <a:t>khỏe</a:t>
            </a:r>
            <a:r>
              <a:rPr lang="en-US" sz="3500" b="1" kern="0" dirty="0">
                <a:latin typeface="Cambria" panose="02040503050406030204"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631D567-C7B1-577D-BA91-305BE433576A}"/>
              </a:ext>
            </a:extLst>
          </p:cNvPr>
          <p:cNvGrpSpPr/>
          <p:nvPr/>
        </p:nvGrpSpPr>
        <p:grpSpPr>
          <a:xfrm>
            <a:off x="1699772" y="2032872"/>
            <a:ext cx="9279384" cy="3444241"/>
            <a:chOff x="1364492" y="2032872"/>
            <a:chExt cx="9279384" cy="3444241"/>
          </a:xfrm>
        </p:grpSpPr>
        <p:sp>
          <p:nvSpPr>
            <p:cNvPr id="3" name="矩形 6">
              <a:extLst>
                <a:ext uri="{FF2B5EF4-FFF2-40B4-BE49-F238E27FC236}">
                  <a16:creationId xmlns:a16="http://schemas.microsoft.com/office/drawing/2014/main" id="{589DE1DB-27B5-5CCE-6BB3-1696B7D16BE4}"/>
                </a:ext>
              </a:extLst>
            </p:cNvPr>
            <p:cNvSpPr/>
            <p:nvPr/>
          </p:nvSpPr>
          <p:spPr>
            <a:xfrm>
              <a:off x="1364492" y="2032872"/>
              <a:ext cx="9279384" cy="3444241"/>
            </a:xfrm>
            <a:prstGeom prst="rect">
              <a:avLst/>
            </a:prstGeom>
            <a:solidFill>
              <a:schemeClr val="bg1"/>
            </a:solidFill>
            <a:ln w="38100">
              <a:solidFill>
                <a:srgbClr val="A6622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TextBox 3">
              <a:extLst>
                <a:ext uri="{FF2B5EF4-FFF2-40B4-BE49-F238E27FC236}">
                  <a16:creationId xmlns:a16="http://schemas.microsoft.com/office/drawing/2014/main" id="{270A05C8-7422-491D-2C59-ADD4B7E0F57F}"/>
                </a:ext>
              </a:extLst>
            </p:cNvPr>
            <p:cNvSpPr txBox="1"/>
            <p:nvPr/>
          </p:nvSpPr>
          <p:spPr>
            <a:xfrm>
              <a:off x="1438664" y="2200722"/>
              <a:ext cx="8853416" cy="3108543"/>
            </a:xfrm>
            <a:prstGeom prst="rect">
              <a:avLst/>
            </a:prstGeom>
            <a:noFill/>
            <a:ln>
              <a:noFill/>
            </a:ln>
          </p:spPr>
          <p:txBody>
            <a:bodyPr wrap="square">
              <a:spAutoFit/>
            </a:bodyPr>
            <a:lstStyle/>
            <a:p>
              <a:pPr algn="just">
                <a:defRPr/>
              </a:pPr>
              <a:r>
                <a:rPr lang="en-US" sz="2800" b="1" kern="0" dirty="0">
                  <a:latin typeface="Cambria" panose="02040503050406030204" pitchFamily="18" charset="0"/>
                </a:rPr>
                <a:t>    </a:t>
              </a:r>
              <a:r>
                <a:rPr lang="vi-VN" sz="2800" b="1" kern="0" dirty="0">
                  <a:latin typeface="Cambria" panose="02040503050406030204" pitchFamily="18" charset="0"/>
                </a:rPr>
                <a:t>Để bảo vệ cơ quan tuần hoàn, bảo vệ tim mạch, chúng ta cần: Thường xuyên tập thể dục thể thao, học tập, làm việc, vui chơi vừa sức; Sống vui vẻ, tránh xúc động mạnh hoặc tức giận; Không mặc quần áo hoặc đi giày dép quá chật, dọa nạt làm bạn mất ngủ, lo lắng; viêm họng lâu ngày dẫn đến nguy cơ bệnh thấp tim; cần ăn uống điều độ, đủ chất,…</a:t>
              </a:r>
            </a:p>
          </p:txBody>
        </p:sp>
      </p:grpSp>
      <p:sp>
        <p:nvSpPr>
          <p:cNvPr id="2" name="圆角矩形 1">
            <a:extLst>
              <a:ext uri="{FF2B5EF4-FFF2-40B4-BE49-F238E27FC236}">
                <a16:creationId xmlns:a16="http://schemas.microsoft.com/office/drawing/2014/main" id="{CE1A1666-780F-8843-C446-F8D2195CE360}"/>
              </a:ext>
            </a:extLst>
          </p:cNvPr>
          <p:cNvSpPr/>
          <p:nvPr/>
        </p:nvSpPr>
        <p:spPr>
          <a:xfrm>
            <a:off x="4399280" y="1359466"/>
            <a:ext cx="3880368" cy="841256"/>
          </a:xfrm>
          <a:prstGeom prst="roundRect">
            <a:avLst>
              <a:gd name="adj" fmla="val 50000"/>
            </a:avLst>
          </a:prstGeom>
          <a:solidFill>
            <a:srgbClr val="A66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KẾT</a:t>
            </a:r>
            <a:r>
              <a:rPr kumimoji="0" lang="en-US" altLang="zh-CN" sz="44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LUẬN</a:t>
            </a:r>
            <a:endParaRPr kumimoji="0" lang="zh-CN" altLang="en-US" sz="44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7375052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9">
            <a:extLst>
              <a:ext uri="{FF2B5EF4-FFF2-40B4-BE49-F238E27FC236}">
                <a16:creationId xmlns:a16="http://schemas.microsoft.com/office/drawing/2014/main" id="{8618C427-534F-4EF5-59F2-C73933B67D2E}"/>
              </a:ext>
            </a:extLst>
          </p:cNvPr>
          <p:cNvGrpSpPr/>
          <p:nvPr/>
        </p:nvGrpSpPr>
        <p:grpSpPr>
          <a:xfrm>
            <a:off x="2839367" y="359641"/>
            <a:ext cx="7550350" cy="5154540"/>
            <a:chOff x="-301832" y="898106"/>
            <a:chExt cx="8173512" cy="5304066"/>
          </a:xfrm>
        </p:grpSpPr>
        <p:sp>
          <p:nvSpPr>
            <p:cNvPr id="12" name="矩形 6">
              <a:extLst>
                <a:ext uri="{FF2B5EF4-FFF2-40B4-BE49-F238E27FC236}">
                  <a16:creationId xmlns:a16="http://schemas.microsoft.com/office/drawing/2014/main" id="{3CFE6230-0E51-E097-10C8-9D4AED10D276}"/>
                </a:ext>
              </a:extLst>
            </p:cNvPr>
            <p:cNvSpPr/>
            <p:nvPr/>
          </p:nvSpPr>
          <p:spPr>
            <a:xfrm>
              <a:off x="-301832" y="1047991"/>
              <a:ext cx="7954800" cy="5154181"/>
            </a:xfrm>
            <a:prstGeom prst="rect">
              <a:avLst/>
            </a:prstGeom>
            <a:solidFill>
              <a:schemeClr val="bg1"/>
            </a:solidFill>
            <a:ln w="38100">
              <a:solidFill>
                <a:srgbClr val="45950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3" name="图片 8">
              <a:extLst>
                <a:ext uri="{FF2B5EF4-FFF2-40B4-BE49-F238E27FC236}">
                  <a16:creationId xmlns:a16="http://schemas.microsoft.com/office/drawing/2014/main" id="{4F6680C2-106A-7889-BAF6-E0A3665C2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0777">
              <a:off x="6730637" y="898106"/>
              <a:ext cx="1141043" cy="1314387"/>
            </a:xfrm>
            <a:prstGeom prst="rect">
              <a:avLst/>
            </a:prstGeom>
          </p:spPr>
        </p:pic>
      </p:grpSp>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36852" t="-1" r="-1" b="-77433"/>
          <a:stretch>
            <a:fillRect/>
          </a:stretch>
        </p:blipFill>
        <p:spPr>
          <a:xfrm rot="20196269" flipH="1">
            <a:off x="3095624" y="536333"/>
            <a:ext cx="2407249" cy="1789134"/>
          </a:xfrm>
          <a:custGeom>
            <a:avLst/>
            <a:gdLst>
              <a:gd name="connsiteX0" fmla="*/ 2053963 w 2053963"/>
              <a:gd name="connsiteY0" fmla="*/ 0 h 1177431"/>
              <a:gd name="connsiteX1" fmla="*/ 2053963 w 2053963"/>
              <a:gd name="connsiteY1" fmla="*/ 814120 h 1177431"/>
              <a:gd name="connsiteX2" fmla="*/ 1229845 w 2053963"/>
              <a:gd name="connsiteY2" fmla="*/ 559934 h 1177431"/>
              <a:gd name="connsiteX3" fmla="*/ 1039388 w 2053963"/>
              <a:gd name="connsiteY3" fmla="*/ 1177431 h 1177431"/>
              <a:gd name="connsiteX4" fmla="*/ 0 w 2053963"/>
              <a:gd name="connsiteY4" fmla="*/ 1177431 h 1177431"/>
              <a:gd name="connsiteX5" fmla="*/ 0 w 2053963"/>
              <a:gd name="connsiteY5" fmla="*/ 0 h 117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3963" h="1177431">
                <a:moveTo>
                  <a:pt x="2053963" y="0"/>
                </a:moveTo>
                <a:lnTo>
                  <a:pt x="2053963" y="814120"/>
                </a:lnTo>
                <a:lnTo>
                  <a:pt x="1229845" y="559934"/>
                </a:lnTo>
                <a:lnTo>
                  <a:pt x="1039388" y="1177431"/>
                </a:lnTo>
                <a:lnTo>
                  <a:pt x="0" y="1177431"/>
                </a:lnTo>
                <a:lnTo>
                  <a:pt x="0" y="0"/>
                </a:lnTo>
                <a:close/>
              </a:path>
            </a:pathLst>
          </a:custGeom>
        </p:spPr>
      </p:pic>
      <p:sp>
        <p:nvSpPr>
          <p:cNvPr id="10" name="云形 9"/>
          <p:cNvSpPr/>
          <p:nvPr/>
        </p:nvSpPr>
        <p:spPr>
          <a:xfrm>
            <a:off x="10184389" y="4184932"/>
            <a:ext cx="636011" cy="34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心坊童梦奇缘W" panose="020B0A04020202020204" pitchFamily="34" charset="-122"/>
              <a:ea typeface="字心坊童梦奇缘W" panose="020B0A04020202020204" pitchFamily="34" charset="-122"/>
              <a:cs typeface="+mn-cs"/>
              <a:sym typeface="字心坊童梦奇缘W" panose="020B0A04020202020204" pitchFamily="34" charset="-122"/>
            </a:endParaRPr>
          </a:p>
        </p:txBody>
      </p:sp>
      <p:pic>
        <p:nvPicPr>
          <p:cNvPr id="3" name="图片 2" descr="C:\Users\Administrator\Desktop\T\亲子阅读\5ad3068eac764.png5ad3068eac764">
            <a:extLst>
              <a:ext uri="{FF2B5EF4-FFF2-40B4-BE49-F238E27FC236}">
                <a16:creationId xmlns:a16="http://schemas.microsoft.com/office/drawing/2014/main" id="{731B8681-F145-1441-DD46-DF774B7D2158}"/>
              </a:ext>
            </a:extLst>
          </p:cNvPr>
          <p:cNvPicPr>
            <a:picLocks noChangeAspect="1"/>
          </p:cNvPicPr>
          <p:nvPr/>
        </p:nvPicPr>
        <p:blipFill>
          <a:blip r:embed="rId5"/>
          <a:srcRect/>
          <a:stretch>
            <a:fillRect/>
          </a:stretch>
        </p:blipFill>
        <p:spPr>
          <a:xfrm>
            <a:off x="81280" y="2591803"/>
            <a:ext cx="3642995" cy="4266197"/>
          </a:xfrm>
          <a:prstGeom prst="rect">
            <a:avLst/>
          </a:prstGeom>
        </p:spPr>
      </p:pic>
      <p:pic>
        <p:nvPicPr>
          <p:cNvPr id="4" name="Picture 3">
            <a:extLst>
              <a:ext uri="{FF2B5EF4-FFF2-40B4-BE49-F238E27FC236}">
                <a16:creationId xmlns:a16="http://schemas.microsoft.com/office/drawing/2014/main" id="{0263F89D-2947-3FAA-E0AE-CD7691D8E729}"/>
              </a:ext>
            </a:extLst>
          </p:cNvPr>
          <p:cNvPicPr>
            <a:picLocks noChangeAspect="1"/>
          </p:cNvPicPr>
          <p:nvPr/>
        </p:nvPicPr>
        <p:blipFill>
          <a:blip r:embed="rId6"/>
          <a:stretch>
            <a:fillRect/>
          </a:stretch>
        </p:blipFill>
        <p:spPr>
          <a:xfrm>
            <a:off x="3402635" y="844441"/>
            <a:ext cx="6370872" cy="4517528"/>
          </a:xfrm>
          <a:prstGeom prst="rect">
            <a:avLst/>
          </a:prstGeom>
        </p:spPr>
      </p:pic>
    </p:spTree>
    <p:extLst>
      <p:ext uri="{BB962C8B-B14F-4D97-AF65-F5344CB8AC3E}">
        <p14:creationId xmlns:p14="http://schemas.microsoft.com/office/powerpoint/2010/main" val="15759234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1" name="图片 5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0196269">
            <a:off x="1620044" y="300672"/>
            <a:ext cx="2053963" cy="1177431"/>
          </a:xfrm>
          <a:custGeom>
            <a:avLst/>
            <a:gdLst>
              <a:gd name="connsiteX0" fmla="*/ 2053963 w 2053963"/>
              <a:gd name="connsiteY0" fmla="*/ 0 h 1177431"/>
              <a:gd name="connsiteX1" fmla="*/ 2053963 w 2053963"/>
              <a:gd name="connsiteY1" fmla="*/ 814120 h 1177431"/>
              <a:gd name="connsiteX2" fmla="*/ 1229845 w 2053963"/>
              <a:gd name="connsiteY2" fmla="*/ 559934 h 1177431"/>
              <a:gd name="connsiteX3" fmla="*/ 1039388 w 2053963"/>
              <a:gd name="connsiteY3" fmla="*/ 1177431 h 1177431"/>
              <a:gd name="connsiteX4" fmla="*/ 0 w 2053963"/>
              <a:gd name="connsiteY4" fmla="*/ 1177431 h 1177431"/>
              <a:gd name="connsiteX5" fmla="*/ 0 w 2053963"/>
              <a:gd name="connsiteY5" fmla="*/ 0 h 117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3963" h="1177431">
                <a:moveTo>
                  <a:pt x="2053963" y="0"/>
                </a:moveTo>
                <a:lnTo>
                  <a:pt x="2053963" y="814120"/>
                </a:lnTo>
                <a:lnTo>
                  <a:pt x="1229845" y="559934"/>
                </a:lnTo>
                <a:lnTo>
                  <a:pt x="1039388" y="1177431"/>
                </a:lnTo>
                <a:lnTo>
                  <a:pt x="0" y="1177431"/>
                </a:lnTo>
                <a:lnTo>
                  <a:pt x="0" y="0"/>
                </a:lnTo>
                <a:close/>
              </a:path>
            </a:pathLst>
          </a:custGeom>
        </p:spPr>
      </p:pic>
      <p:sp>
        <p:nvSpPr>
          <p:cNvPr id="2" name="圆角矩形 1"/>
          <p:cNvSpPr/>
          <p:nvPr/>
        </p:nvSpPr>
        <p:spPr>
          <a:xfrm>
            <a:off x="6221613" y="1566664"/>
            <a:ext cx="4801235" cy="541655"/>
          </a:xfrm>
          <a:prstGeom prst="roundRect">
            <a:avLst>
              <a:gd name="adj" fmla="val 50000"/>
            </a:avLst>
          </a:prstGeom>
          <a:solidFill>
            <a:srgbClr val="A66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TỰ NHIÊN VÀ XÃ HỘI</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3" name="Picture 2">
            <a:extLst>
              <a:ext uri="{FF2B5EF4-FFF2-40B4-BE49-F238E27FC236}">
                <a16:creationId xmlns:a16="http://schemas.microsoft.com/office/drawing/2014/main" id="{D706D409-5A1F-9C8A-A22D-B91E7C49A4E8}"/>
              </a:ext>
            </a:extLst>
          </p:cNvPr>
          <p:cNvPicPr>
            <a:picLocks noChangeAspect="1"/>
          </p:cNvPicPr>
          <p:nvPr/>
        </p:nvPicPr>
        <p:blipFill>
          <a:blip r:embed="rId4"/>
          <a:stretch>
            <a:fillRect/>
          </a:stretch>
        </p:blipFill>
        <p:spPr>
          <a:xfrm>
            <a:off x="5269139" y="2559200"/>
            <a:ext cx="6706181" cy="2389839"/>
          </a:xfrm>
          <a:prstGeom prst="rect">
            <a:avLst/>
          </a:prstGeom>
        </p:spPr>
      </p:pic>
    </p:spTree>
    <p:extLst>
      <p:ext uri="{BB962C8B-B14F-4D97-AF65-F5344CB8AC3E}">
        <p14:creationId xmlns:p14="http://schemas.microsoft.com/office/powerpoint/2010/main" val="34025188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9">
            <a:extLst>
              <a:ext uri="{FF2B5EF4-FFF2-40B4-BE49-F238E27FC236}">
                <a16:creationId xmlns:a16="http://schemas.microsoft.com/office/drawing/2014/main" id="{8618C427-534F-4EF5-59F2-C73933B67D2E}"/>
              </a:ext>
            </a:extLst>
          </p:cNvPr>
          <p:cNvGrpSpPr/>
          <p:nvPr/>
        </p:nvGrpSpPr>
        <p:grpSpPr>
          <a:xfrm>
            <a:off x="2839367" y="359641"/>
            <a:ext cx="7550350" cy="5154540"/>
            <a:chOff x="-301832" y="898106"/>
            <a:chExt cx="8173512" cy="5304066"/>
          </a:xfrm>
        </p:grpSpPr>
        <p:sp>
          <p:nvSpPr>
            <p:cNvPr id="12" name="矩形 6">
              <a:extLst>
                <a:ext uri="{FF2B5EF4-FFF2-40B4-BE49-F238E27FC236}">
                  <a16:creationId xmlns:a16="http://schemas.microsoft.com/office/drawing/2014/main" id="{3CFE6230-0E51-E097-10C8-9D4AED10D276}"/>
                </a:ext>
              </a:extLst>
            </p:cNvPr>
            <p:cNvSpPr/>
            <p:nvPr/>
          </p:nvSpPr>
          <p:spPr>
            <a:xfrm>
              <a:off x="-301832" y="1047991"/>
              <a:ext cx="7954800" cy="5154181"/>
            </a:xfrm>
            <a:prstGeom prst="rect">
              <a:avLst/>
            </a:prstGeom>
            <a:solidFill>
              <a:schemeClr val="bg1"/>
            </a:solidFill>
            <a:ln w="38100">
              <a:solidFill>
                <a:srgbClr val="45950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3" name="图片 8">
              <a:extLst>
                <a:ext uri="{FF2B5EF4-FFF2-40B4-BE49-F238E27FC236}">
                  <a16:creationId xmlns:a16="http://schemas.microsoft.com/office/drawing/2014/main" id="{4F6680C2-106A-7889-BAF6-E0A3665C2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0777">
              <a:off x="6730637" y="898106"/>
              <a:ext cx="1141043" cy="1314387"/>
            </a:xfrm>
            <a:prstGeom prst="rect">
              <a:avLst/>
            </a:prstGeom>
          </p:spPr>
        </p:pic>
      </p:grpSp>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36852" t="-1" r="-1" b="-77433"/>
          <a:stretch>
            <a:fillRect/>
          </a:stretch>
        </p:blipFill>
        <p:spPr>
          <a:xfrm rot="20196269" flipH="1">
            <a:off x="3095624" y="536333"/>
            <a:ext cx="2407249" cy="1789134"/>
          </a:xfrm>
          <a:custGeom>
            <a:avLst/>
            <a:gdLst>
              <a:gd name="connsiteX0" fmla="*/ 2053963 w 2053963"/>
              <a:gd name="connsiteY0" fmla="*/ 0 h 1177431"/>
              <a:gd name="connsiteX1" fmla="*/ 2053963 w 2053963"/>
              <a:gd name="connsiteY1" fmla="*/ 814120 h 1177431"/>
              <a:gd name="connsiteX2" fmla="*/ 1229845 w 2053963"/>
              <a:gd name="connsiteY2" fmla="*/ 559934 h 1177431"/>
              <a:gd name="connsiteX3" fmla="*/ 1039388 w 2053963"/>
              <a:gd name="connsiteY3" fmla="*/ 1177431 h 1177431"/>
              <a:gd name="connsiteX4" fmla="*/ 0 w 2053963"/>
              <a:gd name="connsiteY4" fmla="*/ 1177431 h 1177431"/>
              <a:gd name="connsiteX5" fmla="*/ 0 w 2053963"/>
              <a:gd name="connsiteY5" fmla="*/ 0 h 117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3963" h="1177431">
                <a:moveTo>
                  <a:pt x="2053963" y="0"/>
                </a:moveTo>
                <a:lnTo>
                  <a:pt x="2053963" y="814120"/>
                </a:lnTo>
                <a:lnTo>
                  <a:pt x="1229845" y="559934"/>
                </a:lnTo>
                <a:lnTo>
                  <a:pt x="1039388" y="1177431"/>
                </a:lnTo>
                <a:lnTo>
                  <a:pt x="0" y="1177431"/>
                </a:lnTo>
                <a:lnTo>
                  <a:pt x="0" y="0"/>
                </a:lnTo>
                <a:close/>
              </a:path>
            </a:pathLst>
          </a:custGeom>
        </p:spPr>
      </p:pic>
      <p:sp>
        <p:nvSpPr>
          <p:cNvPr id="10" name="云形 9"/>
          <p:cNvSpPr/>
          <p:nvPr/>
        </p:nvSpPr>
        <p:spPr>
          <a:xfrm>
            <a:off x="10184389" y="4184932"/>
            <a:ext cx="636011" cy="34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心坊童梦奇缘W" panose="020B0A04020202020204" pitchFamily="34" charset="-122"/>
              <a:ea typeface="字心坊童梦奇缘W" panose="020B0A04020202020204" pitchFamily="34" charset="-122"/>
              <a:cs typeface="+mn-cs"/>
              <a:sym typeface="字心坊童梦奇缘W" panose="020B0A04020202020204" pitchFamily="34" charset="-122"/>
            </a:endParaRPr>
          </a:p>
        </p:txBody>
      </p:sp>
      <p:pic>
        <p:nvPicPr>
          <p:cNvPr id="3" name="图片 2" descr="C:\Users\Administrator\Desktop\T\亲子阅读\5ad3068eac764.png5ad3068eac764">
            <a:extLst>
              <a:ext uri="{FF2B5EF4-FFF2-40B4-BE49-F238E27FC236}">
                <a16:creationId xmlns:a16="http://schemas.microsoft.com/office/drawing/2014/main" id="{731B8681-F145-1441-DD46-DF774B7D2158}"/>
              </a:ext>
            </a:extLst>
          </p:cNvPr>
          <p:cNvPicPr>
            <a:picLocks noChangeAspect="1"/>
          </p:cNvPicPr>
          <p:nvPr/>
        </p:nvPicPr>
        <p:blipFill>
          <a:blip r:embed="rId5"/>
          <a:srcRect/>
          <a:stretch>
            <a:fillRect/>
          </a:stretch>
        </p:blipFill>
        <p:spPr>
          <a:xfrm>
            <a:off x="81280" y="2591803"/>
            <a:ext cx="3642995" cy="4266197"/>
          </a:xfrm>
          <a:prstGeom prst="rect">
            <a:avLst/>
          </a:prstGeom>
        </p:spPr>
      </p:pic>
      <p:pic>
        <p:nvPicPr>
          <p:cNvPr id="4" name="Picture 3">
            <a:extLst>
              <a:ext uri="{FF2B5EF4-FFF2-40B4-BE49-F238E27FC236}">
                <a16:creationId xmlns:a16="http://schemas.microsoft.com/office/drawing/2014/main" id="{68AA59AC-1D72-57D4-0C49-94FA1CA01914}"/>
              </a:ext>
            </a:extLst>
          </p:cNvPr>
          <p:cNvPicPr>
            <a:picLocks noChangeAspect="1"/>
          </p:cNvPicPr>
          <p:nvPr/>
        </p:nvPicPr>
        <p:blipFill>
          <a:blip r:embed="rId6"/>
          <a:stretch>
            <a:fillRect/>
          </a:stretch>
        </p:blipFill>
        <p:spPr>
          <a:xfrm>
            <a:off x="3402635" y="672217"/>
            <a:ext cx="6370872" cy="46333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4F0367A-D75B-1105-3B28-A14A3AC3A38E}"/>
              </a:ext>
            </a:extLst>
          </p:cNvPr>
          <p:cNvGrpSpPr/>
          <p:nvPr/>
        </p:nvGrpSpPr>
        <p:grpSpPr>
          <a:xfrm>
            <a:off x="1168272" y="761742"/>
            <a:ext cx="10099293" cy="1077218"/>
            <a:chOff x="1046352" y="741422"/>
            <a:chExt cx="10099293" cy="1077218"/>
          </a:xfrm>
        </p:grpSpPr>
        <p:sp>
          <p:nvSpPr>
            <p:cNvPr id="3" name="矩形 6">
              <a:extLst>
                <a:ext uri="{FF2B5EF4-FFF2-40B4-BE49-F238E27FC236}">
                  <a16:creationId xmlns:a16="http://schemas.microsoft.com/office/drawing/2014/main" id="{3C95BF72-F5CE-83AE-A988-75A1B3A6E805}"/>
                </a:ext>
              </a:extLst>
            </p:cNvPr>
            <p:cNvSpPr/>
            <p:nvPr/>
          </p:nvSpPr>
          <p:spPr>
            <a:xfrm>
              <a:off x="1460793" y="784677"/>
              <a:ext cx="9270413" cy="1033963"/>
            </a:xfrm>
            <a:prstGeom prst="rect">
              <a:avLst/>
            </a:prstGeom>
            <a:solidFill>
              <a:srgbClr val="E0FFD9"/>
            </a:solidFill>
            <a:ln w="38100">
              <a:solidFill>
                <a:srgbClr val="4595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 name="TextBox 1">
              <a:extLst>
                <a:ext uri="{FF2B5EF4-FFF2-40B4-BE49-F238E27FC236}">
                  <a16:creationId xmlns:a16="http://schemas.microsoft.com/office/drawing/2014/main" id="{9340F862-1D98-4690-35C8-8F1A59887613}"/>
                </a:ext>
              </a:extLst>
            </p:cNvPr>
            <p:cNvSpPr txBox="1"/>
            <p:nvPr/>
          </p:nvSpPr>
          <p:spPr>
            <a:xfrm>
              <a:off x="1046352" y="741422"/>
              <a:ext cx="10099293" cy="1077218"/>
            </a:xfrm>
            <a:prstGeom prst="rect">
              <a:avLst/>
            </a:prstGeom>
            <a:noFill/>
          </p:spPr>
          <p:txBody>
            <a:bodyPr wrap="square">
              <a:spAutoFit/>
            </a:bodyPr>
            <a:lstStyle/>
            <a:p>
              <a:pPr algn="ctr">
                <a:defRPr/>
              </a:pPr>
              <a:r>
                <a:rPr lang="en-US" sz="3200" b="1" kern="0" dirty="0" err="1">
                  <a:solidFill>
                    <a:prstClr val="black"/>
                  </a:solidFill>
                  <a:latin typeface="Cambria" panose="02040503050406030204" pitchFamily="18" charset="0"/>
                </a:rPr>
                <a:t>Em</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đã</a:t>
              </a:r>
              <a:r>
                <a:rPr lang="en-US" sz="3200" b="1" kern="0" dirty="0">
                  <a:solidFill>
                    <a:prstClr val="black"/>
                  </a:solidFill>
                  <a:latin typeface="Cambria" panose="02040503050406030204" pitchFamily="18" charset="0"/>
                </a:rPr>
                <a:t> bao </a:t>
              </a:r>
              <a:r>
                <a:rPr lang="en-US" sz="3200" b="1" kern="0" dirty="0" err="1">
                  <a:solidFill>
                    <a:prstClr val="black"/>
                  </a:solidFill>
                  <a:latin typeface="Cambria" panose="02040503050406030204" pitchFamily="18" charset="0"/>
                </a:rPr>
                <a:t>giờ</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bị</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tức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ngực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tim</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đập</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nhanh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chưa</a:t>
              </a:r>
              <a:r>
                <a:rPr lang="en-US" sz="3200" b="1" kern="0" dirty="0">
                  <a:solidFill>
                    <a:prstClr val="black"/>
                  </a:solidFill>
                  <a:latin typeface="Cambria" panose="02040503050406030204" pitchFamily="18" charset="0"/>
                </a:rPr>
                <a:t>?</a:t>
              </a:r>
            </a:p>
            <a:p>
              <a:pPr algn="ctr">
                <a:defRPr/>
              </a:pP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Em</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bị</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vậy</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khi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nào</a:t>
              </a:r>
              <a:r>
                <a:rPr lang="en-US" sz="3200" b="1" kern="0" dirty="0">
                  <a:solidFill>
                    <a:prstClr val="black"/>
                  </a:solidFill>
                  <a:latin typeface="Cambria" panose="02040503050406030204" pitchFamily="18" charset="0"/>
                </a:rPr>
                <a:t>?</a:t>
              </a:r>
              <a:endParaRPr lang="vi-VN" sz="3200" b="1" kern="0" dirty="0">
                <a:solidFill>
                  <a:prstClr val="black"/>
                </a:solidFill>
                <a:latin typeface="Cambria" panose="02040503050406030204" pitchFamily="18" charset="0"/>
              </a:endParaRPr>
            </a:p>
          </p:txBody>
        </p:sp>
      </p:grpSp>
      <p:pic>
        <p:nvPicPr>
          <p:cNvPr id="6" name="Picture 5">
            <a:extLst>
              <a:ext uri="{FF2B5EF4-FFF2-40B4-BE49-F238E27FC236}">
                <a16:creationId xmlns:a16="http://schemas.microsoft.com/office/drawing/2014/main" id="{12C53C87-9238-8B1A-339D-EA05C2281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0126" y="2062502"/>
            <a:ext cx="6931748" cy="4338298"/>
          </a:xfrm>
          <a:prstGeom prst="rect">
            <a:avLst/>
          </a:prstGeom>
        </p:spPr>
      </p:pic>
    </p:spTree>
    <p:extLst>
      <p:ext uri="{BB962C8B-B14F-4D97-AF65-F5344CB8AC3E}">
        <p14:creationId xmlns:p14="http://schemas.microsoft.com/office/powerpoint/2010/main" val="31369134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9">
            <a:extLst>
              <a:ext uri="{FF2B5EF4-FFF2-40B4-BE49-F238E27FC236}">
                <a16:creationId xmlns:a16="http://schemas.microsoft.com/office/drawing/2014/main" id="{8618C427-534F-4EF5-59F2-C73933B67D2E}"/>
              </a:ext>
            </a:extLst>
          </p:cNvPr>
          <p:cNvGrpSpPr/>
          <p:nvPr/>
        </p:nvGrpSpPr>
        <p:grpSpPr>
          <a:xfrm>
            <a:off x="2839367" y="359641"/>
            <a:ext cx="7550350" cy="5154540"/>
            <a:chOff x="-301832" y="898106"/>
            <a:chExt cx="8173512" cy="5304066"/>
          </a:xfrm>
        </p:grpSpPr>
        <p:sp>
          <p:nvSpPr>
            <p:cNvPr id="12" name="矩形 6">
              <a:extLst>
                <a:ext uri="{FF2B5EF4-FFF2-40B4-BE49-F238E27FC236}">
                  <a16:creationId xmlns:a16="http://schemas.microsoft.com/office/drawing/2014/main" id="{3CFE6230-0E51-E097-10C8-9D4AED10D276}"/>
                </a:ext>
              </a:extLst>
            </p:cNvPr>
            <p:cNvSpPr/>
            <p:nvPr/>
          </p:nvSpPr>
          <p:spPr>
            <a:xfrm>
              <a:off x="-301832" y="1047991"/>
              <a:ext cx="7954800" cy="5154181"/>
            </a:xfrm>
            <a:prstGeom prst="rect">
              <a:avLst/>
            </a:prstGeom>
            <a:solidFill>
              <a:schemeClr val="bg1"/>
            </a:solidFill>
            <a:ln w="38100">
              <a:solidFill>
                <a:srgbClr val="45950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3" name="图片 8">
              <a:extLst>
                <a:ext uri="{FF2B5EF4-FFF2-40B4-BE49-F238E27FC236}">
                  <a16:creationId xmlns:a16="http://schemas.microsoft.com/office/drawing/2014/main" id="{4F6680C2-106A-7889-BAF6-E0A3665C2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0777">
              <a:off x="6730637" y="898106"/>
              <a:ext cx="1141043" cy="1314387"/>
            </a:xfrm>
            <a:prstGeom prst="rect">
              <a:avLst/>
            </a:prstGeom>
          </p:spPr>
        </p:pic>
      </p:grpSp>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36852" t="-1" r="-1" b="-77433"/>
          <a:stretch>
            <a:fillRect/>
          </a:stretch>
        </p:blipFill>
        <p:spPr>
          <a:xfrm rot="20196269" flipH="1">
            <a:off x="3095624" y="536333"/>
            <a:ext cx="2407249" cy="1789134"/>
          </a:xfrm>
          <a:custGeom>
            <a:avLst/>
            <a:gdLst>
              <a:gd name="connsiteX0" fmla="*/ 2053963 w 2053963"/>
              <a:gd name="connsiteY0" fmla="*/ 0 h 1177431"/>
              <a:gd name="connsiteX1" fmla="*/ 2053963 w 2053963"/>
              <a:gd name="connsiteY1" fmla="*/ 814120 h 1177431"/>
              <a:gd name="connsiteX2" fmla="*/ 1229845 w 2053963"/>
              <a:gd name="connsiteY2" fmla="*/ 559934 h 1177431"/>
              <a:gd name="connsiteX3" fmla="*/ 1039388 w 2053963"/>
              <a:gd name="connsiteY3" fmla="*/ 1177431 h 1177431"/>
              <a:gd name="connsiteX4" fmla="*/ 0 w 2053963"/>
              <a:gd name="connsiteY4" fmla="*/ 1177431 h 1177431"/>
              <a:gd name="connsiteX5" fmla="*/ 0 w 2053963"/>
              <a:gd name="connsiteY5" fmla="*/ 0 h 117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3963" h="1177431">
                <a:moveTo>
                  <a:pt x="2053963" y="0"/>
                </a:moveTo>
                <a:lnTo>
                  <a:pt x="2053963" y="814120"/>
                </a:lnTo>
                <a:lnTo>
                  <a:pt x="1229845" y="559934"/>
                </a:lnTo>
                <a:lnTo>
                  <a:pt x="1039388" y="1177431"/>
                </a:lnTo>
                <a:lnTo>
                  <a:pt x="0" y="1177431"/>
                </a:lnTo>
                <a:lnTo>
                  <a:pt x="0" y="0"/>
                </a:lnTo>
                <a:close/>
              </a:path>
            </a:pathLst>
          </a:custGeom>
        </p:spPr>
      </p:pic>
      <p:sp>
        <p:nvSpPr>
          <p:cNvPr id="10" name="云形 9"/>
          <p:cNvSpPr/>
          <p:nvPr/>
        </p:nvSpPr>
        <p:spPr>
          <a:xfrm>
            <a:off x="10184389" y="4184932"/>
            <a:ext cx="636011" cy="34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心坊童梦奇缘W" panose="020B0A04020202020204" pitchFamily="34" charset="-122"/>
              <a:ea typeface="字心坊童梦奇缘W" panose="020B0A04020202020204" pitchFamily="34" charset="-122"/>
              <a:cs typeface="+mn-cs"/>
              <a:sym typeface="字心坊童梦奇缘W" panose="020B0A04020202020204" pitchFamily="34" charset="-122"/>
            </a:endParaRPr>
          </a:p>
        </p:txBody>
      </p:sp>
      <p:pic>
        <p:nvPicPr>
          <p:cNvPr id="3" name="图片 2" descr="C:\Users\Administrator\Desktop\T\亲子阅读\5ad3068eac764.png5ad3068eac764">
            <a:extLst>
              <a:ext uri="{FF2B5EF4-FFF2-40B4-BE49-F238E27FC236}">
                <a16:creationId xmlns:a16="http://schemas.microsoft.com/office/drawing/2014/main" id="{731B8681-F145-1441-DD46-DF774B7D2158}"/>
              </a:ext>
            </a:extLst>
          </p:cNvPr>
          <p:cNvPicPr>
            <a:picLocks noChangeAspect="1"/>
          </p:cNvPicPr>
          <p:nvPr/>
        </p:nvPicPr>
        <p:blipFill>
          <a:blip r:embed="rId5"/>
          <a:srcRect/>
          <a:stretch>
            <a:fillRect/>
          </a:stretch>
        </p:blipFill>
        <p:spPr>
          <a:xfrm>
            <a:off x="81280" y="2591803"/>
            <a:ext cx="3642995" cy="4266197"/>
          </a:xfrm>
          <a:prstGeom prst="rect">
            <a:avLst/>
          </a:prstGeom>
        </p:spPr>
      </p:pic>
      <p:pic>
        <p:nvPicPr>
          <p:cNvPr id="4" name="Picture 3">
            <a:extLst>
              <a:ext uri="{FF2B5EF4-FFF2-40B4-BE49-F238E27FC236}">
                <a16:creationId xmlns:a16="http://schemas.microsoft.com/office/drawing/2014/main" id="{08F4AF1C-1955-78B3-D9A0-4F8295CC64E0}"/>
              </a:ext>
            </a:extLst>
          </p:cNvPr>
          <p:cNvPicPr>
            <a:picLocks noChangeAspect="1"/>
          </p:cNvPicPr>
          <p:nvPr/>
        </p:nvPicPr>
        <p:blipFill>
          <a:blip r:embed="rId6"/>
          <a:stretch>
            <a:fillRect/>
          </a:stretch>
        </p:blipFill>
        <p:spPr>
          <a:xfrm>
            <a:off x="3402635" y="818534"/>
            <a:ext cx="6370872" cy="4340728"/>
          </a:xfrm>
          <a:prstGeom prst="rect">
            <a:avLst/>
          </a:prstGeom>
        </p:spPr>
      </p:pic>
    </p:spTree>
    <p:extLst>
      <p:ext uri="{BB962C8B-B14F-4D97-AF65-F5344CB8AC3E}">
        <p14:creationId xmlns:p14="http://schemas.microsoft.com/office/powerpoint/2010/main" val="7631451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70C388-14ED-D67B-E9E5-33906F10C2AB}"/>
              </a:ext>
            </a:extLst>
          </p:cNvPr>
          <p:cNvGrpSpPr/>
          <p:nvPr/>
        </p:nvGrpSpPr>
        <p:grpSpPr>
          <a:xfrm>
            <a:off x="1030779" y="658295"/>
            <a:ext cx="10430750" cy="1077218"/>
            <a:chOff x="1244681" y="741422"/>
            <a:chExt cx="9684852" cy="1077218"/>
          </a:xfrm>
        </p:grpSpPr>
        <p:sp>
          <p:nvSpPr>
            <p:cNvPr id="3" name="矩形 6">
              <a:extLst>
                <a:ext uri="{FF2B5EF4-FFF2-40B4-BE49-F238E27FC236}">
                  <a16:creationId xmlns:a16="http://schemas.microsoft.com/office/drawing/2014/main" id="{9EC3DD6B-07A3-C3E3-9EAF-E1281975A3B4}"/>
                </a:ext>
              </a:extLst>
            </p:cNvPr>
            <p:cNvSpPr/>
            <p:nvPr/>
          </p:nvSpPr>
          <p:spPr>
            <a:xfrm>
              <a:off x="1460793" y="784677"/>
              <a:ext cx="9270413" cy="1033963"/>
            </a:xfrm>
            <a:prstGeom prst="rect">
              <a:avLst/>
            </a:prstGeom>
            <a:solidFill>
              <a:srgbClr val="E0FFD9"/>
            </a:solidFill>
            <a:ln w="38100">
              <a:solidFill>
                <a:srgbClr val="4595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TextBox 3">
              <a:extLst>
                <a:ext uri="{FF2B5EF4-FFF2-40B4-BE49-F238E27FC236}">
                  <a16:creationId xmlns:a16="http://schemas.microsoft.com/office/drawing/2014/main" id="{0C3B0663-327A-D62F-5116-55F1EF7E152F}"/>
                </a:ext>
              </a:extLst>
            </p:cNvPr>
            <p:cNvSpPr txBox="1"/>
            <p:nvPr/>
          </p:nvSpPr>
          <p:spPr>
            <a:xfrm>
              <a:off x="1244681" y="741422"/>
              <a:ext cx="9684852" cy="1077218"/>
            </a:xfrm>
            <a:prstGeom prst="rect">
              <a:avLst/>
            </a:prstGeom>
            <a:noFill/>
          </p:spPr>
          <p:txBody>
            <a:bodyPr wrap="square">
              <a:spAutoFit/>
            </a:bodyPr>
            <a:lstStyle/>
            <a:p>
              <a:pPr marL="514350" indent="-514350" algn="ctr">
                <a:buAutoNum type="arabicPeriod"/>
                <a:defRPr/>
              </a:pPr>
              <a:r>
                <a:rPr lang="en-US" sz="3200" b="1" kern="0" dirty="0">
                  <a:solidFill>
                    <a:prstClr val="black"/>
                  </a:solidFill>
                  <a:latin typeface="Cambria" panose="02040503050406030204" pitchFamily="18" charset="0"/>
                </a:rPr>
                <a:t>Quan </a:t>
              </a:r>
              <a:r>
                <a:rPr lang="en-US" sz="3200" b="1" kern="0" dirty="0" err="1">
                  <a:solidFill>
                    <a:prstClr val="black"/>
                  </a:solidFill>
                  <a:latin typeface="Cambria" panose="02040503050406030204" pitchFamily="18" charset="0"/>
                </a:rPr>
                <a:t>sát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hình</a:t>
              </a:r>
              <a:r>
                <a:rPr lang="en-US" sz="3200" b="1" kern="0" dirty="0">
                  <a:solidFill>
                    <a:prstClr val="black"/>
                  </a:solidFill>
                  <a:latin typeface="Cambria" panose="02040503050406030204" pitchFamily="18" charset="0"/>
                </a:rPr>
                <a:t> 1 </a:t>
              </a:r>
              <a:r>
                <a:rPr lang="en-US" sz="3200" b="1" kern="0" dirty="0" err="1">
                  <a:solidFill>
                    <a:prstClr val="black"/>
                  </a:solidFill>
                  <a:latin typeface="Cambria" panose="02040503050406030204" pitchFamily="18" charset="0"/>
                </a:rPr>
                <a:t>và</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cho</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biết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tên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số</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thức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ăn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đồ</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uống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có</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lợi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không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có</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lợi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cho</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quan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tuần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hoàn</a:t>
              </a:r>
              <a:r>
                <a:rPr lang="en-US" sz="3200" b="1" kern="0" dirty="0">
                  <a:solidFill>
                    <a:prstClr val="black"/>
                  </a:solidFill>
                  <a:latin typeface="Cambria" panose="02040503050406030204" pitchFamily="18" charset="0"/>
                </a:rPr>
                <a:t>:</a:t>
              </a:r>
            </a:p>
          </p:txBody>
        </p:sp>
      </p:grpSp>
      <p:pic>
        <p:nvPicPr>
          <p:cNvPr id="6" name="Picture 5">
            <a:extLst>
              <a:ext uri="{FF2B5EF4-FFF2-40B4-BE49-F238E27FC236}">
                <a16:creationId xmlns:a16="http://schemas.microsoft.com/office/drawing/2014/main" id="{B0F03405-7F09-8B20-9C7F-7C62B850F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032" y="1750753"/>
            <a:ext cx="9858895" cy="4357071"/>
          </a:xfrm>
          <a:prstGeom prst="rect">
            <a:avLst/>
          </a:prstGeom>
        </p:spPr>
      </p:pic>
    </p:spTree>
    <p:extLst>
      <p:ext uri="{BB962C8B-B14F-4D97-AF65-F5344CB8AC3E}">
        <p14:creationId xmlns:p14="http://schemas.microsoft.com/office/powerpoint/2010/main" val="41321521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C42C6E-FB33-E120-24A5-6A0BB025E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041" y="1664393"/>
            <a:ext cx="9858895" cy="4357071"/>
          </a:xfrm>
          <a:prstGeom prst="rect">
            <a:avLst/>
          </a:prstGeom>
        </p:spPr>
      </p:pic>
      <p:sp>
        <p:nvSpPr>
          <p:cNvPr id="7" name="Oval 6">
            <a:extLst>
              <a:ext uri="{FF2B5EF4-FFF2-40B4-BE49-F238E27FC236}">
                <a16:creationId xmlns:a16="http://schemas.microsoft.com/office/drawing/2014/main" id="{55DF6817-BDC9-9C35-442D-1EF4144F17D9}"/>
              </a:ext>
            </a:extLst>
          </p:cNvPr>
          <p:cNvSpPr/>
          <p:nvPr/>
        </p:nvSpPr>
        <p:spPr>
          <a:xfrm>
            <a:off x="2174240" y="1960880"/>
            <a:ext cx="1290320" cy="2377440"/>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7C09FB8-D1D0-1AA5-12A9-C222A5D7CED3}"/>
              </a:ext>
            </a:extLst>
          </p:cNvPr>
          <p:cNvSpPr/>
          <p:nvPr/>
        </p:nvSpPr>
        <p:spPr>
          <a:xfrm>
            <a:off x="3780159" y="1916036"/>
            <a:ext cx="1483360" cy="1512964"/>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E7ED7B1-10FA-8695-9CF8-8C8751AA7AC6}"/>
              </a:ext>
            </a:extLst>
          </p:cNvPr>
          <p:cNvSpPr/>
          <p:nvPr/>
        </p:nvSpPr>
        <p:spPr>
          <a:xfrm>
            <a:off x="3373759" y="3429000"/>
            <a:ext cx="1148080" cy="705580"/>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6712A4-B784-02C1-B60F-E4C512A26A14}"/>
              </a:ext>
            </a:extLst>
          </p:cNvPr>
          <p:cNvSpPr/>
          <p:nvPr/>
        </p:nvSpPr>
        <p:spPr>
          <a:xfrm>
            <a:off x="2998159" y="4166476"/>
            <a:ext cx="1348760" cy="705580"/>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25C97C7-9390-5470-F689-CE849DA0E9C4}"/>
              </a:ext>
            </a:extLst>
          </p:cNvPr>
          <p:cNvSpPr/>
          <p:nvPr/>
        </p:nvSpPr>
        <p:spPr>
          <a:xfrm>
            <a:off x="4521839" y="3432978"/>
            <a:ext cx="1348760" cy="705580"/>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28FAC2A-B087-6AAB-B597-38F72FB2C26C}"/>
              </a:ext>
            </a:extLst>
          </p:cNvPr>
          <p:cNvSpPr/>
          <p:nvPr/>
        </p:nvSpPr>
        <p:spPr>
          <a:xfrm>
            <a:off x="4196719" y="4198371"/>
            <a:ext cx="1348760" cy="1724735"/>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377AC8C-72D7-D754-C274-92B1C1B6A8B0}"/>
              </a:ext>
            </a:extLst>
          </p:cNvPr>
          <p:cNvSpPr/>
          <p:nvPr/>
        </p:nvSpPr>
        <p:spPr>
          <a:xfrm>
            <a:off x="5391840" y="4142536"/>
            <a:ext cx="704160" cy="705580"/>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A19202B-28DC-B982-50CB-4640A69F74FE}"/>
              </a:ext>
            </a:extLst>
          </p:cNvPr>
          <p:cNvSpPr/>
          <p:nvPr/>
        </p:nvSpPr>
        <p:spPr>
          <a:xfrm>
            <a:off x="6044727" y="3437722"/>
            <a:ext cx="1148080" cy="900598"/>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8A1D446-C92D-2400-4014-8BA0CEB10B3D}"/>
              </a:ext>
            </a:extLst>
          </p:cNvPr>
          <p:cNvSpPr/>
          <p:nvPr/>
        </p:nvSpPr>
        <p:spPr>
          <a:xfrm>
            <a:off x="6610118" y="2011599"/>
            <a:ext cx="1148080" cy="900598"/>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6F31AB6-308C-7566-6CB5-73ADE6DFF9C1}"/>
              </a:ext>
            </a:extLst>
          </p:cNvPr>
          <p:cNvSpPr/>
          <p:nvPr/>
        </p:nvSpPr>
        <p:spPr>
          <a:xfrm>
            <a:off x="7758198" y="2528402"/>
            <a:ext cx="1148080" cy="900598"/>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9D8700-5AE8-4F90-C9D6-B812BB1078CE}"/>
              </a:ext>
            </a:extLst>
          </p:cNvPr>
          <p:cNvSpPr/>
          <p:nvPr/>
        </p:nvSpPr>
        <p:spPr>
          <a:xfrm>
            <a:off x="7044848" y="3401172"/>
            <a:ext cx="978432" cy="1724735"/>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9F76C0D-F652-C6EB-1977-E4E958D52DAE}"/>
              </a:ext>
            </a:extLst>
          </p:cNvPr>
          <p:cNvSpPr/>
          <p:nvPr/>
        </p:nvSpPr>
        <p:spPr>
          <a:xfrm>
            <a:off x="7658542" y="4848116"/>
            <a:ext cx="2298257" cy="1201084"/>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CA470B7-C98F-AD43-B964-2B85C8D0686F}"/>
              </a:ext>
            </a:extLst>
          </p:cNvPr>
          <p:cNvSpPr/>
          <p:nvPr/>
        </p:nvSpPr>
        <p:spPr>
          <a:xfrm>
            <a:off x="8736629" y="3132964"/>
            <a:ext cx="1097531" cy="1001616"/>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C3B7AB3-55BD-1C05-DCFA-880B49659993}"/>
              </a:ext>
            </a:extLst>
          </p:cNvPr>
          <p:cNvSpPr/>
          <p:nvPr/>
        </p:nvSpPr>
        <p:spPr>
          <a:xfrm>
            <a:off x="8956827" y="2081893"/>
            <a:ext cx="1097531" cy="1001616"/>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2642D9D-F294-4B69-C451-7126B43869D8}"/>
              </a:ext>
            </a:extLst>
          </p:cNvPr>
          <p:cNvSpPr/>
          <p:nvPr/>
        </p:nvSpPr>
        <p:spPr>
          <a:xfrm>
            <a:off x="9193841" y="4502625"/>
            <a:ext cx="1967095" cy="643588"/>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5EC4D50-B786-1979-16A1-C122E5BA203A}"/>
              </a:ext>
            </a:extLst>
          </p:cNvPr>
          <p:cNvSpPr/>
          <p:nvPr/>
        </p:nvSpPr>
        <p:spPr>
          <a:xfrm>
            <a:off x="9834159" y="3712980"/>
            <a:ext cx="978432" cy="643588"/>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76D8091-509A-F824-8283-66AFFC4FE552}"/>
              </a:ext>
            </a:extLst>
          </p:cNvPr>
          <p:cNvSpPr/>
          <p:nvPr/>
        </p:nvSpPr>
        <p:spPr>
          <a:xfrm>
            <a:off x="5567167" y="4715276"/>
            <a:ext cx="1905591" cy="1207830"/>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DF82268-E655-44EA-B7A6-161BF685688B}"/>
              </a:ext>
            </a:extLst>
          </p:cNvPr>
          <p:cNvGrpSpPr/>
          <p:nvPr/>
        </p:nvGrpSpPr>
        <p:grpSpPr>
          <a:xfrm>
            <a:off x="2999627" y="547020"/>
            <a:ext cx="6463722" cy="1077218"/>
            <a:chOff x="1460793" y="775147"/>
            <a:chExt cx="9299644" cy="1077218"/>
          </a:xfrm>
        </p:grpSpPr>
        <p:sp>
          <p:nvSpPr>
            <p:cNvPr id="3" name="矩形 6">
              <a:extLst>
                <a:ext uri="{FF2B5EF4-FFF2-40B4-BE49-F238E27FC236}">
                  <a16:creationId xmlns:a16="http://schemas.microsoft.com/office/drawing/2014/main" id="{1C60809C-BE7B-04DE-F277-8223EC35283F}"/>
                </a:ext>
              </a:extLst>
            </p:cNvPr>
            <p:cNvSpPr/>
            <p:nvPr/>
          </p:nvSpPr>
          <p:spPr>
            <a:xfrm>
              <a:off x="1460793" y="784677"/>
              <a:ext cx="9270413" cy="1033963"/>
            </a:xfrm>
            <a:prstGeom prst="rect">
              <a:avLst/>
            </a:prstGeom>
            <a:solidFill>
              <a:srgbClr val="D2F07F"/>
            </a:solidFill>
            <a:ln w="38100">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TextBox 3">
              <a:extLst>
                <a:ext uri="{FF2B5EF4-FFF2-40B4-BE49-F238E27FC236}">
                  <a16:creationId xmlns:a16="http://schemas.microsoft.com/office/drawing/2014/main" id="{2F9C69E2-745A-FCE7-6856-0E15F53A4A38}"/>
                </a:ext>
              </a:extLst>
            </p:cNvPr>
            <p:cNvSpPr txBox="1"/>
            <p:nvPr/>
          </p:nvSpPr>
          <p:spPr>
            <a:xfrm>
              <a:off x="1490024" y="775147"/>
              <a:ext cx="9270413" cy="1077218"/>
            </a:xfrm>
            <a:prstGeom prst="rect">
              <a:avLst/>
            </a:prstGeom>
            <a:noFill/>
          </p:spPr>
          <p:txBody>
            <a:bodyPr wrap="square">
              <a:spAutoFit/>
            </a:bodyPr>
            <a:lstStyle/>
            <a:p>
              <a:pPr algn="ctr">
                <a:defRPr/>
              </a:pP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số</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số</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thức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ăn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đồ</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uống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có</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lợi</a:t>
              </a:r>
              <a:r>
                <a:rPr lang="en-US" sz="3200" b="1" kern="0" dirty="0">
                  <a:solidFill>
                    <a:prstClr val="black"/>
                  </a:solidFill>
                  <a:latin typeface="Cambria" panose="02040503050406030204" pitchFamily="18" charset="0"/>
                </a:rPr>
                <a:t> </a:t>
              </a:r>
            </a:p>
            <a:p>
              <a:pPr algn="ctr">
                <a:defRPr/>
              </a:pPr>
              <a:r>
                <a:rPr lang="en-US" sz="3200" b="1" kern="0" dirty="0" err="1">
                  <a:solidFill>
                    <a:prstClr val="black"/>
                  </a:solidFill>
                  <a:latin typeface="Cambria" panose="02040503050406030204" pitchFamily="18" charset="0"/>
                </a:rPr>
                <a:t>cho</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quan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tuần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hoàn</a:t>
              </a:r>
              <a:r>
                <a:rPr lang="en-US" sz="3200" b="1" kern="0" dirty="0">
                  <a:solidFill>
                    <a:prstClr val="black"/>
                  </a:solidFill>
                  <a:latin typeface="Cambria" panose="02040503050406030204" pitchFamily="18" charset="0"/>
                </a:rPr>
                <a:t>:</a:t>
              </a:r>
            </a:p>
          </p:txBody>
        </p:sp>
      </p:grpSp>
    </p:spTree>
    <p:extLst>
      <p:ext uri="{BB962C8B-B14F-4D97-AF65-F5344CB8AC3E}">
        <p14:creationId xmlns:p14="http://schemas.microsoft.com/office/powerpoint/2010/main" val="946483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left)">
                                      <p:cBhvr>
                                        <p:cTn id="69" dur="500"/>
                                        <p:tgtEl>
                                          <p:spTgt spid="15"/>
                                        </p:tgtEl>
                                      </p:cBhvr>
                                    </p:animEffec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left)">
                                      <p:cBhvr>
                                        <p:cTn id="79" dur="5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wipe(left)">
                                      <p:cBhvr>
                                        <p:cTn id="84" dur="500"/>
                                        <p:tgtEl>
                                          <p:spTgt spid="19"/>
                                        </p:tgtEl>
                                      </p:cBhvr>
                                    </p:animEffec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left)">
                                      <p:cBhvr>
                                        <p:cTn id="89" dur="500"/>
                                        <p:tgtEl>
                                          <p:spTgt spid="22"/>
                                        </p:tgtEl>
                                      </p:cBhvr>
                                    </p:animEffect>
                                  </p:childTnLst>
                                  <p:subTnLst>
                                    <p:audio>
                                      <p:cMediaNode>
                                        <p:cTn display="0" masterRel="sameClick">
                                          <p:stCondLst>
                                            <p:cond evt="begin" delay="0">
                                              <p:tn val="87"/>
                                            </p:cond>
                                          </p:stCondLst>
                                          <p:endCondLst>
                                            <p:cond evt="onStopAudio" delay="0">
                                              <p:tgtEl>
                                                <p:sldTgt/>
                                              </p:tgtEl>
                                            </p:cond>
                                          </p:endCondLst>
                                        </p:cTn>
                                        <p:tgtEl>
                                          <p:sndTgt r:embed="rId2" name="click.wav"/>
                                        </p:tgtEl>
                                      </p:cMediaNode>
                                    </p:audio>
                                  </p:sub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wipe(left)">
                                      <p:cBhvr>
                                        <p:cTn id="94" dur="500"/>
                                        <p:tgtEl>
                                          <p:spTgt spid="21"/>
                                        </p:tgtEl>
                                      </p:cBhvr>
                                    </p:animEffec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wipe(left)">
                                      <p:cBhvr>
                                        <p:cTn id="99" dur="500"/>
                                        <p:tgtEl>
                                          <p:spTgt spid="18"/>
                                        </p:tgtEl>
                                      </p:cBhvr>
                                    </p:animEffec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70C388-14ED-D67B-E9E5-33906F10C2AB}"/>
              </a:ext>
            </a:extLst>
          </p:cNvPr>
          <p:cNvGrpSpPr/>
          <p:nvPr/>
        </p:nvGrpSpPr>
        <p:grpSpPr>
          <a:xfrm>
            <a:off x="2495548" y="546535"/>
            <a:ext cx="7645861" cy="1077218"/>
            <a:chOff x="1149311" y="741422"/>
            <a:chExt cx="9684852" cy="1077218"/>
          </a:xfrm>
        </p:grpSpPr>
        <p:sp>
          <p:nvSpPr>
            <p:cNvPr id="3" name="矩形 6">
              <a:extLst>
                <a:ext uri="{FF2B5EF4-FFF2-40B4-BE49-F238E27FC236}">
                  <a16:creationId xmlns:a16="http://schemas.microsoft.com/office/drawing/2014/main" id="{9EC3DD6B-07A3-C3E3-9EAF-E1281975A3B4}"/>
                </a:ext>
              </a:extLst>
            </p:cNvPr>
            <p:cNvSpPr/>
            <p:nvPr/>
          </p:nvSpPr>
          <p:spPr>
            <a:xfrm>
              <a:off x="1460793" y="784677"/>
              <a:ext cx="9270413" cy="1033963"/>
            </a:xfrm>
            <a:prstGeom prst="rect">
              <a:avLst/>
            </a:prstGeom>
            <a:solidFill>
              <a:schemeClr val="accent2">
                <a:lumMod val="20000"/>
                <a:lumOff val="80000"/>
              </a:schemeClr>
            </a:solidFill>
            <a:ln w="38100">
              <a:solidFill>
                <a:srgbClr val="FF5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TextBox 3">
              <a:extLst>
                <a:ext uri="{FF2B5EF4-FFF2-40B4-BE49-F238E27FC236}">
                  <a16:creationId xmlns:a16="http://schemas.microsoft.com/office/drawing/2014/main" id="{0C3B0663-327A-D62F-5116-55F1EF7E152F}"/>
                </a:ext>
              </a:extLst>
            </p:cNvPr>
            <p:cNvSpPr txBox="1"/>
            <p:nvPr/>
          </p:nvSpPr>
          <p:spPr>
            <a:xfrm>
              <a:off x="1149311" y="741422"/>
              <a:ext cx="9684852" cy="1077218"/>
            </a:xfrm>
            <a:prstGeom prst="rect">
              <a:avLst/>
            </a:prstGeom>
            <a:noFill/>
          </p:spPr>
          <p:txBody>
            <a:bodyPr wrap="square">
              <a:spAutoFit/>
            </a:bodyPr>
            <a:lstStyle/>
            <a:p>
              <a:pPr algn="ctr">
                <a:defRPr/>
              </a:pP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số</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thức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ăn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đồ</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uống</a:t>
              </a:r>
              <a:r>
                <a:rPr lang="en-US" sz="3200" b="1" kern="0" dirty="0">
                  <a:solidFill>
                    <a:prstClr val="black"/>
                  </a:solidFill>
                  <a:latin typeface="Cambria" panose="02040503050406030204" pitchFamily="18" charset="0"/>
                </a:rPr>
                <a:t> </a:t>
              </a:r>
              <a:r>
                <a:rPr lang="en-US" sz="3200" b="1" kern="0" dirty="0" err="1">
                  <a:solidFill>
                    <a:srgbClr val="FF5B00"/>
                  </a:solidFill>
                  <a:latin typeface="Cambria" panose="02040503050406030204" pitchFamily="18" charset="0"/>
                </a:rPr>
                <a:t>không</a:t>
              </a:r>
              <a:r>
                <a:rPr lang="en-US" sz="3200" b="1" kern="0" dirty="0">
                  <a:solidFill>
                    <a:srgbClr val="FF5B00"/>
                  </a:solidFill>
                  <a:latin typeface="Cambria" panose="02040503050406030204" pitchFamily="18" charset="0"/>
                </a:rPr>
                <a:t> </a:t>
              </a:r>
              <a:r>
                <a:rPr lang="en-US" sz="3200" b="1" kern="0" dirty="0" err="1">
                  <a:solidFill>
                    <a:srgbClr val="FF5B00"/>
                  </a:solidFill>
                  <a:latin typeface="Cambria" panose="02040503050406030204" pitchFamily="18" charset="0"/>
                </a:rPr>
                <a:t>có</a:t>
              </a:r>
              <a:r>
                <a:rPr lang="en-US" sz="3200" b="1" kern="0" dirty="0">
                  <a:solidFill>
                    <a:srgbClr val="FF5B00"/>
                  </a:solidFill>
                  <a:latin typeface="Cambria" panose="02040503050406030204" pitchFamily="18" charset="0"/>
                </a:rPr>
                <a:t> </a:t>
              </a:r>
              <a:r>
                <a:rPr lang="en-US" sz="3200" b="1" kern="0" dirty="0" err="1">
                  <a:solidFill>
                    <a:srgbClr val="FF5B00"/>
                  </a:solidFill>
                  <a:latin typeface="Cambria" panose="02040503050406030204" pitchFamily="18" charset="0"/>
                </a:rPr>
                <a:t>lợi</a:t>
              </a:r>
              <a:r>
                <a:rPr lang="en-US" sz="3200" b="1" kern="0" dirty="0">
                  <a:solidFill>
                    <a:srgbClr val="FF5B00"/>
                  </a:solidFill>
                  <a:latin typeface="Cambria" panose="02040503050406030204" pitchFamily="18" charset="0"/>
                </a:rPr>
                <a:t> </a:t>
              </a:r>
            </a:p>
            <a:p>
              <a:pPr algn="ctr">
                <a:defRPr/>
              </a:pPr>
              <a:r>
                <a:rPr lang="en-US" sz="3200" b="1" kern="0" dirty="0" err="1">
                  <a:solidFill>
                    <a:prstClr val="black"/>
                  </a:solidFill>
                  <a:latin typeface="Cambria" panose="02040503050406030204" pitchFamily="18" charset="0"/>
                </a:rPr>
                <a:t>cho</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quan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tuần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hoàn</a:t>
              </a:r>
              <a:r>
                <a:rPr lang="en-US" sz="3200" b="1" kern="0" dirty="0">
                  <a:solidFill>
                    <a:prstClr val="black"/>
                  </a:solidFill>
                  <a:latin typeface="Cambria" panose="02040503050406030204" pitchFamily="18" charset="0"/>
                </a:rPr>
                <a:t>:</a:t>
              </a:r>
            </a:p>
          </p:txBody>
        </p:sp>
      </p:grpSp>
      <p:pic>
        <p:nvPicPr>
          <p:cNvPr id="6" name="Picture 5">
            <a:extLst>
              <a:ext uri="{FF2B5EF4-FFF2-40B4-BE49-F238E27FC236}">
                <a16:creationId xmlns:a16="http://schemas.microsoft.com/office/drawing/2014/main" id="{B0F03405-7F09-8B20-9C7F-7C62B850F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032" y="1750753"/>
            <a:ext cx="9858895" cy="4357071"/>
          </a:xfrm>
          <a:prstGeom prst="rect">
            <a:avLst/>
          </a:prstGeom>
        </p:spPr>
      </p:pic>
      <p:sp>
        <p:nvSpPr>
          <p:cNvPr id="5" name="Oval 4">
            <a:extLst>
              <a:ext uri="{FF2B5EF4-FFF2-40B4-BE49-F238E27FC236}">
                <a16:creationId xmlns:a16="http://schemas.microsoft.com/office/drawing/2014/main" id="{93F4ADC7-0C84-F446-6E41-4308A3203780}"/>
              </a:ext>
            </a:extLst>
          </p:cNvPr>
          <p:cNvSpPr/>
          <p:nvPr/>
        </p:nvSpPr>
        <p:spPr>
          <a:xfrm>
            <a:off x="1696720" y="2773680"/>
            <a:ext cx="711200" cy="1849120"/>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DB1CEC-5DFC-2B61-D9C2-838D6D152C66}"/>
              </a:ext>
            </a:extLst>
          </p:cNvPr>
          <p:cNvSpPr/>
          <p:nvPr/>
        </p:nvSpPr>
        <p:spPr>
          <a:xfrm>
            <a:off x="1933288" y="4776214"/>
            <a:ext cx="711200" cy="740666"/>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6B5550-252E-FC9C-F3F7-75F52C5BD2C2}"/>
              </a:ext>
            </a:extLst>
          </p:cNvPr>
          <p:cNvSpPr/>
          <p:nvPr/>
        </p:nvSpPr>
        <p:spPr>
          <a:xfrm>
            <a:off x="2644488" y="4819857"/>
            <a:ext cx="811660" cy="1075946"/>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E778CE-A813-B93E-76C2-E8BD80B6EB0A}"/>
              </a:ext>
            </a:extLst>
          </p:cNvPr>
          <p:cNvSpPr/>
          <p:nvPr/>
        </p:nvSpPr>
        <p:spPr>
          <a:xfrm>
            <a:off x="5794088" y="2600960"/>
            <a:ext cx="811660" cy="828040"/>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0862161-0FFD-390D-5921-E0048A9A6049}"/>
              </a:ext>
            </a:extLst>
          </p:cNvPr>
          <p:cNvSpPr/>
          <p:nvPr/>
        </p:nvSpPr>
        <p:spPr>
          <a:xfrm>
            <a:off x="7968328" y="3794759"/>
            <a:ext cx="1409352" cy="1025097"/>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280EED8-45A2-5AC8-6A91-5F7BD79352F1}"/>
              </a:ext>
            </a:extLst>
          </p:cNvPr>
          <p:cNvSpPr/>
          <p:nvPr/>
        </p:nvSpPr>
        <p:spPr>
          <a:xfrm>
            <a:off x="10032556" y="1915159"/>
            <a:ext cx="770412" cy="1879600"/>
          </a:xfrm>
          <a:prstGeom prst="ellipse">
            <a:avLst/>
          </a:prstGeom>
          <a:noFill/>
          <a:ln w="38100">
            <a:solidFill>
              <a:srgbClr val="D53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147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ashreg.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2" name="cashreg.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3BBAA8-4EA3-0115-0FEB-BC14F35F1C94}"/>
              </a:ext>
            </a:extLst>
          </p:cNvPr>
          <p:cNvGrpSpPr/>
          <p:nvPr/>
        </p:nvGrpSpPr>
        <p:grpSpPr>
          <a:xfrm>
            <a:off x="1030779" y="658295"/>
            <a:ext cx="10430750" cy="1077218"/>
            <a:chOff x="1244681" y="741422"/>
            <a:chExt cx="9684852" cy="1077218"/>
          </a:xfrm>
        </p:grpSpPr>
        <p:sp>
          <p:nvSpPr>
            <p:cNvPr id="3" name="矩形 6">
              <a:extLst>
                <a:ext uri="{FF2B5EF4-FFF2-40B4-BE49-F238E27FC236}">
                  <a16:creationId xmlns:a16="http://schemas.microsoft.com/office/drawing/2014/main" id="{EFE73375-1EA0-4782-648B-0B04BED66ACE}"/>
                </a:ext>
              </a:extLst>
            </p:cNvPr>
            <p:cNvSpPr/>
            <p:nvPr/>
          </p:nvSpPr>
          <p:spPr>
            <a:xfrm>
              <a:off x="1460793" y="784677"/>
              <a:ext cx="9270413" cy="1033963"/>
            </a:xfrm>
            <a:prstGeom prst="rect">
              <a:avLst/>
            </a:prstGeom>
            <a:solidFill>
              <a:srgbClr val="E0FFD9"/>
            </a:solidFill>
            <a:ln w="38100">
              <a:solidFill>
                <a:srgbClr val="4595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TextBox 3">
              <a:extLst>
                <a:ext uri="{FF2B5EF4-FFF2-40B4-BE49-F238E27FC236}">
                  <a16:creationId xmlns:a16="http://schemas.microsoft.com/office/drawing/2014/main" id="{98BD4B69-1134-84D4-9AA4-FE4471CB7BBF}"/>
                </a:ext>
              </a:extLst>
            </p:cNvPr>
            <p:cNvSpPr txBox="1"/>
            <p:nvPr/>
          </p:nvSpPr>
          <p:spPr>
            <a:xfrm>
              <a:off x="1244681" y="741422"/>
              <a:ext cx="9684852" cy="1077218"/>
            </a:xfrm>
            <a:prstGeom prst="rect">
              <a:avLst/>
            </a:prstGeom>
            <a:noFill/>
          </p:spPr>
          <p:txBody>
            <a:bodyPr wrap="square">
              <a:spAutoFit/>
            </a:bodyPr>
            <a:lstStyle/>
            <a:p>
              <a:pPr algn="ctr">
                <a:defRPr/>
              </a:pPr>
              <a:r>
                <a:rPr lang="en-US" sz="3200" b="1" kern="0" dirty="0">
                  <a:solidFill>
                    <a:prstClr val="black"/>
                  </a:solidFill>
                  <a:latin typeface="Cambria" panose="02040503050406030204" pitchFamily="18" charset="0"/>
                </a:rPr>
                <a:t>2. </a:t>
              </a:r>
              <a:r>
                <a:rPr lang="en-US" sz="3200" b="1" kern="0" dirty="0" err="1">
                  <a:solidFill>
                    <a:prstClr val="black"/>
                  </a:solidFill>
                  <a:latin typeface="Cambria" panose="02040503050406030204" pitchFamily="18" charset="0"/>
                </a:rPr>
                <a:t>Kể</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thêm</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số</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thức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ăn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đồ</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uống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có</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lợi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và</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không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có</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lợi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cho</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quan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tuần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hoàn</a:t>
              </a:r>
              <a:endParaRPr lang="en-US" sz="3200" b="1" kern="0" dirty="0">
                <a:solidFill>
                  <a:prstClr val="black"/>
                </a:solidFill>
                <a:latin typeface="Cambria" panose="02040503050406030204" pitchFamily="18" charset="0"/>
              </a:endParaRPr>
            </a:p>
          </p:txBody>
        </p:sp>
      </p:grpSp>
      <p:cxnSp>
        <p:nvCxnSpPr>
          <p:cNvPr id="8" name="Straight Connector 7">
            <a:extLst>
              <a:ext uri="{FF2B5EF4-FFF2-40B4-BE49-F238E27FC236}">
                <a16:creationId xmlns:a16="http://schemas.microsoft.com/office/drawing/2014/main" id="{CEAFD251-BBE1-18EC-48E0-2EF1AA313A4F}"/>
              </a:ext>
            </a:extLst>
          </p:cNvPr>
          <p:cNvCxnSpPr/>
          <p:nvPr/>
        </p:nvCxnSpPr>
        <p:spPr>
          <a:xfrm>
            <a:off x="5913120" y="1895146"/>
            <a:ext cx="0" cy="4206240"/>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2E0D481-C056-37F7-E5C8-840C9392789E}"/>
              </a:ext>
            </a:extLst>
          </p:cNvPr>
          <p:cNvPicPr>
            <a:picLocks noChangeAspect="1"/>
          </p:cNvPicPr>
          <p:nvPr/>
        </p:nvPicPr>
        <p:blipFill>
          <a:blip r:embed="rId2"/>
          <a:stretch>
            <a:fillRect/>
          </a:stretch>
        </p:blipFill>
        <p:spPr>
          <a:xfrm>
            <a:off x="2132247" y="1778767"/>
            <a:ext cx="2322777" cy="890093"/>
          </a:xfrm>
          <a:prstGeom prst="rect">
            <a:avLst/>
          </a:prstGeom>
        </p:spPr>
      </p:pic>
      <p:pic>
        <p:nvPicPr>
          <p:cNvPr id="10" name="Picture 9">
            <a:extLst>
              <a:ext uri="{FF2B5EF4-FFF2-40B4-BE49-F238E27FC236}">
                <a16:creationId xmlns:a16="http://schemas.microsoft.com/office/drawing/2014/main" id="{FF53CD7C-6F3E-E8C4-9148-B94F22C35722}"/>
              </a:ext>
            </a:extLst>
          </p:cNvPr>
          <p:cNvPicPr>
            <a:picLocks noChangeAspect="1"/>
          </p:cNvPicPr>
          <p:nvPr/>
        </p:nvPicPr>
        <p:blipFill>
          <a:blip r:embed="rId3"/>
          <a:stretch>
            <a:fillRect/>
          </a:stretch>
        </p:blipFill>
        <p:spPr>
          <a:xfrm>
            <a:off x="6395090" y="1778768"/>
            <a:ext cx="4852837" cy="890093"/>
          </a:xfrm>
          <a:prstGeom prst="rect">
            <a:avLst/>
          </a:prstGeom>
        </p:spPr>
      </p:pic>
      <p:pic>
        <p:nvPicPr>
          <p:cNvPr id="12" name="Picture 11">
            <a:extLst>
              <a:ext uri="{FF2B5EF4-FFF2-40B4-BE49-F238E27FC236}">
                <a16:creationId xmlns:a16="http://schemas.microsoft.com/office/drawing/2014/main" id="{7FD8EBFD-FDCB-AB8D-491D-FEB58438790D}"/>
              </a:ext>
            </a:extLst>
          </p:cNvPr>
          <p:cNvPicPr>
            <a:picLocks noChangeAspect="1"/>
          </p:cNvPicPr>
          <p:nvPr/>
        </p:nvPicPr>
        <p:blipFill>
          <a:blip r:embed="rId4"/>
          <a:stretch>
            <a:fillRect/>
          </a:stretch>
        </p:blipFill>
        <p:spPr>
          <a:xfrm>
            <a:off x="1052026" y="2873658"/>
            <a:ext cx="4425392" cy="2935510"/>
          </a:xfrm>
          <a:prstGeom prst="rect">
            <a:avLst/>
          </a:prstGeom>
        </p:spPr>
      </p:pic>
      <p:pic>
        <p:nvPicPr>
          <p:cNvPr id="13" name="Picture 12">
            <a:extLst>
              <a:ext uri="{FF2B5EF4-FFF2-40B4-BE49-F238E27FC236}">
                <a16:creationId xmlns:a16="http://schemas.microsoft.com/office/drawing/2014/main" id="{EE968586-DCAA-2B45-FFC4-F5A43A951407}"/>
              </a:ext>
            </a:extLst>
          </p:cNvPr>
          <p:cNvPicPr>
            <a:picLocks noChangeAspect="1"/>
          </p:cNvPicPr>
          <p:nvPr/>
        </p:nvPicPr>
        <p:blipFill>
          <a:blip r:embed="rId5"/>
          <a:stretch>
            <a:fillRect/>
          </a:stretch>
        </p:blipFill>
        <p:spPr>
          <a:xfrm>
            <a:off x="6929798" y="2585483"/>
            <a:ext cx="3783419" cy="3708992"/>
          </a:xfrm>
          <a:prstGeom prst="rect">
            <a:avLst/>
          </a:prstGeom>
        </p:spPr>
      </p:pic>
    </p:spTree>
    <p:extLst>
      <p:ext uri="{BB962C8B-B14F-4D97-AF65-F5344CB8AC3E}">
        <p14:creationId xmlns:p14="http://schemas.microsoft.com/office/powerpoint/2010/main" val="25286124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550EB1-052D-3D2C-85B4-B8AECC9F7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12" y="1694021"/>
            <a:ext cx="4182848" cy="2224770"/>
          </a:xfrm>
          <a:prstGeom prst="rect">
            <a:avLst/>
          </a:prstGeom>
        </p:spPr>
      </p:pic>
      <p:pic>
        <p:nvPicPr>
          <p:cNvPr id="8" name="Picture 7">
            <a:extLst>
              <a:ext uri="{FF2B5EF4-FFF2-40B4-BE49-F238E27FC236}">
                <a16:creationId xmlns:a16="http://schemas.microsoft.com/office/drawing/2014/main" id="{050E37A4-2567-B13D-1E68-E81AFE20A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142" y="1642617"/>
            <a:ext cx="5329066" cy="2343015"/>
          </a:xfrm>
          <a:prstGeom prst="rect">
            <a:avLst/>
          </a:prstGeom>
        </p:spPr>
      </p:pic>
      <p:pic>
        <p:nvPicPr>
          <p:cNvPr id="12" name="Picture 11">
            <a:extLst>
              <a:ext uri="{FF2B5EF4-FFF2-40B4-BE49-F238E27FC236}">
                <a16:creationId xmlns:a16="http://schemas.microsoft.com/office/drawing/2014/main" id="{00400A6E-218E-0FBF-11A0-0375BDB10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142" y="3994193"/>
            <a:ext cx="5490503" cy="2355029"/>
          </a:xfrm>
          <a:prstGeom prst="rect">
            <a:avLst/>
          </a:prstGeom>
        </p:spPr>
      </p:pic>
      <p:grpSp>
        <p:nvGrpSpPr>
          <p:cNvPr id="4" name="Group 3">
            <a:extLst>
              <a:ext uri="{FF2B5EF4-FFF2-40B4-BE49-F238E27FC236}">
                <a16:creationId xmlns:a16="http://schemas.microsoft.com/office/drawing/2014/main" id="{C2CCA142-08FE-75D9-2B9E-BBAB88F0408A}"/>
              </a:ext>
            </a:extLst>
          </p:cNvPr>
          <p:cNvGrpSpPr/>
          <p:nvPr/>
        </p:nvGrpSpPr>
        <p:grpSpPr>
          <a:xfrm>
            <a:off x="1046352" y="608654"/>
            <a:ext cx="10099293" cy="1033963"/>
            <a:chOff x="1046352" y="608654"/>
            <a:chExt cx="10099293" cy="1033963"/>
          </a:xfrm>
        </p:grpSpPr>
        <p:sp>
          <p:nvSpPr>
            <p:cNvPr id="5" name="矩形 6">
              <a:extLst>
                <a:ext uri="{FF2B5EF4-FFF2-40B4-BE49-F238E27FC236}">
                  <a16:creationId xmlns:a16="http://schemas.microsoft.com/office/drawing/2014/main" id="{52C4184C-5222-B2C8-5C97-515C46C9C98B}"/>
                </a:ext>
              </a:extLst>
            </p:cNvPr>
            <p:cNvSpPr/>
            <p:nvPr/>
          </p:nvSpPr>
          <p:spPr>
            <a:xfrm>
              <a:off x="1145507" y="608654"/>
              <a:ext cx="9900985" cy="1033963"/>
            </a:xfrm>
            <a:prstGeom prst="rect">
              <a:avLst/>
            </a:prstGeom>
            <a:solidFill>
              <a:srgbClr val="E0FFD9"/>
            </a:solidFill>
            <a:ln w="38100">
              <a:solidFill>
                <a:srgbClr val="4595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id="{84F6EE6B-7362-F9A9-7838-65E5763EBE68}"/>
                </a:ext>
              </a:extLst>
            </p:cNvPr>
            <p:cNvSpPr txBox="1"/>
            <p:nvPr/>
          </p:nvSpPr>
          <p:spPr>
            <a:xfrm>
              <a:off x="1046352" y="608654"/>
              <a:ext cx="10099293" cy="954107"/>
            </a:xfrm>
            <a:prstGeom prst="rect">
              <a:avLst/>
            </a:prstGeom>
            <a:noFill/>
          </p:spPr>
          <p:txBody>
            <a:bodyPr wrap="square">
              <a:spAutoFit/>
            </a:bodyPr>
            <a:lstStyle/>
            <a:p>
              <a:pPr algn="ctr">
                <a:defRPr/>
              </a:pPr>
              <a:r>
                <a:rPr lang="en-US" sz="2800" b="1" kern="0" dirty="0">
                  <a:solidFill>
                    <a:prstClr val="black"/>
                  </a:solidFill>
                  <a:latin typeface="Cambria" panose="02040503050406030204" pitchFamily="18" charset="0"/>
                </a:rPr>
                <a:t>3. Quan </a:t>
              </a:r>
              <a:r>
                <a:rPr lang="en-US" sz="2800" b="1" kern="0" dirty="0" err="1">
                  <a:solidFill>
                    <a:prstClr val="black"/>
                  </a:solidFill>
                  <a:latin typeface="Cambria" panose="02040503050406030204" pitchFamily="18" charset="0"/>
                </a:rPr>
                <a:t>sát</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các</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hình</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dưới</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đây</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và</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trả</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lời</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câu</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hỏi</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Việc</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nào</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làm</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việc</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nào</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tránh</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để</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bảo</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vệ</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cơ</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quan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tuần</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hoàn</a:t>
              </a:r>
              <a:r>
                <a:rPr lang="en-US" sz="2800" b="1" kern="0" dirty="0">
                  <a:solidFill>
                    <a:prstClr val="black"/>
                  </a:solidFill>
                  <a:latin typeface="Cambria" panose="02040503050406030204" pitchFamily="18" charset="0"/>
                </a:rPr>
                <a:t>?</a:t>
              </a:r>
              <a:endParaRPr lang="vi-VN" sz="2800" b="1" kern="0" dirty="0">
                <a:solidFill>
                  <a:prstClr val="black"/>
                </a:solidFill>
                <a:latin typeface="Cambria" panose="02040503050406030204" pitchFamily="18" charset="0"/>
              </a:endParaRPr>
            </a:p>
          </p:txBody>
        </p:sp>
      </p:grpSp>
      <p:pic>
        <p:nvPicPr>
          <p:cNvPr id="14" name="Picture 13">
            <a:extLst>
              <a:ext uri="{FF2B5EF4-FFF2-40B4-BE49-F238E27FC236}">
                <a16:creationId xmlns:a16="http://schemas.microsoft.com/office/drawing/2014/main" id="{228560AB-D8A7-14E8-73D3-928A6C8A26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930" y="3970196"/>
            <a:ext cx="5044212" cy="2224770"/>
          </a:xfrm>
          <a:prstGeom prst="rect">
            <a:avLst/>
          </a:prstGeom>
        </p:spPr>
      </p:pic>
    </p:spTree>
    <p:extLst>
      <p:ext uri="{BB962C8B-B14F-4D97-AF65-F5344CB8AC3E}">
        <p14:creationId xmlns:p14="http://schemas.microsoft.com/office/powerpoint/2010/main" val="41542319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033">
      <a:dk1>
        <a:sysClr val="windowText" lastClr="000000"/>
      </a:dk1>
      <a:lt1>
        <a:sysClr val="window" lastClr="FFFFFF"/>
      </a:lt1>
      <a:dk2>
        <a:srgbClr val="44546A"/>
      </a:dk2>
      <a:lt2>
        <a:srgbClr val="E7E6E6"/>
      </a:lt2>
      <a:accent1>
        <a:srgbClr val="1B8E00"/>
      </a:accent1>
      <a:accent2>
        <a:srgbClr val="FFC300"/>
      </a:accent2>
      <a:accent3>
        <a:srgbClr val="1B8E00"/>
      </a:accent3>
      <a:accent4>
        <a:srgbClr val="FF5B00"/>
      </a:accent4>
      <a:accent5>
        <a:srgbClr val="1B8E00"/>
      </a:accent5>
      <a:accent6>
        <a:srgbClr val="FFC30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441</Words>
  <Application>Microsoft Office PowerPoint</Application>
  <PresentationFormat>Widescreen</PresentationFormat>
  <Paragraphs>27</Paragraphs>
  <Slides>17</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vt:i4>
      </vt:variant>
    </vt:vector>
  </HeadingPairs>
  <TitlesOfParts>
    <vt:vector size="32" baseType="lpstr">
      <vt:lpstr>等线</vt:lpstr>
      <vt:lpstr>等线 Light</vt:lpstr>
      <vt:lpstr>#9Slide07 HoneyCream</vt:lpstr>
      <vt:lpstr>Arial</vt:lpstr>
      <vt:lpstr>Calibri</vt:lpstr>
      <vt:lpstr>Calibri Light</vt:lpstr>
      <vt:lpstr>Cambria</vt:lpstr>
      <vt:lpstr>SVN-Newton</vt:lpstr>
      <vt:lpstr>SVN-Ready</vt:lpstr>
      <vt:lpstr>Times New Roman</vt:lpstr>
      <vt:lpstr>Vogue-ExtraBold</vt:lpstr>
      <vt:lpstr>字心坊童梦奇缘W</vt:lpstr>
      <vt:lpstr>汉标中黑体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KhHuyen;KhanhHuyen</dc:creator>
  <cp:keywords>MNT;MangnonTeam</cp:keywords>
  <cp:lastModifiedBy>Sinh Chu</cp:lastModifiedBy>
  <cp:revision>13</cp:revision>
  <dcterms:created xsi:type="dcterms:W3CDTF">2023-01-20T12:32:36Z</dcterms:created>
  <dcterms:modified xsi:type="dcterms:W3CDTF">2025-04-13T15:31:03Z</dcterms:modified>
</cp:coreProperties>
</file>