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95" r:id="rId3"/>
    <p:sldId id="298" r:id="rId4"/>
    <p:sldId id="331" r:id="rId5"/>
    <p:sldId id="7223" r:id="rId6"/>
    <p:sldId id="332" r:id="rId7"/>
    <p:sldId id="334" r:id="rId8"/>
    <p:sldId id="335" r:id="rId9"/>
    <p:sldId id="330" r:id="rId10"/>
    <p:sldId id="71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8645-0976-480C-B538-8BD8090F1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03E89-C21D-412C-A823-DDAE4BB46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55CF8-FF00-4BC3-A40F-625EBEB4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2A938-D8EF-4034-A5AF-C0D2915C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4FFA-1D4B-4F5D-9087-35EB8505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5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3772-5748-4B81-90FB-8CABB593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0DE41-025B-4F09-BD0B-E17A926DA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EAC0C-D65E-42F3-BA6D-F7AA77FE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DAA44-B54B-4CA7-8EFD-1D1DC9E7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7E91C-2EB4-4821-A32B-16678B48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D63C0-3B5A-43E3-8367-5C17BA138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F0032-E36A-4968-BA1B-7C1CE640D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51CB5-2BB9-48D5-9DEF-50231429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CB5DD-A430-4A3F-AA79-0D8CD58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33E87-B214-4D2F-90EB-70A303DD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7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78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2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3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8AE7-880F-40FC-A9FE-BC45E47B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3778-9DC9-4977-94F5-19FC614A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9FA87-6FB5-459D-83B8-4C733AEF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26CA2-C9A7-4C05-9A67-90706B6D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160ED-2E2F-47E8-A098-801B29EA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0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FF1B-8319-4182-94D4-185B09E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5C528-D22E-4B1B-BBF0-BA1618D12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BC1C-5F68-49ED-AB2B-155356E6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80C0C-9068-4247-8F3A-918A5A39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691A-4A25-4322-B3A2-93770F0B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5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3A09-8721-4C02-B9CC-9A5484E0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77646-342E-4502-AE6B-4632D9512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E5E81-A69C-4771-98C2-35F3451C4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C0D48-AFB4-4FF6-8C89-0F99CF59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A12C2-0A5E-4A22-9A7B-2D09D4CD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AC990-F454-442B-A418-EA2479CA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3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A4F3-1BBE-4E07-9CA9-310C4012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6DB7A-8684-4060-8B88-4F67EC47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43A93-7D01-4E09-AF07-039270C24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FB8CA-3861-4AB7-8A8D-1232C6BB1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E4120-4FB4-4E51-8E6A-CE2C6AB6D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6EB7A-103A-4ABF-91F9-57CD977C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549B7-7D13-43C6-A628-2E1B1E1D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D66A2-97D9-48E4-9822-9AE7FA88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6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06BAF-8C18-469F-AA47-0DB54F95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BC0A7-466C-4BB7-A7C2-A0666706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E5312-34B3-4DE4-B157-911D9EC9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B5284-0320-4DFC-A4F2-4F7812B6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D064B-5489-46B5-8052-F5CB9A5F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3EA908-743B-4D42-BFAE-68404057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7933C-C264-40A1-89FB-F0E4687B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0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0ED5-AF80-4146-9B37-27A11877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A4847-85AD-47F0-AD5D-1805411C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8E01A-3BB1-4797-AA23-D5601EE2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FE04F-B7A1-46FB-BB04-D20CEB89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A7FC3-397A-47CA-BC52-EFB563B5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FD697-6063-4F6B-A789-4E6291CD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14BA-7DCB-437B-80B1-1BA22475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59AE9-8A8F-4ABC-B8CA-6B767E57F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F31D8-C6AA-48C7-A2A9-CEE6D94E4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1CCC7-5D1F-4C44-A339-AF0177D8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2851C-F18D-4D9E-86B7-21088FBB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C8BCC-EA15-4C2C-8BFB-A193BC93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7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D31DB-CF5A-4586-91B6-057D5682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917FB-3719-47F2-9206-FA616E691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0C847-9347-4E6A-ABDA-4E13EAF3C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4682-ABF1-49FF-A7CB-3D140BE402FE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6B86-34A2-46DB-87B4-95E8F5336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9483-7F5E-49D1-B43B-041143BB9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F34A-53DF-4765-A640-C4969CDC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15" y="-366"/>
            <a:ext cx="9220958" cy="64406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A350A-EEDB-C1A1-AF8F-B3DF746E7671}"/>
              </a:ext>
            </a:extLst>
          </p:cNvPr>
          <p:cNvSpPr txBox="1"/>
          <p:nvPr/>
        </p:nvSpPr>
        <p:spPr>
          <a:xfrm>
            <a:off x="2836620" y="3678405"/>
            <a:ext cx="74560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prstClr val="black"/>
                </a:solidFill>
                <a:latin typeface="HP001 5H Normal" panose="020B0603050302020204" pitchFamily="34" charset="0"/>
                <a:cs typeface="HP001 5H Normal" panose="020B0603050302020204" pitchFamily="34" charset="0"/>
              </a:rPr>
              <a:t>T, U 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91A29-876F-337F-D7EF-C1FEDB892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531" y="634653"/>
            <a:ext cx="2840982" cy="187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B4ADD-56E6-DBAF-AECA-A21B5CC80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402" y="1713082"/>
            <a:ext cx="7456054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6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140FCC-B3D8-F5C6-9944-5B7951AE3B74}"/>
              </a:ext>
            </a:extLst>
          </p:cNvPr>
          <p:cNvGrpSpPr/>
          <p:nvPr/>
        </p:nvGrpSpPr>
        <p:grpSpPr>
          <a:xfrm>
            <a:off x="5163137" y="1249384"/>
            <a:ext cx="6815982" cy="2386951"/>
            <a:chOff x="3193945" y="138223"/>
            <a:chExt cx="7180011" cy="2150066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CF745C3D-014C-C014-B2B1-CFE36850B25A}"/>
                </a:ext>
              </a:extLst>
            </p:cNvPr>
            <p:cNvSpPr/>
            <p:nvPr/>
          </p:nvSpPr>
          <p:spPr>
            <a:xfrm>
              <a:off x="3434316" y="138223"/>
              <a:ext cx="6939640" cy="2150066"/>
            </a:xfrm>
            <a:custGeom>
              <a:avLst/>
              <a:gdLst>
                <a:gd name="connsiteX0" fmla="*/ 0 w 6939640"/>
                <a:gd name="connsiteY0" fmla="*/ 358351 h 2150066"/>
                <a:gd name="connsiteX1" fmla="*/ 311797 w 6939640"/>
                <a:gd name="connsiteY1" fmla="*/ 0 h 2150066"/>
                <a:gd name="connsiteX2" fmla="*/ 1156605 w 6939640"/>
                <a:gd name="connsiteY2" fmla="*/ 0 h 2150066"/>
                <a:gd name="connsiteX3" fmla="*/ 1156605 w 6939640"/>
                <a:gd name="connsiteY3" fmla="*/ 0 h 2150066"/>
                <a:gd name="connsiteX4" fmla="*/ 2891516 w 6939640"/>
                <a:gd name="connsiteY4" fmla="*/ 0 h 2150066"/>
                <a:gd name="connsiteX5" fmla="*/ 6627841 w 6939640"/>
                <a:gd name="connsiteY5" fmla="*/ 0 h 2150066"/>
                <a:gd name="connsiteX6" fmla="*/ 6939640 w 6939640"/>
                <a:gd name="connsiteY6" fmla="*/ 358351 h 2150066"/>
                <a:gd name="connsiteX7" fmla="*/ 6939640 w 6939640"/>
                <a:gd name="connsiteY7" fmla="*/ 1254204 h 2150066"/>
                <a:gd name="connsiteX8" fmla="*/ 6939640 w 6939640"/>
                <a:gd name="connsiteY8" fmla="*/ 1254204 h 2150066"/>
                <a:gd name="connsiteX9" fmla="*/ 6939640 w 6939640"/>
                <a:gd name="connsiteY9" fmla="*/ 1791722 h 2150066"/>
                <a:gd name="connsiteX10" fmla="*/ 6939640 w 6939640"/>
                <a:gd name="connsiteY10" fmla="*/ 1791714 h 2150066"/>
                <a:gd name="connsiteX11" fmla="*/ 6627841 w 6939640"/>
                <a:gd name="connsiteY11" fmla="*/ 2150066 h 2150066"/>
                <a:gd name="connsiteX12" fmla="*/ 2891516 w 6939640"/>
                <a:gd name="connsiteY12" fmla="*/ 2150066 h 2150066"/>
                <a:gd name="connsiteX13" fmla="*/ 1156605 w 6939640"/>
                <a:gd name="connsiteY13" fmla="*/ 2150066 h 2150066"/>
                <a:gd name="connsiteX14" fmla="*/ 1156605 w 6939640"/>
                <a:gd name="connsiteY14" fmla="*/ 2150066 h 2150066"/>
                <a:gd name="connsiteX15" fmla="*/ 311797 w 6939640"/>
                <a:gd name="connsiteY15" fmla="*/ 2150066 h 2150066"/>
                <a:gd name="connsiteX16" fmla="*/ 0 w 6939640"/>
                <a:gd name="connsiteY16" fmla="*/ 1791714 h 2150066"/>
                <a:gd name="connsiteX17" fmla="*/ 0 w 6939640"/>
                <a:gd name="connsiteY17" fmla="*/ 1791722 h 2150066"/>
                <a:gd name="connsiteX18" fmla="*/ -810620 w 6939640"/>
                <a:gd name="connsiteY18" fmla="*/ 1533383 h 2150066"/>
                <a:gd name="connsiteX19" fmla="*/ 0 w 6939640"/>
                <a:gd name="connsiteY19" fmla="*/ 1254204 h 2150066"/>
                <a:gd name="connsiteX20" fmla="*/ 0 w 6939640"/>
                <a:gd name="connsiteY20" fmla="*/ 358351 h 2150066"/>
                <a:gd name="connsiteX0" fmla="*/ 0 w 6939640"/>
                <a:gd name="connsiteY0" fmla="*/ 358351 h 2150066"/>
                <a:gd name="connsiteX1" fmla="*/ 311797 w 6939640"/>
                <a:gd name="connsiteY1" fmla="*/ 0 h 2150066"/>
                <a:gd name="connsiteX2" fmla="*/ 1156605 w 6939640"/>
                <a:gd name="connsiteY2" fmla="*/ 0 h 2150066"/>
                <a:gd name="connsiteX3" fmla="*/ 1156605 w 6939640"/>
                <a:gd name="connsiteY3" fmla="*/ 0 h 2150066"/>
                <a:gd name="connsiteX4" fmla="*/ 2891516 w 6939640"/>
                <a:gd name="connsiteY4" fmla="*/ 0 h 2150066"/>
                <a:gd name="connsiteX5" fmla="*/ 6627841 w 6939640"/>
                <a:gd name="connsiteY5" fmla="*/ 0 h 2150066"/>
                <a:gd name="connsiteX6" fmla="*/ 6939640 w 6939640"/>
                <a:gd name="connsiteY6" fmla="*/ 358351 h 2150066"/>
                <a:gd name="connsiteX7" fmla="*/ 6939640 w 6939640"/>
                <a:gd name="connsiteY7" fmla="*/ 1254204 h 2150066"/>
                <a:gd name="connsiteX8" fmla="*/ 6939640 w 6939640"/>
                <a:gd name="connsiteY8" fmla="*/ 1254204 h 2150066"/>
                <a:gd name="connsiteX9" fmla="*/ 6939640 w 6939640"/>
                <a:gd name="connsiteY9" fmla="*/ 1791722 h 2150066"/>
                <a:gd name="connsiteX10" fmla="*/ 6939640 w 6939640"/>
                <a:gd name="connsiteY10" fmla="*/ 1791714 h 2150066"/>
                <a:gd name="connsiteX11" fmla="*/ 6627841 w 6939640"/>
                <a:gd name="connsiteY11" fmla="*/ 2150066 h 2150066"/>
                <a:gd name="connsiteX12" fmla="*/ 2891516 w 6939640"/>
                <a:gd name="connsiteY12" fmla="*/ 2150066 h 2150066"/>
                <a:gd name="connsiteX13" fmla="*/ 1156605 w 6939640"/>
                <a:gd name="connsiteY13" fmla="*/ 2150066 h 2150066"/>
                <a:gd name="connsiteX14" fmla="*/ 1156605 w 6939640"/>
                <a:gd name="connsiteY14" fmla="*/ 2150066 h 2150066"/>
                <a:gd name="connsiteX15" fmla="*/ 311797 w 6939640"/>
                <a:gd name="connsiteY15" fmla="*/ 2150066 h 2150066"/>
                <a:gd name="connsiteX16" fmla="*/ 0 w 6939640"/>
                <a:gd name="connsiteY16" fmla="*/ 1791714 h 2150066"/>
                <a:gd name="connsiteX17" fmla="*/ 0 w 6939640"/>
                <a:gd name="connsiteY17" fmla="*/ 1791722 h 2150066"/>
                <a:gd name="connsiteX18" fmla="*/ -810620 w 6939640"/>
                <a:gd name="connsiteY18" fmla="*/ 1533383 h 2150066"/>
                <a:gd name="connsiteX19" fmla="*/ 0 w 6939640"/>
                <a:gd name="connsiteY19" fmla="*/ 1254204 h 2150066"/>
                <a:gd name="connsiteX20" fmla="*/ 0 w 6939640"/>
                <a:gd name="connsiteY20" fmla="*/ 358351 h 2150066"/>
                <a:gd name="connsiteX0" fmla="*/ 0 w 6939640"/>
                <a:gd name="connsiteY0" fmla="*/ 358351 h 2150066"/>
                <a:gd name="connsiteX1" fmla="*/ 311797 w 6939640"/>
                <a:gd name="connsiteY1" fmla="*/ 0 h 2150066"/>
                <a:gd name="connsiteX2" fmla="*/ 1156605 w 6939640"/>
                <a:gd name="connsiteY2" fmla="*/ 0 h 2150066"/>
                <a:gd name="connsiteX3" fmla="*/ 1156605 w 6939640"/>
                <a:gd name="connsiteY3" fmla="*/ 0 h 2150066"/>
                <a:gd name="connsiteX4" fmla="*/ 2891516 w 6939640"/>
                <a:gd name="connsiteY4" fmla="*/ 0 h 2150066"/>
                <a:gd name="connsiteX5" fmla="*/ 6627841 w 6939640"/>
                <a:gd name="connsiteY5" fmla="*/ 0 h 2150066"/>
                <a:gd name="connsiteX6" fmla="*/ 6939640 w 6939640"/>
                <a:gd name="connsiteY6" fmla="*/ 358351 h 2150066"/>
                <a:gd name="connsiteX7" fmla="*/ 6939640 w 6939640"/>
                <a:gd name="connsiteY7" fmla="*/ 1254204 h 2150066"/>
                <a:gd name="connsiteX8" fmla="*/ 6939640 w 6939640"/>
                <a:gd name="connsiteY8" fmla="*/ 1254204 h 2150066"/>
                <a:gd name="connsiteX9" fmla="*/ 6939640 w 6939640"/>
                <a:gd name="connsiteY9" fmla="*/ 1791722 h 2150066"/>
                <a:gd name="connsiteX10" fmla="*/ 6939640 w 6939640"/>
                <a:gd name="connsiteY10" fmla="*/ 1791714 h 2150066"/>
                <a:gd name="connsiteX11" fmla="*/ 6627841 w 6939640"/>
                <a:gd name="connsiteY11" fmla="*/ 2150066 h 2150066"/>
                <a:gd name="connsiteX12" fmla="*/ 2891516 w 6939640"/>
                <a:gd name="connsiteY12" fmla="*/ 2150066 h 2150066"/>
                <a:gd name="connsiteX13" fmla="*/ 1156605 w 6939640"/>
                <a:gd name="connsiteY13" fmla="*/ 2150066 h 2150066"/>
                <a:gd name="connsiteX14" fmla="*/ 1156605 w 6939640"/>
                <a:gd name="connsiteY14" fmla="*/ 2150066 h 2150066"/>
                <a:gd name="connsiteX15" fmla="*/ 311797 w 6939640"/>
                <a:gd name="connsiteY15" fmla="*/ 2150066 h 2150066"/>
                <a:gd name="connsiteX16" fmla="*/ 0 w 6939640"/>
                <a:gd name="connsiteY16" fmla="*/ 1791714 h 2150066"/>
                <a:gd name="connsiteX17" fmla="*/ 0 w 6939640"/>
                <a:gd name="connsiteY17" fmla="*/ 1791722 h 2150066"/>
                <a:gd name="connsiteX18" fmla="*/ -810620 w 6939640"/>
                <a:gd name="connsiteY18" fmla="*/ 1533383 h 2150066"/>
                <a:gd name="connsiteX19" fmla="*/ 0 w 6939640"/>
                <a:gd name="connsiteY19" fmla="*/ 1254204 h 2150066"/>
                <a:gd name="connsiteX20" fmla="*/ 0 w 6939640"/>
                <a:gd name="connsiteY20" fmla="*/ 358351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39640" h="2150066" fill="none" extrusionOk="0">
                  <a:moveTo>
                    <a:pt x="0" y="358351"/>
                  </a:moveTo>
                  <a:cubicBezTo>
                    <a:pt x="48567" y="186562"/>
                    <a:pt x="76454" y="24743"/>
                    <a:pt x="311797" y="0"/>
                  </a:cubicBezTo>
                  <a:cubicBezTo>
                    <a:pt x="587190" y="74808"/>
                    <a:pt x="969993" y="-81359"/>
                    <a:pt x="1156605" y="0"/>
                  </a:cubicBezTo>
                  <a:lnTo>
                    <a:pt x="1156605" y="0"/>
                  </a:lnTo>
                  <a:cubicBezTo>
                    <a:pt x="1778203" y="-175915"/>
                    <a:pt x="2657069" y="40137"/>
                    <a:pt x="2891516" y="0"/>
                  </a:cubicBezTo>
                  <a:cubicBezTo>
                    <a:pt x="3691152" y="-178159"/>
                    <a:pt x="6154290" y="215489"/>
                    <a:pt x="6627841" y="0"/>
                  </a:cubicBezTo>
                  <a:cubicBezTo>
                    <a:pt x="6828382" y="43616"/>
                    <a:pt x="6884895" y="168027"/>
                    <a:pt x="6939640" y="358351"/>
                  </a:cubicBezTo>
                  <a:cubicBezTo>
                    <a:pt x="6974976" y="483257"/>
                    <a:pt x="7025295" y="933396"/>
                    <a:pt x="6939640" y="1254204"/>
                  </a:cubicBezTo>
                  <a:lnTo>
                    <a:pt x="6939640" y="1254204"/>
                  </a:lnTo>
                  <a:cubicBezTo>
                    <a:pt x="6929417" y="1466388"/>
                    <a:pt x="6937322" y="1604958"/>
                    <a:pt x="6939640" y="1791722"/>
                  </a:cubicBezTo>
                  <a:lnTo>
                    <a:pt x="6939640" y="1791714"/>
                  </a:lnTo>
                  <a:cubicBezTo>
                    <a:pt x="6881292" y="1916281"/>
                    <a:pt x="6787139" y="2194653"/>
                    <a:pt x="6627841" y="2150066"/>
                  </a:cubicBezTo>
                  <a:cubicBezTo>
                    <a:pt x="5884207" y="2518023"/>
                    <a:pt x="3925801" y="2075942"/>
                    <a:pt x="2891516" y="2150066"/>
                  </a:cubicBezTo>
                  <a:cubicBezTo>
                    <a:pt x="2455338" y="2276383"/>
                    <a:pt x="1954054" y="2415351"/>
                    <a:pt x="1156605" y="2150066"/>
                  </a:cubicBezTo>
                  <a:lnTo>
                    <a:pt x="1156605" y="2150066"/>
                  </a:lnTo>
                  <a:cubicBezTo>
                    <a:pt x="820564" y="2186310"/>
                    <a:pt x="712605" y="2192751"/>
                    <a:pt x="311797" y="2150066"/>
                  </a:cubicBezTo>
                  <a:cubicBezTo>
                    <a:pt x="69470" y="2149759"/>
                    <a:pt x="27517" y="1933633"/>
                    <a:pt x="0" y="1791714"/>
                  </a:cubicBezTo>
                  <a:lnTo>
                    <a:pt x="0" y="1791722"/>
                  </a:lnTo>
                  <a:cubicBezTo>
                    <a:pt x="-157574" y="1689461"/>
                    <a:pt x="-725842" y="1615974"/>
                    <a:pt x="-810620" y="1533383"/>
                  </a:cubicBezTo>
                  <a:cubicBezTo>
                    <a:pt x="-768336" y="1520757"/>
                    <a:pt x="-218859" y="1405630"/>
                    <a:pt x="0" y="1254204"/>
                  </a:cubicBezTo>
                  <a:cubicBezTo>
                    <a:pt x="-61862" y="970044"/>
                    <a:pt x="72700" y="492195"/>
                    <a:pt x="0" y="358351"/>
                  </a:cubicBezTo>
                  <a:close/>
                </a:path>
                <a:path w="6939640" h="2150066" stroke="0" extrusionOk="0">
                  <a:moveTo>
                    <a:pt x="0" y="358351"/>
                  </a:moveTo>
                  <a:cubicBezTo>
                    <a:pt x="-2355" y="150829"/>
                    <a:pt x="165244" y="2696"/>
                    <a:pt x="311797" y="0"/>
                  </a:cubicBezTo>
                  <a:cubicBezTo>
                    <a:pt x="579464" y="-24047"/>
                    <a:pt x="877252" y="42916"/>
                    <a:pt x="1156605" y="0"/>
                  </a:cubicBezTo>
                  <a:lnTo>
                    <a:pt x="1156605" y="0"/>
                  </a:lnTo>
                  <a:cubicBezTo>
                    <a:pt x="1310765" y="-210754"/>
                    <a:pt x="2167945" y="322359"/>
                    <a:pt x="2891516" y="0"/>
                  </a:cubicBezTo>
                  <a:cubicBezTo>
                    <a:pt x="3464145" y="-272551"/>
                    <a:pt x="5716179" y="40140"/>
                    <a:pt x="6627841" y="0"/>
                  </a:cubicBezTo>
                  <a:cubicBezTo>
                    <a:pt x="6802492" y="-25614"/>
                    <a:pt x="6917106" y="132560"/>
                    <a:pt x="6939640" y="358351"/>
                  </a:cubicBezTo>
                  <a:cubicBezTo>
                    <a:pt x="6942035" y="774726"/>
                    <a:pt x="6980969" y="831185"/>
                    <a:pt x="6939640" y="1254204"/>
                  </a:cubicBezTo>
                  <a:lnTo>
                    <a:pt x="6939640" y="1254204"/>
                  </a:lnTo>
                  <a:cubicBezTo>
                    <a:pt x="6889236" y="1440647"/>
                    <a:pt x="6942389" y="1650510"/>
                    <a:pt x="6939640" y="1791722"/>
                  </a:cubicBezTo>
                  <a:lnTo>
                    <a:pt x="6939640" y="1791714"/>
                  </a:lnTo>
                  <a:cubicBezTo>
                    <a:pt x="6919740" y="1997660"/>
                    <a:pt x="6807655" y="2188028"/>
                    <a:pt x="6627841" y="2150066"/>
                  </a:cubicBezTo>
                  <a:cubicBezTo>
                    <a:pt x="5048240" y="2031992"/>
                    <a:pt x="3611778" y="2211253"/>
                    <a:pt x="2891516" y="2150066"/>
                  </a:cubicBezTo>
                  <a:cubicBezTo>
                    <a:pt x="2632457" y="2391783"/>
                    <a:pt x="1508967" y="2250533"/>
                    <a:pt x="1156605" y="2150066"/>
                  </a:cubicBezTo>
                  <a:lnTo>
                    <a:pt x="1156605" y="2150066"/>
                  </a:lnTo>
                  <a:cubicBezTo>
                    <a:pt x="876198" y="2148411"/>
                    <a:pt x="521058" y="2150171"/>
                    <a:pt x="311797" y="2150066"/>
                  </a:cubicBezTo>
                  <a:cubicBezTo>
                    <a:pt x="132514" y="2172807"/>
                    <a:pt x="60738" y="1972835"/>
                    <a:pt x="0" y="1791714"/>
                  </a:cubicBezTo>
                  <a:lnTo>
                    <a:pt x="0" y="1791722"/>
                  </a:lnTo>
                  <a:cubicBezTo>
                    <a:pt x="-397324" y="1777582"/>
                    <a:pt x="-516160" y="1651251"/>
                    <a:pt x="-810620" y="1533383"/>
                  </a:cubicBezTo>
                  <a:cubicBezTo>
                    <a:pt x="-551738" y="1481522"/>
                    <a:pt x="-93530" y="1247804"/>
                    <a:pt x="0" y="1254204"/>
                  </a:cubicBezTo>
                  <a:cubicBezTo>
                    <a:pt x="47653" y="902671"/>
                    <a:pt x="39348" y="498663"/>
                    <a:pt x="0" y="358351"/>
                  </a:cubicBezTo>
                  <a:close/>
                </a:path>
                <a:path w="6939640" h="2150066" fill="none" stroke="0" extrusionOk="0">
                  <a:moveTo>
                    <a:pt x="0" y="358351"/>
                  </a:moveTo>
                  <a:cubicBezTo>
                    <a:pt x="-9573" y="213749"/>
                    <a:pt x="129883" y="9098"/>
                    <a:pt x="311797" y="0"/>
                  </a:cubicBezTo>
                  <a:cubicBezTo>
                    <a:pt x="644049" y="28401"/>
                    <a:pt x="938351" y="-88881"/>
                    <a:pt x="1156605" y="0"/>
                  </a:cubicBezTo>
                  <a:lnTo>
                    <a:pt x="1156605" y="0"/>
                  </a:lnTo>
                  <a:cubicBezTo>
                    <a:pt x="1800552" y="-134950"/>
                    <a:pt x="2608962" y="-25925"/>
                    <a:pt x="2891516" y="0"/>
                  </a:cubicBezTo>
                  <a:cubicBezTo>
                    <a:pt x="3684299" y="-210919"/>
                    <a:pt x="6138995" y="111628"/>
                    <a:pt x="6627841" y="0"/>
                  </a:cubicBezTo>
                  <a:cubicBezTo>
                    <a:pt x="6832665" y="-6915"/>
                    <a:pt x="6966921" y="145956"/>
                    <a:pt x="6939640" y="358351"/>
                  </a:cubicBezTo>
                  <a:cubicBezTo>
                    <a:pt x="6943665" y="412208"/>
                    <a:pt x="6942764" y="1013556"/>
                    <a:pt x="6939640" y="1254204"/>
                  </a:cubicBezTo>
                  <a:lnTo>
                    <a:pt x="6939640" y="1254204"/>
                  </a:lnTo>
                  <a:cubicBezTo>
                    <a:pt x="6945923" y="1459977"/>
                    <a:pt x="6936662" y="1607046"/>
                    <a:pt x="6939640" y="1791722"/>
                  </a:cubicBezTo>
                  <a:lnTo>
                    <a:pt x="6939640" y="1791714"/>
                  </a:lnTo>
                  <a:cubicBezTo>
                    <a:pt x="6952679" y="1967158"/>
                    <a:pt x="6770053" y="2179954"/>
                    <a:pt x="6627841" y="2150066"/>
                  </a:cubicBezTo>
                  <a:cubicBezTo>
                    <a:pt x="5886106" y="2053572"/>
                    <a:pt x="3928725" y="2037100"/>
                    <a:pt x="2891516" y="2150066"/>
                  </a:cubicBezTo>
                  <a:cubicBezTo>
                    <a:pt x="2611739" y="2247981"/>
                    <a:pt x="1996307" y="2305329"/>
                    <a:pt x="1156605" y="2150066"/>
                  </a:cubicBezTo>
                  <a:lnTo>
                    <a:pt x="1156605" y="2150066"/>
                  </a:lnTo>
                  <a:cubicBezTo>
                    <a:pt x="879198" y="2204608"/>
                    <a:pt x="693842" y="2235768"/>
                    <a:pt x="311797" y="2150066"/>
                  </a:cubicBezTo>
                  <a:cubicBezTo>
                    <a:pt x="124651" y="2164885"/>
                    <a:pt x="31226" y="1943897"/>
                    <a:pt x="0" y="1791714"/>
                  </a:cubicBezTo>
                  <a:lnTo>
                    <a:pt x="0" y="1791722"/>
                  </a:lnTo>
                  <a:cubicBezTo>
                    <a:pt x="-182222" y="1675078"/>
                    <a:pt x="-697787" y="1596042"/>
                    <a:pt x="-810620" y="1533383"/>
                  </a:cubicBezTo>
                  <a:cubicBezTo>
                    <a:pt x="-698447" y="1525099"/>
                    <a:pt x="-222874" y="1421665"/>
                    <a:pt x="0" y="1254204"/>
                  </a:cubicBezTo>
                  <a:cubicBezTo>
                    <a:pt x="-63615" y="1024359"/>
                    <a:pt x="61712" y="494204"/>
                    <a:pt x="0" y="358351"/>
                  </a:cubicBezTo>
                  <a:close/>
                </a:path>
                <a:path w="6939640" h="2150066" fill="none" stroke="0" extrusionOk="0">
                  <a:moveTo>
                    <a:pt x="0" y="358351"/>
                  </a:moveTo>
                  <a:cubicBezTo>
                    <a:pt x="17483" y="197360"/>
                    <a:pt x="107409" y="9276"/>
                    <a:pt x="311797" y="0"/>
                  </a:cubicBezTo>
                  <a:cubicBezTo>
                    <a:pt x="619803" y="52318"/>
                    <a:pt x="958990" y="-63461"/>
                    <a:pt x="1156605" y="0"/>
                  </a:cubicBezTo>
                  <a:lnTo>
                    <a:pt x="1156605" y="0"/>
                  </a:lnTo>
                  <a:cubicBezTo>
                    <a:pt x="1803000" y="-133893"/>
                    <a:pt x="2639263" y="5900"/>
                    <a:pt x="2891516" y="0"/>
                  </a:cubicBezTo>
                  <a:cubicBezTo>
                    <a:pt x="3714951" y="-211572"/>
                    <a:pt x="6165737" y="146495"/>
                    <a:pt x="6627841" y="0"/>
                  </a:cubicBezTo>
                  <a:cubicBezTo>
                    <a:pt x="6812291" y="11935"/>
                    <a:pt x="6919959" y="158095"/>
                    <a:pt x="6939640" y="358351"/>
                  </a:cubicBezTo>
                  <a:cubicBezTo>
                    <a:pt x="6965905" y="439701"/>
                    <a:pt x="6989271" y="988006"/>
                    <a:pt x="6939640" y="1254204"/>
                  </a:cubicBezTo>
                  <a:lnTo>
                    <a:pt x="6939640" y="1254204"/>
                  </a:lnTo>
                  <a:cubicBezTo>
                    <a:pt x="6942110" y="1454464"/>
                    <a:pt x="6940456" y="1625232"/>
                    <a:pt x="6939640" y="1791722"/>
                  </a:cubicBezTo>
                  <a:lnTo>
                    <a:pt x="6939640" y="1791714"/>
                  </a:lnTo>
                  <a:cubicBezTo>
                    <a:pt x="6916026" y="1939852"/>
                    <a:pt x="6773009" y="2186827"/>
                    <a:pt x="6627841" y="2150066"/>
                  </a:cubicBezTo>
                  <a:cubicBezTo>
                    <a:pt x="5927260" y="2286632"/>
                    <a:pt x="4004658" y="2018953"/>
                    <a:pt x="2891516" y="2150066"/>
                  </a:cubicBezTo>
                  <a:cubicBezTo>
                    <a:pt x="2442515" y="2250606"/>
                    <a:pt x="1975731" y="2365912"/>
                    <a:pt x="1156605" y="2150066"/>
                  </a:cubicBezTo>
                  <a:lnTo>
                    <a:pt x="1156605" y="2150066"/>
                  </a:lnTo>
                  <a:cubicBezTo>
                    <a:pt x="844202" y="2199703"/>
                    <a:pt x="694823" y="2191184"/>
                    <a:pt x="311797" y="2150066"/>
                  </a:cubicBezTo>
                  <a:cubicBezTo>
                    <a:pt x="73678" y="2135204"/>
                    <a:pt x="28295" y="1938658"/>
                    <a:pt x="0" y="1791714"/>
                  </a:cubicBezTo>
                  <a:lnTo>
                    <a:pt x="0" y="1791722"/>
                  </a:lnTo>
                  <a:cubicBezTo>
                    <a:pt x="-160132" y="1674003"/>
                    <a:pt x="-699123" y="1591253"/>
                    <a:pt x="-810620" y="1533383"/>
                  </a:cubicBezTo>
                  <a:cubicBezTo>
                    <a:pt x="-787897" y="1499407"/>
                    <a:pt x="-216146" y="1370152"/>
                    <a:pt x="0" y="1254204"/>
                  </a:cubicBezTo>
                  <a:cubicBezTo>
                    <a:pt x="-47887" y="982874"/>
                    <a:pt x="65431" y="489056"/>
                    <a:pt x="0" y="35835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DE6A5A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146015"/>
                        <a:gd name="connsiteY0" fmla="*/ 358351 h 2150066"/>
                        <a:gd name="connsiteX1" fmla="*/ 276140 w 6146015"/>
                        <a:gd name="connsiteY1" fmla="*/ 0 h 2150066"/>
                        <a:gd name="connsiteX2" fmla="*/ 1024335 w 6146015"/>
                        <a:gd name="connsiteY2" fmla="*/ 0 h 2150066"/>
                        <a:gd name="connsiteX3" fmla="*/ 1024335 w 6146015"/>
                        <a:gd name="connsiteY3" fmla="*/ 0 h 2150066"/>
                        <a:gd name="connsiteX4" fmla="*/ 2560839 w 6146015"/>
                        <a:gd name="connsiteY4" fmla="*/ 0 h 2150066"/>
                        <a:gd name="connsiteX5" fmla="*/ 5869874 w 6146015"/>
                        <a:gd name="connsiteY5" fmla="*/ 0 h 2150066"/>
                        <a:gd name="connsiteX6" fmla="*/ 6146015 w 6146015"/>
                        <a:gd name="connsiteY6" fmla="*/ 358351 h 2150066"/>
                        <a:gd name="connsiteX7" fmla="*/ 6146015 w 6146015"/>
                        <a:gd name="connsiteY7" fmla="*/ 1254204 h 2150066"/>
                        <a:gd name="connsiteX8" fmla="*/ 6146015 w 6146015"/>
                        <a:gd name="connsiteY8" fmla="*/ 1254204 h 2150066"/>
                        <a:gd name="connsiteX9" fmla="*/ 6146015 w 6146015"/>
                        <a:gd name="connsiteY9" fmla="*/ 1791722 h 2150066"/>
                        <a:gd name="connsiteX10" fmla="*/ 6146015 w 6146015"/>
                        <a:gd name="connsiteY10" fmla="*/ 1791714 h 2150066"/>
                        <a:gd name="connsiteX11" fmla="*/ 5869874 w 6146015"/>
                        <a:gd name="connsiteY11" fmla="*/ 2150066 h 2150066"/>
                        <a:gd name="connsiteX12" fmla="*/ 2560839 w 6146015"/>
                        <a:gd name="connsiteY12" fmla="*/ 2150066 h 2150066"/>
                        <a:gd name="connsiteX13" fmla="*/ 1024335 w 6146015"/>
                        <a:gd name="connsiteY13" fmla="*/ 2150066 h 2150066"/>
                        <a:gd name="connsiteX14" fmla="*/ 1024335 w 6146015"/>
                        <a:gd name="connsiteY14" fmla="*/ 2150066 h 2150066"/>
                        <a:gd name="connsiteX15" fmla="*/ 276140 w 6146015"/>
                        <a:gd name="connsiteY15" fmla="*/ 2150066 h 2150066"/>
                        <a:gd name="connsiteX16" fmla="*/ 0 w 6146015"/>
                        <a:gd name="connsiteY16" fmla="*/ 1791714 h 2150066"/>
                        <a:gd name="connsiteX17" fmla="*/ 0 w 6146015"/>
                        <a:gd name="connsiteY17" fmla="*/ 1791722 h 2150066"/>
                        <a:gd name="connsiteX18" fmla="*/ -717916 w 6146015"/>
                        <a:gd name="connsiteY18" fmla="*/ 1533383 h 2150066"/>
                        <a:gd name="connsiteX19" fmla="*/ 0 w 6146015"/>
                        <a:gd name="connsiteY19" fmla="*/ 1254204 h 2150066"/>
                        <a:gd name="connsiteX20" fmla="*/ 0 w 6146015"/>
                        <a:gd name="connsiteY20" fmla="*/ 358351 h 2150066"/>
                        <a:gd name="connsiteX0" fmla="*/ 0 w 6146015"/>
                        <a:gd name="connsiteY0" fmla="*/ 358351 h 2150066"/>
                        <a:gd name="connsiteX1" fmla="*/ 276140 w 6146015"/>
                        <a:gd name="connsiteY1" fmla="*/ 0 h 2150066"/>
                        <a:gd name="connsiteX2" fmla="*/ 1024335 w 6146015"/>
                        <a:gd name="connsiteY2" fmla="*/ 0 h 2150066"/>
                        <a:gd name="connsiteX3" fmla="*/ 1024335 w 6146015"/>
                        <a:gd name="connsiteY3" fmla="*/ 0 h 2150066"/>
                        <a:gd name="connsiteX4" fmla="*/ 2560839 w 6146015"/>
                        <a:gd name="connsiteY4" fmla="*/ 0 h 2150066"/>
                        <a:gd name="connsiteX5" fmla="*/ 5869874 w 6146015"/>
                        <a:gd name="connsiteY5" fmla="*/ 0 h 2150066"/>
                        <a:gd name="connsiteX6" fmla="*/ 6146015 w 6146015"/>
                        <a:gd name="connsiteY6" fmla="*/ 358351 h 2150066"/>
                        <a:gd name="connsiteX7" fmla="*/ 6146015 w 6146015"/>
                        <a:gd name="connsiteY7" fmla="*/ 1254204 h 2150066"/>
                        <a:gd name="connsiteX8" fmla="*/ 6146015 w 6146015"/>
                        <a:gd name="connsiteY8" fmla="*/ 1254204 h 2150066"/>
                        <a:gd name="connsiteX9" fmla="*/ 6146015 w 6146015"/>
                        <a:gd name="connsiteY9" fmla="*/ 1791722 h 2150066"/>
                        <a:gd name="connsiteX10" fmla="*/ 6146015 w 6146015"/>
                        <a:gd name="connsiteY10" fmla="*/ 1791714 h 2150066"/>
                        <a:gd name="connsiteX11" fmla="*/ 5869874 w 6146015"/>
                        <a:gd name="connsiteY11" fmla="*/ 2150066 h 2150066"/>
                        <a:gd name="connsiteX12" fmla="*/ 2560839 w 6146015"/>
                        <a:gd name="connsiteY12" fmla="*/ 2150066 h 2150066"/>
                        <a:gd name="connsiteX13" fmla="*/ 1024335 w 6146015"/>
                        <a:gd name="connsiteY13" fmla="*/ 2150066 h 2150066"/>
                        <a:gd name="connsiteX14" fmla="*/ 1024335 w 6146015"/>
                        <a:gd name="connsiteY14" fmla="*/ 2150066 h 2150066"/>
                        <a:gd name="connsiteX15" fmla="*/ 276140 w 6146015"/>
                        <a:gd name="connsiteY15" fmla="*/ 2150066 h 2150066"/>
                        <a:gd name="connsiteX16" fmla="*/ 0 w 6146015"/>
                        <a:gd name="connsiteY16" fmla="*/ 1791714 h 2150066"/>
                        <a:gd name="connsiteX17" fmla="*/ 0 w 6146015"/>
                        <a:gd name="connsiteY17" fmla="*/ 1791722 h 2150066"/>
                        <a:gd name="connsiteX18" fmla="*/ -717916 w 6146015"/>
                        <a:gd name="connsiteY18" fmla="*/ 1533383 h 2150066"/>
                        <a:gd name="connsiteX19" fmla="*/ 0 w 6146015"/>
                        <a:gd name="connsiteY19" fmla="*/ 1254204 h 2150066"/>
                        <a:gd name="connsiteX20" fmla="*/ 0 w 6146015"/>
                        <a:gd name="connsiteY20" fmla="*/ 358351 h 2150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6146015" h="2150066" fill="none" extrusionOk="0">
                          <a:moveTo>
                            <a:pt x="0" y="358351"/>
                          </a:moveTo>
                          <a:cubicBezTo>
                            <a:pt x="26351" y="176378"/>
                            <a:pt x="85369" y="16726"/>
                            <a:pt x="276140" y="0"/>
                          </a:cubicBezTo>
                          <a:cubicBezTo>
                            <a:pt x="530776" y="66882"/>
                            <a:pt x="855102" y="-77172"/>
                            <a:pt x="1024335" y="0"/>
                          </a:cubicBezTo>
                          <a:lnTo>
                            <a:pt x="1024335" y="0"/>
                          </a:lnTo>
                          <a:cubicBezTo>
                            <a:pt x="1584426" y="-169313"/>
                            <a:pt x="2345692" y="27044"/>
                            <a:pt x="2560839" y="0"/>
                          </a:cubicBezTo>
                          <a:cubicBezTo>
                            <a:pt x="3253792" y="-168193"/>
                            <a:pt x="5490507" y="165764"/>
                            <a:pt x="5869874" y="0"/>
                          </a:cubicBezTo>
                          <a:cubicBezTo>
                            <a:pt x="6040241" y="30592"/>
                            <a:pt x="6121576" y="164230"/>
                            <a:pt x="6146015" y="358351"/>
                          </a:cubicBezTo>
                          <a:cubicBezTo>
                            <a:pt x="6168108" y="484720"/>
                            <a:pt x="6193472" y="976197"/>
                            <a:pt x="6146015" y="1254204"/>
                          </a:cubicBezTo>
                          <a:lnTo>
                            <a:pt x="6146015" y="1254204"/>
                          </a:lnTo>
                          <a:cubicBezTo>
                            <a:pt x="6131208" y="1467969"/>
                            <a:pt x="6143984" y="1601995"/>
                            <a:pt x="6146015" y="1791722"/>
                          </a:cubicBezTo>
                          <a:lnTo>
                            <a:pt x="6146015" y="1791714"/>
                          </a:lnTo>
                          <a:cubicBezTo>
                            <a:pt x="6112138" y="1941449"/>
                            <a:pt x="6014513" y="2181569"/>
                            <a:pt x="5869874" y="2150066"/>
                          </a:cubicBezTo>
                          <a:cubicBezTo>
                            <a:pt x="5240597" y="2368713"/>
                            <a:pt x="3456630" y="2022256"/>
                            <a:pt x="2560839" y="2150066"/>
                          </a:cubicBezTo>
                          <a:cubicBezTo>
                            <a:pt x="2185370" y="2278287"/>
                            <a:pt x="1757727" y="2362738"/>
                            <a:pt x="1024335" y="2150066"/>
                          </a:cubicBezTo>
                          <a:lnTo>
                            <a:pt x="1024335" y="2150066"/>
                          </a:lnTo>
                          <a:cubicBezTo>
                            <a:pt x="731715" y="2200635"/>
                            <a:pt x="628360" y="2196070"/>
                            <a:pt x="276140" y="2150066"/>
                          </a:cubicBezTo>
                          <a:cubicBezTo>
                            <a:pt x="79470" y="2149844"/>
                            <a:pt x="21832" y="1939511"/>
                            <a:pt x="0" y="1791714"/>
                          </a:cubicBezTo>
                          <a:lnTo>
                            <a:pt x="0" y="1791722"/>
                          </a:lnTo>
                          <a:cubicBezTo>
                            <a:pt x="-138525" y="1673176"/>
                            <a:pt x="-631299" y="1601957"/>
                            <a:pt x="-717916" y="1533383"/>
                          </a:cubicBezTo>
                          <a:cubicBezTo>
                            <a:pt x="-666101" y="1523678"/>
                            <a:pt x="-199210" y="1403472"/>
                            <a:pt x="0" y="1254204"/>
                          </a:cubicBezTo>
                          <a:cubicBezTo>
                            <a:pt x="-39380" y="981346"/>
                            <a:pt x="58820" y="495031"/>
                            <a:pt x="0" y="358351"/>
                          </a:cubicBezTo>
                          <a:close/>
                        </a:path>
                        <a:path w="6146015" h="2150066" stroke="0" extrusionOk="0">
                          <a:moveTo>
                            <a:pt x="0" y="358351"/>
                          </a:moveTo>
                          <a:cubicBezTo>
                            <a:pt x="-3598" y="157605"/>
                            <a:pt x="141319" y="-8194"/>
                            <a:pt x="276140" y="0"/>
                          </a:cubicBezTo>
                          <a:cubicBezTo>
                            <a:pt x="485149" y="7232"/>
                            <a:pt x="766613" y="38979"/>
                            <a:pt x="1024335" y="0"/>
                          </a:cubicBezTo>
                          <a:lnTo>
                            <a:pt x="1024335" y="0"/>
                          </a:lnTo>
                          <a:cubicBezTo>
                            <a:pt x="1243500" y="-180708"/>
                            <a:pt x="1921325" y="219272"/>
                            <a:pt x="2560839" y="0"/>
                          </a:cubicBezTo>
                          <a:cubicBezTo>
                            <a:pt x="3164553" y="-229263"/>
                            <a:pt x="5052381" y="49529"/>
                            <a:pt x="5869874" y="0"/>
                          </a:cubicBezTo>
                          <a:cubicBezTo>
                            <a:pt x="6017226" y="-30981"/>
                            <a:pt x="6143674" y="135878"/>
                            <a:pt x="6146015" y="358351"/>
                          </a:cubicBezTo>
                          <a:cubicBezTo>
                            <a:pt x="6143286" y="769905"/>
                            <a:pt x="6181117" y="835113"/>
                            <a:pt x="6146015" y="1254204"/>
                          </a:cubicBezTo>
                          <a:lnTo>
                            <a:pt x="6146015" y="1254204"/>
                          </a:lnTo>
                          <a:cubicBezTo>
                            <a:pt x="6111617" y="1452731"/>
                            <a:pt x="6128227" y="1630329"/>
                            <a:pt x="6146015" y="1791722"/>
                          </a:cubicBezTo>
                          <a:lnTo>
                            <a:pt x="6146015" y="1791714"/>
                          </a:lnTo>
                          <a:cubicBezTo>
                            <a:pt x="6145731" y="1990788"/>
                            <a:pt x="6012559" y="2172988"/>
                            <a:pt x="5869874" y="2150066"/>
                          </a:cubicBezTo>
                          <a:cubicBezTo>
                            <a:pt x="4810571" y="2138511"/>
                            <a:pt x="3436807" y="2131455"/>
                            <a:pt x="2560839" y="2150066"/>
                          </a:cubicBezTo>
                          <a:cubicBezTo>
                            <a:pt x="2344822" y="2356245"/>
                            <a:pt x="1315315" y="2246020"/>
                            <a:pt x="1024335" y="2150066"/>
                          </a:cubicBezTo>
                          <a:lnTo>
                            <a:pt x="1024335" y="2150066"/>
                          </a:lnTo>
                          <a:cubicBezTo>
                            <a:pt x="772158" y="2119896"/>
                            <a:pt x="470197" y="2143820"/>
                            <a:pt x="276140" y="2150066"/>
                          </a:cubicBezTo>
                          <a:cubicBezTo>
                            <a:pt x="108012" y="2139247"/>
                            <a:pt x="38454" y="1978015"/>
                            <a:pt x="0" y="1791714"/>
                          </a:cubicBezTo>
                          <a:lnTo>
                            <a:pt x="0" y="1791722"/>
                          </a:lnTo>
                          <a:cubicBezTo>
                            <a:pt x="-347749" y="1765812"/>
                            <a:pt x="-461158" y="1657167"/>
                            <a:pt x="-717916" y="1533383"/>
                          </a:cubicBezTo>
                          <a:cubicBezTo>
                            <a:pt x="-485494" y="1467624"/>
                            <a:pt x="-82713" y="1245381"/>
                            <a:pt x="0" y="1254204"/>
                          </a:cubicBezTo>
                          <a:cubicBezTo>
                            <a:pt x="44411" y="893383"/>
                            <a:pt x="25844" y="483135"/>
                            <a:pt x="0" y="358351"/>
                          </a:cubicBezTo>
                          <a:close/>
                        </a:path>
                        <a:path w="6146015" h="2150066" fill="none" stroke="0" extrusionOk="0">
                          <a:moveTo>
                            <a:pt x="0" y="358351"/>
                          </a:moveTo>
                          <a:cubicBezTo>
                            <a:pt x="604" y="184474"/>
                            <a:pt x="116987" y="2765"/>
                            <a:pt x="276140" y="0"/>
                          </a:cubicBezTo>
                          <a:cubicBezTo>
                            <a:pt x="576603" y="35272"/>
                            <a:pt x="834877" y="-54447"/>
                            <a:pt x="1024335" y="0"/>
                          </a:cubicBezTo>
                          <a:lnTo>
                            <a:pt x="1024335" y="0"/>
                          </a:lnTo>
                          <a:cubicBezTo>
                            <a:pt x="1621031" y="-145003"/>
                            <a:pt x="2317769" y="-27582"/>
                            <a:pt x="2560839" y="0"/>
                          </a:cubicBezTo>
                          <a:cubicBezTo>
                            <a:pt x="3251108" y="-185053"/>
                            <a:pt x="5455474" y="125085"/>
                            <a:pt x="5869874" y="0"/>
                          </a:cubicBezTo>
                          <a:cubicBezTo>
                            <a:pt x="6024524" y="3741"/>
                            <a:pt x="6164754" y="140586"/>
                            <a:pt x="6146015" y="358351"/>
                          </a:cubicBezTo>
                          <a:cubicBezTo>
                            <a:pt x="6151886" y="455066"/>
                            <a:pt x="6171456" y="1011874"/>
                            <a:pt x="6146015" y="1254204"/>
                          </a:cubicBezTo>
                          <a:lnTo>
                            <a:pt x="6146015" y="1254204"/>
                          </a:lnTo>
                          <a:cubicBezTo>
                            <a:pt x="6128074" y="1467336"/>
                            <a:pt x="6146062" y="1609111"/>
                            <a:pt x="6146015" y="1791722"/>
                          </a:cubicBezTo>
                          <a:lnTo>
                            <a:pt x="6146015" y="1791714"/>
                          </a:lnTo>
                          <a:cubicBezTo>
                            <a:pt x="6150804" y="1962350"/>
                            <a:pt x="6012325" y="2176867"/>
                            <a:pt x="5869874" y="2150066"/>
                          </a:cubicBezTo>
                          <a:cubicBezTo>
                            <a:pt x="5272963" y="2146738"/>
                            <a:pt x="3471321" y="1988028"/>
                            <a:pt x="2560839" y="2150066"/>
                          </a:cubicBezTo>
                          <a:cubicBezTo>
                            <a:pt x="2228266" y="2277518"/>
                            <a:pt x="1699626" y="2348783"/>
                            <a:pt x="1024335" y="2150066"/>
                          </a:cubicBezTo>
                          <a:lnTo>
                            <a:pt x="1024335" y="2150066"/>
                          </a:lnTo>
                          <a:cubicBezTo>
                            <a:pt x="758908" y="2218186"/>
                            <a:pt x="607930" y="2203539"/>
                            <a:pt x="276140" y="2150066"/>
                          </a:cubicBezTo>
                          <a:cubicBezTo>
                            <a:pt x="92151" y="2145985"/>
                            <a:pt x="37515" y="1959636"/>
                            <a:pt x="0" y="1791714"/>
                          </a:cubicBezTo>
                          <a:lnTo>
                            <a:pt x="0" y="1791722"/>
                          </a:lnTo>
                          <a:cubicBezTo>
                            <a:pt x="-156053" y="1672800"/>
                            <a:pt x="-620708" y="1591481"/>
                            <a:pt x="-717916" y="1533383"/>
                          </a:cubicBezTo>
                          <a:cubicBezTo>
                            <a:pt x="-642361" y="1515139"/>
                            <a:pt x="-231142" y="1384336"/>
                            <a:pt x="0" y="1254204"/>
                          </a:cubicBezTo>
                          <a:cubicBezTo>
                            <a:pt x="-50757" y="1002368"/>
                            <a:pt x="39002" y="479883"/>
                            <a:pt x="0" y="3583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文本框 17">
              <a:extLst>
                <a:ext uri="{FF2B5EF4-FFF2-40B4-BE49-F238E27FC236}">
                  <a16:creationId xmlns:a16="http://schemas.microsoft.com/office/drawing/2014/main" id="{036346BF-0313-89DB-0F04-B79E8054D007}"/>
                </a:ext>
              </a:extLst>
            </p:cNvPr>
            <p:cNvSpPr txBox="1"/>
            <p:nvPr/>
          </p:nvSpPr>
          <p:spPr>
            <a:xfrm>
              <a:off x="3193945" y="217666"/>
              <a:ext cx="7180011" cy="186204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Cùng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xem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viết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hoa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>
                  <a:solidFill>
                    <a:srgbClr val="002060"/>
                  </a:solidFill>
                  <a:latin typeface="HP001 4 hàng" panose="020B0603050302020204" pitchFamily="34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T, U, Ư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字魂108号-新潮卡通体" panose="00000500000000000000" pitchFamily="2" charset="-122"/>
                  <a:sym typeface="Arial" panose="020B0604020202020204" pitchFamily="34" charset="0"/>
                </a:rPr>
                <a:t>!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17">
            <a:extLst>
              <a:ext uri="{FF2B5EF4-FFF2-40B4-BE49-F238E27FC236}">
                <a16:creationId xmlns:a16="http://schemas.microsoft.com/office/drawing/2014/main" id="{2DA630A1-BA3D-59EA-C3A6-591360141B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62906" y="1047575"/>
            <a:ext cx="5715931" cy="571593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C9D5C-253D-4CD2-D387-3D338CAB1C21}"/>
              </a:ext>
            </a:extLst>
          </p:cNvPr>
          <p:cNvSpPr txBox="1"/>
          <p:nvPr/>
        </p:nvSpPr>
        <p:spPr>
          <a:xfrm>
            <a:off x="2674088" y="889655"/>
            <a:ext cx="6843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5400" b="1" dirty="0">
                <a:solidFill>
                  <a:srgbClr val="F65317"/>
                </a:solidFill>
                <a:latin typeface="HP001 4 hàng" panose="020B0603050302020204" pitchFamily="34" charset="0"/>
                <a:ea typeface="思源黑体 CN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nhỏ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3" name="HƯỚNG DẪN VIẾT CHỮ HOA T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D72542F9-B3BD-3DE4-B512-87F737F76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569" y="1812985"/>
            <a:ext cx="7971692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92C2A3-77CE-4C23-FBCB-7CF86D11F791}"/>
              </a:ext>
            </a:extLst>
          </p:cNvPr>
          <p:cNvSpPr txBox="1"/>
          <p:nvPr/>
        </p:nvSpPr>
        <p:spPr>
          <a:xfrm>
            <a:off x="1242646" y="889655"/>
            <a:ext cx="8275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5400" b="1" dirty="0">
                <a:solidFill>
                  <a:srgbClr val="F65317"/>
                </a:solidFill>
                <a:latin typeface="HP001 4 hàng" panose="020B0603050302020204" pitchFamily="34" charset="0"/>
                <a:ea typeface="思源黑体 CN"/>
              </a:rPr>
              <a:t>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nhỏ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4" name="HƯỚNG DẪN VIẾT CHỮ HOA U - CỠ CHỮ 2,5 L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FF729991-3105-1DAC-93BC-7B576F444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0830" y="1642529"/>
            <a:ext cx="7690339" cy="43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4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92C2A3-77CE-4C23-FBCB-7CF86D11F791}"/>
              </a:ext>
            </a:extLst>
          </p:cNvPr>
          <p:cNvSpPr txBox="1"/>
          <p:nvPr/>
        </p:nvSpPr>
        <p:spPr>
          <a:xfrm>
            <a:off x="2674088" y="889655"/>
            <a:ext cx="768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5400" b="1" noProof="0" dirty="0">
                <a:solidFill>
                  <a:srgbClr val="F65317"/>
                </a:solidFill>
                <a:latin typeface="HP001 4 hàng" panose="020B0603050302020204" pitchFamily="34" charset="0"/>
                <a:ea typeface="思源黑体 CN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nhỏ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4" name="HƯỚNG DẪN VIẾT CHỮ HOA Ư - CỠ CHỮ 2,5 L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CA7BF72B-ECF0-DE9D-68AD-0A5A5FF78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6717" y="2348617"/>
            <a:ext cx="7398564" cy="41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>
            <a:extLst>
              <a:ext uri="{FF2B5EF4-FFF2-40B4-BE49-F238E27FC236}">
                <a16:creationId xmlns:a16="http://schemas.microsoft.com/office/drawing/2014/main" id="{91CB4E0B-3B3F-2503-C12E-85BDD59E5E05}"/>
              </a:ext>
            </a:extLst>
          </p:cNvPr>
          <p:cNvSpPr txBox="1"/>
          <p:nvPr/>
        </p:nvSpPr>
        <p:spPr>
          <a:xfrm>
            <a:off x="1432329" y="1130989"/>
            <a:ext cx="9141693" cy="1023357"/>
          </a:xfrm>
          <a:prstGeom prst="homePlate">
            <a:avLst/>
          </a:prstGeom>
          <a:ln w="28575">
            <a:solidFill>
              <a:srgbClr val="12736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riêng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: </a:t>
            </a:r>
            <a:r>
              <a:rPr lang="en-US" altLang="zh-CN" sz="4400" b="1" dirty="0" err="1">
                <a:solidFill>
                  <a:srgbClr val="F65317"/>
                </a:solidFill>
                <a:latin typeface="HP001 4 hàng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Út</a:t>
            </a:r>
            <a:r>
              <a:rPr lang="en-US" altLang="zh-CN" sz="4400" b="1" dirty="0">
                <a:solidFill>
                  <a:srgbClr val="F65317"/>
                </a:solidFill>
                <a:latin typeface="HP001 4 hàng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65317"/>
                </a:solidFill>
                <a:latin typeface="HP001 4 hàng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Trà</a:t>
            </a:r>
            <a:r>
              <a:rPr lang="en-US" altLang="zh-CN" sz="4400" b="1" dirty="0">
                <a:solidFill>
                  <a:srgbClr val="F65317"/>
                </a:solidFill>
                <a:latin typeface="HP001 4 hàng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65317"/>
                </a:solidFill>
                <a:latin typeface="HP001 4 hàng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Ôn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HP001 4 hàng" panose="020B0603050302020204" pitchFamily="34" charset="0"/>
              <a:ea typeface="字魂108号-新潮卡通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4513E-EEA3-84D3-AFF8-E4FE5DAA3F50}"/>
              </a:ext>
            </a:extLst>
          </p:cNvPr>
          <p:cNvSpPr/>
          <p:nvPr/>
        </p:nvSpPr>
        <p:spPr>
          <a:xfrm>
            <a:off x="1626781" y="2739963"/>
            <a:ext cx="8867554" cy="26213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E66A7050-7EC1-676C-00DA-F6BCF5F14587}"/>
              </a:ext>
            </a:extLst>
          </p:cNvPr>
          <p:cNvSpPr txBox="1"/>
          <p:nvPr/>
        </p:nvSpPr>
        <p:spPr>
          <a:xfrm>
            <a:off x="2081259" y="3701256"/>
            <a:ext cx="7958597" cy="14588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9600" b="1" noProof="0" dirty="0" err="1">
                <a:solidFill>
                  <a:prstClr val="black"/>
                </a:solidFill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Út</a:t>
            </a:r>
            <a:r>
              <a:rPr lang="en-US" altLang="zh-CN" sz="9600" b="1" noProof="0" dirty="0">
                <a:solidFill>
                  <a:prstClr val="black"/>
                </a:solidFill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9600" b="1" noProof="0" dirty="0" err="1">
                <a:solidFill>
                  <a:prstClr val="black"/>
                </a:solidFill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Trà</a:t>
            </a:r>
            <a:r>
              <a:rPr lang="en-US" altLang="zh-CN" sz="9600" b="1" noProof="0" dirty="0">
                <a:solidFill>
                  <a:prstClr val="black"/>
                </a:solidFill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9600" b="1" noProof="0" dirty="0" err="1">
                <a:solidFill>
                  <a:prstClr val="black"/>
                </a:solidFill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Ôn</a:t>
            </a:r>
            <a:endParaRPr kumimoji="0" lang="zh-CN" altLang="en-US" sz="9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字魂108号-新潮卡通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9DA5C-D1B7-B99D-FB51-F817E2FB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25" y="-4711920"/>
            <a:ext cx="8143986" cy="3808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24BED-7AFE-02D3-C983-743A651BA7B2}"/>
              </a:ext>
            </a:extLst>
          </p:cNvPr>
          <p:cNvSpPr txBox="1"/>
          <p:nvPr/>
        </p:nvSpPr>
        <p:spPr>
          <a:xfrm>
            <a:off x="17209477" y="-3141785"/>
            <a:ext cx="447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P001 4 hàng" panose="020B0603050302020204" pitchFamily="34" charset="0"/>
              </a:rPr>
              <a:t>Út</a:t>
            </a:r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dirty="0" err="1">
                <a:latin typeface="HP001 4 hàng" panose="020B0603050302020204" pitchFamily="34" charset="0"/>
              </a:rPr>
              <a:t>Trà</a:t>
            </a:r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dirty="0" err="1">
                <a:latin typeface="HP001 4 hàng" panose="020B0603050302020204" pitchFamily="34" charset="0"/>
              </a:rPr>
              <a:t>Ôn</a:t>
            </a:r>
            <a:r>
              <a:rPr lang="en-US" dirty="0">
                <a:latin typeface="HP001 4 hàng" panose="020B0603050302020204" pitchFamily="34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420714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>
            <a:extLst>
              <a:ext uri="{FF2B5EF4-FFF2-40B4-BE49-F238E27FC236}">
                <a16:creationId xmlns:a16="http://schemas.microsoft.com/office/drawing/2014/main" id="{91CB4E0B-3B3F-2503-C12E-85BDD59E5E05}"/>
              </a:ext>
            </a:extLst>
          </p:cNvPr>
          <p:cNvSpPr txBox="1"/>
          <p:nvPr/>
        </p:nvSpPr>
        <p:spPr>
          <a:xfrm>
            <a:off x="1414746" y="756519"/>
            <a:ext cx="3331057" cy="982385"/>
          </a:xfrm>
          <a:prstGeom prst="homePlate">
            <a:avLst/>
          </a:prstGeom>
          <a:ln w="28575">
            <a:solidFill>
              <a:srgbClr val="12736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câu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字魂108号-新潮卡通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4513E-EEA3-84D3-AFF8-E4FE5DAA3F50}"/>
              </a:ext>
            </a:extLst>
          </p:cNvPr>
          <p:cNvSpPr/>
          <p:nvPr/>
        </p:nvSpPr>
        <p:spPr>
          <a:xfrm>
            <a:off x="1119963" y="1903690"/>
            <a:ext cx="9952074" cy="33492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E66A7050-7EC1-676C-00DA-F6BCF5F14587}"/>
              </a:ext>
            </a:extLst>
          </p:cNvPr>
          <p:cNvSpPr txBox="1"/>
          <p:nvPr/>
        </p:nvSpPr>
        <p:spPr>
          <a:xfrm>
            <a:off x="2165372" y="2551315"/>
            <a:ext cx="8203145" cy="7186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Cần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Thơ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gạo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trắng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nước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trong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字魂108号-新潮卡通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7">
            <a:extLst>
              <a:ext uri="{FF2B5EF4-FFF2-40B4-BE49-F238E27FC236}">
                <a16:creationId xmlns:a16="http://schemas.microsoft.com/office/drawing/2014/main" id="{6BE78ACA-3672-C03E-6265-1FD57F3C6C93}"/>
              </a:ext>
            </a:extLst>
          </p:cNvPr>
          <p:cNvSpPr txBox="1"/>
          <p:nvPr/>
        </p:nvSpPr>
        <p:spPr>
          <a:xfrm>
            <a:off x="1119963" y="3449286"/>
            <a:ext cx="10058399" cy="7186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Ai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đi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đến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đó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lòng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không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muốn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về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字魂108号-新潮卡通体" panose="00000500000000000000" pitchFamily="2" charset="-122"/>
                <a:sym typeface="Arial" panose="020B0604020202020204" pitchFamily="34" charset="0"/>
              </a:rPr>
              <a:t>.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字魂108号-新潮卡通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78ABD-32FC-96DB-E2D7-E6BCD7D4ACB4}"/>
              </a:ext>
            </a:extLst>
          </p:cNvPr>
          <p:cNvSpPr txBox="1"/>
          <p:nvPr/>
        </p:nvSpPr>
        <p:spPr>
          <a:xfrm>
            <a:off x="7010399" y="4111688"/>
            <a:ext cx="4167963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cs typeface="+mn-cs"/>
                <a:sym typeface="Arial" panose="020B0604020202020204" pitchFamily="34" charset="0"/>
              </a:rPr>
              <a:t>(Ca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cs typeface="+mn-cs"/>
                <a:sym typeface="Arial" panose="020B0604020202020204" pitchFamily="34" charset="0"/>
              </a:rPr>
              <a:t>dao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8号-新潮卡通体" panose="00000500000000000000" pitchFamily="2" charset="-122"/>
                <a:cs typeface="+mn-cs"/>
                <a:sym typeface="Arial" panose="020B0604020202020204" pitchFamily="34" charset="0"/>
              </a:rPr>
              <a:t>)</a:t>
            </a:r>
            <a:endParaRPr kumimoji="0" lang="zh-CN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08号-新潮卡通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8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050B6C-0331-8CC4-4A68-113A9F076015}"/>
              </a:ext>
            </a:extLst>
          </p:cNvPr>
          <p:cNvSpPr txBox="1"/>
          <p:nvPr/>
        </p:nvSpPr>
        <p:spPr>
          <a:xfrm>
            <a:off x="3026363" y="839430"/>
            <a:ext cx="613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 BÀI VÀO VỞ TẬP VIẾT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9A41E-A747-828A-7CC9-EBCBB6D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1395676" y="1832063"/>
            <a:ext cx="6680000" cy="4186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4714F5-BE50-31E6-1700-3F7538430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6" t="17829" r="39826" b="14728"/>
          <a:stretch/>
        </p:blipFill>
        <p:spPr>
          <a:xfrm>
            <a:off x="7938626" y="1683207"/>
            <a:ext cx="3108601" cy="41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90B72-536E-2CE0-5891-89A7A105AFF5}"/>
              </a:ext>
            </a:extLst>
          </p:cNvPr>
          <p:cNvSpPr txBox="1"/>
          <p:nvPr/>
        </p:nvSpPr>
        <p:spPr>
          <a:xfrm>
            <a:off x="2445416" y="2523823"/>
            <a:ext cx="7514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thân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F8675-BBA5-BFA9-C8AA-C7EC27DE3DD9}"/>
              </a:ext>
            </a:extLst>
          </p:cNvPr>
          <p:cNvSpPr txBox="1"/>
          <p:nvPr/>
        </p:nvSpPr>
        <p:spPr>
          <a:xfrm>
            <a:off x="2338529" y="4491238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2FDD2-7DC8-C86E-5AF2-B80E40F9A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Widescreen</PresentationFormat>
  <Paragraphs>15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HP001 4 hàng</vt:lpstr>
      <vt:lpstr>HP001 4 hang 1 ô ly</vt:lpstr>
      <vt:lpstr>HP001 5H Normal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Sinh Chu</dc:creator>
  <cp:lastModifiedBy>Sinh Chu</cp:lastModifiedBy>
  <cp:revision>2</cp:revision>
  <dcterms:created xsi:type="dcterms:W3CDTF">2025-04-13T15:11:44Z</dcterms:created>
  <dcterms:modified xsi:type="dcterms:W3CDTF">2025-04-13T15:12:49Z</dcterms:modified>
</cp:coreProperties>
</file>