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2" r:id="rId2"/>
  </p:sldMasterIdLst>
  <p:notesMasterIdLst>
    <p:notesMasterId r:id="rId21"/>
  </p:notesMasterIdLst>
  <p:sldIdLst>
    <p:sldId id="278" r:id="rId3"/>
    <p:sldId id="281" r:id="rId4"/>
    <p:sldId id="284" r:id="rId5"/>
    <p:sldId id="283" r:id="rId6"/>
    <p:sldId id="292" r:id="rId7"/>
    <p:sldId id="287" r:id="rId8"/>
    <p:sldId id="286" r:id="rId9"/>
    <p:sldId id="289" r:id="rId10"/>
    <p:sldId id="290" r:id="rId11"/>
    <p:sldId id="291" r:id="rId12"/>
    <p:sldId id="288" r:id="rId13"/>
    <p:sldId id="293" r:id="rId14"/>
    <p:sldId id="295" r:id="rId15"/>
    <p:sldId id="299" r:id="rId16"/>
    <p:sldId id="296" r:id="rId17"/>
    <p:sldId id="280" r:id="rId18"/>
    <p:sldId id="300" r:id="rId19"/>
    <p:sldId id="297" r:id="rId20"/>
  </p:sldIdLst>
  <p:sldSz cx="12192000" cy="6858000"/>
  <p:notesSz cx="6858000" cy="9144000"/>
  <p:embeddedFontLst>
    <p:embeddedFont>
      <p:font typeface="等线" panose="02010600030101010101" pitchFamily="2" charset="-122"/>
      <p:regular r:id="rId22"/>
    </p:embeddedFont>
    <p:embeddedFont>
      <p:font typeface="等线 Light" panose="02010600030101010101" pitchFamily="2" charset="-122"/>
      <p:regular r:id="rId23"/>
    </p:embeddedFont>
    <p:embeddedFont>
      <p:font typeface="Calibri" panose="020F0502020204030204" pitchFamily="34"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5D1D"/>
    <a:srgbClr val="E25C1D"/>
    <a:srgbClr val="8BDED6"/>
    <a:srgbClr val="19A67A"/>
    <a:srgbClr val="192A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732" autoAdjust="0"/>
  </p:normalViewPr>
  <p:slideViewPr>
    <p:cSldViewPr snapToGrid="0">
      <p:cViewPr varScale="1">
        <p:scale>
          <a:sx n="64" d="100"/>
          <a:sy n="64" d="100"/>
        </p:scale>
        <p:origin x="1349"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FB2C9E-2E98-4980-BB87-AA13E891C3ED}" type="datetimeFigureOut">
              <a:rPr lang="en-US" smtClean="0"/>
              <a:t>13/04/2025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BCAF05-A7D9-4549-AF97-7F375B3A1B96}" type="slidenum">
              <a:rPr lang="en-US" smtClean="0"/>
              <a:t>‹#›</a:t>
            </a:fld>
            <a:endParaRPr lang="en-US"/>
          </a:p>
        </p:txBody>
      </p:sp>
    </p:spTree>
    <p:extLst>
      <p:ext uri="{BB962C8B-B14F-4D97-AF65-F5344CB8AC3E}">
        <p14:creationId xmlns:p14="http://schemas.microsoft.com/office/powerpoint/2010/main" val="687608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chuẩn</a:t>
            </a:r>
            <a:r>
              <a:rPr lang="en-US" baseline="0" dirty="0"/>
              <a:t> </a:t>
            </a:r>
            <a:r>
              <a:rPr lang="en-US" baseline="0" dirty="0" err="1"/>
              <a:t>bị</a:t>
            </a:r>
            <a:r>
              <a:rPr lang="en-US" baseline="0" dirty="0"/>
              <a:t> PBT </a:t>
            </a:r>
            <a:r>
              <a:rPr lang="en-US" baseline="0" dirty="0" err="1"/>
              <a:t>có</a:t>
            </a:r>
            <a:r>
              <a:rPr lang="en-US" baseline="0" dirty="0"/>
              <a:t> </a:t>
            </a:r>
            <a:r>
              <a:rPr lang="en-US" baseline="0" dirty="0" err="1"/>
              <a:t>bảng</a:t>
            </a:r>
            <a:r>
              <a:rPr lang="en-US" baseline="0" dirty="0"/>
              <a:t> </a:t>
            </a:r>
            <a:r>
              <a:rPr lang="en-US" baseline="0" dirty="0" err="1"/>
              <a:t>sau</a:t>
            </a:r>
            <a:r>
              <a:rPr lang="en-US" baseline="0" dirty="0"/>
              <a:t>.</a:t>
            </a:r>
          </a:p>
          <a:p>
            <a:r>
              <a:rPr lang="vi-VN" sz="1200" kern="1200" dirty="0">
                <a:solidFill>
                  <a:schemeClr val="tx1"/>
                </a:solidFill>
                <a:effectLst/>
                <a:latin typeface="+mn-lt"/>
                <a:ea typeface="+mn-ea"/>
                <a:cs typeface="+mn-cs"/>
              </a:rPr>
              <a:t>KL: Mỗi địa phương đều có những nét truyền thống riêng. Mỗi nơi có thể có những nghề thủ công, nghệ thuật biểu diễn, lễ hội hay món ăn truyền thống riêng. Các địa phương đều có những chuyện về lịch sử dựng nước và gữi nước. Chúng ta hãy cùng nhau tìm hiểu về những nét truyền thống của địa phương mình nhé.</a:t>
            </a:r>
            <a:endParaRPr lang="en-US" dirty="0"/>
          </a:p>
        </p:txBody>
      </p:sp>
      <p:sp>
        <p:nvSpPr>
          <p:cNvPr id="4" name="Slide Number Placeholder 3"/>
          <p:cNvSpPr>
            <a:spLocks noGrp="1"/>
          </p:cNvSpPr>
          <p:nvPr>
            <p:ph type="sldNum" sz="quarter" idx="10"/>
          </p:nvPr>
        </p:nvSpPr>
        <p:spPr/>
        <p:txBody>
          <a:bodyPr/>
          <a:lstStyle/>
          <a:p>
            <a:fld id="{93BCAF05-A7D9-4549-AF97-7F375B3A1B96}" type="slidenum">
              <a:rPr lang="en-US" smtClean="0"/>
              <a:t>6</a:t>
            </a:fld>
            <a:endParaRPr lang="en-US"/>
          </a:p>
        </p:txBody>
      </p:sp>
    </p:spTree>
    <p:extLst>
      <p:ext uri="{BB962C8B-B14F-4D97-AF65-F5344CB8AC3E}">
        <p14:creationId xmlns:p14="http://schemas.microsoft.com/office/powerpoint/2010/main" val="2889328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thảo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luận</a:t>
            </a:r>
            <a:r>
              <a:rPr lang="en-US" sz="1200" kern="1200" baseline="0" dirty="0">
                <a:solidFill>
                  <a:schemeClr val="tx1"/>
                </a:solidFill>
                <a:effectLst/>
                <a:latin typeface="+mn-lt"/>
                <a:ea typeface="+mn-ea"/>
                <a:cs typeface="+mn-cs"/>
              </a:rPr>
              <a:t>, chia </a:t>
            </a:r>
            <a:r>
              <a:rPr lang="en-US" sz="1200" kern="1200" baseline="0" dirty="0" err="1">
                <a:solidFill>
                  <a:schemeClr val="tx1"/>
                </a:solidFill>
                <a:effectLst/>
                <a:latin typeface="+mn-lt"/>
                <a:ea typeface="+mn-ea"/>
                <a:cs typeface="+mn-cs"/>
              </a:rPr>
              <a:t>sẻ</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kết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quả</a:t>
            </a:r>
            <a:r>
              <a:rPr lang="en-US" sz="1200" kern="1200" baseline="0" dirty="0">
                <a:solidFill>
                  <a:schemeClr val="tx1"/>
                </a:solidFill>
                <a:effectLst/>
                <a:latin typeface="+mn-lt"/>
                <a:ea typeface="+mn-ea"/>
                <a:cs typeface="+mn-cs"/>
              </a:rPr>
              <a:t>. GV </a:t>
            </a:r>
            <a:r>
              <a:rPr lang="en-US" sz="1200" kern="1200" baseline="0" dirty="0" err="1">
                <a:solidFill>
                  <a:schemeClr val="tx1"/>
                </a:solidFill>
                <a:effectLst/>
                <a:latin typeface="+mn-lt"/>
                <a:ea typeface="+mn-ea"/>
                <a:cs typeface="+mn-cs"/>
              </a:rPr>
              <a:t>đặt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câu</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hỏi</a:t>
            </a:r>
            <a:endParaRPr lang="en-US" sz="1200" kern="1200" baseline="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Vì sao nhóm lại chọn chủ đề đó?</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Nhóm phân công bạn nào làm gì? Kế hoạch của mỗi bạn về nhà sẽ làm gì?</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Các bạn có cần thêm sự hỗ trợ của người thân để hoàn thành nhiệm vụ không?</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Kế hoạch trình bày của nhóm thế nào? Các bạn cần những gì cho phần trình bày đó?</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BCAF05-A7D9-4549-AF97-7F375B3A1B96}" type="slidenum">
              <a:rPr lang="en-US" smtClean="0"/>
              <a:t>8</a:t>
            </a:fld>
            <a:endParaRPr lang="en-US"/>
          </a:p>
        </p:txBody>
      </p:sp>
    </p:spTree>
    <p:extLst>
      <p:ext uri="{BB962C8B-B14F-4D97-AF65-F5344CB8AC3E}">
        <p14:creationId xmlns:p14="http://schemas.microsoft.com/office/powerpoint/2010/main" val="1358976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Lần</a:t>
            </a:r>
            <a:r>
              <a:rPr lang="en-US" baseline="0" dirty="0"/>
              <a:t> </a:t>
            </a:r>
            <a:r>
              <a:rPr lang="en-US" baseline="0" dirty="0" err="1"/>
              <a:t>lượt</a:t>
            </a:r>
            <a:r>
              <a:rPr lang="en-US" baseline="0" dirty="0"/>
              <a:t> </a:t>
            </a:r>
            <a:r>
              <a:rPr lang="en-US" baseline="0" dirty="0" err="1"/>
              <a:t>các</a:t>
            </a:r>
            <a:r>
              <a:rPr lang="en-US" baseline="0" dirty="0"/>
              <a:t> </a:t>
            </a:r>
            <a:r>
              <a:rPr lang="en-US" baseline="0" dirty="0" err="1"/>
              <a:t>nhóm</a:t>
            </a:r>
            <a:r>
              <a:rPr lang="en-US" baseline="0" dirty="0"/>
              <a:t> </a:t>
            </a:r>
            <a:r>
              <a:rPr lang="en-US" baseline="0" dirty="0" err="1"/>
              <a:t>trình</a:t>
            </a:r>
            <a:r>
              <a:rPr lang="en-US" baseline="0" dirty="0"/>
              <a:t> </a:t>
            </a:r>
            <a:r>
              <a:rPr lang="en-US" baseline="0" dirty="0" err="1"/>
              <a:t>bày</a:t>
            </a:r>
            <a:r>
              <a:rPr lang="en-US" baseline="0" dirty="0"/>
              <a:t>.</a:t>
            </a:r>
          </a:p>
          <a:p>
            <a:r>
              <a:rPr lang="en-US" baseline="0" dirty="0"/>
              <a:t>H: </a:t>
            </a:r>
            <a:r>
              <a:rPr lang="en-US" baseline="0" dirty="0" err="1"/>
              <a:t>Em</a:t>
            </a:r>
            <a:r>
              <a:rPr lang="en-US" baseline="0" dirty="0"/>
              <a:t> </a:t>
            </a:r>
            <a:r>
              <a:rPr lang="en-US" baseline="0" dirty="0" err="1"/>
              <a:t>đã</a:t>
            </a:r>
            <a:r>
              <a:rPr lang="en-US" baseline="0" dirty="0"/>
              <a:t> </a:t>
            </a:r>
            <a:r>
              <a:rPr lang="en-US" baseline="0" dirty="0" err="1"/>
              <a:t>tìm</a:t>
            </a:r>
            <a:r>
              <a:rPr lang="en-US" baseline="0" dirty="0"/>
              <a:t> </a:t>
            </a:r>
            <a:r>
              <a:rPr lang="en-US" baseline="0" dirty="0" err="1"/>
              <a:t>hiểu</a:t>
            </a:r>
            <a:r>
              <a:rPr lang="en-US" baseline="0" dirty="0"/>
              <a:t> </a:t>
            </a:r>
            <a:r>
              <a:rPr lang="en-US" baseline="0" dirty="0" err="1"/>
              <a:t>được</a:t>
            </a:r>
            <a:r>
              <a:rPr lang="en-US" baseline="0" dirty="0"/>
              <a:t> </a:t>
            </a:r>
            <a:r>
              <a:rPr lang="en-US" baseline="0" dirty="0" err="1"/>
              <a:t>gì</a:t>
            </a:r>
            <a:r>
              <a:rPr lang="en-US" baseline="0" dirty="0"/>
              <a:t>? </a:t>
            </a:r>
            <a:r>
              <a:rPr lang="en-US" baseline="0" dirty="0" err="1"/>
              <a:t>Người</a:t>
            </a:r>
            <a:r>
              <a:rPr lang="en-US" baseline="0" dirty="0"/>
              <a:t> </a:t>
            </a:r>
            <a:r>
              <a:rPr lang="en-US" baseline="0" dirty="0" err="1"/>
              <a:t>thân</a:t>
            </a:r>
            <a:r>
              <a:rPr lang="en-US" baseline="0" dirty="0"/>
              <a:t> </a:t>
            </a:r>
            <a:r>
              <a:rPr lang="en-US" baseline="0" dirty="0" err="1"/>
              <a:t>đã</a:t>
            </a:r>
            <a:r>
              <a:rPr lang="en-US" baseline="0" dirty="0"/>
              <a:t> </a:t>
            </a:r>
            <a:r>
              <a:rPr lang="en-US" baseline="0" dirty="0" err="1"/>
              <a:t>giúp</a:t>
            </a:r>
            <a:r>
              <a:rPr lang="en-US" baseline="0" dirty="0"/>
              <a:t> </a:t>
            </a:r>
            <a:r>
              <a:rPr lang="en-US" baseline="0" dirty="0" err="1"/>
              <a:t>em</a:t>
            </a:r>
            <a:r>
              <a:rPr lang="en-US" baseline="0" dirty="0"/>
              <a:t> </a:t>
            </a:r>
            <a:r>
              <a:rPr lang="en-US" baseline="0" dirty="0" err="1"/>
              <a:t>thế</a:t>
            </a:r>
            <a:r>
              <a:rPr lang="en-US" baseline="0" dirty="0"/>
              <a:t> </a:t>
            </a:r>
            <a:r>
              <a:rPr lang="en-US" baseline="0" dirty="0" err="1"/>
              <a:t>nào</a:t>
            </a:r>
            <a:r>
              <a:rPr lang="en-US" baseline="0" dirty="0"/>
              <a:t>?</a:t>
            </a:r>
          </a:p>
          <a:p>
            <a:r>
              <a:rPr lang="en-US" baseline="0" dirty="0" err="1"/>
              <a:t>Cùng</a:t>
            </a:r>
            <a:r>
              <a:rPr lang="en-US" baseline="0" dirty="0"/>
              <a:t> </a:t>
            </a:r>
            <a:r>
              <a:rPr lang="en-US" baseline="0" dirty="0" err="1"/>
              <a:t>nhau</a:t>
            </a:r>
            <a:r>
              <a:rPr lang="en-US" baseline="0" dirty="0"/>
              <a:t> </a:t>
            </a:r>
            <a:r>
              <a:rPr lang="en-US" baseline="0" dirty="0" err="1"/>
              <a:t>chuẩn</a:t>
            </a:r>
            <a:r>
              <a:rPr lang="en-US" baseline="0" dirty="0"/>
              <a:t> </a:t>
            </a:r>
            <a:r>
              <a:rPr lang="en-US" baseline="0" dirty="0" err="1"/>
              <a:t>bị</a:t>
            </a:r>
            <a:r>
              <a:rPr lang="en-US" baseline="0" dirty="0"/>
              <a:t> </a:t>
            </a:r>
            <a:r>
              <a:rPr lang="en-US" baseline="0" dirty="0" err="1"/>
              <a:t>cho</a:t>
            </a:r>
            <a:r>
              <a:rPr lang="en-US" baseline="0" dirty="0"/>
              <a:t> </a:t>
            </a:r>
            <a:r>
              <a:rPr lang="en-US" baseline="0" dirty="0" err="1"/>
              <a:t>phần</a:t>
            </a:r>
            <a:r>
              <a:rPr lang="en-US" baseline="0" dirty="0"/>
              <a:t> </a:t>
            </a:r>
            <a:r>
              <a:rPr lang="en-US" baseline="0" dirty="0" err="1"/>
              <a:t>trình</a:t>
            </a:r>
            <a:r>
              <a:rPr lang="en-US" baseline="0" dirty="0"/>
              <a:t> </a:t>
            </a:r>
            <a:r>
              <a:rPr lang="en-US" baseline="0" dirty="0" err="1"/>
              <a:t>bày</a:t>
            </a:r>
            <a:r>
              <a:rPr lang="en-US" baseline="0" dirty="0"/>
              <a:t> </a:t>
            </a:r>
            <a:r>
              <a:rPr lang="en-US" baseline="0" dirty="0" err="1"/>
              <a:t>của</a:t>
            </a:r>
            <a:r>
              <a:rPr lang="en-US" baseline="0" dirty="0"/>
              <a:t> </a:t>
            </a:r>
            <a:r>
              <a:rPr lang="en-US" baseline="0" dirty="0" err="1"/>
              <a:t>nhóm</a:t>
            </a:r>
            <a:endParaRPr lang="en-US" dirty="0"/>
          </a:p>
        </p:txBody>
      </p:sp>
      <p:sp>
        <p:nvSpPr>
          <p:cNvPr id="4" name="Slide Number Placeholder 3"/>
          <p:cNvSpPr>
            <a:spLocks noGrp="1"/>
          </p:cNvSpPr>
          <p:nvPr>
            <p:ph type="sldNum" sz="quarter" idx="10"/>
          </p:nvPr>
        </p:nvSpPr>
        <p:spPr/>
        <p:txBody>
          <a:bodyPr/>
          <a:lstStyle/>
          <a:p>
            <a:fld id="{93BCAF05-A7D9-4549-AF97-7F375B3A1B96}" type="slidenum">
              <a:rPr lang="en-US" smtClean="0"/>
              <a:t>13</a:t>
            </a:fld>
            <a:endParaRPr lang="en-US"/>
          </a:p>
        </p:txBody>
      </p:sp>
    </p:spTree>
    <p:extLst>
      <p:ext uri="{BB962C8B-B14F-4D97-AF65-F5344CB8AC3E}">
        <p14:creationId xmlns:p14="http://schemas.microsoft.com/office/powerpoint/2010/main" val="3190387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BCAF05-A7D9-4549-AF97-7F375B3A1B96}" type="slidenum">
              <a:rPr lang="en-US" smtClean="0"/>
              <a:t>15</a:t>
            </a:fld>
            <a:endParaRPr lang="en-US"/>
          </a:p>
        </p:txBody>
      </p:sp>
    </p:spTree>
    <p:extLst>
      <p:ext uri="{BB962C8B-B14F-4D97-AF65-F5344CB8AC3E}">
        <p14:creationId xmlns:p14="http://schemas.microsoft.com/office/powerpoint/2010/main" val="1196444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Các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nhóm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trình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bày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và</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đặt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câu</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hỏi</a:t>
            </a:r>
            <a:r>
              <a:rPr lang="en-US" sz="1200" kern="1200" baseline="0" dirty="0">
                <a:solidFill>
                  <a:schemeClr val="tx1"/>
                </a:solidFill>
                <a:effectLst/>
                <a:latin typeface="+mn-lt"/>
                <a:ea typeface="+mn-ea"/>
                <a:cs typeface="+mn-cs"/>
              </a:rPr>
              <a:t> chia </a:t>
            </a:r>
            <a:r>
              <a:rPr lang="en-US" sz="1200" kern="1200" baseline="0" dirty="0" err="1">
                <a:solidFill>
                  <a:schemeClr val="tx1"/>
                </a:solidFill>
                <a:effectLst/>
                <a:latin typeface="+mn-lt"/>
                <a:ea typeface="+mn-ea"/>
                <a:cs typeface="+mn-cs"/>
              </a:rPr>
              <a:t>sẻ</a:t>
            </a:r>
            <a:endParaRPr lang="en-US" sz="1200" kern="1200" baseline="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GV </a:t>
            </a:r>
            <a:r>
              <a:rPr lang="vi-VN" sz="1200" kern="1200" dirty="0">
                <a:solidFill>
                  <a:schemeClr val="tx1"/>
                </a:solidFill>
                <a:effectLst/>
                <a:latin typeface="+mn-lt"/>
                <a:ea typeface="+mn-ea"/>
                <a:cs typeface="+mn-cs"/>
              </a:rPr>
              <a:t>KL: Mỗi địa phương có nhiều truyền thống khác nhau. Những truyền thống này rất phong phú, tạo nên những nét văn hóa đặc trưng cho địa phương mình, Chúng ta hãy cùng tiếp tục khám phá nhiều hơn và hãy giới thiệu cho bạn bè, người thân ở nơi khác biết về truyền thống của địa phương mình.</a:t>
            </a:r>
            <a:endParaRPr lang="en-US" dirty="0"/>
          </a:p>
        </p:txBody>
      </p:sp>
      <p:sp>
        <p:nvSpPr>
          <p:cNvPr id="4" name="Slide Number Placeholder 3"/>
          <p:cNvSpPr>
            <a:spLocks noGrp="1"/>
          </p:cNvSpPr>
          <p:nvPr>
            <p:ph type="sldNum" sz="quarter" idx="10"/>
          </p:nvPr>
        </p:nvSpPr>
        <p:spPr/>
        <p:txBody>
          <a:bodyPr/>
          <a:lstStyle/>
          <a:p>
            <a:fld id="{93BCAF05-A7D9-4549-AF97-7F375B3A1B96}" type="slidenum">
              <a:rPr lang="en-US" smtClean="0"/>
              <a:t>16</a:t>
            </a:fld>
            <a:endParaRPr lang="en-US"/>
          </a:p>
        </p:txBody>
      </p:sp>
    </p:spTree>
    <p:extLst>
      <p:ext uri="{BB962C8B-B14F-4D97-AF65-F5344CB8AC3E}">
        <p14:creationId xmlns:p14="http://schemas.microsoft.com/office/powerpoint/2010/main" val="231467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431439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D501A6-1820-4978-AE63-5183E1A88D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0F777F0-EEB0-4B14-9D83-F3BD5317953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DFF1D14-EA65-43A1-B0D3-B7E536D62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FF656E-B6EE-4B9E-B2E9-D7BB9A0D943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39194A-F21B-4E85-AA9A-3A449BFF41FD}"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57E5288-0182-4FD6-ACD5-4F899B515C7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EF3AAF6-97B8-4EAE-B125-97781B2BE44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5D81B0-CF25-45B2-8786-D0E026C5CC23}"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4156582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29E73F-0A30-4ED4-91E9-04AB77DBA69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B3155B0-1528-485A-AC60-D975D0979A63}"/>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D2053B1-CAC8-45B3-989A-696170E707E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39194A-F21B-4E85-AA9A-3A449BFF41FD}"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3EEE4B07-8C29-42D5-B52B-D9E76056891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AAE989F-A308-4163-8D42-D1CEBC01E0D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5D81B0-CF25-45B2-8786-D0E026C5CC23}"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1148029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D622841-239A-41FC-8C6E-C90712FC2E1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E413AEF-0F1D-4043-8259-9EB2AD6C043F}"/>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AC1369D-6AC7-42FE-941D-FF5D29A9DD8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39194A-F21B-4E85-AA9A-3A449BFF41FD}"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55C2B62-67B9-4F9C-8D95-79E1EC48C90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22E9B7F-DAEC-423A-8C3F-C7E98AE12A4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5D81B0-CF25-45B2-8786-D0E026C5CC23}"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176828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9E2636-AAA2-41C9-A95A-B1EF6CFAE40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DF31123-432A-411E-95B9-17F630645F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B8B33FA-1FA4-4C78-9427-FE4FFE9B706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A43F71-8ACF-43DA-AEEF-0CB371973AA2}"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BFDB4F0-4E3E-4FC5-88B9-CC18252E37B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0CECFD2-58C8-4906-994F-AF13FA546DA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0B1035-35C2-480A-89CA-AC6D24199C52}"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867023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3879821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7976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5161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7A4726E-2AA3-4AAD-BBD2-E1AF7C059AD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13" t="626" r="-1" b="-1"/>
          <a:stretch/>
        </p:blipFill>
        <p:spPr>
          <a:xfrm>
            <a:off x="0" y="-1"/>
            <a:ext cx="12192000" cy="6073439"/>
          </a:xfrm>
          <a:prstGeom prst="rect">
            <a:avLst/>
          </a:prstGeom>
        </p:spPr>
      </p:pic>
      <p:pic>
        <p:nvPicPr>
          <p:cNvPr id="10" name="图片 9">
            <a:extLst>
              <a:ext uri="{FF2B5EF4-FFF2-40B4-BE49-F238E27FC236}">
                <a16:creationId xmlns:a16="http://schemas.microsoft.com/office/drawing/2014/main" id="{62774BE7-CF08-4B79-A5AE-F5D99F7E61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244555"/>
            <a:ext cx="12192000" cy="1613445"/>
          </a:xfrm>
          <a:prstGeom prst="rect">
            <a:avLst/>
          </a:prstGeom>
        </p:spPr>
      </p:pic>
      <p:pic>
        <p:nvPicPr>
          <p:cNvPr id="16" name="图片 15">
            <a:extLst>
              <a:ext uri="{FF2B5EF4-FFF2-40B4-BE49-F238E27FC236}">
                <a16:creationId xmlns:a16="http://schemas.microsoft.com/office/drawing/2014/main" id="{229D9866-83B4-40A7-AED0-6D72733B58D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86900" y="5164843"/>
            <a:ext cx="2057400" cy="1617286"/>
          </a:xfrm>
          <a:prstGeom prst="rect">
            <a:avLst/>
          </a:prstGeom>
        </p:spPr>
      </p:pic>
      <p:pic>
        <p:nvPicPr>
          <p:cNvPr id="18" name="图片 17">
            <a:extLst>
              <a:ext uri="{FF2B5EF4-FFF2-40B4-BE49-F238E27FC236}">
                <a16:creationId xmlns:a16="http://schemas.microsoft.com/office/drawing/2014/main" id="{C0F4FEB5-63F8-4BDD-8F59-2FDFB94CAB4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7343" t="-4822"/>
          <a:stretch/>
        </p:blipFill>
        <p:spPr>
          <a:xfrm>
            <a:off x="4552950" y="1790700"/>
            <a:ext cx="7639050" cy="3970269"/>
          </a:xfrm>
          <a:prstGeom prst="rect">
            <a:avLst/>
          </a:prstGeom>
        </p:spPr>
      </p:pic>
      <p:pic>
        <p:nvPicPr>
          <p:cNvPr id="19" name="图片 18">
            <a:extLst>
              <a:ext uri="{FF2B5EF4-FFF2-40B4-BE49-F238E27FC236}">
                <a16:creationId xmlns:a16="http://schemas.microsoft.com/office/drawing/2014/main" id="{FE192E71-3EEB-44EF-9F50-4222A734570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74219" b="47581"/>
          <a:stretch/>
        </p:blipFill>
        <p:spPr>
          <a:xfrm>
            <a:off x="0" y="548215"/>
            <a:ext cx="3143250" cy="1985436"/>
          </a:xfrm>
          <a:prstGeom prst="rect">
            <a:avLst/>
          </a:prstGeom>
        </p:spPr>
      </p:pic>
    </p:spTree>
    <p:extLst>
      <p:ext uri="{BB962C8B-B14F-4D97-AF65-F5344CB8AC3E}">
        <p14:creationId xmlns:p14="http://schemas.microsoft.com/office/powerpoint/2010/main" val="3773661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51A07E-82E8-4FC3-A8D8-4A538FC6D79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13" t="626" r="-1" b="-1"/>
          <a:stretch/>
        </p:blipFill>
        <p:spPr>
          <a:xfrm>
            <a:off x="0" y="-1"/>
            <a:ext cx="12192000" cy="6073439"/>
          </a:xfrm>
          <a:prstGeom prst="rect">
            <a:avLst/>
          </a:prstGeom>
        </p:spPr>
      </p:pic>
      <p:pic>
        <p:nvPicPr>
          <p:cNvPr id="9" name="图片 8">
            <a:extLst>
              <a:ext uri="{FF2B5EF4-FFF2-40B4-BE49-F238E27FC236}">
                <a16:creationId xmlns:a16="http://schemas.microsoft.com/office/drawing/2014/main" id="{A9C399CA-8A58-451A-AF05-3CC96FEF85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50326"/>
            <a:ext cx="12192000" cy="1207674"/>
          </a:xfrm>
          <a:prstGeom prst="rect">
            <a:avLst/>
          </a:prstGeom>
        </p:spPr>
      </p:pic>
      <p:pic>
        <p:nvPicPr>
          <p:cNvPr id="10" name="图片 9">
            <a:extLst>
              <a:ext uri="{FF2B5EF4-FFF2-40B4-BE49-F238E27FC236}">
                <a16:creationId xmlns:a16="http://schemas.microsoft.com/office/drawing/2014/main" id="{FF695BC6-5563-4512-A9A2-DB51E7CE046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7343" t="-4822"/>
          <a:stretch/>
        </p:blipFill>
        <p:spPr>
          <a:xfrm>
            <a:off x="4552950" y="2533651"/>
            <a:ext cx="7639050" cy="3970269"/>
          </a:xfrm>
          <a:prstGeom prst="rect">
            <a:avLst/>
          </a:prstGeom>
        </p:spPr>
      </p:pic>
      <p:pic>
        <p:nvPicPr>
          <p:cNvPr id="11" name="图片 10">
            <a:extLst>
              <a:ext uri="{FF2B5EF4-FFF2-40B4-BE49-F238E27FC236}">
                <a16:creationId xmlns:a16="http://schemas.microsoft.com/office/drawing/2014/main" id="{16000252-F0F3-4D3D-A3EC-9DE442ADCDD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74219" b="47581"/>
          <a:stretch/>
        </p:blipFill>
        <p:spPr>
          <a:xfrm>
            <a:off x="0" y="548215"/>
            <a:ext cx="3143250" cy="1985436"/>
          </a:xfrm>
          <a:prstGeom prst="rect">
            <a:avLst/>
          </a:prstGeom>
        </p:spPr>
      </p:pic>
    </p:spTree>
    <p:extLst>
      <p:ext uri="{BB962C8B-B14F-4D97-AF65-F5344CB8AC3E}">
        <p14:creationId xmlns:p14="http://schemas.microsoft.com/office/powerpoint/2010/main" val="638704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1ACB433-7141-48FE-9BCF-9E5A7924CB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13" t="626" r="-1" b="-1"/>
          <a:stretch/>
        </p:blipFill>
        <p:spPr>
          <a:xfrm>
            <a:off x="0" y="-1"/>
            <a:ext cx="12192000" cy="6073439"/>
          </a:xfrm>
          <a:prstGeom prst="rect">
            <a:avLst/>
          </a:prstGeom>
        </p:spPr>
      </p:pic>
    </p:spTree>
    <p:extLst>
      <p:ext uri="{BB962C8B-B14F-4D97-AF65-F5344CB8AC3E}">
        <p14:creationId xmlns:p14="http://schemas.microsoft.com/office/powerpoint/2010/main" val="1594990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3F6583-464F-4A00-9A25-7CBC31CF822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0A44257-A15D-438C-BA2C-AE1108EB6D76}"/>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1205022-8691-4865-9A21-79A468B3C21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3AC6453-A603-4BFF-AB6A-C44E1D6DB60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39194A-F21B-4E85-AA9A-3A449BFF41FD}"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7A0F9D3D-DEBF-41DB-98D1-5C02407525D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1B36BE30-1885-477F-8162-85CB40C4404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5D81B0-CF25-45B2-8786-D0E026C5CC23}"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3515503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B20A07-33FB-420E-B475-A8CD72928B29}"/>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17D2C95-A712-4CED-8B5D-63693FECCE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1811BCC-D02E-4635-8343-F0D03EC8CFBE}"/>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1271899-607A-4442-8A2C-D5AA990D18F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6653792-EA2F-4BED-93A1-934569FC502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7445A83-6BF5-4BF9-9860-D862AFFB116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39194A-F21B-4E85-AA9A-3A449BFF41FD}"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734DADFE-67C9-4725-990A-896892AC0E1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9EEED3C8-D3D8-4387-9292-09062E27A44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5D81B0-CF25-45B2-8786-D0E026C5CC23}"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945771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863B1E-22E7-4861-9F06-93599E96C94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C5EA177-2E6F-4DA0-B597-1632CA5F28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39194A-F21B-4E85-AA9A-3A449BFF41FD}"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6F1036BB-A126-418D-B0CE-E1156CA015C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C27812CB-11E3-4C17-92F2-E7DE901D831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5D81B0-CF25-45B2-8786-D0E026C5CC23}"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3937383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3D448BC-E36D-41F1-97EC-66FBCF0BC2E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39194A-F21B-4E85-AA9A-3A449BFF41FD}"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1F578288-0E6C-4C47-A50F-940105C9212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ECA5E5D9-E04B-4540-8BA4-FA30A02ED8E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5D81B0-CF25-45B2-8786-D0E026C5CC23}"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1140078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75586D-413F-4F53-AC07-C4EFA1DCC44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073E629-4FB1-431B-90B6-E75C87C4FA1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1D85BD7-14A6-4BAF-91DB-0C606C8DC8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35F612D-EF1D-447F-AD81-34D357BEA10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39194A-F21B-4E85-AA9A-3A449BFF41FD}"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9938814-2FAE-4192-9DB3-212C0BACBC4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CA44DC10-49C9-45FC-A824-398EEC06E65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5D81B0-CF25-45B2-8786-D0E026C5CC23}"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2069757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image" Target="../media/image3.jpeg"/><Relationship Id="rId2" Type="http://schemas.openxmlformats.org/officeDocument/2006/relationships/slideLayout" Target="../slideLayouts/slideLayout3.xml"/><Relationship Id="rId16"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370"/>
            <a:ext cx="12204536" cy="6858000"/>
          </a:xfrm>
          <a:prstGeom prst="rect">
            <a:avLst/>
          </a:prstGeom>
        </p:spPr>
      </p:pic>
      <p:sp>
        <p:nvSpPr>
          <p:cNvPr id="11" name="矩形: 圆角 42">
            <a:extLst>
              <a:ext uri="{FF2B5EF4-FFF2-40B4-BE49-F238E27FC236}">
                <a16:creationId xmlns:a16="http://schemas.microsoft.com/office/drawing/2014/main" id="{2F4510A4-EE6C-FA1C-0118-9DD6409015F8}"/>
              </a:ext>
            </a:extLst>
          </p:cNvPr>
          <p:cNvSpPr/>
          <p:nvPr userDrawn="1"/>
        </p:nvSpPr>
        <p:spPr>
          <a:xfrm>
            <a:off x="566057" y="482406"/>
            <a:ext cx="11202929" cy="5889365"/>
          </a:xfrm>
          <a:prstGeom prst="roundRect">
            <a:avLst>
              <a:gd name="adj" fmla="val 10103"/>
            </a:avLst>
          </a:prstGeom>
          <a:solidFill>
            <a:schemeClr val="bg1"/>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panose="020B0500000000000000" pitchFamily="34" charset="-122"/>
              <a:ea typeface="思源黑体 CN" panose="020B0500000000000000" pitchFamily="34" charset="-122"/>
              <a:cs typeface="+mn-cs"/>
              <a:sym typeface="思源黑体 CN" panose="020B0500000000000000" pitchFamily="34" charset="-122"/>
            </a:endParaRPr>
          </a:p>
        </p:txBody>
      </p:sp>
      <p:pic>
        <p:nvPicPr>
          <p:cNvPr id="2" name="Picture 1"/>
          <p:cNvPicPr>
            <a:picLocks noChangeAspect="1"/>
          </p:cNvPicPr>
          <p:nvPr userDrawn="1"/>
        </p:nvPicPr>
        <p:blipFill>
          <a:blip r:embed="rId4"/>
          <a:stretch>
            <a:fillRect/>
          </a:stretch>
        </p:blipFill>
        <p:spPr>
          <a:xfrm>
            <a:off x="-2832270" y="-777693"/>
            <a:ext cx="15631499" cy="10455546"/>
          </a:xfrm>
          <a:prstGeom prst="rect">
            <a:avLst/>
          </a:prstGeom>
        </p:spPr>
      </p:pic>
    </p:spTree>
    <p:extLst>
      <p:ext uri="{BB962C8B-B14F-4D97-AF65-F5344CB8AC3E}">
        <p14:creationId xmlns:p14="http://schemas.microsoft.com/office/powerpoint/2010/main" val="3000128707"/>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C3AAAF-1717-4903-B451-24131672EE8F}"/>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l="313" t="626" r="-1" b="-1"/>
          <a:stretch/>
        </p:blipFill>
        <p:spPr>
          <a:xfrm>
            <a:off x="0" y="-1"/>
            <a:ext cx="12192000" cy="6073439"/>
          </a:xfrm>
          <a:prstGeom prst="rect">
            <a:avLst/>
          </a:prstGeom>
        </p:spPr>
      </p:pic>
      <p:pic>
        <p:nvPicPr>
          <p:cNvPr id="2" name="Picture 1"/>
          <p:cNvPicPr>
            <a:picLocks noChangeAspect="1"/>
          </p:cNvPicPr>
          <p:nvPr userDrawn="1"/>
        </p:nvPicPr>
        <p:blipFill>
          <a:blip r:embed="rId18"/>
          <a:stretch>
            <a:fillRect/>
          </a:stretch>
        </p:blipFill>
        <p:spPr>
          <a:xfrm>
            <a:off x="-2984670" y="-747213"/>
            <a:ext cx="15631499" cy="10455546"/>
          </a:xfrm>
          <a:prstGeom prst="rect">
            <a:avLst/>
          </a:prstGeom>
        </p:spPr>
      </p:pic>
    </p:spTree>
    <p:extLst>
      <p:ext uri="{BB962C8B-B14F-4D97-AF65-F5344CB8AC3E}">
        <p14:creationId xmlns:p14="http://schemas.microsoft.com/office/powerpoint/2010/main" val="317143571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20675397">
            <a:off x="497265" y="2191961"/>
            <a:ext cx="7326940" cy="2435766"/>
          </a:xfrm>
          <a:prstGeom prst="rect">
            <a:avLst/>
          </a:prstGeom>
        </p:spPr>
      </p:pic>
      <p:pic>
        <p:nvPicPr>
          <p:cNvPr id="12" name="Picture 11"/>
          <p:cNvPicPr>
            <a:picLocks noChangeAspect="1"/>
          </p:cNvPicPr>
          <p:nvPr/>
        </p:nvPicPr>
        <p:blipFill>
          <a:blip r:embed="rId4"/>
          <a:stretch>
            <a:fillRect/>
          </a:stretch>
        </p:blipFill>
        <p:spPr>
          <a:xfrm>
            <a:off x="3160055" y="3409844"/>
            <a:ext cx="8546170" cy="2752831"/>
          </a:xfrm>
          <a:prstGeom prst="rect">
            <a:avLst/>
          </a:prstGeom>
        </p:spPr>
      </p:pic>
    </p:spTree>
    <p:extLst>
      <p:ext uri="{BB962C8B-B14F-4D97-AF65-F5344CB8AC3E}">
        <p14:creationId xmlns:p14="http://schemas.microsoft.com/office/powerpoint/2010/main" val="3476174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par>
                          <p:cTn id="17" fill="hold">
                            <p:stCondLst>
                              <p:cond delay="1000"/>
                            </p:stCondLst>
                            <p:childTnLst>
                              <p:par>
                                <p:cTn id="18" presetID="26" presetClass="emph" presetSubtype="0" fill="hold" nodeType="afterEffect">
                                  <p:stCondLst>
                                    <p:cond delay="0"/>
                                  </p:stCondLst>
                                  <p:childTnLst>
                                    <p:animEffect transition="out" filter="fade">
                                      <p:cBhvr>
                                        <p:cTn id="19" dur="500" tmFilter="0, 0; .2, .5; .8, .5; 1, 0"/>
                                        <p:tgtEl>
                                          <p:spTgt spid="4"/>
                                        </p:tgtEl>
                                      </p:cBhvr>
                                    </p:animEffect>
                                    <p:animScale>
                                      <p:cBhvr>
                                        <p:cTn id="20" dur="250" autoRev="1" fill="hold"/>
                                        <p:tgtEl>
                                          <p:spTgt spid="4"/>
                                        </p:tgtEl>
                                      </p:cBhvr>
                                      <p:by x="105000" y="105000"/>
                                    </p:animScale>
                                  </p:childTnLst>
                                </p:cTn>
                              </p:par>
                              <p:par>
                                <p:cTn id="21" presetID="26" presetClass="emph" presetSubtype="0" fill="hold" nodeType="withEffect">
                                  <p:stCondLst>
                                    <p:cond delay="0"/>
                                  </p:stCondLst>
                                  <p:childTnLst>
                                    <p:animEffect transition="out" filter="fade">
                                      <p:cBhvr>
                                        <p:cTn id="22" dur="500" tmFilter="0, 0; .2, .5; .8, .5; 1, 0"/>
                                        <p:tgtEl>
                                          <p:spTgt spid="12"/>
                                        </p:tgtEl>
                                      </p:cBhvr>
                                    </p:animEffect>
                                    <p:animScale>
                                      <p:cBhvr>
                                        <p:cTn id="23"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E3474700-6F71-40B0-B065-CD6064A8E0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609397" y="3386455"/>
            <a:ext cx="5116830" cy="3256898"/>
          </a:xfrm>
          <a:prstGeom prst="rect">
            <a:avLst/>
          </a:prstGeom>
        </p:spPr>
      </p:pic>
      <p:pic>
        <p:nvPicPr>
          <p:cNvPr id="2" name="Picture 1"/>
          <p:cNvPicPr>
            <a:picLocks noChangeAspect="1"/>
          </p:cNvPicPr>
          <p:nvPr/>
        </p:nvPicPr>
        <p:blipFill>
          <a:blip r:embed="rId3"/>
          <a:stretch>
            <a:fillRect/>
          </a:stretch>
        </p:blipFill>
        <p:spPr>
          <a:xfrm>
            <a:off x="0" y="920331"/>
            <a:ext cx="9711357" cy="3798137"/>
          </a:xfrm>
          <a:prstGeom prst="rect">
            <a:avLst/>
          </a:prstGeom>
        </p:spPr>
      </p:pic>
    </p:spTree>
    <p:extLst>
      <p:ext uri="{BB962C8B-B14F-4D97-AF65-F5344CB8AC3E}">
        <p14:creationId xmlns:p14="http://schemas.microsoft.com/office/powerpoint/2010/main" val="2378071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06680" y="2407920"/>
            <a:ext cx="11998005" cy="4450080"/>
          </a:xfrm>
          <a:prstGeom prst="rect">
            <a:avLst/>
          </a:prstGeom>
        </p:spPr>
      </p:pic>
      <p:sp>
        <p:nvSpPr>
          <p:cNvPr id="8" name="Rectangle 7"/>
          <p:cNvSpPr/>
          <p:nvPr/>
        </p:nvSpPr>
        <p:spPr>
          <a:xfrm>
            <a:off x="644205" y="429764"/>
            <a:ext cx="11780520" cy="1865126"/>
          </a:xfrm>
          <a:prstGeom prst="rect">
            <a:avLst/>
          </a:prstGeom>
        </p:spPr>
        <p:txBody>
          <a:bodyPr wrap="square">
            <a:spAutoFit/>
          </a:bodyPr>
          <a:lstStyle/>
          <a:p>
            <a:pPr marL="457200" indent="-457200">
              <a:lnSpc>
                <a:spcPct val="120000"/>
              </a:lnSpc>
              <a:buFontTx/>
              <a:buChar char="-"/>
            </a:pPr>
            <a:r>
              <a:rPr lang="vi-VN" sz="32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Thực hiện kế hoạch của tổ hoặc nhóm: Nhờ người thân hỗ trợ </a:t>
            </a:r>
            <a:endParaRPr lang="en-US" sz="32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20000"/>
              </a:lnSpc>
            </a:pPr>
            <a:r>
              <a:rPr lang="vi-VN" sz="32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tìm hiểu về truyền thống của địa phương mà em đã lựa chọn.</a:t>
            </a:r>
            <a:endParaRPr lang="en-US" sz="32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20000"/>
              </a:lnSpc>
            </a:pPr>
            <a:r>
              <a:rPr lang="vi-VN" sz="32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Chuẩn bị nội dung: đạo cụ cho việc trình bày thu hoạch.</a:t>
            </a:r>
            <a:endParaRPr lang="en-US" sz="32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397729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95025" y="-297"/>
            <a:ext cx="12382049" cy="6858594"/>
          </a:xfrm>
          <a:prstGeom prst="rect">
            <a:avLst/>
          </a:prstGeom>
        </p:spPr>
      </p:pic>
      <p:sp>
        <p:nvSpPr>
          <p:cNvPr id="7" name="Rectangle 6"/>
          <p:cNvSpPr/>
          <p:nvPr/>
        </p:nvSpPr>
        <p:spPr>
          <a:xfrm>
            <a:off x="819151" y="802125"/>
            <a:ext cx="10553699" cy="2748795"/>
          </a:xfrm>
          <a:prstGeom prst="rect">
            <a:avLst/>
          </a:prstGeom>
          <a:solidFill>
            <a:srgbClr val="19A67A"/>
          </a:solidFill>
          <a:ln>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rotWithShape="1">
          <a:blip r:embed="rId3"/>
          <a:srcRect b="27031"/>
          <a:stretch/>
        </p:blipFill>
        <p:spPr>
          <a:xfrm>
            <a:off x="819149" y="847233"/>
            <a:ext cx="10553699" cy="2904917"/>
          </a:xfrm>
          <a:prstGeom prst="rect">
            <a:avLst/>
          </a:prstGeom>
        </p:spPr>
      </p:pic>
    </p:spTree>
    <p:extLst>
      <p:ext uri="{BB962C8B-B14F-4D97-AF65-F5344CB8AC3E}">
        <p14:creationId xmlns:p14="http://schemas.microsoft.com/office/powerpoint/2010/main" val="521464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8600" y="2301240"/>
            <a:ext cx="11856719" cy="4084320"/>
          </a:xfrm>
          <a:prstGeom prst="rect">
            <a:avLst/>
          </a:prstGeom>
        </p:spPr>
      </p:pic>
      <p:sp>
        <p:nvSpPr>
          <p:cNvPr id="8" name="文本框 11">
            <a:extLst>
              <a:ext uri="{FF2B5EF4-FFF2-40B4-BE49-F238E27FC236}">
                <a16:creationId xmlns:a16="http://schemas.microsoft.com/office/drawing/2014/main" id="{A1137F50-17D8-4C0B-ADEE-3E598725F69B}"/>
              </a:ext>
            </a:extLst>
          </p:cNvPr>
          <p:cNvSpPr txBox="1"/>
          <p:nvPr/>
        </p:nvSpPr>
        <p:spPr>
          <a:xfrm>
            <a:off x="448372" y="606873"/>
            <a:ext cx="11417173" cy="1446550"/>
          </a:xfrm>
          <a:prstGeom prst="rect">
            <a:avLst/>
          </a:prstGeom>
          <a:solidFill>
            <a:srgbClr val="8BDED6"/>
          </a:solidFill>
          <a:ln w="19050">
            <a:solidFill>
              <a:schemeClr val="accent1"/>
            </a:solidFill>
            <a:prstDash val="dash"/>
          </a:ln>
        </p:spPr>
        <p:txBody>
          <a:bodyPr wrap="square">
            <a:spAutoFit/>
          </a:bodyPr>
          <a:lstStyle/>
          <a:p>
            <a:pPr lvl="0" algn="ctr"/>
            <a:r>
              <a:rPr lang="en-US" sz="4400" b="1" dirty="0" err="1">
                <a:solidFill>
                  <a:srgbClr val="E25C1D"/>
                </a:solidFill>
                <a:latin typeface="Calibri" panose="020F0502020204030204" pitchFamily="34" charset="0"/>
                <a:cs typeface="Calibri" panose="020F0502020204030204" pitchFamily="34" charset="0"/>
              </a:rPr>
              <a:t>Chuẩn</a:t>
            </a:r>
            <a:r>
              <a:rPr lang="en-US" sz="4400" b="1" dirty="0">
                <a:solidFill>
                  <a:srgbClr val="E25C1D"/>
                </a:solidFill>
                <a:latin typeface="Calibri" panose="020F0502020204030204" pitchFamily="34" charset="0"/>
                <a:cs typeface="Calibri" panose="020F0502020204030204" pitchFamily="34" charset="0"/>
              </a:rPr>
              <a:t> </a:t>
            </a:r>
            <a:r>
              <a:rPr lang="en-US" sz="4400" b="1" dirty="0" err="1">
                <a:solidFill>
                  <a:srgbClr val="E25C1D"/>
                </a:solidFill>
                <a:latin typeface="Calibri" panose="020F0502020204030204" pitchFamily="34" charset="0"/>
                <a:cs typeface="Calibri" panose="020F0502020204030204" pitchFamily="34" charset="0"/>
              </a:rPr>
              <a:t>bị</a:t>
            </a:r>
            <a:r>
              <a:rPr lang="en-US" sz="4400" b="1" dirty="0">
                <a:solidFill>
                  <a:srgbClr val="E25C1D"/>
                </a:solidFill>
                <a:latin typeface="Calibri" panose="020F0502020204030204" pitchFamily="34" charset="0"/>
                <a:cs typeface="Calibri" panose="020F0502020204030204" pitchFamily="34" charset="0"/>
              </a:rPr>
              <a:t> </a:t>
            </a:r>
            <a:r>
              <a:rPr lang="en-US" sz="4400" b="1" dirty="0" err="1">
                <a:solidFill>
                  <a:srgbClr val="E25C1D"/>
                </a:solidFill>
                <a:latin typeface="Calibri" panose="020F0502020204030204" pitchFamily="34" charset="0"/>
                <a:cs typeface="Calibri" panose="020F0502020204030204" pitchFamily="34" charset="0"/>
              </a:rPr>
              <a:t>cho</a:t>
            </a:r>
            <a:r>
              <a:rPr lang="en-US" sz="4400" b="1" dirty="0">
                <a:solidFill>
                  <a:srgbClr val="E25C1D"/>
                </a:solidFill>
                <a:latin typeface="Calibri" panose="020F0502020204030204" pitchFamily="34" charset="0"/>
                <a:cs typeface="Calibri" panose="020F0502020204030204" pitchFamily="34" charset="0"/>
              </a:rPr>
              <a:t> </a:t>
            </a:r>
            <a:r>
              <a:rPr lang="en-US" sz="4400" b="1" dirty="0" err="1">
                <a:solidFill>
                  <a:srgbClr val="E25C1D"/>
                </a:solidFill>
                <a:latin typeface="Calibri" panose="020F0502020204030204" pitchFamily="34" charset="0"/>
                <a:cs typeface="Calibri" panose="020F0502020204030204" pitchFamily="34" charset="0"/>
              </a:rPr>
              <a:t>việc</a:t>
            </a:r>
            <a:r>
              <a:rPr lang="en-US" sz="4400" b="1" dirty="0">
                <a:solidFill>
                  <a:srgbClr val="E25C1D"/>
                </a:solidFill>
                <a:latin typeface="Calibri" panose="020F0502020204030204" pitchFamily="34" charset="0"/>
                <a:cs typeface="Calibri" panose="020F0502020204030204" pitchFamily="34" charset="0"/>
              </a:rPr>
              <a:t> </a:t>
            </a:r>
            <a:r>
              <a:rPr lang="en-US" sz="4400" b="1" dirty="0" err="1">
                <a:solidFill>
                  <a:srgbClr val="E25C1D"/>
                </a:solidFill>
                <a:latin typeface="Calibri" panose="020F0502020204030204" pitchFamily="34" charset="0"/>
                <a:cs typeface="Calibri" panose="020F0502020204030204" pitchFamily="34" charset="0"/>
              </a:rPr>
              <a:t>trình</a:t>
            </a:r>
            <a:r>
              <a:rPr lang="en-US" sz="4400" b="1" dirty="0">
                <a:solidFill>
                  <a:srgbClr val="E25C1D"/>
                </a:solidFill>
                <a:latin typeface="Calibri" panose="020F0502020204030204" pitchFamily="34" charset="0"/>
                <a:cs typeface="Calibri" panose="020F0502020204030204" pitchFamily="34" charset="0"/>
              </a:rPr>
              <a:t> </a:t>
            </a:r>
            <a:r>
              <a:rPr lang="en-US" sz="4400" b="1" dirty="0" err="1">
                <a:solidFill>
                  <a:srgbClr val="E25C1D"/>
                </a:solidFill>
                <a:latin typeface="Calibri" panose="020F0502020204030204" pitchFamily="34" charset="0"/>
                <a:cs typeface="Calibri" panose="020F0502020204030204" pitchFamily="34" charset="0"/>
              </a:rPr>
              <a:t>bày</a:t>
            </a:r>
            <a:r>
              <a:rPr lang="en-US" sz="4400" b="1" dirty="0">
                <a:solidFill>
                  <a:srgbClr val="E25C1D"/>
                </a:solidFill>
                <a:latin typeface="Calibri" panose="020F0502020204030204" pitchFamily="34" charset="0"/>
                <a:cs typeface="Calibri" panose="020F0502020204030204" pitchFamily="34" charset="0"/>
              </a:rPr>
              <a:t> </a:t>
            </a:r>
            <a:r>
              <a:rPr lang="en-US" sz="4400" b="1" dirty="0" err="1">
                <a:solidFill>
                  <a:srgbClr val="E25C1D"/>
                </a:solidFill>
                <a:latin typeface="Calibri" panose="020F0502020204030204" pitchFamily="34" charset="0"/>
                <a:cs typeface="Calibri" panose="020F0502020204030204" pitchFamily="34" charset="0"/>
              </a:rPr>
              <a:t>những</a:t>
            </a:r>
            <a:r>
              <a:rPr lang="en-US" sz="4400" b="1" dirty="0">
                <a:solidFill>
                  <a:srgbClr val="E25C1D"/>
                </a:solidFill>
                <a:latin typeface="Calibri" panose="020F0502020204030204" pitchFamily="34" charset="0"/>
                <a:cs typeface="Calibri" panose="020F0502020204030204" pitchFamily="34" charset="0"/>
              </a:rPr>
              <a:t> </a:t>
            </a:r>
            <a:r>
              <a:rPr lang="en-US" sz="4400" b="1" dirty="0" err="1">
                <a:solidFill>
                  <a:srgbClr val="E25C1D"/>
                </a:solidFill>
                <a:latin typeface="Calibri" panose="020F0502020204030204" pitchFamily="34" charset="0"/>
                <a:cs typeface="Calibri" panose="020F0502020204030204" pitchFamily="34" charset="0"/>
              </a:rPr>
              <a:t>thu</a:t>
            </a:r>
            <a:r>
              <a:rPr lang="en-US" sz="4400" b="1" dirty="0">
                <a:solidFill>
                  <a:srgbClr val="E25C1D"/>
                </a:solidFill>
                <a:latin typeface="Calibri" panose="020F0502020204030204" pitchFamily="34" charset="0"/>
                <a:cs typeface="Calibri" panose="020F0502020204030204" pitchFamily="34" charset="0"/>
              </a:rPr>
              <a:t> </a:t>
            </a:r>
            <a:r>
              <a:rPr lang="en-US" sz="4400" b="1" dirty="0" err="1">
                <a:solidFill>
                  <a:srgbClr val="E25C1D"/>
                </a:solidFill>
                <a:latin typeface="Calibri" panose="020F0502020204030204" pitchFamily="34" charset="0"/>
                <a:cs typeface="Calibri" panose="020F0502020204030204" pitchFamily="34" charset="0"/>
              </a:rPr>
              <a:t>hoạch</a:t>
            </a:r>
            <a:r>
              <a:rPr lang="en-US" sz="4400" b="1" dirty="0">
                <a:solidFill>
                  <a:srgbClr val="E25C1D"/>
                </a:solidFill>
                <a:latin typeface="Calibri" panose="020F0502020204030204" pitchFamily="34" charset="0"/>
                <a:cs typeface="Calibri" panose="020F0502020204030204" pitchFamily="34" charset="0"/>
              </a:rPr>
              <a:t> </a:t>
            </a:r>
            <a:r>
              <a:rPr lang="en-US" sz="4400" b="1" dirty="0" err="1">
                <a:solidFill>
                  <a:srgbClr val="E25C1D"/>
                </a:solidFill>
                <a:latin typeface="Calibri" panose="020F0502020204030204" pitchFamily="34" charset="0"/>
                <a:cs typeface="Calibri" panose="020F0502020204030204" pitchFamily="34" charset="0"/>
              </a:rPr>
              <a:t>về</a:t>
            </a:r>
            <a:r>
              <a:rPr lang="en-US" sz="4400" b="1" dirty="0">
                <a:solidFill>
                  <a:srgbClr val="E25C1D"/>
                </a:solidFill>
                <a:latin typeface="Calibri" panose="020F0502020204030204" pitchFamily="34" charset="0"/>
                <a:cs typeface="Calibri" panose="020F0502020204030204" pitchFamily="34" charset="0"/>
              </a:rPr>
              <a:t> </a:t>
            </a:r>
            <a:r>
              <a:rPr lang="en-US" sz="4400" b="1" dirty="0" err="1">
                <a:solidFill>
                  <a:srgbClr val="E25C1D"/>
                </a:solidFill>
                <a:latin typeface="Calibri" panose="020F0502020204030204" pitchFamily="34" charset="0"/>
                <a:cs typeface="Calibri" panose="020F0502020204030204" pitchFamily="34" charset="0"/>
              </a:rPr>
              <a:t>truyền</a:t>
            </a:r>
            <a:r>
              <a:rPr lang="en-US" sz="4400" b="1" dirty="0">
                <a:solidFill>
                  <a:srgbClr val="E25C1D"/>
                </a:solidFill>
                <a:latin typeface="Calibri" panose="020F0502020204030204" pitchFamily="34" charset="0"/>
                <a:cs typeface="Calibri" panose="020F0502020204030204" pitchFamily="34" charset="0"/>
              </a:rPr>
              <a:t> </a:t>
            </a:r>
            <a:r>
              <a:rPr lang="en-US" sz="4400" b="1" dirty="0" err="1">
                <a:solidFill>
                  <a:srgbClr val="E25C1D"/>
                </a:solidFill>
                <a:latin typeface="Calibri" panose="020F0502020204030204" pitchFamily="34" charset="0"/>
                <a:cs typeface="Calibri" panose="020F0502020204030204" pitchFamily="34" charset="0"/>
              </a:rPr>
              <a:t>thống</a:t>
            </a:r>
            <a:r>
              <a:rPr lang="en-US" sz="4400" b="1" dirty="0">
                <a:solidFill>
                  <a:srgbClr val="E25C1D"/>
                </a:solidFill>
                <a:latin typeface="Calibri" panose="020F0502020204030204" pitchFamily="34" charset="0"/>
                <a:cs typeface="Calibri" panose="020F0502020204030204" pitchFamily="34" charset="0"/>
              </a:rPr>
              <a:t> </a:t>
            </a:r>
            <a:r>
              <a:rPr lang="en-US" sz="4400" b="1" dirty="0" err="1">
                <a:solidFill>
                  <a:srgbClr val="E25C1D"/>
                </a:solidFill>
                <a:latin typeface="Calibri" panose="020F0502020204030204" pitchFamily="34" charset="0"/>
                <a:cs typeface="Calibri" panose="020F0502020204030204" pitchFamily="34" charset="0"/>
              </a:rPr>
              <a:t>quê</a:t>
            </a:r>
            <a:r>
              <a:rPr lang="en-US" sz="4400" b="1" dirty="0">
                <a:solidFill>
                  <a:srgbClr val="E25C1D"/>
                </a:solidFill>
                <a:latin typeface="Calibri" panose="020F0502020204030204" pitchFamily="34" charset="0"/>
                <a:cs typeface="Calibri" panose="020F0502020204030204" pitchFamily="34" charset="0"/>
              </a:rPr>
              <a:t> </a:t>
            </a:r>
            <a:r>
              <a:rPr lang="en-US" sz="4400" b="1" dirty="0" err="1">
                <a:solidFill>
                  <a:srgbClr val="E25C1D"/>
                </a:solidFill>
                <a:latin typeface="Calibri" panose="020F0502020204030204" pitchFamily="34" charset="0"/>
                <a:cs typeface="Calibri" panose="020F0502020204030204" pitchFamily="34" charset="0"/>
              </a:rPr>
              <a:t>hương</a:t>
            </a:r>
            <a:endParaRPr lang="en-US" sz="4400" b="1" dirty="0">
              <a:solidFill>
                <a:srgbClr val="E25C1D"/>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40171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E3474700-6F71-40B0-B065-CD6064A8E0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609397" y="3386455"/>
            <a:ext cx="5116830" cy="3256898"/>
          </a:xfrm>
          <a:prstGeom prst="rect">
            <a:avLst/>
          </a:prstGeom>
        </p:spPr>
      </p:pic>
      <p:pic>
        <p:nvPicPr>
          <p:cNvPr id="2" name="Picture 1"/>
          <p:cNvPicPr>
            <a:picLocks noChangeAspect="1"/>
          </p:cNvPicPr>
          <p:nvPr/>
        </p:nvPicPr>
        <p:blipFill>
          <a:blip r:embed="rId3"/>
          <a:stretch>
            <a:fillRect/>
          </a:stretch>
        </p:blipFill>
        <p:spPr>
          <a:xfrm>
            <a:off x="301191" y="1130583"/>
            <a:ext cx="9330489" cy="3756830"/>
          </a:xfrm>
          <a:prstGeom prst="rect">
            <a:avLst/>
          </a:prstGeom>
        </p:spPr>
      </p:pic>
    </p:spTree>
    <p:extLst>
      <p:ext uri="{BB962C8B-B14F-4D97-AF65-F5344CB8AC3E}">
        <p14:creationId xmlns:p14="http://schemas.microsoft.com/office/powerpoint/2010/main" val="261427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937055" y="0"/>
            <a:ext cx="8254945" cy="6979920"/>
          </a:xfrm>
          <a:prstGeom prst="rect">
            <a:avLst/>
          </a:prstGeom>
        </p:spPr>
      </p:pic>
      <p:sp>
        <p:nvSpPr>
          <p:cNvPr id="6" name="文本框 11">
            <a:extLst>
              <a:ext uri="{FF2B5EF4-FFF2-40B4-BE49-F238E27FC236}">
                <a16:creationId xmlns:a16="http://schemas.microsoft.com/office/drawing/2014/main" id="{A1137F50-17D8-4C0B-ADEE-3E598725F69B}"/>
              </a:ext>
            </a:extLst>
          </p:cNvPr>
          <p:cNvSpPr txBox="1"/>
          <p:nvPr/>
        </p:nvSpPr>
        <p:spPr>
          <a:xfrm>
            <a:off x="89027" y="1277433"/>
            <a:ext cx="3848028" cy="3477875"/>
          </a:xfrm>
          <a:prstGeom prst="rect">
            <a:avLst/>
          </a:prstGeom>
          <a:solidFill>
            <a:srgbClr val="8BDED6"/>
          </a:solidFill>
          <a:ln w="19050">
            <a:solidFill>
              <a:schemeClr val="accent1"/>
            </a:solidFill>
            <a:prstDash val="dash"/>
          </a:ln>
        </p:spPr>
        <p:txBody>
          <a:bodyPr wrap="square">
            <a:spAutoFit/>
          </a:bodyPr>
          <a:lstStyle/>
          <a:p>
            <a:pPr lvl="0" algn="ctr"/>
            <a:r>
              <a:rPr lang="en-US" sz="4400" b="1" dirty="0" err="1">
                <a:solidFill>
                  <a:srgbClr val="E25C1D"/>
                </a:solidFill>
                <a:latin typeface="Calibri" panose="020F0502020204030204" pitchFamily="34" charset="0"/>
                <a:cs typeface="Calibri" panose="020F0502020204030204" pitchFamily="34" charset="0"/>
              </a:rPr>
              <a:t>Trình</a:t>
            </a:r>
            <a:r>
              <a:rPr lang="en-US" sz="4400" b="1" dirty="0">
                <a:solidFill>
                  <a:srgbClr val="E25C1D"/>
                </a:solidFill>
                <a:latin typeface="Calibri" panose="020F0502020204030204" pitchFamily="34" charset="0"/>
                <a:cs typeface="Calibri" panose="020F0502020204030204" pitchFamily="34" charset="0"/>
              </a:rPr>
              <a:t> </a:t>
            </a:r>
            <a:r>
              <a:rPr lang="en-US" sz="4400" b="1" dirty="0" err="1">
                <a:solidFill>
                  <a:srgbClr val="E25C1D"/>
                </a:solidFill>
                <a:latin typeface="Calibri" panose="020F0502020204030204" pitchFamily="34" charset="0"/>
                <a:cs typeface="Calibri" panose="020F0502020204030204" pitchFamily="34" charset="0"/>
              </a:rPr>
              <a:t>bày</a:t>
            </a:r>
            <a:r>
              <a:rPr lang="en-US" sz="4400" b="1" dirty="0">
                <a:solidFill>
                  <a:srgbClr val="E25C1D"/>
                </a:solidFill>
                <a:latin typeface="Calibri" panose="020F0502020204030204" pitchFamily="34" charset="0"/>
                <a:cs typeface="Calibri" panose="020F0502020204030204" pitchFamily="34" charset="0"/>
              </a:rPr>
              <a:t> </a:t>
            </a:r>
            <a:r>
              <a:rPr lang="en-US" sz="4400" b="1" dirty="0" err="1">
                <a:solidFill>
                  <a:srgbClr val="E25C1D"/>
                </a:solidFill>
                <a:latin typeface="Calibri" panose="020F0502020204030204" pitchFamily="34" charset="0"/>
                <a:cs typeface="Calibri" panose="020F0502020204030204" pitchFamily="34" charset="0"/>
              </a:rPr>
              <a:t>những</a:t>
            </a:r>
            <a:r>
              <a:rPr lang="en-US" sz="4400" b="1" dirty="0">
                <a:solidFill>
                  <a:srgbClr val="E25C1D"/>
                </a:solidFill>
                <a:latin typeface="Calibri" panose="020F0502020204030204" pitchFamily="34" charset="0"/>
                <a:cs typeface="Calibri" panose="020F0502020204030204" pitchFamily="34" charset="0"/>
              </a:rPr>
              <a:t> </a:t>
            </a:r>
            <a:r>
              <a:rPr lang="en-US" sz="4400" b="1" dirty="0" err="1">
                <a:solidFill>
                  <a:srgbClr val="E25C1D"/>
                </a:solidFill>
                <a:latin typeface="Calibri" panose="020F0502020204030204" pitchFamily="34" charset="0"/>
                <a:cs typeface="Calibri" panose="020F0502020204030204" pitchFamily="34" charset="0"/>
              </a:rPr>
              <a:t>điều</a:t>
            </a:r>
            <a:r>
              <a:rPr lang="en-US" sz="4400" b="1" dirty="0">
                <a:solidFill>
                  <a:srgbClr val="E25C1D"/>
                </a:solidFill>
                <a:latin typeface="Calibri" panose="020F0502020204030204" pitchFamily="34" charset="0"/>
                <a:cs typeface="Calibri" panose="020F0502020204030204" pitchFamily="34" charset="0"/>
              </a:rPr>
              <a:t> </a:t>
            </a:r>
            <a:r>
              <a:rPr lang="en-US" sz="4400" b="1" dirty="0" err="1">
                <a:solidFill>
                  <a:srgbClr val="E25C1D"/>
                </a:solidFill>
                <a:latin typeface="Calibri" panose="020F0502020204030204" pitchFamily="34" charset="0"/>
                <a:cs typeface="Calibri" panose="020F0502020204030204" pitchFamily="34" charset="0"/>
              </a:rPr>
              <a:t>em</a:t>
            </a:r>
            <a:r>
              <a:rPr lang="en-US" sz="4400" b="1" dirty="0">
                <a:solidFill>
                  <a:srgbClr val="E25C1D"/>
                </a:solidFill>
                <a:latin typeface="Calibri" panose="020F0502020204030204" pitchFamily="34" charset="0"/>
                <a:cs typeface="Calibri" panose="020F0502020204030204" pitchFamily="34" charset="0"/>
              </a:rPr>
              <a:t> </a:t>
            </a:r>
            <a:r>
              <a:rPr lang="en-US" sz="4400" b="1" dirty="0" err="1">
                <a:solidFill>
                  <a:srgbClr val="E25C1D"/>
                </a:solidFill>
                <a:latin typeface="Calibri" panose="020F0502020204030204" pitchFamily="34" charset="0"/>
                <a:cs typeface="Calibri" panose="020F0502020204030204" pitchFamily="34" charset="0"/>
              </a:rPr>
              <a:t>hiểu</a:t>
            </a:r>
            <a:r>
              <a:rPr lang="en-US" sz="4400" b="1" dirty="0">
                <a:solidFill>
                  <a:srgbClr val="E25C1D"/>
                </a:solidFill>
                <a:latin typeface="Calibri" panose="020F0502020204030204" pitchFamily="34" charset="0"/>
                <a:cs typeface="Calibri" panose="020F0502020204030204" pitchFamily="34" charset="0"/>
              </a:rPr>
              <a:t> </a:t>
            </a:r>
            <a:r>
              <a:rPr lang="en-US" sz="4400" b="1" dirty="0" err="1">
                <a:solidFill>
                  <a:srgbClr val="E25C1D"/>
                </a:solidFill>
                <a:latin typeface="Calibri" panose="020F0502020204030204" pitchFamily="34" charset="0"/>
                <a:cs typeface="Calibri" panose="020F0502020204030204" pitchFamily="34" charset="0"/>
              </a:rPr>
              <a:t>được</a:t>
            </a:r>
            <a:r>
              <a:rPr lang="en-US" sz="4400" b="1" dirty="0">
                <a:solidFill>
                  <a:srgbClr val="E25C1D"/>
                </a:solidFill>
                <a:latin typeface="Calibri" panose="020F0502020204030204" pitchFamily="34" charset="0"/>
                <a:cs typeface="Calibri" panose="020F0502020204030204" pitchFamily="34" charset="0"/>
              </a:rPr>
              <a:t> </a:t>
            </a:r>
            <a:r>
              <a:rPr lang="en-US" sz="4400" b="1" dirty="0" err="1">
                <a:solidFill>
                  <a:srgbClr val="E25C1D"/>
                </a:solidFill>
                <a:latin typeface="Calibri" panose="020F0502020204030204" pitchFamily="34" charset="0"/>
                <a:cs typeface="Calibri" panose="020F0502020204030204" pitchFamily="34" charset="0"/>
              </a:rPr>
              <a:t>về</a:t>
            </a:r>
            <a:r>
              <a:rPr lang="en-US" sz="4400" b="1" dirty="0">
                <a:solidFill>
                  <a:srgbClr val="E25C1D"/>
                </a:solidFill>
                <a:latin typeface="Calibri" panose="020F0502020204030204" pitchFamily="34" charset="0"/>
                <a:cs typeface="Calibri" panose="020F0502020204030204" pitchFamily="34" charset="0"/>
              </a:rPr>
              <a:t> </a:t>
            </a:r>
            <a:r>
              <a:rPr lang="en-US" sz="4400" b="1" dirty="0" err="1">
                <a:solidFill>
                  <a:srgbClr val="E25C1D"/>
                </a:solidFill>
                <a:latin typeface="Calibri" panose="020F0502020204030204" pitchFamily="34" charset="0"/>
                <a:cs typeface="Calibri" panose="020F0502020204030204" pitchFamily="34" charset="0"/>
              </a:rPr>
              <a:t>truyền</a:t>
            </a:r>
            <a:r>
              <a:rPr lang="en-US" sz="4400" b="1" dirty="0">
                <a:solidFill>
                  <a:srgbClr val="E25C1D"/>
                </a:solidFill>
                <a:latin typeface="Calibri" panose="020F0502020204030204" pitchFamily="34" charset="0"/>
                <a:cs typeface="Calibri" panose="020F0502020204030204" pitchFamily="34" charset="0"/>
              </a:rPr>
              <a:t> </a:t>
            </a:r>
            <a:r>
              <a:rPr lang="en-US" sz="4400" b="1" dirty="0" err="1">
                <a:solidFill>
                  <a:srgbClr val="E25C1D"/>
                </a:solidFill>
                <a:latin typeface="Calibri" panose="020F0502020204030204" pitchFamily="34" charset="0"/>
                <a:cs typeface="Calibri" panose="020F0502020204030204" pitchFamily="34" charset="0"/>
              </a:rPr>
              <a:t>thống</a:t>
            </a:r>
            <a:r>
              <a:rPr lang="en-US" sz="4400" b="1" dirty="0">
                <a:solidFill>
                  <a:srgbClr val="E25C1D"/>
                </a:solidFill>
                <a:latin typeface="Calibri" panose="020F0502020204030204" pitchFamily="34" charset="0"/>
                <a:cs typeface="Calibri" panose="020F0502020204030204" pitchFamily="34" charset="0"/>
              </a:rPr>
              <a:t> </a:t>
            </a:r>
            <a:r>
              <a:rPr lang="en-US" sz="4400" b="1" dirty="0" err="1">
                <a:solidFill>
                  <a:srgbClr val="E25C1D"/>
                </a:solidFill>
                <a:latin typeface="Calibri" panose="020F0502020204030204" pitchFamily="34" charset="0"/>
                <a:cs typeface="Calibri" panose="020F0502020204030204" pitchFamily="34" charset="0"/>
              </a:rPr>
              <a:t>quê</a:t>
            </a:r>
            <a:r>
              <a:rPr lang="en-US" sz="4400" b="1" dirty="0">
                <a:solidFill>
                  <a:srgbClr val="E25C1D"/>
                </a:solidFill>
                <a:latin typeface="Calibri" panose="020F0502020204030204" pitchFamily="34" charset="0"/>
                <a:cs typeface="Calibri" panose="020F0502020204030204" pitchFamily="34" charset="0"/>
              </a:rPr>
              <a:t> </a:t>
            </a:r>
            <a:r>
              <a:rPr lang="en-US" sz="4400" b="1" dirty="0" err="1">
                <a:solidFill>
                  <a:srgbClr val="E25C1D"/>
                </a:solidFill>
                <a:latin typeface="Calibri" panose="020F0502020204030204" pitchFamily="34" charset="0"/>
                <a:cs typeface="Calibri" panose="020F0502020204030204" pitchFamily="34" charset="0"/>
              </a:rPr>
              <a:t>hương</a:t>
            </a:r>
            <a:endParaRPr lang="en-US" sz="4400" b="1" dirty="0">
              <a:solidFill>
                <a:srgbClr val="E25C1D"/>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70245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42725" y="481510"/>
            <a:ext cx="11031115" cy="2004999"/>
          </a:xfrm>
          <a:prstGeom prst="rect">
            <a:avLst/>
          </a:prstGeom>
        </p:spPr>
      </p:pic>
      <p:pic>
        <p:nvPicPr>
          <p:cNvPr id="19" name="Picture 18"/>
          <p:cNvPicPr>
            <a:picLocks noChangeAspect="1"/>
          </p:cNvPicPr>
          <p:nvPr/>
        </p:nvPicPr>
        <p:blipFill>
          <a:blip r:embed="rId4"/>
          <a:stretch>
            <a:fillRect/>
          </a:stretch>
        </p:blipFill>
        <p:spPr>
          <a:xfrm>
            <a:off x="229922" y="2377440"/>
            <a:ext cx="11856719" cy="4084320"/>
          </a:xfrm>
          <a:prstGeom prst="rect">
            <a:avLst/>
          </a:prstGeom>
        </p:spPr>
      </p:pic>
    </p:spTree>
    <p:extLst>
      <p:ext uri="{BB962C8B-B14F-4D97-AF65-F5344CB8AC3E}">
        <p14:creationId xmlns:p14="http://schemas.microsoft.com/office/powerpoint/2010/main" val="2263077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4"/>
                                        </p:tgtEl>
                                      </p:cBhvr>
                                    </p:animEffect>
                                    <p:animScale>
                                      <p:cBhvr>
                                        <p:cTn id="11" dur="250" autoRev="1" fill="hold"/>
                                        <p:tgtEl>
                                          <p:spTgt spid="4"/>
                                        </p:tgtEl>
                                      </p:cBhvr>
                                      <p:by x="105000" y="105000"/>
                                    </p:animScale>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E3474700-6F71-40B0-B065-CD6064A8E0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609397" y="3386455"/>
            <a:ext cx="5116830" cy="3256898"/>
          </a:xfrm>
          <a:prstGeom prst="rect">
            <a:avLst/>
          </a:prstGeom>
        </p:spPr>
      </p:pic>
      <p:pic>
        <p:nvPicPr>
          <p:cNvPr id="2" name="Picture 1"/>
          <p:cNvPicPr>
            <a:picLocks noChangeAspect="1"/>
          </p:cNvPicPr>
          <p:nvPr/>
        </p:nvPicPr>
        <p:blipFill>
          <a:blip r:embed="rId3"/>
          <a:stretch>
            <a:fillRect/>
          </a:stretch>
        </p:blipFill>
        <p:spPr>
          <a:xfrm>
            <a:off x="0" y="920331"/>
            <a:ext cx="9711357" cy="3798137"/>
          </a:xfrm>
          <a:prstGeom prst="rect">
            <a:avLst/>
          </a:prstGeom>
        </p:spPr>
      </p:pic>
    </p:spTree>
    <p:extLst>
      <p:ext uri="{BB962C8B-B14F-4D97-AF65-F5344CB8AC3E}">
        <p14:creationId xmlns:p14="http://schemas.microsoft.com/office/powerpoint/2010/main" val="1717307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099" y="1535932"/>
            <a:ext cx="12138901" cy="5322068"/>
          </a:xfrm>
          <a:prstGeom prst="rect">
            <a:avLst/>
          </a:prstGeom>
        </p:spPr>
      </p:pic>
      <p:sp>
        <p:nvSpPr>
          <p:cNvPr id="4" name="Rounded Rectangle 3"/>
          <p:cNvSpPr/>
          <p:nvPr/>
        </p:nvSpPr>
        <p:spPr>
          <a:xfrm>
            <a:off x="483990" y="373380"/>
            <a:ext cx="3032760" cy="926332"/>
          </a:xfrm>
          <a:prstGeom prst="roundRect">
            <a:avLst/>
          </a:prstGeom>
          <a:solidFill>
            <a:srgbClr val="E25D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Calibri" panose="020F0502020204030204" pitchFamily="34" charset="0"/>
                <a:cs typeface="Calibri" panose="020F0502020204030204" pitchFamily="34" charset="0"/>
              </a:rPr>
              <a:t>Địa</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chỉ</a:t>
            </a:r>
            <a:r>
              <a:rPr lang="en-US" sz="3600" b="1" dirty="0">
                <a:latin typeface="Calibri" panose="020F0502020204030204" pitchFamily="34" charset="0"/>
                <a:cs typeface="Calibri" panose="020F0502020204030204" pitchFamily="34" charset="0"/>
              </a:rPr>
              <a:t> ở </a:t>
            </a:r>
            <a:r>
              <a:rPr lang="en-US" sz="3600" b="1" dirty="0" err="1">
                <a:latin typeface="Calibri" panose="020F0502020204030204" pitchFamily="34" charset="0"/>
                <a:cs typeface="Calibri" panose="020F0502020204030204" pitchFamily="34" charset="0"/>
              </a:rPr>
              <a:t>đâu</a:t>
            </a:r>
            <a:r>
              <a:rPr lang="en-US" sz="3600" b="1" dirty="0">
                <a:latin typeface="Calibri" panose="020F0502020204030204" pitchFamily="34" charset="0"/>
                <a:cs typeface="Calibri" panose="020F0502020204030204" pitchFamily="34" charset="0"/>
              </a:rPr>
              <a:t>?</a:t>
            </a:r>
          </a:p>
        </p:txBody>
      </p:sp>
      <p:sp>
        <p:nvSpPr>
          <p:cNvPr id="5" name="Rounded Rectangle 4"/>
          <p:cNvSpPr/>
          <p:nvPr/>
        </p:nvSpPr>
        <p:spPr>
          <a:xfrm>
            <a:off x="3950848" y="243840"/>
            <a:ext cx="3775832" cy="118541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Calibri" panose="020F0502020204030204" pitchFamily="34" charset="0"/>
                <a:cs typeface="Calibri" panose="020F0502020204030204" pitchFamily="34" charset="0"/>
              </a:rPr>
              <a:t>Nên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tìm</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hiểu</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những</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gì</a:t>
            </a:r>
            <a:r>
              <a:rPr lang="en-US" sz="3600" b="1" dirty="0">
                <a:latin typeface="Calibri" panose="020F0502020204030204" pitchFamily="34" charset="0"/>
                <a:cs typeface="Calibri" panose="020F0502020204030204" pitchFamily="34" charset="0"/>
              </a:rPr>
              <a:t>?</a:t>
            </a:r>
          </a:p>
        </p:txBody>
      </p:sp>
      <p:sp>
        <p:nvSpPr>
          <p:cNvPr id="6" name="Rounded Rectangle 5"/>
          <p:cNvSpPr/>
          <p:nvPr/>
        </p:nvSpPr>
        <p:spPr>
          <a:xfrm>
            <a:off x="8160778" y="243840"/>
            <a:ext cx="3604502" cy="1185412"/>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Calibri" panose="020F0502020204030204" pitchFamily="34" charset="0"/>
                <a:cs typeface="Calibri" panose="020F0502020204030204" pitchFamily="34" charset="0"/>
              </a:rPr>
              <a:t>Nơi</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đó</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có</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gì</a:t>
            </a:r>
            <a:r>
              <a:rPr lang="en-US" sz="3600" b="1" dirty="0">
                <a:latin typeface="Calibri" panose="020F0502020204030204" pitchFamily="34" charset="0"/>
                <a:cs typeface="Calibri" panose="020F0502020204030204" pitchFamily="34" charset="0"/>
              </a:rPr>
              <a:t> </a:t>
            </a:r>
          </a:p>
          <a:p>
            <a:pPr algn="ctr"/>
            <a:r>
              <a:rPr lang="en-US" sz="3600" b="1" dirty="0" err="1">
                <a:latin typeface="Calibri" panose="020F0502020204030204" pitchFamily="34" charset="0"/>
                <a:cs typeface="Calibri" panose="020F0502020204030204" pitchFamily="34" charset="0"/>
              </a:rPr>
              <a:t>đặc</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biệt</a:t>
            </a:r>
            <a:r>
              <a:rPr lang="en-US" sz="3600" b="1"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8189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0-#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E3474700-6F71-40B0-B065-CD6064A8E0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609397" y="3386455"/>
            <a:ext cx="5116830" cy="3256898"/>
          </a:xfrm>
          <a:prstGeom prst="rect">
            <a:avLst/>
          </a:prstGeom>
        </p:spPr>
      </p:pic>
      <p:pic>
        <p:nvPicPr>
          <p:cNvPr id="14" name="Picture 13"/>
          <p:cNvPicPr>
            <a:picLocks noChangeAspect="1"/>
          </p:cNvPicPr>
          <p:nvPr/>
        </p:nvPicPr>
        <p:blipFill>
          <a:blip r:embed="rId3"/>
          <a:stretch>
            <a:fillRect/>
          </a:stretch>
        </p:blipFill>
        <p:spPr>
          <a:xfrm>
            <a:off x="569680" y="740561"/>
            <a:ext cx="6815919" cy="5291787"/>
          </a:xfrm>
          <a:prstGeom prst="rect">
            <a:avLst/>
          </a:prstGeom>
        </p:spPr>
      </p:pic>
    </p:spTree>
    <p:extLst>
      <p:ext uri="{BB962C8B-B14F-4D97-AF65-F5344CB8AC3E}">
        <p14:creationId xmlns:p14="http://schemas.microsoft.com/office/powerpoint/2010/main" val="2164851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E3474700-6F71-40B0-B065-CD6064A8E0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609397" y="3386455"/>
            <a:ext cx="5116830" cy="3256898"/>
          </a:xfrm>
          <a:prstGeom prst="rect">
            <a:avLst/>
          </a:prstGeom>
        </p:spPr>
      </p:pic>
      <p:pic>
        <p:nvPicPr>
          <p:cNvPr id="2" name="Picture 1"/>
          <p:cNvPicPr>
            <a:picLocks noChangeAspect="1"/>
          </p:cNvPicPr>
          <p:nvPr/>
        </p:nvPicPr>
        <p:blipFill>
          <a:blip r:embed="rId3"/>
          <a:stretch>
            <a:fillRect/>
          </a:stretch>
        </p:blipFill>
        <p:spPr>
          <a:xfrm>
            <a:off x="703792" y="783237"/>
            <a:ext cx="6822015" cy="5206435"/>
          </a:xfrm>
          <a:prstGeom prst="rect">
            <a:avLst/>
          </a:prstGeom>
        </p:spPr>
      </p:pic>
    </p:spTree>
    <p:extLst>
      <p:ext uri="{BB962C8B-B14F-4D97-AF65-F5344CB8AC3E}">
        <p14:creationId xmlns:p14="http://schemas.microsoft.com/office/powerpoint/2010/main" val="1446077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459267" y="1377691"/>
            <a:ext cx="5732733" cy="5364562"/>
          </a:xfrm>
          <a:prstGeom prst="rect">
            <a:avLst/>
          </a:prstGeom>
        </p:spPr>
      </p:pic>
      <p:sp>
        <p:nvSpPr>
          <p:cNvPr id="6" name="TextBox 5"/>
          <p:cNvSpPr txBox="1"/>
          <p:nvPr/>
        </p:nvSpPr>
        <p:spPr>
          <a:xfrm>
            <a:off x="891250" y="608250"/>
            <a:ext cx="9618562" cy="769441"/>
          </a:xfrm>
          <a:prstGeom prst="rect">
            <a:avLst/>
          </a:prstGeom>
          <a:noFill/>
        </p:spPr>
        <p:txBody>
          <a:bodyPr wrap="square" rtlCol="0">
            <a:spAutoFit/>
          </a:bodyPr>
          <a:lstStyle/>
          <a:p>
            <a:endParaRPr lang="en-US" sz="4400" b="1" dirty="0">
              <a:solidFill>
                <a:srgbClr val="E25C1D"/>
              </a:solidFill>
              <a:latin typeface="Calibri" panose="020F0502020204030204" pitchFamily="34" charset="0"/>
              <a:cs typeface="Calibri" panose="020F0502020204030204" pitchFamily="34" charset="0"/>
            </a:endParaRPr>
          </a:p>
        </p:txBody>
      </p:sp>
      <p:sp>
        <p:nvSpPr>
          <p:cNvPr id="7" name="文本框 11">
            <a:extLst>
              <a:ext uri="{FF2B5EF4-FFF2-40B4-BE49-F238E27FC236}">
                <a16:creationId xmlns:a16="http://schemas.microsoft.com/office/drawing/2014/main" id="{A1137F50-17D8-4C0B-ADEE-3E598725F69B}"/>
              </a:ext>
            </a:extLst>
          </p:cNvPr>
          <p:cNvSpPr txBox="1"/>
          <p:nvPr/>
        </p:nvSpPr>
        <p:spPr>
          <a:xfrm>
            <a:off x="434412" y="484953"/>
            <a:ext cx="9728160" cy="769441"/>
          </a:xfrm>
          <a:prstGeom prst="rect">
            <a:avLst/>
          </a:prstGeom>
          <a:solidFill>
            <a:srgbClr val="8BDED6"/>
          </a:solidFill>
          <a:ln w="19050">
            <a:solidFill>
              <a:schemeClr val="accent1"/>
            </a:solidFill>
            <a:prstDash val="dash"/>
          </a:ln>
        </p:spPr>
        <p:txBody>
          <a:bodyPr wrap="square">
            <a:spAutoFit/>
          </a:bodyPr>
          <a:lstStyle/>
          <a:p>
            <a:pPr lvl="0" algn="ctr"/>
            <a:r>
              <a:rPr lang="en-US" sz="4400" b="1" dirty="0">
                <a:solidFill>
                  <a:srgbClr val="E25C1D"/>
                </a:solidFill>
                <a:latin typeface="Calibri" panose="020F0502020204030204" pitchFamily="34" charset="0"/>
                <a:cs typeface="Calibri" panose="020F0502020204030204" pitchFamily="34" charset="0"/>
              </a:rPr>
              <a:t>Chia </a:t>
            </a:r>
            <a:r>
              <a:rPr lang="en-US" sz="4400" b="1" dirty="0" err="1">
                <a:solidFill>
                  <a:srgbClr val="E25C1D"/>
                </a:solidFill>
                <a:latin typeface="Calibri" panose="020F0502020204030204" pitchFamily="34" charset="0"/>
                <a:cs typeface="Calibri" panose="020F0502020204030204" pitchFamily="34" charset="0"/>
              </a:rPr>
              <a:t>sẻ</a:t>
            </a:r>
            <a:r>
              <a:rPr lang="en-US" sz="4400" b="1" dirty="0">
                <a:solidFill>
                  <a:srgbClr val="E25C1D"/>
                </a:solidFill>
                <a:latin typeface="Calibri" panose="020F0502020204030204" pitchFamily="34" charset="0"/>
                <a:cs typeface="Calibri" panose="020F0502020204030204" pitchFamily="34" charset="0"/>
              </a:rPr>
              <a:t> </a:t>
            </a:r>
            <a:r>
              <a:rPr lang="en-US" sz="4400" b="1" dirty="0" err="1">
                <a:solidFill>
                  <a:srgbClr val="E25C1D"/>
                </a:solidFill>
                <a:latin typeface="Calibri" panose="020F0502020204030204" pitchFamily="34" charset="0"/>
                <a:cs typeface="Calibri" panose="020F0502020204030204" pitchFamily="34" charset="0"/>
              </a:rPr>
              <a:t>về</a:t>
            </a:r>
            <a:r>
              <a:rPr lang="en-US" sz="4400" b="1" dirty="0">
                <a:solidFill>
                  <a:srgbClr val="E25C1D"/>
                </a:solidFill>
                <a:latin typeface="Calibri" panose="020F0502020204030204" pitchFamily="34" charset="0"/>
                <a:cs typeface="Calibri" panose="020F0502020204030204" pitchFamily="34" charset="0"/>
              </a:rPr>
              <a:t> </a:t>
            </a:r>
            <a:r>
              <a:rPr lang="en-US" sz="4400" b="1" dirty="0" err="1">
                <a:solidFill>
                  <a:srgbClr val="E25C1D"/>
                </a:solidFill>
                <a:latin typeface="Calibri" panose="020F0502020204030204" pitchFamily="34" charset="0"/>
                <a:cs typeface="Calibri" panose="020F0502020204030204" pitchFamily="34" charset="0"/>
              </a:rPr>
              <a:t>truyền</a:t>
            </a:r>
            <a:r>
              <a:rPr lang="en-US" sz="4400" b="1" dirty="0">
                <a:solidFill>
                  <a:srgbClr val="E25C1D"/>
                </a:solidFill>
                <a:latin typeface="Calibri" panose="020F0502020204030204" pitchFamily="34" charset="0"/>
                <a:cs typeface="Calibri" panose="020F0502020204030204" pitchFamily="34" charset="0"/>
              </a:rPr>
              <a:t> </a:t>
            </a:r>
            <a:r>
              <a:rPr lang="en-US" sz="4400" b="1" dirty="0" err="1">
                <a:solidFill>
                  <a:srgbClr val="E25C1D"/>
                </a:solidFill>
                <a:latin typeface="Calibri" panose="020F0502020204030204" pitchFamily="34" charset="0"/>
                <a:cs typeface="Calibri" panose="020F0502020204030204" pitchFamily="34" charset="0"/>
              </a:rPr>
              <a:t>thống</a:t>
            </a:r>
            <a:r>
              <a:rPr lang="en-US" sz="4400" b="1" dirty="0">
                <a:solidFill>
                  <a:srgbClr val="E25C1D"/>
                </a:solidFill>
                <a:latin typeface="Calibri" panose="020F0502020204030204" pitchFamily="34" charset="0"/>
                <a:cs typeface="Calibri" panose="020F0502020204030204" pitchFamily="34" charset="0"/>
              </a:rPr>
              <a:t> </a:t>
            </a:r>
            <a:r>
              <a:rPr lang="en-US" sz="4400" b="1" dirty="0" err="1">
                <a:solidFill>
                  <a:srgbClr val="E25C1D"/>
                </a:solidFill>
                <a:latin typeface="Calibri" panose="020F0502020204030204" pitchFamily="34" charset="0"/>
                <a:cs typeface="Calibri" panose="020F0502020204030204" pitchFamily="34" charset="0"/>
              </a:rPr>
              <a:t>quê</a:t>
            </a:r>
            <a:r>
              <a:rPr lang="en-US" sz="4400" b="1" dirty="0">
                <a:solidFill>
                  <a:srgbClr val="E25C1D"/>
                </a:solidFill>
                <a:latin typeface="Calibri" panose="020F0502020204030204" pitchFamily="34" charset="0"/>
                <a:cs typeface="Calibri" panose="020F0502020204030204" pitchFamily="34" charset="0"/>
              </a:rPr>
              <a:t> </a:t>
            </a:r>
            <a:r>
              <a:rPr lang="en-US" sz="4400" b="1" dirty="0" err="1">
                <a:solidFill>
                  <a:srgbClr val="E25C1D"/>
                </a:solidFill>
                <a:latin typeface="Calibri" panose="020F0502020204030204" pitchFamily="34" charset="0"/>
                <a:cs typeface="Calibri" panose="020F0502020204030204" pitchFamily="34" charset="0"/>
              </a:rPr>
              <a:t>hương</a:t>
            </a:r>
            <a:r>
              <a:rPr lang="en-US" sz="4400" b="1" dirty="0">
                <a:solidFill>
                  <a:srgbClr val="E25C1D"/>
                </a:solidFill>
                <a:latin typeface="Calibri" panose="020F0502020204030204" pitchFamily="34" charset="0"/>
                <a:cs typeface="Calibri" panose="020F0502020204030204" pitchFamily="34" charset="0"/>
              </a:rPr>
              <a:t> </a:t>
            </a:r>
            <a:r>
              <a:rPr lang="en-US" sz="4400" b="1" dirty="0" err="1">
                <a:solidFill>
                  <a:srgbClr val="E25C1D"/>
                </a:solidFill>
                <a:latin typeface="Calibri" panose="020F0502020204030204" pitchFamily="34" charset="0"/>
                <a:cs typeface="Calibri" panose="020F0502020204030204" pitchFamily="34" charset="0"/>
              </a:rPr>
              <a:t>em</a:t>
            </a:r>
            <a:endParaRPr lang="en-US" sz="4400" b="1" dirty="0">
              <a:solidFill>
                <a:srgbClr val="E25C1D"/>
              </a:solidFill>
              <a:latin typeface="Calibri" panose="020F0502020204030204" pitchFamily="34" charset="0"/>
              <a:cs typeface="Calibri" panose="020F0502020204030204" pitchFamily="34" charset="0"/>
            </a:endParaRPr>
          </a:p>
        </p:txBody>
      </p:sp>
      <p:sp>
        <p:nvSpPr>
          <p:cNvPr id="8" name="Rectangle 7"/>
          <p:cNvSpPr/>
          <p:nvPr/>
        </p:nvSpPr>
        <p:spPr>
          <a:xfrm>
            <a:off x="523086" y="2147132"/>
            <a:ext cx="6096000" cy="2800767"/>
          </a:xfrm>
          <a:prstGeom prst="rect">
            <a:avLst/>
          </a:prstGeom>
        </p:spPr>
        <p:txBody>
          <a:bodyPr>
            <a:spAutoFit/>
          </a:bodyPr>
          <a:lstStyle/>
          <a:p>
            <a:pPr lvl="0"/>
            <a:r>
              <a:rPr lang="en-US" sz="4400" b="1" dirty="0" err="1">
                <a:solidFill>
                  <a:srgbClr val="0070C0"/>
                </a:solidFill>
                <a:latin typeface="Calibri" panose="020F0502020204030204" pitchFamily="34" charset="0"/>
                <a:cs typeface="Calibri" panose="020F0502020204030204" pitchFamily="34" charset="0"/>
              </a:rPr>
              <a:t>Xem</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đoạn</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phim</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sau</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và</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làm</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việc</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theo</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nhóm</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viết</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lại</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các</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nội</a:t>
            </a:r>
            <a:r>
              <a:rPr lang="en-US" sz="4400" b="1" dirty="0">
                <a:solidFill>
                  <a:srgbClr val="0070C0"/>
                </a:solidFill>
                <a:latin typeface="Calibri" panose="020F0502020204030204" pitchFamily="34" charset="0"/>
                <a:cs typeface="Calibri" panose="020F0502020204030204" pitchFamily="34" charset="0"/>
              </a:rPr>
              <a:t> dung </a:t>
            </a:r>
            <a:r>
              <a:rPr lang="en-US" sz="4400" b="1" dirty="0" err="1">
                <a:solidFill>
                  <a:srgbClr val="0070C0"/>
                </a:solidFill>
                <a:latin typeface="Calibri" panose="020F0502020204030204" pitchFamily="34" charset="0"/>
                <a:cs typeface="Calibri" panose="020F0502020204030204" pitchFamily="34" charset="0"/>
              </a:rPr>
              <a:t>theo</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bảng</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mẫu</a:t>
            </a:r>
            <a:r>
              <a:rPr lang="en-US" sz="4400" b="1" dirty="0">
                <a:solidFill>
                  <a:srgbClr val="0070C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168428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29266386"/>
              </p:ext>
            </p:extLst>
          </p:nvPr>
        </p:nvGraphicFramePr>
        <p:xfrm>
          <a:off x="111888" y="1080019"/>
          <a:ext cx="11968225" cy="5235453"/>
        </p:xfrm>
        <a:graphic>
          <a:graphicData uri="http://schemas.openxmlformats.org/drawingml/2006/table">
            <a:tbl>
              <a:tblPr firstRow="1" bandRow="1">
                <a:tableStyleId>{93296810-A885-4BE3-A3E7-6D5BEEA58F35}</a:tableStyleId>
              </a:tblPr>
              <a:tblGrid>
                <a:gridCol w="2393645">
                  <a:extLst>
                    <a:ext uri="{9D8B030D-6E8A-4147-A177-3AD203B41FA5}">
                      <a16:colId xmlns:a16="http://schemas.microsoft.com/office/drawing/2014/main" val="1499241269"/>
                    </a:ext>
                  </a:extLst>
                </a:gridCol>
                <a:gridCol w="2393645">
                  <a:extLst>
                    <a:ext uri="{9D8B030D-6E8A-4147-A177-3AD203B41FA5}">
                      <a16:colId xmlns:a16="http://schemas.microsoft.com/office/drawing/2014/main" val="3404593756"/>
                    </a:ext>
                  </a:extLst>
                </a:gridCol>
                <a:gridCol w="2393645">
                  <a:extLst>
                    <a:ext uri="{9D8B030D-6E8A-4147-A177-3AD203B41FA5}">
                      <a16:colId xmlns:a16="http://schemas.microsoft.com/office/drawing/2014/main" val="4159902011"/>
                    </a:ext>
                  </a:extLst>
                </a:gridCol>
                <a:gridCol w="2393645">
                  <a:extLst>
                    <a:ext uri="{9D8B030D-6E8A-4147-A177-3AD203B41FA5}">
                      <a16:colId xmlns:a16="http://schemas.microsoft.com/office/drawing/2014/main" val="2162728589"/>
                    </a:ext>
                  </a:extLst>
                </a:gridCol>
                <a:gridCol w="2393645">
                  <a:extLst>
                    <a:ext uri="{9D8B030D-6E8A-4147-A177-3AD203B41FA5}">
                      <a16:colId xmlns:a16="http://schemas.microsoft.com/office/drawing/2014/main" val="1101466031"/>
                    </a:ext>
                  </a:extLst>
                </a:gridCol>
              </a:tblGrid>
              <a:tr h="1032055">
                <a:tc>
                  <a:txBody>
                    <a:bodyPr/>
                    <a:lstStyle/>
                    <a:p>
                      <a:pPr algn="ctr"/>
                      <a:r>
                        <a:rPr lang="en-US" sz="2800" dirty="0" err="1">
                          <a:solidFill>
                            <a:schemeClr val="bg1"/>
                          </a:solidFill>
                          <a:latin typeface="Calibri" panose="020F0502020204030204" pitchFamily="34" charset="0"/>
                          <a:cs typeface="Calibri" panose="020F0502020204030204" pitchFamily="34" charset="0"/>
                        </a:rPr>
                        <a:t>Nghề</a:t>
                      </a:r>
                      <a:r>
                        <a:rPr lang="en-US" sz="2800" baseline="0" dirty="0">
                          <a:solidFill>
                            <a:schemeClr val="bg1"/>
                          </a:solidFill>
                          <a:latin typeface="Calibri" panose="020F0502020204030204" pitchFamily="34" charset="0"/>
                          <a:cs typeface="Calibri" panose="020F0502020204030204" pitchFamily="34" charset="0"/>
                        </a:rPr>
                        <a:t> </a:t>
                      </a:r>
                    </a:p>
                    <a:p>
                      <a:pPr algn="ctr"/>
                      <a:r>
                        <a:rPr lang="en-US" sz="2800" baseline="0" dirty="0" err="1">
                          <a:solidFill>
                            <a:schemeClr val="bg1"/>
                          </a:solidFill>
                          <a:latin typeface="Calibri" panose="020F0502020204030204" pitchFamily="34" charset="0"/>
                          <a:cs typeface="Calibri" panose="020F0502020204030204" pitchFamily="34" charset="0"/>
                        </a:rPr>
                        <a:t>truyền</a:t>
                      </a:r>
                      <a:r>
                        <a:rPr lang="en-US" sz="2800" baseline="0" dirty="0">
                          <a:solidFill>
                            <a:schemeClr val="bg1"/>
                          </a:solidFill>
                          <a:latin typeface="Calibri" panose="020F0502020204030204" pitchFamily="34" charset="0"/>
                          <a:cs typeface="Calibri" panose="020F0502020204030204" pitchFamily="34" charset="0"/>
                        </a:rPr>
                        <a:t> </a:t>
                      </a:r>
                      <a:r>
                        <a:rPr lang="en-US" sz="2800" baseline="0" dirty="0" err="1">
                          <a:solidFill>
                            <a:schemeClr val="bg1"/>
                          </a:solidFill>
                          <a:latin typeface="Calibri" panose="020F0502020204030204" pitchFamily="34" charset="0"/>
                          <a:cs typeface="Calibri" panose="020F0502020204030204" pitchFamily="34" charset="0"/>
                        </a:rPr>
                        <a:t>thống</a:t>
                      </a:r>
                      <a:endParaRPr lang="en-US" sz="2800" dirty="0">
                        <a:solidFill>
                          <a:schemeClr val="bg1"/>
                        </a:solidFill>
                        <a:latin typeface="Calibri" panose="020F0502020204030204" pitchFamily="34" charset="0"/>
                        <a:cs typeface="Calibri" panose="020F0502020204030204" pitchFamily="34" charset="0"/>
                      </a:endParaRPr>
                    </a:p>
                  </a:txBody>
                  <a:tcPr/>
                </a:tc>
                <a:tc>
                  <a:txBody>
                    <a:bodyPr/>
                    <a:lstStyle/>
                    <a:p>
                      <a:pPr algn="ctr"/>
                      <a:r>
                        <a:rPr lang="en-US" sz="2800" dirty="0">
                          <a:solidFill>
                            <a:schemeClr val="bg1"/>
                          </a:solidFill>
                          <a:latin typeface="Calibri" panose="020F0502020204030204" pitchFamily="34" charset="0"/>
                          <a:cs typeface="Calibri" panose="020F0502020204030204" pitchFamily="34" charset="0"/>
                        </a:rPr>
                        <a:t>Di </a:t>
                      </a:r>
                      <a:r>
                        <a:rPr lang="en-US" sz="2800" dirty="0" err="1">
                          <a:solidFill>
                            <a:schemeClr val="bg1"/>
                          </a:solidFill>
                          <a:latin typeface="Calibri" panose="020F0502020204030204" pitchFamily="34" charset="0"/>
                          <a:cs typeface="Calibri" panose="020F0502020204030204" pitchFamily="34" charset="0"/>
                        </a:rPr>
                        <a:t>tích</a:t>
                      </a:r>
                      <a:r>
                        <a:rPr lang="en-US" sz="2800" baseline="0" dirty="0">
                          <a:solidFill>
                            <a:schemeClr val="bg1"/>
                          </a:solidFill>
                          <a:latin typeface="Calibri" panose="020F0502020204030204" pitchFamily="34" charset="0"/>
                          <a:cs typeface="Calibri" panose="020F0502020204030204" pitchFamily="34" charset="0"/>
                        </a:rPr>
                        <a:t> </a:t>
                      </a:r>
                    </a:p>
                    <a:p>
                      <a:pPr algn="ctr"/>
                      <a:r>
                        <a:rPr lang="en-US" sz="2800" baseline="0" dirty="0" err="1">
                          <a:solidFill>
                            <a:schemeClr val="bg1"/>
                          </a:solidFill>
                          <a:latin typeface="Calibri" panose="020F0502020204030204" pitchFamily="34" charset="0"/>
                          <a:cs typeface="Calibri" panose="020F0502020204030204" pitchFamily="34" charset="0"/>
                        </a:rPr>
                        <a:t>lịch</a:t>
                      </a:r>
                      <a:r>
                        <a:rPr lang="en-US" sz="2800" baseline="0" dirty="0">
                          <a:solidFill>
                            <a:schemeClr val="bg1"/>
                          </a:solidFill>
                          <a:latin typeface="Calibri" panose="020F0502020204030204" pitchFamily="34" charset="0"/>
                          <a:cs typeface="Calibri" panose="020F0502020204030204" pitchFamily="34" charset="0"/>
                        </a:rPr>
                        <a:t> </a:t>
                      </a:r>
                      <a:r>
                        <a:rPr lang="en-US" sz="2800" baseline="0" dirty="0" err="1">
                          <a:solidFill>
                            <a:schemeClr val="bg1"/>
                          </a:solidFill>
                          <a:latin typeface="Calibri" panose="020F0502020204030204" pitchFamily="34" charset="0"/>
                          <a:cs typeface="Calibri" panose="020F0502020204030204" pitchFamily="34" charset="0"/>
                        </a:rPr>
                        <a:t>sử</a:t>
                      </a:r>
                      <a:endParaRPr lang="en-US" sz="2800" dirty="0">
                        <a:solidFill>
                          <a:schemeClr val="bg1"/>
                        </a:solidFill>
                        <a:latin typeface="Calibri" panose="020F0502020204030204" pitchFamily="34" charset="0"/>
                        <a:cs typeface="Calibri" panose="020F0502020204030204" pitchFamily="34" charset="0"/>
                      </a:endParaRPr>
                    </a:p>
                  </a:txBody>
                  <a:tcPr/>
                </a:tc>
                <a:tc>
                  <a:txBody>
                    <a:bodyPr/>
                    <a:lstStyle/>
                    <a:p>
                      <a:pPr algn="ctr"/>
                      <a:r>
                        <a:rPr lang="en-US" sz="2800" dirty="0" err="1">
                          <a:solidFill>
                            <a:schemeClr val="bg1"/>
                          </a:solidFill>
                          <a:latin typeface="Calibri" panose="020F0502020204030204" pitchFamily="34" charset="0"/>
                          <a:cs typeface="Calibri" panose="020F0502020204030204" pitchFamily="34" charset="0"/>
                        </a:rPr>
                        <a:t>Món</a:t>
                      </a:r>
                      <a:r>
                        <a:rPr lang="en-US" sz="2800" baseline="0" dirty="0">
                          <a:solidFill>
                            <a:schemeClr val="bg1"/>
                          </a:solidFill>
                          <a:latin typeface="Calibri" panose="020F0502020204030204" pitchFamily="34" charset="0"/>
                          <a:cs typeface="Calibri" panose="020F0502020204030204" pitchFamily="34" charset="0"/>
                        </a:rPr>
                        <a:t> </a:t>
                      </a:r>
                      <a:r>
                        <a:rPr lang="en-US" sz="2800" baseline="0" dirty="0" err="1">
                          <a:solidFill>
                            <a:schemeClr val="bg1"/>
                          </a:solidFill>
                          <a:latin typeface="Calibri" panose="020F0502020204030204" pitchFamily="34" charset="0"/>
                          <a:cs typeface="Calibri" panose="020F0502020204030204" pitchFamily="34" charset="0"/>
                        </a:rPr>
                        <a:t>ăn</a:t>
                      </a:r>
                      <a:r>
                        <a:rPr lang="en-US" sz="2800" baseline="0" dirty="0">
                          <a:solidFill>
                            <a:schemeClr val="bg1"/>
                          </a:solidFill>
                          <a:latin typeface="Calibri" panose="020F0502020204030204" pitchFamily="34" charset="0"/>
                          <a:cs typeface="Calibri" panose="020F0502020204030204" pitchFamily="34" charset="0"/>
                        </a:rPr>
                        <a:t> </a:t>
                      </a:r>
                      <a:r>
                        <a:rPr lang="en-US" sz="2800" baseline="0" dirty="0" err="1">
                          <a:solidFill>
                            <a:schemeClr val="bg1"/>
                          </a:solidFill>
                          <a:latin typeface="Calibri" panose="020F0502020204030204" pitchFamily="34" charset="0"/>
                          <a:cs typeface="Calibri" panose="020F0502020204030204" pitchFamily="34" charset="0"/>
                        </a:rPr>
                        <a:t>truyền</a:t>
                      </a:r>
                      <a:r>
                        <a:rPr lang="en-US" sz="2800" baseline="0" dirty="0">
                          <a:solidFill>
                            <a:schemeClr val="bg1"/>
                          </a:solidFill>
                          <a:latin typeface="Calibri" panose="020F0502020204030204" pitchFamily="34" charset="0"/>
                          <a:cs typeface="Calibri" panose="020F0502020204030204" pitchFamily="34" charset="0"/>
                        </a:rPr>
                        <a:t> </a:t>
                      </a:r>
                      <a:r>
                        <a:rPr lang="en-US" sz="2800" baseline="0" dirty="0" err="1">
                          <a:solidFill>
                            <a:schemeClr val="bg1"/>
                          </a:solidFill>
                          <a:latin typeface="Calibri" panose="020F0502020204030204" pitchFamily="34" charset="0"/>
                          <a:cs typeface="Calibri" panose="020F0502020204030204" pitchFamily="34" charset="0"/>
                        </a:rPr>
                        <a:t>thống</a:t>
                      </a:r>
                      <a:endParaRPr lang="en-US" sz="2800" dirty="0">
                        <a:solidFill>
                          <a:schemeClr val="bg1"/>
                        </a:solidFill>
                        <a:latin typeface="Calibri" panose="020F0502020204030204" pitchFamily="34" charset="0"/>
                        <a:cs typeface="Calibri" panose="020F0502020204030204" pitchFamily="34" charset="0"/>
                      </a:endParaRPr>
                    </a:p>
                  </a:txBody>
                  <a:tcPr/>
                </a:tc>
                <a:tc>
                  <a:txBody>
                    <a:bodyPr/>
                    <a:lstStyle/>
                    <a:p>
                      <a:pPr algn="ctr"/>
                      <a:r>
                        <a:rPr lang="en-US" sz="2800" dirty="0" err="1">
                          <a:solidFill>
                            <a:schemeClr val="bg1"/>
                          </a:solidFill>
                          <a:latin typeface="Calibri" panose="020F0502020204030204" pitchFamily="34" charset="0"/>
                          <a:cs typeface="Calibri" panose="020F0502020204030204" pitchFamily="34" charset="0"/>
                        </a:rPr>
                        <a:t>Lễ</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hội</a:t>
                      </a:r>
                      <a:r>
                        <a:rPr lang="en-US" sz="2800" baseline="0" dirty="0">
                          <a:solidFill>
                            <a:schemeClr val="bg1"/>
                          </a:solidFill>
                          <a:latin typeface="Calibri" panose="020F0502020204030204" pitchFamily="34" charset="0"/>
                          <a:cs typeface="Calibri" panose="020F0502020204030204" pitchFamily="34" charset="0"/>
                        </a:rPr>
                        <a:t> </a:t>
                      </a:r>
                    </a:p>
                    <a:p>
                      <a:pPr algn="ctr"/>
                      <a:r>
                        <a:rPr lang="en-US" sz="2800" baseline="0" dirty="0" err="1">
                          <a:solidFill>
                            <a:schemeClr val="bg1"/>
                          </a:solidFill>
                          <a:latin typeface="Calibri" panose="020F0502020204030204" pitchFamily="34" charset="0"/>
                          <a:cs typeface="Calibri" panose="020F0502020204030204" pitchFamily="34" charset="0"/>
                        </a:rPr>
                        <a:t>truyền</a:t>
                      </a:r>
                      <a:r>
                        <a:rPr lang="en-US" sz="2800" baseline="0" dirty="0">
                          <a:solidFill>
                            <a:schemeClr val="bg1"/>
                          </a:solidFill>
                          <a:latin typeface="Calibri" panose="020F0502020204030204" pitchFamily="34" charset="0"/>
                          <a:cs typeface="Calibri" panose="020F0502020204030204" pitchFamily="34" charset="0"/>
                        </a:rPr>
                        <a:t> </a:t>
                      </a:r>
                      <a:r>
                        <a:rPr lang="en-US" sz="2800" baseline="0" dirty="0" err="1">
                          <a:solidFill>
                            <a:schemeClr val="bg1"/>
                          </a:solidFill>
                          <a:latin typeface="Calibri" panose="020F0502020204030204" pitchFamily="34" charset="0"/>
                          <a:cs typeface="Calibri" panose="020F0502020204030204" pitchFamily="34" charset="0"/>
                        </a:rPr>
                        <a:t>thống</a:t>
                      </a:r>
                      <a:endParaRPr lang="en-US" sz="2800" dirty="0">
                        <a:solidFill>
                          <a:schemeClr val="bg1"/>
                        </a:solidFill>
                        <a:latin typeface="Calibri" panose="020F0502020204030204" pitchFamily="34" charset="0"/>
                        <a:cs typeface="Calibri" panose="020F0502020204030204" pitchFamily="34" charset="0"/>
                      </a:endParaRPr>
                    </a:p>
                  </a:txBody>
                  <a:tcPr/>
                </a:tc>
                <a:tc>
                  <a:txBody>
                    <a:bodyPr/>
                    <a:lstStyle/>
                    <a:p>
                      <a:pPr algn="ctr"/>
                      <a:r>
                        <a:rPr lang="en-US" sz="2800" dirty="0" err="1">
                          <a:solidFill>
                            <a:schemeClr val="bg1"/>
                          </a:solidFill>
                          <a:latin typeface="Calibri" panose="020F0502020204030204" pitchFamily="34" charset="0"/>
                          <a:cs typeface="Calibri" panose="020F0502020204030204" pitchFamily="34" charset="0"/>
                        </a:rPr>
                        <a:t>Nghệ</a:t>
                      </a:r>
                      <a:r>
                        <a:rPr lang="en-US" sz="2800" baseline="0" dirty="0">
                          <a:solidFill>
                            <a:schemeClr val="bg1"/>
                          </a:solidFill>
                          <a:latin typeface="Calibri" panose="020F0502020204030204" pitchFamily="34" charset="0"/>
                          <a:cs typeface="Calibri" panose="020F0502020204030204" pitchFamily="34" charset="0"/>
                        </a:rPr>
                        <a:t> </a:t>
                      </a:r>
                      <a:r>
                        <a:rPr lang="en-US" sz="2800" baseline="0" dirty="0" err="1">
                          <a:solidFill>
                            <a:schemeClr val="bg1"/>
                          </a:solidFill>
                          <a:latin typeface="Calibri" panose="020F0502020204030204" pitchFamily="34" charset="0"/>
                          <a:cs typeface="Calibri" panose="020F0502020204030204" pitchFamily="34" charset="0"/>
                        </a:rPr>
                        <a:t>thuật</a:t>
                      </a:r>
                      <a:r>
                        <a:rPr lang="en-US" sz="2800" baseline="0" dirty="0">
                          <a:solidFill>
                            <a:schemeClr val="bg1"/>
                          </a:solidFill>
                          <a:latin typeface="Calibri" panose="020F0502020204030204" pitchFamily="34" charset="0"/>
                          <a:cs typeface="Calibri" panose="020F0502020204030204" pitchFamily="34" charset="0"/>
                        </a:rPr>
                        <a:t> </a:t>
                      </a:r>
                      <a:r>
                        <a:rPr lang="en-US" sz="2800" baseline="0" dirty="0" err="1">
                          <a:solidFill>
                            <a:schemeClr val="bg1"/>
                          </a:solidFill>
                          <a:latin typeface="Calibri" panose="020F0502020204030204" pitchFamily="34" charset="0"/>
                          <a:cs typeface="Calibri" panose="020F0502020204030204" pitchFamily="34" charset="0"/>
                        </a:rPr>
                        <a:t>truyền</a:t>
                      </a:r>
                      <a:r>
                        <a:rPr lang="en-US" sz="2800" baseline="0" dirty="0">
                          <a:solidFill>
                            <a:schemeClr val="bg1"/>
                          </a:solidFill>
                          <a:latin typeface="Calibri" panose="020F0502020204030204" pitchFamily="34" charset="0"/>
                          <a:cs typeface="Calibri" panose="020F0502020204030204" pitchFamily="34" charset="0"/>
                        </a:rPr>
                        <a:t> </a:t>
                      </a:r>
                      <a:r>
                        <a:rPr lang="en-US" sz="2800" baseline="0" dirty="0" err="1">
                          <a:solidFill>
                            <a:schemeClr val="bg1"/>
                          </a:solidFill>
                          <a:latin typeface="Calibri" panose="020F0502020204030204" pitchFamily="34" charset="0"/>
                          <a:cs typeface="Calibri" panose="020F0502020204030204" pitchFamily="34" charset="0"/>
                        </a:rPr>
                        <a:t>thống</a:t>
                      </a:r>
                      <a:endParaRPr lang="en-US" sz="2800" dirty="0">
                        <a:solidFill>
                          <a:schemeClr val="bg1"/>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716801436"/>
                  </a:ext>
                </a:extLst>
              </a:tr>
              <a:tr h="794713">
                <a:tc>
                  <a:txBody>
                    <a:bodyPr/>
                    <a:lstStyle/>
                    <a:p>
                      <a:pPr algn="ctr"/>
                      <a:endParaRPr lang="en-US" sz="2800" dirty="0">
                        <a:latin typeface="Calibri" panose="020F0502020204030204" pitchFamily="34" charset="0"/>
                        <a:cs typeface="Calibri" panose="020F0502020204030204" pitchFamily="34" charset="0"/>
                      </a:endParaRPr>
                    </a:p>
                  </a:txBody>
                  <a:tcPr/>
                </a:tc>
                <a:tc>
                  <a:txBody>
                    <a:bodyPr/>
                    <a:lstStyle/>
                    <a:p>
                      <a:pPr algn="ctr"/>
                      <a:endParaRPr lang="en-US" sz="2800" dirty="0">
                        <a:latin typeface="Calibri" panose="020F0502020204030204" pitchFamily="34" charset="0"/>
                        <a:cs typeface="Calibri" panose="020F0502020204030204" pitchFamily="34" charset="0"/>
                      </a:endParaRPr>
                    </a:p>
                  </a:txBody>
                  <a:tcPr/>
                </a:tc>
                <a:tc>
                  <a:txBody>
                    <a:bodyPr/>
                    <a:lstStyle/>
                    <a:p>
                      <a:pPr algn="ctr"/>
                      <a:endParaRPr lang="en-US" sz="2800">
                        <a:latin typeface="Calibri" panose="020F0502020204030204" pitchFamily="34" charset="0"/>
                        <a:cs typeface="Calibri" panose="020F0502020204030204" pitchFamily="34" charset="0"/>
                      </a:endParaRPr>
                    </a:p>
                  </a:txBody>
                  <a:tcPr/>
                </a:tc>
                <a:tc>
                  <a:txBody>
                    <a:bodyPr/>
                    <a:lstStyle/>
                    <a:p>
                      <a:pPr algn="ctr"/>
                      <a:endParaRPr lang="en-US" sz="2800">
                        <a:latin typeface="Calibri" panose="020F0502020204030204" pitchFamily="34" charset="0"/>
                        <a:cs typeface="Calibri" panose="020F0502020204030204" pitchFamily="34" charset="0"/>
                      </a:endParaRPr>
                    </a:p>
                  </a:txBody>
                  <a:tcPr/>
                </a:tc>
                <a:tc>
                  <a:txBody>
                    <a:bodyPr/>
                    <a:lstStyle/>
                    <a:p>
                      <a:pPr algn="ctr"/>
                      <a:endParaRPr lang="en-US" sz="280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866549376"/>
                  </a:ext>
                </a:extLst>
              </a:tr>
              <a:tr h="619184">
                <a:tc>
                  <a:txBody>
                    <a:bodyPr/>
                    <a:lstStyle/>
                    <a:p>
                      <a:pPr algn="ctr"/>
                      <a:endParaRPr lang="en-US" sz="2800">
                        <a:latin typeface="Calibri" panose="020F0502020204030204" pitchFamily="34" charset="0"/>
                        <a:cs typeface="Calibri" panose="020F0502020204030204" pitchFamily="34" charset="0"/>
                      </a:endParaRPr>
                    </a:p>
                  </a:txBody>
                  <a:tcPr/>
                </a:tc>
                <a:tc>
                  <a:txBody>
                    <a:bodyPr/>
                    <a:lstStyle/>
                    <a:p>
                      <a:pPr algn="ctr"/>
                      <a:endParaRPr lang="en-US" sz="2800" dirty="0">
                        <a:latin typeface="Calibri" panose="020F0502020204030204" pitchFamily="34" charset="0"/>
                        <a:cs typeface="Calibri" panose="020F0502020204030204" pitchFamily="34" charset="0"/>
                      </a:endParaRPr>
                    </a:p>
                  </a:txBody>
                  <a:tcPr/>
                </a:tc>
                <a:tc>
                  <a:txBody>
                    <a:bodyPr/>
                    <a:lstStyle/>
                    <a:p>
                      <a:pPr algn="ctr"/>
                      <a:endParaRPr lang="en-US" sz="2800" dirty="0">
                        <a:latin typeface="Calibri" panose="020F0502020204030204" pitchFamily="34" charset="0"/>
                        <a:cs typeface="Calibri" panose="020F0502020204030204" pitchFamily="34" charset="0"/>
                      </a:endParaRPr>
                    </a:p>
                  </a:txBody>
                  <a:tcPr/>
                </a:tc>
                <a:tc>
                  <a:txBody>
                    <a:bodyPr/>
                    <a:lstStyle/>
                    <a:p>
                      <a:pPr algn="ctr"/>
                      <a:endParaRPr lang="en-US" sz="2800">
                        <a:latin typeface="Calibri" panose="020F0502020204030204" pitchFamily="34" charset="0"/>
                        <a:cs typeface="Calibri" panose="020F0502020204030204" pitchFamily="34" charset="0"/>
                      </a:endParaRPr>
                    </a:p>
                  </a:txBody>
                  <a:tcPr/>
                </a:tc>
                <a:tc>
                  <a:txBody>
                    <a:bodyPr/>
                    <a:lstStyle/>
                    <a:p>
                      <a:pPr algn="ctr"/>
                      <a:endParaRPr lang="en-US" sz="280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372880776"/>
                  </a:ext>
                </a:extLst>
              </a:tr>
              <a:tr h="677180">
                <a:tc>
                  <a:txBody>
                    <a:bodyPr/>
                    <a:lstStyle/>
                    <a:p>
                      <a:pPr algn="ctr"/>
                      <a:endParaRPr lang="en-US" sz="2800" dirty="0">
                        <a:latin typeface="Calibri" panose="020F0502020204030204" pitchFamily="34" charset="0"/>
                        <a:cs typeface="Calibri" panose="020F0502020204030204" pitchFamily="34" charset="0"/>
                      </a:endParaRPr>
                    </a:p>
                  </a:txBody>
                  <a:tcPr/>
                </a:tc>
                <a:tc>
                  <a:txBody>
                    <a:bodyPr/>
                    <a:lstStyle/>
                    <a:p>
                      <a:pPr algn="ctr"/>
                      <a:endParaRPr lang="en-US" sz="2800" dirty="0">
                        <a:latin typeface="Calibri" panose="020F0502020204030204" pitchFamily="34" charset="0"/>
                        <a:cs typeface="Calibri" panose="020F0502020204030204" pitchFamily="34" charset="0"/>
                      </a:endParaRPr>
                    </a:p>
                  </a:txBody>
                  <a:tcPr/>
                </a:tc>
                <a:tc>
                  <a:txBody>
                    <a:bodyPr/>
                    <a:lstStyle/>
                    <a:p>
                      <a:pPr algn="ctr"/>
                      <a:endParaRPr lang="en-US" sz="2800" dirty="0">
                        <a:latin typeface="Calibri" panose="020F0502020204030204" pitchFamily="34" charset="0"/>
                        <a:cs typeface="Calibri" panose="020F0502020204030204" pitchFamily="34" charset="0"/>
                      </a:endParaRPr>
                    </a:p>
                  </a:txBody>
                  <a:tcPr/>
                </a:tc>
                <a:tc>
                  <a:txBody>
                    <a:bodyPr/>
                    <a:lstStyle/>
                    <a:p>
                      <a:pPr algn="ctr"/>
                      <a:endParaRPr lang="en-US" sz="2800" dirty="0">
                        <a:latin typeface="Calibri" panose="020F0502020204030204" pitchFamily="34" charset="0"/>
                        <a:cs typeface="Calibri" panose="020F0502020204030204" pitchFamily="34" charset="0"/>
                      </a:endParaRPr>
                    </a:p>
                  </a:txBody>
                  <a:tcPr/>
                </a:tc>
                <a:tc>
                  <a:txBody>
                    <a:bodyPr/>
                    <a:lstStyle/>
                    <a:p>
                      <a:pPr algn="ctr"/>
                      <a:endParaRPr lang="en-US" sz="2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482383345"/>
                  </a:ext>
                </a:extLst>
              </a:tr>
              <a:tr h="677180">
                <a:tc>
                  <a:txBody>
                    <a:bodyPr/>
                    <a:lstStyle/>
                    <a:p>
                      <a:pPr algn="ctr"/>
                      <a:endParaRPr lang="en-US" sz="2800" dirty="0">
                        <a:latin typeface="Calibri" panose="020F0502020204030204" pitchFamily="34" charset="0"/>
                        <a:cs typeface="Calibri" panose="020F0502020204030204" pitchFamily="34" charset="0"/>
                      </a:endParaRPr>
                    </a:p>
                  </a:txBody>
                  <a:tcPr/>
                </a:tc>
                <a:tc>
                  <a:txBody>
                    <a:bodyPr/>
                    <a:lstStyle/>
                    <a:p>
                      <a:pPr algn="ctr"/>
                      <a:endParaRPr lang="en-US" sz="2800" dirty="0">
                        <a:latin typeface="Calibri" panose="020F0502020204030204" pitchFamily="34" charset="0"/>
                        <a:cs typeface="Calibri" panose="020F0502020204030204" pitchFamily="34" charset="0"/>
                      </a:endParaRPr>
                    </a:p>
                  </a:txBody>
                  <a:tcPr/>
                </a:tc>
                <a:tc>
                  <a:txBody>
                    <a:bodyPr/>
                    <a:lstStyle/>
                    <a:p>
                      <a:pPr algn="ctr"/>
                      <a:endParaRPr lang="en-US" sz="2800" dirty="0">
                        <a:latin typeface="Calibri" panose="020F0502020204030204" pitchFamily="34" charset="0"/>
                        <a:cs typeface="Calibri" panose="020F0502020204030204" pitchFamily="34" charset="0"/>
                      </a:endParaRPr>
                    </a:p>
                  </a:txBody>
                  <a:tcPr/>
                </a:tc>
                <a:tc>
                  <a:txBody>
                    <a:bodyPr/>
                    <a:lstStyle/>
                    <a:p>
                      <a:pPr algn="ctr"/>
                      <a:endParaRPr lang="en-US" sz="2800" dirty="0">
                        <a:latin typeface="Calibri" panose="020F0502020204030204" pitchFamily="34" charset="0"/>
                        <a:cs typeface="Calibri" panose="020F0502020204030204" pitchFamily="34" charset="0"/>
                      </a:endParaRPr>
                    </a:p>
                  </a:txBody>
                  <a:tcPr/>
                </a:tc>
                <a:tc>
                  <a:txBody>
                    <a:bodyPr/>
                    <a:lstStyle/>
                    <a:p>
                      <a:pPr algn="ctr"/>
                      <a:endParaRPr lang="en-US" sz="2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939351547"/>
                  </a:ext>
                </a:extLst>
              </a:tr>
              <a:tr h="642336">
                <a:tc>
                  <a:txBody>
                    <a:bodyPr/>
                    <a:lstStyle/>
                    <a:p>
                      <a:pPr algn="ctr"/>
                      <a:endParaRPr lang="en-US" sz="2800" dirty="0">
                        <a:latin typeface="Calibri" panose="020F0502020204030204" pitchFamily="34" charset="0"/>
                        <a:cs typeface="Calibri" panose="020F0502020204030204" pitchFamily="34" charset="0"/>
                      </a:endParaRPr>
                    </a:p>
                  </a:txBody>
                  <a:tcPr/>
                </a:tc>
                <a:tc>
                  <a:txBody>
                    <a:bodyPr/>
                    <a:lstStyle/>
                    <a:p>
                      <a:pPr algn="ctr"/>
                      <a:endParaRPr lang="en-US" sz="2800" dirty="0">
                        <a:latin typeface="Calibri" panose="020F0502020204030204" pitchFamily="34" charset="0"/>
                        <a:cs typeface="Calibri" panose="020F0502020204030204" pitchFamily="34" charset="0"/>
                      </a:endParaRPr>
                    </a:p>
                  </a:txBody>
                  <a:tcPr/>
                </a:tc>
                <a:tc>
                  <a:txBody>
                    <a:bodyPr/>
                    <a:lstStyle/>
                    <a:p>
                      <a:pPr algn="ctr"/>
                      <a:endParaRPr lang="en-US" sz="2800" b="1" dirty="0">
                        <a:latin typeface="Calibri" panose="020F0502020204030204" pitchFamily="34" charset="0"/>
                        <a:cs typeface="Calibri" panose="020F0502020204030204" pitchFamily="34" charset="0"/>
                      </a:endParaRPr>
                    </a:p>
                  </a:txBody>
                  <a:tcPr/>
                </a:tc>
                <a:tc>
                  <a:txBody>
                    <a:bodyPr/>
                    <a:lstStyle/>
                    <a:p>
                      <a:pPr algn="ctr"/>
                      <a:endParaRPr lang="en-US" sz="2800" dirty="0">
                        <a:latin typeface="Calibri" panose="020F0502020204030204" pitchFamily="34" charset="0"/>
                        <a:cs typeface="Calibri" panose="020F0502020204030204" pitchFamily="34" charset="0"/>
                      </a:endParaRPr>
                    </a:p>
                  </a:txBody>
                  <a:tcPr/>
                </a:tc>
                <a:tc>
                  <a:txBody>
                    <a:bodyPr/>
                    <a:lstStyle/>
                    <a:p>
                      <a:pPr algn="ctr"/>
                      <a:endParaRPr lang="en-US" sz="2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395186649"/>
                  </a:ext>
                </a:extLst>
              </a:tr>
              <a:tr h="792805">
                <a:tc>
                  <a:txBody>
                    <a:bodyPr/>
                    <a:lstStyle/>
                    <a:p>
                      <a:pPr algn="ctr"/>
                      <a:endParaRPr lang="en-US" sz="2800" dirty="0">
                        <a:latin typeface="Calibri" panose="020F0502020204030204" pitchFamily="34" charset="0"/>
                        <a:cs typeface="Calibri" panose="020F0502020204030204" pitchFamily="34" charset="0"/>
                      </a:endParaRPr>
                    </a:p>
                  </a:txBody>
                  <a:tcPr/>
                </a:tc>
                <a:tc>
                  <a:txBody>
                    <a:bodyPr/>
                    <a:lstStyle/>
                    <a:p>
                      <a:pPr algn="ctr"/>
                      <a:endParaRPr lang="en-US" sz="2800" dirty="0">
                        <a:latin typeface="Calibri" panose="020F0502020204030204" pitchFamily="34" charset="0"/>
                        <a:cs typeface="Calibri" panose="020F0502020204030204" pitchFamily="34" charset="0"/>
                      </a:endParaRPr>
                    </a:p>
                  </a:txBody>
                  <a:tcPr/>
                </a:tc>
                <a:tc>
                  <a:txBody>
                    <a:bodyPr/>
                    <a:lstStyle/>
                    <a:p>
                      <a:pPr algn="ctr"/>
                      <a:endParaRPr lang="en-US" sz="2800" b="1" dirty="0">
                        <a:latin typeface="Calibri" panose="020F0502020204030204" pitchFamily="34" charset="0"/>
                        <a:cs typeface="Calibri" panose="020F0502020204030204" pitchFamily="34" charset="0"/>
                      </a:endParaRPr>
                    </a:p>
                  </a:txBody>
                  <a:tcPr/>
                </a:tc>
                <a:tc>
                  <a:txBody>
                    <a:bodyPr/>
                    <a:lstStyle/>
                    <a:p>
                      <a:pPr algn="ctr"/>
                      <a:endParaRPr lang="en-US" sz="2800" dirty="0">
                        <a:latin typeface="Calibri" panose="020F0502020204030204" pitchFamily="34" charset="0"/>
                        <a:cs typeface="Calibri" panose="020F0502020204030204" pitchFamily="34" charset="0"/>
                      </a:endParaRPr>
                    </a:p>
                  </a:txBody>
                  <a:tcPr/>
                </a:tc>
                <a:tc>
                  <a:txBody>
                    <a:bodyPr/>
                    <a:lstStyle/>
                    <a:p>
                      <a:pPr algn="ctr"/>
                      <a:endParaRPr lang="en-US" sz="2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7794056"/>
                  </a:ext>
                </a:extLst>
              </a:tr>
            </a:tbl>
          </a:graphicData>
        </a:graphic>
      </p:graphicFrame>
    </p:spTree>
    <p:extLst>
      <p:ext uri="{BB962C8B-B14F-4D97-AF65-F5344CB8AC3E}">
        <p14:creationId xmlns:p14="http://schemas.microsoft.com/office/powerpoint/2010/main" val="3601444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228865002"/>
              </p:ext>
            </p:extLst>
          </p:nvPr>
        </p:nvGraphicFramePr>
        <p:xfrm>
          <a:off x="111888" y="1506739"/>
          <a:ext cx="11968225" cy="5235453"/>
        </p:xfrm>
        <a:graphic>
          <a:graphicData uri="http://schemas.openxmlformats.org/drawingml/2006/table">
            <a:tbl>
              <a:tblPr firstRow="1" bandRow="1">
                <a:tableStyleId>{93296810-A885-4BE3-A3E7-6D5BEEA58F35}</a:tableStyleId>
              </a:tblPr>
              <a:tblGrid>
                <a:gridCol w="2393645">
                  <a:extLst>
                    <a:ext uri="{9D8B030D-6E8A-4147-A177-3AD203B41FA5}">
                      <a16:colId xmlns:a16="http://schemas.microsoft.com/office/drawing/2014/main" val="1499241269"/>
                    </a:ext>
                  </a:extLst>
                </a:gridCol>
                <a:gridCol w="2393645">
                  <a:extLst>
                    <a:ext uri="{9D8B030D-6E8A-4147-A177-3AD203B41FA5}">
                      <a16:colId xmlns:a16="http://schemas.microsoft.com/office/drawing/2014/main" val="3404593756"/>
                    </a:ext>
                  </a:extLst>
                </a:gridCol>
                <a:gridCol w="2393645">
                  <a:extLst>
                    <a:ext uri="{9D8B030D-6E8A-4147-A177-3AD203B41FA5}">
                      <a16:colId xmlns:a16="http://schemas.microsoft.com/office/drawing/2014/main" val="4159902011"/>
                    </a:ext>
                  </a:extLst>
                </a:gridCol>
                <a:gridCol w="2393645">
                  <a:extLst>
                    <a:ext uri="{9D8B030D-6E8A-4147-A177-3AD203B41FA5}">
                      <a16:colId xmlns:a16="http://schemas.microsoft.com/office/drawing/2014/main" val="2162728589"/>
                    </a:ext>
                  </a:extLst>
                </a:gridCol>
                <a:gridCol w="2393645">
                  <a:extLst>
                    <a:ext uri="{9D8B030D-6E8A-4147-A177-3AD203B41FA5}">
                      <a16:colId xmlns:a16="http://schemas.microsoft.com/office/drawing/2014/main" val="1101466031"/>
                    </a:ext>
                  </a:extLst>
                </a:gridCol>
              </a:tblGrid>
              <a:tr h="1032055">
                <a:tc>
                  <a:txBody>
                    <a:bodyPr/>
                    <a:lstStyle/>
                    <a:p>
                      <a:pPr algn="ctr"/>
                      <a:r>
                        <a:rPr lang="en-US" sz="2800" dirty="0" err="1">
                          <a:solidFill>
                            <a:schemeClr val="bg1"/>
                          </a:solidFill>
                          <a:latin typeface="Calibri" panose="020F0502020204030204" pitchFamily="34" charset="0"/>
                          <a:cs typeface="Calibri" panose="020F0502020204030204" pitchFamily="34" charset="0"/>
                        </a:rPr>
                        <a:t>Nghề</a:t>
                      </a:r>
                      <a:r>
                        <a:rPr lang="en-US" sz="2800" baseline="0" dirty="0">
                          <a:solidFill>
                            <a:schemeClr val="bg1"/>
                          </a:solidFill>
                          <a:latin typeface="Calibri" panose="020F0502020204030204" pitchFamily="34" charset="0"/>
                          <a:cs typeface="Calibri" panose="020F0502020204030204" pitchFamily="34" charset="0"/>
                        </a:rPr>
                        <a:t> </a:t>
                      </a:r>
                    </a:p>
                    <a:p>
                      <a:pPr algn="ctr"/>
                      <a:r>
                        <a:rPr lang="en-US" sz="2800" baseline="0" dirty="0" err="1">
                          <a:solidFill>
                            <a:schemeClr val="bg1"/>
                          </a:solidFill>
                          <a:latin typeface="Calibri" panose="020F0502020204030204" pitchFamily="34" charset="0"/>
                          <a:cs typeface="Calibri" panose="020F0502020204030204" pitchFamily="34" charset="0"/>
                        </a:rPr>
                        <a:t>truyền</a:t>
                      </a:r>
                      <a:r>
                        <a:rPr lang="en-US" sz="2800" baseline="0" dirty="0">
                          <a:solidFill>
                            <a:schemeClr val="bg1"/>
                          </a:solidFill>
                          <a:latin typeface="Calibri" panose="020F0502020204030204" pitchFamily="34" charset="0"/>
                          <a:cs typeface="Calibri" panose="020F0502020204030204" pitchFamily="34" charset="0"/>
                        </a:rPr>
                        <a:t> </a:t>
                      </a:r>
                      <a:r>
                        <a:rPr lang="en-US" sz="2800" baseline="0" dirty="0" err="1">
                          <a:solidFill>
                            <a:schemeClr val="bg1"/>
                          </a:solidFill>
                          <a:latin typeface="Calibri" panose="020F0502020204030204" pitchFamily="34" charset="0"/>
                          <a:cs typeface="Calibri" panose="020F0502020204030204" pitchFamily="34" charset="0"/>
                        </a:rPr>
                        <a:t>thống</a:t>
                      </a:r>
                      <a:endParaRPr lang="en-US" sz="2800" dirty="0">
                        <a:solidFill>
                          <a:schemeClr val="bg1"/>
                        </a:solidFill>
                        <a:latin typeface="Calibri" panose="020F0502020204030204" pitchFamily="34" charset="0"/>
                        <a:cs typeface="Calibri" panose="020F0502020204030204" pitchFamily="34" charset="0"/>
                      </a:endParaRPr>
                    </a:p>
                  </a:txBody>
                  <a:tcPr/>
                </a:tc>
                <a:tc>
                  <a:txBody>
                    <a:bodyPr/>
                    <a:lstStyle/>
                    <a:p>
                      <a:pPr algn="ctr"/>
                      <a:r>
                        <a:rPr lang="en-US" sz="2800" dirty="0">
                          <a:solidFill>
                            <a:schemeClr val="bg1"/>
                          </a:solidFill>
                          <a:latin typeface="Calibri" panose="020F0502020204030204" pitchFamily="34" charset="0"/>
                          <a:cs typeface="Calibri" panose="020F0502020204030204" pitchFamily="34" charset="0"/>
                        </a:rPr>
                        <a:t>Di </a:t>
                      </a:r>
                      <a:r>
                        <a:rPr lang="en-US" sz="2800" dirty="0" err="1">
                          <a:solidFill>
                            <a:schemeClr val="bg1"/>
                          </a:solidFill>
                          <a:latin typeface="Calibri" panose="020F0502020204030204" pitchFamily="34" charset="0"/>
                          <a:cs typeface="Calibri" panose="020F0502020204030204" pitchFamily="34" charset="0"/>
                        </a:rPr>
                        <a:t>tích</a:t>
                      </a:r>
                      <a:r>
                        <a:rPr lang="en-US" sz="2800" baseline="0" dirty="0">
                          <a:solidFill>
                            <a:schemeClr val="bg1"/>
                          </a:solidFill>
                          <a:latin typeface="Calibri" panose="020F0502020204030204" pitchFamily="34" charset="0"/>
                          <a:cs typeface="Calibri" panose="020F0502020204030204" pitchFamily="34" charset="0"/>
                        </a:rPr>
                        <a:t> </a:t>
                      </a:r>
                    </a:p>
                    <a:p>
                      <a:pPr algn="ctr"/>
                      <a:r>
                        <a:rPr lang="en-US" sz="2800" baseline="0" dirty="0" err="1">
                          <a:solidFill>
                            <a:schemeClr val="bg1"/>
                          </a:solidFill>
                          <a:latin typeface="Calibri" panose="020F0502020204030204" pitchFamily="34" charset="0"/>
                          <a:cs typeface="Calibri" panose="020F0502020204030204" pitchFamily="34" charset="0"/>
                        </a:rPr>
                        <a:t>lịch</a:t>
                      </a:r>
                      <a:r>
                        <a:rPr lang="en-US" sz="2800" baseline="0" dirty="0">
                          <a:solidFill>
                            <a:schemeClr val="bg1"/>
                          </a:solidFill>
                          <a:latin typeface="Calibri" panose="020F0502020204030204" pitchFamily="34" charset="0"/>
                          <a:cs typeface="Calibri" panose="020F0502020204030204" pitchFamily="34" charset="0"/>
                        </a:rPr>
                        <a:t> </a:t>
                      </a:r>
                      <a:r>
                        <a:rPr lang="en-US" sz="2800" baseline="0" dirty="0" err="1">
                          <a:solidFill>
                            <a:schemeClr val="bg1"/>
                          </a:solidFill>
                          <a:latin typeface="Calibri" panose="020F0502020204030204" pitchFamily="34" charset="0"/>
                          <a:cs typeface="Calibri" panose="020F0502020204030204" pitchFamily="34" charset="0"/>
                        </a:rPr>
                        <a:t>sử</a:t>
                      </a:r>
                      <a:endParaRPr lang="en-US" sz="2800" dirty="0">
                        <a:solidFill>
                          <a:schemeClr val="bg1"/>
                        </a:solidFill>
                        <a:latin typeface="Calibri" panose="020F0502020204030204" pitchFamily="34" charset="0"/>
                        <a:cs typeface="Calibri" panose="020F0502020204030204" pitchFamily="34" charset="0"/>
                      </a:endParaRPr>
                    </a:p>
                  </a:txBody>
                  <a:tcPr/>
                </a:tc>
                <a:tc>
                  <a:txBody>
                    <a:bodyPr/>
                    <a:lstStyle/>
                    <a:p>
                      <a:pPr algn="ctr"/>
                      <a:r>
                        <a:rPr lang="en-US" sz="2800" dirty="0" err="1">
                          <a:solidFill>
                            <a:schemeClr val="bg1"/>
                          </a:solidFill>
                          <a:latin typeface="Calibri" panose="020F0502020204030204" pitchFamily="34" charset="0"/>
                          <a:cs typeface="Calibri" panose="020F0502020204030204" pitchFamily="34" charset="0"/>
                        </a:rPr>
                        <a:t>Món</a:t>
                      </a:r>
                      <a:r>
                        <a:rPr lang="en-US" sz="2800" baseline="0" dirty="0">
                          <a:solidFill>
                            <a:schemeClr val="bg1"/>
                          </a:solidFill>
                          <a:latin typeface="Calibri" panose="020F0502020204030204" pitchFamily="34" charset="0"/>
                          <a:cs typeface="Calibri" panose="020F0502020204030204" pitchFamily="34" charset="0"/>
                        </a:rPr>
                        <a:t> </a:t>
                      </a:r>
                      <a:r>
                        <a:rPr lang="en-US" sz="2800" baseline="0" dirty="0" err="1">
                          <a:solidFill>
                            <a:schemeClr val="bg1"/>
                          </a:solidFill>
                          <a:latin typeface="Calibri" panose="020F0502020204030204" pitchFamily="34" charset="0"/>
                          <a:cs typeface="Calibri" panose="020F0502020204030204" pitchFamily="34" charset="0"/>
                        </a:rPr>
                        <a:t>ăn</a:t>
                      </a:r>
                      <a:r>
                        <a:rPr lang="en-US" sz="2800" baseline="0" dirty="0">
                          <a:solidFill>
                            <a:schemeClr val="bg1"/>
                          </a:solidFill>
                          <a:latin typeface="Calibri" panose="020F0502020204030204" pitchFamily="34" charset="0"/>
                          <a:cs typeface="Calibri" panose="020F0502020204030204" pitchFamily="34" charset="0"/>
                        </a:rPr>
                        <a:t> </a:t>
                      </a:r>
                      <a:r>
                        <a:rPr lang="en-US" sz="2800" baseline="0" dirty="0" err="1">
                          <a:solidFill>
                            <a:schemeClr val="bg1"/>
                          </a:solidFill>
                          <a:latin typeface="Calibri" panose="020F0502020204030204" pitchFamily="34" charset="0"/>
                          <a:cs typeface="Calibri" panose="020F0502020204030204" pitchFamily="34" charset="0"/>
                        </a:rPr>
                        <a:t>truyền</a:t>
                      </a:r>
                      <a:r>
                        <a:rPr lang="en-US" sz="2800" baseline="0" dirty="0">
                          <a:solidFill>
                            <a:schemeClr val="bg1"/>
                          </a:solidFill>
                          <a:latin typeface="Calibri" panose="020F0502020204030204" pitchFamily="34" charset="0"/>
                          <a:cs typeface="Calibri" panose="020F0502020204030204" pitchFamily="34" charset="0"/>
                        </a:rPr>
                        <a:t> </a:t>
                      </a:r>
                      <a:r>
                        <a:rPr lang="en-US" sz="2800" baseline="0" dirty="0" err="1">
                          <a:solidFill>
                            <a:schemeClr val="bg1"/>
                          </a:solidFill>
                          <a:latin typeface="Calibri" panose="020F0502020204030204" pitchFamily="34" charset="0"/>
                          <a:cs typeface="Calibri" panose="020F0502020204030204" pitchFamily="34" charset="0"/>
                        </a:rPr>
                        <a:t>thống</a:t>
                      </a:r>
                      <a:endParaRPr lang="en-US" sz="2800" dirty="0">
                        <a:solidFill>
                          <a:schemeClr val="bg1"/>
                        </a:solidFill>
                        <a:latin typeface="Calibri" panose="020F0502020204030204" pitchFamily="34" charset="0"/>
                        <a:cs typeface="Calibri" panose="020F0502020204030204" pitchFamily="34" charset="0"/>
                      </a:endParaRPr>
                    </a:p>
                  </a:txBody>
                  <a:tcPr/>
                </a:tc>
                <a:tc>
                  <a:txBody>
                    <a:bodyPr/>
                    <a:lstStyle/>
                    <a:p>
                      <a:pPr algn="ctr"/>
                      <a:r>
                        <a:rPr lang="en-US" sz="2800" dirty="0" err="1">
                          <a:solidFill>
                            <a:schemeClr val="bg1"/>
                          </a:solidFill>
                          <a:latin typeface="Calibri" panose="020F0502020204030204" pitchFamily="34" charset="0"/>
                          <a:cs typeface="Calibri" panose="020F0502020204030204" pitchFamily="34" charset="0"/>
                        </a:rPr>
                        <a:t>Lễ</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hội</a:t>
                      </a:r>
                      <a:r>
                        <a:rPr lang="en-US" sz="2800" baseline="0" dirty="0">
                          <a:solidFill>
                            <a:schemeClr val="bg1"/>
                          </a:solidFill>
                          <a:latin typeface="Calibri" panose="020F0502020204030204" pitchFamily="34" charset="0"/>
                          <a:cs typeface="Calibri" panose="020F0502020204030204" pitchFamily="34" charset="0"/>
                        </a:rPr>
                        <a:t> </a:t>
                      </a:r>
                    </a:p>
                    <a:p>
                      <a:pPr algn="ctr"/>
                      <a:r>
                        <a:rPr lang="en-US" sz="2800" baseline="0" dirty="0" err="1">
                          <a:solidFill>
                            <a:schemeClr val="bg1"/>
                          </a:solidFill>
                          <a:latin typeface="Calibri" panose="020F0502020204030204" pitchFamily="34" charset="0"/>
                          <a:cs typeface="Calibri" panose="020F0502020204030204" pitchFamily="34" charset="0"/>
                        </a:rPr>
                        <a:t>truyền</a:t>
                      </a:r>
                      <a:r>
                        <a:rPr lang="en-US" sz="2800" baseline="0" dirty="0">
                          <a:solidFill>
                            <a:schemeClr val="bg1"/>
                          </a:solidFill>
                          <a:latin typeface="Calibri" panose="020F0502020204030204" pitchFamily="34" charset="0"/>
                          <a:cs typeface="Calibri" panose="020F0502020204030204" pitchFamily="34" charset="0"/>
                        </a:rPr>
                        <a:t> </a:t>
                      </a:r>
                      <a:r>
                        <a:rPr lang="en-US" sz="2800" baseline="0" dirty="0" err="1">
                          <a:solidFill>
                            <a:schemeClr val="bg1"/>
                          </a:solidFill>
                          <a:latin typeface="Calibri" panose="020F0502020204030204" pitchFamily="34" charset="0"/>
                          <a:cs typeface="Calibri" panose="020F0502020204030204" pitchFamily="34" charset="0"/>
                        </a:rPr>
                        <a:t>thống</a:t>
                      </a:r>
                      <a:endParaRPr lang="en-US" sz="2800" dirty="0">
                        <a:solidFill>
                          <a:schemeClr val="bg1"/>
                        </a:solidFill>
                        <a:latin typeface="Calibri" panose="020F0502020204030204" pitchFamily="34" charset="0"/>
                        <a:cs typeface="Calibri" panose="020F0502020204030204" pitchFamily="34" charset="0"/>
                      </a:endParaRPr>
                    </a:p>
                  </a:txBody>
                  <a:tcPr/>
                </a:tc>
                <a:tc>
                  <a:txBody>
                    <a:bodyPr/>
                    <a:lstStyle/>
                    <a:p>
                      <a:pPr algn="ctr"/>
                      <a:r>
                        <a:rPr lang="en-US" sz="2800" dirty="0" err="1">
                          <a:solidFill>
                            <a:schemeClr val="bg1"/>
                          </a:solidFill>
                          <a:latin typeface="Calibri" panose="020F0502020204030204" pitchFamily="34" charset="0"/>
                          <a:cs typeface="Calibri" panose="020F0502020204030204" pitchFamily="34" charset="0"/>
                        </a:rPr>
                        <a:t>Nghệ</a:t>
                      </a:r>
                      <a:r>
                        <a:rPr lang="en-US" sz="2800" baseline="0" dirty="0">
                          <a:solidFill>
                            <a:schemeClr val="bg1"/>
                          </a:solidFill>
                          <a:latin typeface="Calibri" panose="020F0502020204030204" pitchFamily="34" charset="0"/>
                          <a:cs typeface="Calibri" panose="020F0502020204030204" pitchFamily="34" charset="0"/>
                        </a:rPr>
                        <a:t> </a:t>
                      </a:r>
                      <a:r>
                        <a:rPr lang="en-US" sz="2800" baseline="0" dirty="0" err="1">
                          <a:solidFill>
                            <a:schemeClr val="bg1"/>
                          </a:solidFill>
                          <a:latin typeface="Calibri" panose="020F0502020204030204" pitchFamily="34" charset="0"/>
                          <a:cs typeface="Calibri" panose="020F0502020204030204" pitchFamily="34" charset="0"/>
                        </a:rPr>
                        <a:t>thuật</a:t>
                      </a:r>
                      <a:r>
                        <a:rPr lang="en-US" sz="2800" baseline="0" dirty="0">
                          <a:solidFill>
                            <a:schemeClr val="bg1"/>
                          </a:solidFill>
                          <a:latin typeface="Calibri" panose="020F0502020204030204" pitchFamily="34" charset="0"/>
                          <a:cs typeface="Calibri" panose="020F0502020204030204" pitchFamily="34" charset="0"/>
                        </a:rPr>
                        <a:t> </a:t>
                      </a:r>
                      <a:r>
                        <a:rPr lang="en-US" sz="2800" baseline="0" dirty="0" err="1">
                          <a:solidFill>
                            <a:schemeClr val="bg1"/>
                          </a:solidFill>
                          <a:latin typeface="Calibri" panose="020F0502020204030204" pitchFamily="34" charset="0"/>
                          <a:cs typeface="Calibri" panose="020F0502020204030204" pitchFamily="34" charset="0"/>
                        </a:rPr>
                        <a:t>truyền</a:t>
                      </a:r>
                      <a:r>
                        <a:rPr lang="en-US" sz="2800" baseline="0" dirty="0">
                          <a:solidFill>
                            <a:schemeClr val="bg1"/>
                          </a:solidFill>
                          <a:latin typeface="Calibri" panose="020F0502020204030204" pitchFamily="34" charset="0"/>
                          <a:cs typeface="Calibri" panose="020F0502020204030204" pitchFamily="34" charset="0"/>
                        </a:rPr>
                        <a:t> </a:t>
                      </a:r>
                      <a:r>
                        <a:rPr lang="en-US" sz="2800" baseline="0" dirty="0" err="1">
                          <a:solidFill>
                            <a:schemeClr val="bg1"/>
                          </a:solidFill>
                          <a:latin typeface="Calibri" panose="020F0502020204030204" pitchFamily="34" charset="0"/>
                          <a:cs typeface="Calibri" panose="020F0502020204030204" pitchFamily="34" charset="0"/>
                        </a:rPr>
                        <a:t>thống</a:t>
                      </a:r>
                      <a:endParaRPr lang="en-US" sz="2800" dirty="0">
                        <a:solidFill>
                          <a:schemeClr val="bg1"/>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716801436"/>
                  </a:ext>
                </a:extLst>
              </a:tr>
              <a:tr h="794713">
                <a:tc>
                  <a:txBody>
                    <a:bodyPr/>
                    <a:lstStyle/>
                    <a:p>
                      <a:pPr algn="ctr"/>
                      <a:endParaRPr lang="en-US" sz="2800" dirty="0">
                        <a:latin typeface="Calibri" panose="020F0502020204030204" pitchFamily="34" charset="0"/>
                        <a:cs typeface="Calibri" panose="020F0502020204030204" pitchFamily="34" charset="0"/>
                      </a:endParaRPr>
                    </a:p>
                  </a:txBody>
                  <a:tcPr/>
                </a:tc>
                <a:tc>
                  <a:txBody>
                    <a:bodyPr/>
                    <a:lstStyle/>
                    <a:p>
                      <a:pPr algn="ctr"/>
                      <a:endParaRPr lang="en-US" sz="2800" dirty="0">
                        <a:latin typeface="Calibri" panose="020F0502020204030204" pitchFamily="34" charset="0"/>
                        <a:cs typeface="Calibri" panose="020F0502020204030204" pitchFamily="34" charset="0"/>
                      </a:endParaRPr>
                    </a:p>
                  </a:txBody>
                  <a:tcPr/>
                </a:tc>
                <a:tc>
                  <a:txBody>
                    <a:bodyPr/>
                    <a:lstStyle/>
                    <a:p>
                      <a:pPr algn="ctr"/>
                      <a:endParaRPr lang="en-US" sz="2800">
                        <a:latin typeface="Calibri" panose="020F0502020204030204" pitchFamily="34" charset="0"/>
                        <a:cs typeface="Calibri" panose="020F0502020204030204" pitchFamily="34" charset="0"/>
                      </a:endParaRPr>
                    </a:p>
                  </a:txBody>
                  <a:tcPr/>
                </a:tc>
                <a:tc>
                  <a:txBody>
                    <a:bodyPr/>
                    <a:lstStyle/>
                    <a:p>
                      <a:pPr algn="ctr"/>
                      <a:endParaRPr lang="en-US" sz="2800">
                        <a:latin typeface="Calibri" panose="020F0502020204030204" pitchFamily="34" charset="0"/>
                        <a:cs typeface="Calibri" panose="020F0502020204030204" pitchFamily="34" charset="0"/>
                      </a:endParaRPr>
                    </a:p>
                  </a:txBody>
                  <a:tcPr/>
                </a:tc>
                <a:tc>
                  <a:txBody>
                    <a:bodyPr/>
                    <a:lstStyle/>
                    <a:p>
                      <a:pPr algn="ctr"/>
                      <a:endParaRPr lang="en-US" sz="280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866549376"/>
                  </a:ext>
                </a:extLst>
              </a:tr>
              <a:tr h="619184">
                <a:tc>
                  <a:txBody>
                    <a:bodyPr/>
                    <a:lstStyle/>
                    <a:p>
                      <a:pPr algn="ctr"/>
                      <a:endParaRPr lang="en-US" sz="2800">
                        <a:latin typeface="Calibri" panose="020F0502020204030204" pitchFamily="34" charset="0"/>
                        <a:cs typeface="Calibri" panose="020F0502020204030204" pitchFamily="34" charset="0"/>
                      </a:endParaRPr>
                    </a:p>
                  </a:txBody>
                  <a:tcPr/>
                </a:tc>
                <a:tc>
                  <a:txBody>
                    <a:bodyPr/>
                    <a:lstStyle/>
                    <a:p>
                      <a:pPr algn="ctr"/>
                      <a:endParaRPr lang="en-US" sz="2800" dirty="0">
                        <a:latin typeface="Calibri" panose="020F0502020204030204" pitchFamily="34" charset="0"/>
                        <a:cs typeface="Calibri" panose="020F0502020204030204" pitchFamily="34" charset="0"/>
                      </a:endParaRPr>
                    </a:p>
                  </a:txBody>
                  <a:tcPr/>
                </a:tc>
                <a:tc>
                  <a:txBody>
                    <a:bodyPr/>
                    <a:lstStyle/>
                    <a:p>
                      <a:pPr algn="ctr"/>
                      <a:endParaRPr lang="en-US" sz="2800" dirty="0">
                        <a:latin typeface="Calibri" panose="020F0502020204030204" pitchFamily="34" charset="0"/>
                        <a:cs typeface="Calibri" panose="020F0502020204030204" pitchFamily="34" charset="0"/>
                      </a:endParaRPr>
                    </a:p>
                  </a:txBody>
                  <a:tcPr/>
                </a:tc>
                <a:tc>
                  <a:txBody>
                    <a:bodyPr/>
                    <a:lstStyle/>
                    <a:p>
                      <a:pPr algn="ctr"/>
                      <a:endParaRPr lang="en-US" sz="2800">
                        <a:latin typeface="Calibri" panose="020F0502020204030204" pitchFamily="34" charset="0"/>
                        <a:cs typeface="Calibri" panose="020F0502020204030204" pitchFamily="34" charset="0"/>
                      </a:endParaRPr>
                    </a:p>
                  </a:txBody>
                  <a:tcPr/>
                </a:tc>
                <a:tc>
                  <a:txBody>
                    <a:bodyPr/>
                    <a:lstStyle/>
                    <a:p>
                      <a:pPr algn="ctr"/>
                      <a:endParaRPr lang="en-US" sz="280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372880776"/>
                  </a:ext>
                </a:extLst>
              </a:tr>
              <a:tr h="677180">
                <a:tc>
                  <a:txBody>
                    <a:bodyPr/>
                    <a:lstStyle/>
                    <a:p>
                      <a:pPr algn="ctr"/>
                      <a:endParaRPr lang="en-US" sz="2800" dirty="0">
                        <a:latin typeface="Calibri" panose="020F0502020204030204" pitchFamily="34" charset="0"/>
                        <a:cs typeface="Calibri" panose="020F0502020204030204" pitchFamily="34" charset="0"/>
                      </a:endParaRPr>
                    </a:p>
                  </a:txBody>
                  <a:tcPr/>
                </a:tc>
                <a:tc>
                  <a:txBody>
                    <a:bodyPr/>
                    <a:lstStyle/>
                    <a:p>
                      <a:pPr algn="ctr"/>
                      <a:endParaRPr lang="en-US" sz="2800" dirty="0">
                        <a:latin typeface="Calibri" panose="020F0502020204030204" pitchFamily="34" charset="0"/>
                        <a:cs typeface="Calibri" panose="020F0502020204030204" pitchFamily="34" charset="0"/>
                      </a:endParaRPr>
                    </a:p>
                  </a:txBody>
                  <a:tcPr/>
                </a:tc>
                <a:tc>
                  <a:txBody>
                    <a:bodyPr/>
                    <a:lstStyle/>
                    <a:p>
                      <a:pPr algn="ctr"/>
                      <a:endParaRPr lang="en-US" sz="2800" dirty="0">
                        <a:latin typeface="Calibri" panose="020F0502020204030204" pitchFamily="34" charset="0"/>
                        <a:cs typeface="Calibri" panose="020F0502020204030204" pitchFamily="34" charset="0"/>
                      </a:endParaRPr>
                    </a:p>
                  </a:txBody>
                  <a:tcPr/>
                </a:tc>
                <a:tc>
                  <a:txBody>
                    <a:bodyPr/>
                    <a:lstStyle/>
                    <a:p>
                      <a:pPr algn="ctr"/>
                      <a:endParaRPr lang="en-US" sz="2800" dirty="0">
                        <a:latin typeface="Calibri" panose="020F0502020204030204" pitchFamily="34" charset="0"/>
                        <a:cs typeface="Calibri" panose="020F0502020204030204" pitchFamily="34" charset="0"/>
                      </a:endParaRPr>
                    </a:p>
                  </a:txBody>
                  <a:tcPr/>
                </a:tc>
                <a:tc>
                  <a:txBody>
                    <a:bodyPr/>
                    <a:lstStyle/>
                    <a:p>
                      <a:pPr algn="ctr"/>
                      <a:endParaRPr lang="en-US" sz="2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482383345"/>
                  </a:ext>
                </a:extLst>
              </a:tr>
              <a:tr h="677180">
                <a:tc>
                  <a:txBody>
                    <a:bodyPr/>
                    <a:lstStyle/>
                    <a:p>
                      <a:pPr algn="ctr"/>
                      <a:endParaRPr lang="en-US" sz="2800" dirty="0">
                        <a:latin typeface="Calibri" panose="020F0502020204030204" pitchFamily="34" charset="0"/>
                        <a:cs typeface="Calibri" panose="020F0502020204030204" pitchFamily="34" charset="0"/>
                      </a:endParaRPr>
                    </a:p>
                  </a:txBody>
                  <a:tcPr/>
                </a:tc>
                <a:tc>
                  <a:txBody>
                    <a:bodyPr/>
                    <a:lstStyle/>
                    <a:p>
                      <a:pPr algn="ctr"/>
                      <a:endParaRPr lang="en-US" sz="2800" dirty="0">
                        <a:latin typeface="Calibri" panose="020F0502020204030204" pitchFamily="34" charset="0"/>
                        <a:cs typeface="Calibri" panose="020F0502020204030204" pitchFamily="34" charset="0"/>
                      </a:endParaRPr>
                    </a:p>
                  </a:txBody>
                  <a:tcPr/>
                </a:tc>
                <a:tc>
                  <a:txBody>
                    <a:bodyPr/>
                    <a:lstStyle/>
                    <a:p>
                      <a:pPr algn="ctr"/>
                      <a:endParaRPr lang="en-US" sz="2800" dirty="0">
                        <a:latin typeface="Calibri" panose="020F0502020204030204" pitchFamily="34" charset="0"/>
                        <a:cs typeface="Calibri" panose="020F0502020204030204" pitchFamily="34" charset="0"/>
                      </a:endParaRPr>
                    </a:p>
                  </a:txBody>
                  <a:tcPr/>
                </a:tc>
                <a:tc>
                  <a:txBody>
                    <a:bodyPr/>
                    <a:lstStyle/>
                    <a:p>
                      <a:pPr algn="ctr"/>
                      <a:endParaRPr lang="en-US" sz="2800" dirty="0">
                        <a:latin typeface="Calibri" panose="020F0502020204030204" pitchFamily="34" charset="0"/>
                        <a:cs typeface="Calibri" panose="020F0502020204030204" pitchFamily="34" charset="0"/>
                      </a:endParaRPr>
                    </a:p>
                  </a:txBody>
                  <a:tcPr/>
                </a:tc>
                <a:tc>
                  <a:txBody>
                    <a:bodyPr/>
                    <a:lstStyle/>
                    <a:p>
                      <a:pPr algn="ctr"/>
                      <a:endParaRPr lang="en-US" sz="2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939351547"/>
                  </a:ext>
                </a:extLst>
              </a:tr>
              <a:tr h="642336">
                <a:tc>
                  <a:txBody>
                    <a:bodyPr/>
                    <a:lstStyle/>
                    <a:p>
                      <a:pPr algn="ctr"/>
                      <a:endParaRPr lang="en-US" sz="2800" dirty="0">
                        <a:latin typeface="Calibri" panose="020F0502020204030204" pitchFamily="34" charset="0"/>
                        <a:cs typeface="Calibri" panose="020F0502020204030204" pitchFamily="34" charset="0"/>
                      </a:endParaRPr>
                    </a:p>
                  </a:txBody>
                  <a:tcPr/>
                </a:tc>
                <a:tc>
                  <a:txBody>
                    <a:bodyPr/>
                    <a:lstStyle/>
                    <a:p>
                      <a:pPr algn="ctr"/>
                      <a:endParaRPr lang="en-US" sz="2800" dirty="0">
                        <a:latin typeface="Calibri" panose="020F0502020204030204" pitchFamily="34" charset="0"/>
                        <a:cs typeface="Calibri" panose="020F0502020204030204" pitchFamily="34" charset="0"/>
                      </a:endParaRPr>
                    </a:p>
                  </a:txBody>
                  <a:tcPr/>
                </a:tc>
                <a:tc>
                  <a:txBody>
                    <a:bodyPr/>
                    <a:lstStyle/>
                    <a:p>
                      <a:pPr algn="ctr"/>
                      <a:endParaRPr lang="en-US" sz="2800" b="1" dirty="0">
                        <a:latin typeface="Calibri" panose="020F0502020204030204" pitchFamily="34" charset="0"/>
                        <a:cs typeface="Calibri" panose="020F0502020204030204" pitchFamily="34" charset="0"/>
                      </a:endParaRPr>
                    </a:p>
                  </a:txBody>
                  <a:tcPr/>
                </a:tc>
                <a:tc>
                  <a:txBody>
                    <a:bodyPr/>
                    <a:lstStyle/>
                    <a:p>
                      <a:pPr algn="ctr"/>
                      <a:endParaRPr lang="en-US" sz="2800" dirty="0">
                        <a:latin typeface="Calibri" panose="020F0502020204030204" pitchFamily="34" charset="0"/>
                        <a:cs typeface="Calibri" panose="020F0502020204030204" pitchFamily="34" charset="0"/>
                      </a:endParaRPr>
                    </a:p>
                  </a:txBody>
                  <a:tcPr/>
                </a:tc>
                <a:tc>
                  <a:txBody>
                    <a:bodyPr/>
                    <a:lstStyle/>
                    <a:p>
                      <a:pPr algn="ctr"/>
                      <a:endParaRPr lang="en-US" sz="2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395186649"/>
                  </a:ext>
                </a:extLst>
              </a:tr>
              <a:tr h="792805">
                <a:tc>
                  <a:txBody>
                    <a:bodyPr/>
                    <a:lstStyle/>
                    <a:p>
                      <a:pPr algn="ctr"/>
                      <a:endParaRPr lang="en-US" sz="2800" dirty="0">
                        <a:latin typeface="Calibri" panose="020F0502020204030204" pitchFamily="34" charset="0"/>
                        <a:cs typeface="Calibri" panose="020F0502020204030204" pitchFamily="34" charset="0"/>
                      </a:endParaRPr>
                    </a:p>
                  </a:txBody>
                  <a:tcPr/>
                </a:tc>
                <a:tc>
                  <a:txBody>
                    <a:bodyPr/>
                    <a:lstStyle/>
                    <a:p>
                      <a:pPr algn="ctr"/>
                      <a:endParaRPr lang="en-US" sz="2800" dirty="0">
                        <a:latin typeface="Calibri" panose="020F0502020204030204" pitchFamily="34" charset="0"/>
                        <a:cs typeface="Calibri" panose="020F0502020204030204" pitchFamily="34" charset="0"/>
                      </a:endParaRPr>
                    </a:p>
                  </a:txBody>
                  <a:tcPr/>
                </a:tc>
                <a:tc>
                  <a:txBody>
                    <a:bodyPr/>
                    <a:lstStyle/>
                    <a:p>
                      <a:pPr algn="ctr"/>
                      <a:endParaRPr lang="en-US" sz="2800" b="1" dirty="0">
                        <a:latin typeface="Calibri" panose="020F0502020204030204" pitchFamily="34" charset="0"/>
                        <a:cs typeface="Calibri" panose="020F0502020204030204" pitchFamily="34" charset="0"/>
                      </a:endParaRPr>
                    </a:p>
                  </a:txBody>
                  <a:tcPr/>
                </a:tc>
                <a:tc>
                  <a:txBody>
                    <a:bodyPr/>
                    <a:lstStyle/>
                    <a:p>
                      <a:pPr algn="ctr"/>
                      <a:endParaRPr lang="en-US" sz="2800" dirty="0">
                        <a:latin typeface="Calibri" panose="020F0502020204030204" pitchFamily="34" charset="0"/>
                        <a:cs typeface="Calibri" panose="020F0502020204030204" pitchFamily="34" charset="0"/>
                      </a:endParaRPr>
                    </a:p>
                  </a:txBody>
                  <a:tcPr/>
                </a:tc>
                <a:tc>
                  <a:txBody>
                    <a:bodyPr/>
                    <a:lstStyle/>
                    <a:p>
                      <a:pPr algn="ctr"/>
                      <a:endParaRPr lang="en-US" sz="2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7794056"/>
                  </a:ext>
                </a:extLst>
              </a:tr>
            </a:tbl>
          </a:graphicData>
        </a:graphic>
      </p:graphicFrame>
      <p:sp>
        <p:nvSpPr>
          <p:cNvPr id="6" name="Rectangle 5"/>
          <p:cNvSpPr/>
          <p:nvPr/>
        </p:nvSpPr>
        <p:spPr>
          <a:xfrm>
            <a:off x="275864" y="94914"/>
            <a:ext cx="11640273" cy="1446550"/>
          </a:xfrm>
          <a:prstGeom prst="rect">
            <a:avLst/>
          </a:prstGeom>
        </p:spPr>
        <p:txBody>
          <a:bodyPr wrap="square">
            <a:spAutoFit/>
          </a:bodyPr>
          <a:lstStyle/>
          <a:p>
            <a:pPr lvl="0" algn="ctr"/>
            <a:r>
              <a:rPr lang="en-US" sz="4400" b="1" dirty="0" err="1">
                <a:solidFill>
                  <a:srgbClr val="E25D1D"/>
                </a:solidFill>
                <a:latin typeface="Calibri" panose="020F0502020204030204" pitchFamily="34" charset="0"/>
                <a:cs typeface="Calibri" panose="020F0502020204030204" pitchFamily="34" charset="0"/>
              </a:rPr>
              <a:t>Làm</a:t>
            </a:r>
            <a:r>
              <a:rPr lang="en-US" sz="4400" b="1" dirty="0">
                <a:solidFill>
                  <a:srgbClr val="E25D1D"/>
                </a:solidFill>
                <a:latin typeface="Calibri" panose="020F0502020204030204" pitchFamily="34" charset="0"/>
                <a:cs typeface="Calibri" panose="020F0502020204030204" pitchFamily="34" charset="0"/>
              </a:rPr>
              <a:t> </a:t>
            </a:r>
            <a:r>
              <a:rPr lang="en-US" sz="4400" b="1" dirty="0" err="1">
                <a:solidFill>
                  <a:srgbClr val="E25D1D"/>
                </a:solidFill>
                <a:latin typeface="Calibri" panose="020F0502020204030204" pitchFamily="34" charset="0"/>
                <a:cs typeface="Calibri" panose="020F0502020204030204" pitchFamily="34" charset="0"/>
              </a:rPr>
              <a:t>việc</a:t>
            </a:r>
            <a:r>
              <a:rPr lang="en-US" sz="4400" b="1" dirty="0">
                <a:solidFill>
                  <a:srgbClr val="E25D1D"/>
                </a:solidFill>
                <a:latin typeface="Calibri" panose="020F0502020204030204" pitchFamily="34" charset="0"/>
                <a:cs typeface="Calibri" panose="020F0502020204030204" pitchFamily="34" charset="0"/>
              </a:rPr>
              <a:t> </a:t>
            </a:r>
            <a:r>
              <a:rPr lang="en-US" sz="4400" b="1" dirty="0" err="1">
                <a:solidFill>
                  <a:srgbClr val="E25D1D"/>
                </a:solidFill>
                <a:latin typeface="Calibri" panose="020F0502020204030204" pitchFamily="34" charset="0"/>
                <a:cs typeface="Calibri" panose="020F0502020204030204" pitchFamily="34" charset="0"/>
              </a:rPr>
              <a:t>theo</a:t>
            </a:r>
            <a:r>
              <a:rPr lang="en-US" sz="4400" b="1" dirty="0">
                <a:solidFill>
                  <a:srgbClr val="E25D1D"/>
                </a:solidFill>
                <a:latin typeface="Calibri" panose="020F0502020204030204" pitchFamily="34" charset="0"/>
                <a:cs typeface="Calibri" panose="020F0502020204030204" pitchFamily="34" charset="0"/>
              </a:rPr>
              <a:t> </a:t>
            </a:r>
            <a:r>
              <a:rPr lang="en-US" sz="4400" b="1" dirty="0" err="1">
                <a:solidFill>
                  <a:srgbClr val="E25D1D"/>
                </a:solidFill>
                <a:latin typeface="Calibri" panose="020F0502020204030204" pitchFamily="34" charset="0"/>
                <a:cs typeface="Calibri" panose="020F0502020204030204" pitchFamily="34" charset="0"/>
              </a:rPr>
              <a:t>nhóm</a:t>
            </a:r>
            <a:r>
              <a:rPr lang="en-US" sz="4400" b="1" dirty="0">
                <a:solidFill>
                  <a:srgbClr val="E25D1D"/>
                </a:solidFill>
                <a:latin typeface="Calibri" panose="020F0502020204030204" pitchFamily="34" charset="0"/>
                <a:cs typeface="Calibri" panose="020F0502020204030204" pitchFamily="34" charset="0"/>
              </a:rPr>
              <a:t> </a:t>
            </a:r>
            <a:r>
              <a:rPr lang="en-US" sz="4400" b="1" dirty="0" err="1">
                <a:solidFill>
                  <a:srgbClr val="E25D1D"/>
                </a:solidFill>
                <a:latin typeface="Calibri" panose="020F0502020204030204" pitchFamily="34" charset="0"/>
                <a:cs typeface="Calibri" panose="020F0502020204030204" pitchFamily="34" charset="0"/>
              </a:rPr>
              <a:t>viết</a:t>
            </a:r>
            <a:r>
              <a:rPr lang="en-US" sz="4400" b="1" dirty="0">
                <a:solidFill>
                  <a:srgbClr val="E25D1D"/>
                </a:solidFill>
                <a:latin typeface="Calibri" panose="020F0502020204030204" pitchFamily="34" charset="0"/>
                <a:cs typeface="Calibri" panose="020F0502020204030204" pitchFamily="34" charset="0"/>
              </a:rPr>
              <a:t> </a:t>
            </a:r>
            <a:r>
              <a:rPr lang="en-US" sz="4400" b="1" dirty="0" err="1">
                <a:solidFill>
                  <a:srgbClr val="E25D1D"/>
                </a:solidFill>
                <a:latin typeface="Calibri" panose="020F0502020204030204" pitchFamily="34" charset="0"/>
                <a:cs typeface="Calibri" panose="020F0502020204030204" pitchFamily="34" charset="0"/>
              </a:rPr>
              <a:t>lại</a:t>
            </a:r>
            <a:r>
              <a:rPr lang="en-US" sz="4400" b="1" dirty="0">
                <a:solidFill>
                  <a:srgbClr val="E25D1D"/>
                </a:solidFill>
                <a:latin typeface="Calibri" panose="020F0502020204030204" pitchFamily="34" charset="0"/>
                <a:cs typeface="Calibri" panose="020F0502020204030204" pitchFamily="34" charset="0"/>
              </a:rPr>
              <a:t> </a:t>
            </a:r>
            <a:r>
              <a:rPr lang="en-US" sz="4400" b="1" dirty="0" err="1">
                <a:solidFill>
                  <a:srgbClr val="E25D1D"/>
                </a:solidFill>
                <a:latin typeface="Calibri" panose="020F0502020204030204" pitchFamily="34" charset="0"/>
                <a:cs typeface="Calibri" panose="020F0502020204030204" pitchFamily="34" charset="0"/>
              </a:rPr>
              <a:t>các</a:t>
            </a:r>
            <a:r>
              <a:rPr lang="en-US" sz="4400" b="1" dirty="0">
                <a:solidFill>
                  <a:srgbClr val="E25D1D"/>
                </a:solidFill>
                <a:latin typeface="Calibri" panose="020F0502020204030204" pitchFamily="34" charset="0"/>
                <a:cs typeface="Calibri" panose="020F0502020204030204" pitchFamily="34" charset="0"/>
              </a:rPr>
              <a:t> </a:t>
            </a:r>
            <a:r>
              <a:rPr lang="en-US" sz="4400" b="1" dirty="0" err="1">
                <a:solidFill>
                  <a:srgbClr val="E25D1D"/>
                </a:solidFill>
                <a:latin typeface="Calibri" panose="020F0502020204030204" pitchFamily="34" charset="0"/>
                <a:cs typeface="Calibri" panose="020F0502020204030204" pitchFamily="34" charset="0"/>
              </a:rPr>
              <a:t>nội</a:t>
            </a:r>
            <a:r>
              <a:rPr lang="en-US" sz="4400" b="1" dirty="0">
                <a:solidFill>
                  <a:srgbClr val="E25D1D"/>
                </a:solidFill>
                <a:latin typeface="Calibri" panose="020F0502020204030204" pitchFamily="34" charset="0"/>
                <a:cs typeface="Calibri" panose="020F0502020204030204" pitchFamily="34" charset="0"/>
              </a:rPr>
              <a:t> dung </a:t>
            </a:r>
          </a:p>
          <a:p>
            <a:pPr lvl="0" algn="ctr"/>
            <a:r>
              <a:rPr lang="en-US" sz="4400" b="1" dirty="0" err="1">
                <a:solidFill>
                  <a:srgbClr val="E25D1D"/>
                </a:solidFill>
                <a:latin typeface="Calibri" panose="020F0502020204030204" pitchFamily="34" charset="0"/>
                <a:cs typeface="Calibri" panose="020F0502020204030204" pitchFamily="34" charset="0"/>
              </a:rPr>
              <a:t>theo</a:t>
            </a:r>
            <a:r>
              <a:rPr lang="en-US" sz="4400" b="1" dirty="0">
                <a:solidFill>
                  <a:srgbClr val="E25D1D"/>
                </a:solidFill>
                <a:latin typeface="Calibri" panose="020F0502020204030204" pitchFamily="34" charset="0"/>
                <a:cs typeface="Calibri" panose="020F0502020204030204" pitchFamily="34" charset="0"/>
              </a:rPr>
              <a:t> </a:t>
            </a:r>
            <a:r>
              <a:rPr lang="en-US" sz="4400" b="1" dirty="0" err="1">
                <a:solidFill>
                  <a:srgbClr val="E25D1D"/>
                </a:solidFill>
                <a:latin typeface="Calibri" panose="020F0502020204030204" pitchFamily="34" charset="0"/>
                <a:cs typeface="Calibri" panose="020F0502020204030204" pitchFamily="34" charset="0"/>
              </a:rPr>
              <a:t>bảng</a:t>
            </a:r>
            <a:r>
              <a:rPr lang="en-US" sz="4400" b="1" dirty="0">
                <a:solidFill>
                  <a:srgbClr val="E25D1D"/>
                </a:solidFill>
                <a:latin typeface="Calibri" panose="020F0502020204030204" pitchFamily="34" charset="0"/>
                <a:cs typeface="Calibri" panose="020F0502020204030204" pitchFamily="34" charset="0"/>
              </a:rPr>
              <a:t> </a:t>
            </a:r>
            <a:r>
              <a:rPr lang="en-US" sz="4400" b="1" dirty="0" err="1">
                <a:solidFill>
                  <a:srgbClr val="E25D1D"/>
                </a:solidFill>
                <a:latin typeface="Calibri" panose="020F0502020204030204" pitchFamily="34" charset="0"/>
                <a:cs typeface="Calibri" panose="020F0502020204030204" pitchFamily="34" charset="0"/>
              </a:rPr>
              <a:t>mẫu</a:t>
            </a:r>
            <a:r>
              <a:rPr lang="en-US" sz="4400" b="1" dirty="0">
                <a:solidFill>
                  <a:srgbClr val="E25D1D"/>
                </a:solidFill>
                <a:latin typeface="Calibri" panose="020F0502020204030204" pitchFamily="34" charset="0"/>
                <a:cs typeface="Calibri" panose="020F0502020204030204" pitchFamily="34" charset="0"/>
              </a:rPr>
              <a:t>.</a:t>
            </a:r>
          </a:p>
        </p:txBody>
      </p:sp>
      <p:sp>
        <p:nvSpPr>
          <p:cNvPr id="7" name="TextBox 6"/>
          <p:cNvSpPr txBox="1"/>
          <p:nvPr/>
        </p:nvSpPr>
        <p:spPr>
          <a:xfrm>
            <a:off x="111889" y="2660902"/>
            <a:ext cx="2282141" cy="584775"/>
          </a:xfrm>
          <a:prstGeom prst="rect">
            <a:avLst/>
          </a:prstGeom>
          <a:noFill/>
        </p:spPr>
        <p:txBody>
          <a:bodyPr wrap="square" rtlCol="0">
            <a:spAutoFit/>
          </a:bodyPr>
          <a:lstStyle/>
          <a:p>
            <a:pPr algn="ctr"/>
            <a:r>
              <a:rPr lang="en-US" sz="3200" b="1" dirty="0" err="1">
                <a:solidFill>
                  <a:schemeClr val="accent2">
                    <a:lumMod val="75000"/>
                  </a:schemeClr>
                </a:solidFill>
                <a:latin typeface="Calibri" panose="020F0502020204030204" pitchFamily="34" charset="0"/>
                <a:cs typeface="Calibri" panose="020F0502020204030204" pitchFamily="34" charset="0"/>
              </a:rPr>
              <a:t>Làm</a:t>
            </a:r>
            <a:r>
              <a:rPr lang="en-US" sz="3200" b="1" dirty="0">
                <a:solidFill>
                  <a:schemeClr val="accent2">
                    <a:lumMod val="75000"/>
                  </a:schemeClr>
                </a:solidFill>
                <a:latin typeface="Calibri" panose="020F0502020204030204" pitchFamily="34" charset="0"/>
                <a:cs typeface="Calibri" panose="020F0502020204030204" pitchFamily="34" charset="0"/>
              </a:rPr>
              <a:t> </a:t>
            </a:r>
            <a:r>
              <a:rPr lang="en-US" sz="3200" b="1" dirty="0" err="1">
                <a:solidFill>
                  <a:schemeClr val="accent2">
                    <a:lumMod val="75000"/>
                  </a:schemeClr>
                </a:solidFill>
                <a:latin typeface="Calibri" panose="020F0502020204030204" pitchFamily="34" charset="0"/>
                <a:cs typeface="Calibri" panose="020F0502020204030204" pitchFamily="34" charset="0"/>
              </a:rPr>
              <a:t>muối</a:t>
            </a:r>
            <a:endParaRPr lang="en-US" sz="3200" b="1" dirty="0">
              <a:solidFill>
                <a:schemeClr val="accent2">
                  <a:lumMod val="75000"/>
                </a:schemeClr>
              </a:solidFill>
              <a:latin typeface="Calibri" panose="020F0502020204030204" pitchFamily="34" charset="0"/>
              <a:cs typeface="Calibri" panose="020F0502020204030204" pitchFamily="34" charset="0"/>
            </a:endParaRPr>
          </a:p>
        </p:txBody>
      </p:sp>
      <p:sp>
        <p:nvSpPr>
          <p:cNvPr id="8" name="TextBox 7"/>
          <p:cNvSpPr txBox="1"/>
          <p:nvPr/>
        </p:nvSpPr>
        <p:spPr>
          <a:xfrm>
            <a:off x="2532927" y="2660902"/>
            <a:ext cx="2282141" cy="584775"/>
          </a:xfrm>
          <a:prstGeom prst="rect">
            <a:avLst/>
          </a:prstGeom>
          <a:noFill/>
        </p:spPr>
        <p:txBody>
          <a:bodyPr wrap="square" rtlCol="0">
            <a:spAutoFit/>
          </a:bodyPr>
          <a:lstStyle/>
          <a:p>
            <a:pPr algn="ctr"/>
            <a:r>
              <a:rPr lang="en-US" sz="3200" b="1" dirty="0" err="1">
                <a:solidFill>
                  <a:schemeClr val="accent2">
                    <a:lumMod val="75000"/>
                  </a:schemeClr>
                </a:solidFill>
                <a:latin typeface="Calibri" panose="020F0502020204030204" pitchFamily="34" charset="0"/>
                <a:cs typeface="Calibri" panose="020F0502020204030204" pitchFamily="34" charset="0"/>
              </a:rPr>
              <a:t>Bến</a:t>
            </a:r>
            <a:r>
              <a:rPr lang="en-US" sz="3200" b="1" dirty="0">
                <a:solidFill>
                  <a:schemeClr val="accent2">
                    <a:lumMod val="75000"/>
                  </a:schemeClr>
                </a:solidFill>
                <a:latin typeface="Calibri" panose="020F0502020204030204" pitchFamily="34" charset="0"/>
                <a:cs typeface="Calibri" panose="020F0502020204030204" pitchFamily="34" charset="0"/>
              </a:rPr>
              <a:t> K15</a:t>
            </a:r>
          </a:p>
        </p:txBody>
      </p:sp>
      <p:sp>
        <p:nvSpPr>
          <p:cNvPr id="9" name="TextBox 8"/>
          <p:cNvSpPr txBox="1"/>
          <p:nvPr/>
        </p:nvSpPr>
        <p:spPr>
          <a:xfrm>
            <a:off x="4953965" y="2660902"/>
            <a:ext cx="2303363" cy="584775"/>
          </a:xfrm>
          <a:prstGeom prst="rect">
            <a:avLst/>
          </a:prstGeom>
          <a:noFill/>
        </p:spPr>
        <p:txBody>
          <a:bodyPr wrap="square" rtlCol="0">
            <a:spAutoFit/>
          </a:bodyPr>
          <a:lstStyle/>
          <a:p>
            <a:pPr algn="ctr"/>
            <a:r>
              <a:rPr lang="en-US" sz="3200" b="1" dirty="0" err="1">
                <a:solidFill>
                  <a:schemeClr val="accent2">
                    <a:lumMod val="75000"/>
                  </a:schemeClr>
                </a:solidFill>
                <a:latin typeface="Calibri" panose="020F0502020204030204" pitchFamily="34" charset="0"/>
                <a:cs typeface="Calibri" panose="020F0502020204030204" pitchFamily="34" charset="0"/>
              </a:rPr>
              <a:t>Bánh</a:t>
            </a:r>
            <a:r>
              <a:rPr lang="en-US" sz="3200" b="1" dirty="0">
                <a:solidFill>
                  <a:schemeClr val="accent2">
                    <a:lumMod val="75000"/>
                  </a:schemeClr>
                </a:solidFill>
                <a:latin typeface="Calibri" panose="020F0502020204030204" pitchFamily="34" charset="0"/>
                <a:cs typeface="Calibri" panose="020F0502020204030204" pitchFamily="34" charset="0"/>
              </a:rPr>
              <a:t> </a:t>
            </a:r>
            <a:r>
              <a:rPr lang="en-US" sz="3200" b="1" dirty="0" err="1">
                <a:solidFill>
                  <a:schemeClr val="accent2">
                    <a:lumMod val="75000"/>
                  </a:schemeClr>
                </a:solidFill>
                <a:latin typeface="Calibri" panose="020F0502020204030204" pitchFamily="34" charset="0"/>
                <a:cs typeface="Calibri" panose="020F0502020204030204" pitchFamily="34" charset="0"/>
              </a:rPr>
              <a:t>mì</a:t>
            </a:r>
            <a:r>
              <a:rPr lang="en-US" sz="3200" b="1" dirty="0">
                <a:solidFill>
                  <a:schemeClr val="accent2">
                    <a:lumMod val="75000"/>
                  </a:schemeClr>
                </a:solidFill>
                <a:latin typeface="Calibri" panose="020F0502020204030204" pitchFamily="34" charset="0"/>
                <a:cs typeface="Calibri" panose="020F0502020204030204" pitchFamily="34" charset="0"/>
              </a:rPr>
              <a:t> que</a:t>
            </a:r>
          </a:p>
        </p:txBody>
      </p:sp>
      <p:sp>
        <p:nvSpPr>
          <p:cNvPr id="10" name="TextBox 9"/>
          <p:cNvSpPr txBox="1"/>
          <p:nvPr/>
        </p:nvSpPr>
        <p:spPr>
          <a:xfrm>
            <a:off x="7365357" y="2660902"/>
            <a:ext cx="2303363" cy="584775"/>
          </a:xfrm>
          <a:prstGeom prst="rect">
            <a:avLst/>
          </a:prstGeom>
          <a:noFill/>
        </p:spPr>
        <p:txBody>
          <a:bodyPr wrap="square" rtlCol="0">
            <a:spAutoFit/>
          </a:bodyPr>
          <a:lstStyle/>
          <a:p>
            <a:pPr algn="ctr"/>
            <a:r>
              <a:rPr lang="en-US" sz="3200" b="1" dirty="0" err="1">
                <a:solidFill>
                  <a:schemeClr val="accent2">
                    <a:lumMod val="75000"/>
                  </a:schemeClr>
                </a:solidFill>
                <a:latin typeface="Calibri" panose="020F0502020204030204" pitchFamily="34" charset="0"/>
                <a:cs typeface="Calibri" panose="020F0502020204030204" pitchFamily="34" charset="0"/>
              </a:rPr>
              <a:t>Chọi</a:t>
            </a:r>
            <a:r>
              <a:rPr lang="en-US" sz="3200" b="1" dirty="0">
                <a:solidFill>
                  <a:schemeClr val="accent2">
                    <a:lumMod val="75000"/>
                  </a:schemeClr>
                </a:solidFill>
                <a:latin typeface="Calibri" panose="020F0502020204030204" pitchFamily="34" charset="0"/>
                <a:cs typeface="Calibri" panose="020F0502020204030204" pitchFamily="34" charset="0"/>
              </a:rPr>
              <a:t> </a:t>
            </a:r>
            <a:r>
              <a:rPr lang="en-US" sz="3200" b="1" dirty="0" err="1">
                <a:solidFill>
                  <a:schemeClr val="accent2">
                    <a:lumMod val="75000"/>
                  </a:schemeClr>
                </a:solidFill>
                <a:latin typeface="Calibri" panose="020F0502020204030204" pitchFamily="34" charset="0"/>
                <a:cs typeface="Calibri" panose="020F0502020204030204" pitchFamily="34" charset="0"/>
              </a:rPr>
              <a:t>trâu</a:t>
            </a:r>
            <a:endParaRPr lang="en-US" sz="3200" b="1" dirty="0">
              <a:solidFill>
                <a:schemeClr val="accent2">
                  <a:lumMod val="75000"/>
                </a:schemeClr>
              </a:solidFill>
              <a:latin typeface="Calibri" panose="020F0502020204030204" pitchFamily="34" charset="0"/>
              <a:cs typeface="Calibri" panose="020F0502020204030204" pitchFamily="34" charset="0"/>
            </a:endParaRPr>
          </a:p>
        </p:txBody>
      </p:sp>
      <p:sp>
        <p:nvSpPr>
          <p:cNvPr id="11" name="TextBox 10"/>
          <p:cNvSpPr txBox="1"/>
          <p:nvPr/>
        </p:nvSpPr>
        <p:spPr>
          <a:xfrm>
            <a:off x="9668720" y="2660901"/>
            <a:ext cx="2303363" cy="584775"/>
          </a:xfrm>
          <a:prstGeom prst="rect">
            <a:avLst/>
          </a:prstGeom>
          <a:noFill/>
        </p:spPr>
        <p:txBody>
          <a:bodyPr wrap="square" rtlCol="0">
            <a:spAutoFit/>
          </a:bodyPr>
          <a:lstStyle/>
          <a:p>
            <a:pPr algn="ctr"/>
            <a:r>
              <a:rPr lang="en-US" sz="3200" b="1" dirty="0">
                <a:solidFill>
                  <a:schemeClr val="accent2">
                    <a:lumMod val="75000"/>
                  </a:schemeClr>
                </a:solidFill>
                <a:latin typeface="Calibri" panose="020F0502020204030204" pitchFamily="34" charset="0"/>
                <a:cs typeface="Calibri" panose="020F0502020204030204" pitchFamily="34" charset="0"/>
              </a:rPr>
              <a:t>Ca </a:t>
            </a:r>
            <a:r>
              <a:rPr lang="en-US" sz="3200" b="1" dirty="0" err="1">
                <a:solidFill>
                  <a:schemeClr val="accent2">
                    <a:lumMod val="75000"/>
                  </a:schemeClr>
                </a:solidFill>
                <a:latin typeface="Calibri" panose="020F0502020204030204" pitchFamily="34" charset="0"/>
                <a:cs typeface="Calibri" panose="020F0502020204030204" pitchFamily="34" charset="0"/>
              </a:rPr>
              <a:t>trù</a:t>
            </a:r>
            <a:endParaRPr lang="en-US" sz="3200" b="1" dirty="0">
              <a:solidFill>
                <a:schemeClr val="accent2">
                  <a:lumMod val="75000"/>
                </a:schemeClr>
              </a:solidFill>
              <a:latin typeface="Calibri" panose="020F0502020204030204" pitchFamily="34" charset="0"/>
              <a:cs typeface="Calibri" panose="020F0502020204030204" pitchFamily="34" charset="0"/>
            </a:endParaRPr>
          </a:p>
        </p:txBody>
      </p:sp>
      <p:sp>
        <p:nvSpPr>
          <p:cNvPr id="12" name="TextBox 11"/>
          <p:cNvSpPr txBox="1"/>
          <p:nvPr/>
        </p:nvSpPr>
        <p:spPr>
          <a:xfrm>
            <a:off x="111888" y="3316750"/>
            <a:ext cx="2282141" cy="584775"/>
          </a:xfrm>
          <a:prstGeom prst="rect">
            <a:avLst/>
          </a:prstGeom>
          <a:noFill/>
        </p:spPr>
        <p:txBody>
          <a:bodyPr wrap="square" rtlCol="0">
            <a:spAutoFit/>
          </a:bodyPr>
          <a:lstStyle/>
          <a:p>
            <a:pPr algn="ctr"/>
            <a:r>
              <a:rPr lang="en-US" sz="3200" b="1" dirty="0" err="1">
                <a:solidFill>
                  <a:srgbClr val="FF0000"/>
                </a:solidFill>
                <a:latin typeface="Calibri" panose="020F0502020204030204" pitchFamily="34" charset="0"/>
                <a:cs typeface="Calibri" panose="020F0502020204030204" pitchFamily="34" charset="0"/>
              </a:rPr>
              <a:t>Làm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gốm</a:t>
            </a:r>
            <a:endParaRPr lang="en-US" sz="3200" b="1" dirty="0">
              <a:solidFill>
                <a:srgbClr val="FF0000"/>
              </a:solidFill>
              <a:latin typeface="Calibri" panose="020F0502020204030204" pitchFamily="34" charset="0"/>
              <a:cs typeface="Calibri" panose="020F0502020204030204" pitchFamily="34" charset="0"/>
            </a:endParaRPr>
          </a:p>
        </p:txBody>
      </p:sp>
      <p:sp>
        <p:nvSpPr>
          <p:cNvPr id="13" name="TextBox 12"/>
          <p:cNvSpPr txBox="1"/>
          <p:nvPr/>
        </p:nvSpPr>
        <p:spPr>
          <a:xfrm>
            <a:off x="0" y="3972598"/>
            <a:ext cx="2631313" cy="584775"/>
          </a:xfrm>
          <a:prstGeom prst="rect">
            <a:avLst/>
          </a:prstGeom>
          <a:noFill/>
        </p:spPr>
        <p:txBody>
          <a:bodyPr wrap="square" rtlCol="0">
            <a:spAutoFit/>
          </a:bodyPr>
          <a:lstStyle/>
          <a:p>
            <a:pPr algn="ctr"/>
            <a:r>
              <a:rPr lang="en-US" sz="3200" b="1" dirty="0" err="1">
                <a:solidFill>
                  <a:srgbClr val="FF0000"/>
                </a:solidFill>
                <a:latin typeface="Calibri" panose="020F0502020204030204" pitchFamily="34" charset="0"/>
                <a:cs typeface="Calibri" panose="020F0502020204030204" pitchFamily="34" charset="0"/>
              </a:rPr>
              <a:t>tranh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sơn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mài</a:t>
            </a:r>
            <a:endParaRPr lang="en-US" sz="3200" b="1" dirty="0">
              <a:solidFill>
                <a:srgbClr val="FF0000"/>
              </a:solidFill>
              <a:latin typeface="Calibri" panose="020F0502020204030204" pitchFamily="34" charset="0"/>
              <a:cs typeface="Calibri" panose="020F0502020204030204" pitchFamily="34" charset="0"/>
            </a:endParaRPr>
          </a:p>
        </p:txBody>
      </p:sp>
      <p:sp>
        <p:nvSpPr>
          <p:cNvPr id="14" name="TextBox 13"/>
          <p:cNvSpPr txBox="1"/>
          <p:nvPr/>
        </p:nvSpPr>
        <p:spPr>
          <a:xfrm>
            <a:off x="0" y="4632324"/>
            <a:ext cx="2631313" cy="584775"/>
          </a:xfrm>
          <a:prstGeom prst="rect">
            <a:avLst/>
          </a:prstGeom>
          <a:noFill/>
        </p:spPr>
        <p:txBody>
          <a:bodyPr wrap="square" rtlCol="0">
            <a:spAutoFit/>
          </a:bodyPr>
          <a:lstStyle/>
          <a:p>
            <a:pPr algn="ctr"/>
            <a:r>
              <a:rPr lang="en-US" sz="3200" b="1" dirty="0" err="1">
                <a:solidFill>
                  <a:srgbClr val="FF0000"/>
                </a:solidFill>
                <a:latin typeface="Calibri" panose="020F0502020204030204" pitchFamily="34" charset="0"/>
                <a:cs typeface="Calibri" panose="020F0502020204030204" pitchFamily="34" charset="0"/>
              </a:rPr>
              <a:t>Làm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nón</a:t>
            </a:r>
            <a:endParaRPr lang="en-US" sz="3200" b="1" dirty="0">
              <a:solidFill>
                <a:srgbClr val="FF0000"/>
              </a:solidFill>
              <a:latin typeface="Calibri" panose="020F0502020204030204" pitchFamily="34" charset="0"/>
              <a:cs typeface="Calibri" panose="020F0502020204030204" pitchFamily="34" charset="0"/>
            </a:endParaRPr>
          </a:p>
        </p:txBody>
      </p:sp>
      <p:sp>
        <p:nvSpPr>
          <p:cNvPr id="15" name="TextBox 14"/>
          <p:cNvSpPr txBox="1"/>
          <p:nvPr/>
        </p:nvSpPr>
        <p:spPr>
          <a:xfrm>
            <a:off x="0" y="5313350"/>
            <a:ext cx="2394030" cy="584775"/>
          </a:xfrm>
          <a:prstGeom prst="rect">
            <a:avLst/>
          </a:prstGeom>
          <a:noFill/>
        </p:spPr>
        <p:txBody>
          <a:bodyPr wrap="square" rtlCol="0">
            <a:spAutoFit/>
          </a:bodyPr>
          <a:lstStyle/>
          <a:p>
            <a:pPr algn="ctr"/>
            <a:r>
              <a:rPr lang="en-US" sz="3200" b="1" dirty="0" err="1">
                <a:solidFill>
                  <a:srgbClr val="FF0000"/>
                </a:solidFill>
                <a:latin typeface="Calibri" panose="020F0502020204030204" pitchFamily="34" charset="0"/>
                <a:cs typeface="Calibri" panose="020F0502020204030204" pitchFamily="34" charset="0"/>
              </a:rPr>
              <a:t>Dệt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thổ</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cẩm</a:t>
            </a:r>
            <a:endParaRPr lang="en-US" sz="3200" b="1" dirty="0">
              <a:solidFill>
                <a:srgbClr val="FF0000"/>
              </a:solidFill>
              <a:latin typeface="Calibri" panose="020F0502020204030204" pitchFamily="34" charset="0"/>
              <a:cs typeface="Calibri" panose="020F0502020204030204" pitchFamily="34" charset="0"/>
            </a:endParaRPr>
          </a:p>
        </p:txBody>
      </p:sp>
      <p:sp>
        <p:nvSpPr>
          <p:cNvPr id="16" name="TextBox 15"/>
          <p:cNvSpPr txBox="1"/>
          <p:nvPr/>
        </p:nvSpPr>
        <p:spPr>
          <a:xfrm>
            <a:off x="111888" y="6044149"/>
            <a:ext cx="2168326" cy="584775"/>
          </a:xfrm>
          <a:prstGeom prst="rect">
            <a:avLst/>
          </a:prstGeom>
          <a:noFill/>
        </p:spPr>
        <p:txBody>
          <a:bodyPr wrap="square" rtlCol="0">
            <a:spAutoFit/>
          </a:bodyPr>
          <a:lstStyle/>
          <a:p>
            <a:pPr algn="ctr"/>
            <a:r>
              <a:rPr lang="en-US" sz="3200" b="1" dirty="0" err="1">
                <a:solidFill>
                  <a:srgbClr val="FF0000"/>
                </a:solidFill>
                <a:latin typeface="Calibri" panose="020F0502020204030204" pitchFamily="34" charset="0"/>
                <a:cs typeface="Calibri" panose="020F0502020204030204" pitchFamily="34" charset="0"/>
              </a:rPr>
              <a:t>Làm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chiếu</a:t>
            </a:r>
            <a:endParaRPr lang="en-US" sz="3200" b="1" dirty="0">
              <a:solidFill>
                <a:srgbClr val="FF0000"/>
              </a:solidFill>
              <a:latin typeface="Calibri" panose="020F0502020204030204" pitchFamily="34" charset="0"/>
              <a:cs typeface="Calibri" panose="020F0502020204030204" pitchFamily="34" charset="0"/>
            </a:endParaRPr>
          </a:p>
        </p:txBody>
      </p:sp>
      <p:sp>
        <p:nvSpPr>
          <p:cNvPr id="17" name="TextBox 16"/>
          <p:cNvSpPr txBox="1"/>
          <p:nvPr/>
        </p:nvSpPr>
        <p:spPr>
          <a:xfrm>
            <a:off x="2394029" y="3316750"/>
            <a:ext cx="2631313" cy="584775"/>
          </a:xfrm>
          <a:prstGeom prst="rect">
            <a:avLst/>
          </a:prstGeom>
          <a:noFill/>
        </p:spPr>
        <p:txBody>
          <a:bodyPr wrap="square" rtlCol="0">
            <a:spAutoFit/>
          </a:bodyPr>
          <a:lstStyle/>
          <a:p>
            <a:pPr algn="ctr"/>
            <a:r>
              <a:rPr lang="en-US" sz="3200" b="1" dirty="0">
                <a:solidFill>
                  <a:srgbClr val="002060"/>
                </a:solidFill>
                <a:latin typeface="Calibri" panose="020F0502020204030204" pitchFamily="34" charset="0"/>
                <a:cs typeface="Calibri" panose="020F0502020204030204" pitchFamily="34" charset="0"/>
              </a:rPr>
              <a:t>….</a:t>
            </a:r>
          </a:p>
        </p:txBody>
      </p:sp>
      <p:sp>
        <p:nvSpPr>
          <p:cNvPr id="18" name="TextBox 17"/>
          <p:cNvSpPr txBox="1"/>
          <p:nvPr/>
        </p:nvSpPr>
        <p:spPr>
          <a:xfrm>
            <a:off x="2358340" y="4008847"/>
            <a:ext cx="2631313" cy="584775"/>
          </a:xfrm>
          <a:prstGeom prst="rect">
            <a:avLst/>
          </a:prstGeom>
          <a:noFill/>
        </p:spPr>
        <p:txBody>
          <a:bodyPr wrap="square" rtlCol="0">
            <a:spAutoFit/>
          </a:bodyPr>
          <a:lstStyle/>
          <a:p>
            <a:pPr algn="ctr"/>
            <a:r>
              <a:rPr lang="en-US" sz="3200" b="1" dirty="0">
                <a:solidFill>
                  <a:srgbClr val="002060"/>
                </a:solidFill>
                <a:latin typeface="Calibri" panose="020F0502020204030204" pitchFamily="34" charset="0"/>
                <a:cs typeface="Calibri" panose="020F0502020204030204" pitchFamily="34" charset="0"/>
              </a:rPr>
              <a:t>….</a:t>
            </a:r>
          </a:p>
        </p:txBody>
      </p:sp>
      <p:sp>
        <p:nvSpPr>
          <p:cNvPr id="19" name="TextBox 18"/>
          <p:cNvSpPr txBox="1"/>
          <p:nvPr/>
        </p:nvSpPr>
        <p:spPr>
          <a:xfrm>
            <a:off x="2358340" y="4641748"/>
            <a:ext cx="2631313" cy="584775"/>
          </a:xfrm>
          <a:prstGeom prst="rect">
            <a:avLst/>
          </a:prstGeom>
          <a:noFill/>
        </p:spPr>
        <p:txBody>
          <a:bodyPr wrap="square" rtlCol="0">
            <a:spAutoFit/>
          </a:bodyPr>
          <a:lstStyle/>
          <a:p>
            <a:pPr algn="ctr"/>
            <a:r>
              <a:rPr lang="en-US" sz="3200" b="1" dirty="0">
                <a:solidFill>
                  <a:srgbClr val="002060"/>
                </a:solidFill>
                <a:latin typeface="Calibri" panose="020F0502020204030204" pitchFamily="34" charset="0"/>
                <a:cs typeface="Calibri" panose="020F0502020204030204" pitchFamily="34" charset="0"/>
              </a:rPr>
              <a:t>….</a:t>
            </a:r>
          </a:p>
        </p:txBody>
      </p:sp>
      <p:sp>
        <p:nvSpPr>
          <p:cNvPr id="20" name="TextBox 19"/>
          <p:cNvSpPr txBox="1"/>
          <p:nvPr/>
        </p:nvSpPr>
        <p:spPr>
          <a:xfrm>
            <a:off x="2358339" y="5313350"/>
            <a:ext cx="2631313" cy="584775"/>
          </a:xfrm>
          <a:prstGeom prst="rect">
            <a:avLst/>
          </a:prstGeom>
          <a:noFill/>
        </p:spPr>
        <p:txBody>
          <a:bodyPr wrap="square" rtlCol="0">
            <a:spAutoFit/>
          </a:bodyPr>
          <a:lstStyle/>
          <a:p>
            <a:pPr algn="ctr"/>
            <a:r>
              <a:rPr lang="en-US" sz="3200" b="1" dirty="0">
                <a:solidFill>
                  <a:srgbClr val="002060"/>
                </a:solidFill>
                <a:latin typeface="Calibri" panose="020F0502020204030204" pitchFamily="34" charset="0"/>
                <a:cs typeface="Calibri" panose="020F0502020204030204" pitchFamily="34" charset="0"/>
              </a:rPr>
              <a:t>….</a:t>
            </a:r>
          </a:p>
        </p:txBody>
      </p:sp>
      <p:sp>
        <p:nvSpPr>
          <p:cNvPr id="21" name="TextBox 20"/>
          <p:cNvSpPr txBox="1"/>
          <p:nvPr/>
        </p:nvSpPr>
        <p:spPr>
          <a:xfrm>
            <a:off x="2322652" y="6124857"/>
            <a:ext cx="2631313" cy="584775"/>
          </a:xfrm>
          <a:prstGeom prst="rect">
            <a:avLst/>
          </a:prstGeom>
          <a:noFill/>
        </p:spPr>
        <p:txBody>
          <a:bodyPr wrap="square" rtlCol="0">
            <a:spAutoFit/>
          </a:bodyPr>
          <a:lstStyle/>
          <a:p>
            <a:pPr algn="ctr"/>
            <a:r>
              <a:rPr lang="en-US" sz="3200" b="1" dirty="0">
                <a:solidFill>
                  <a:srgbClr val="002060"/>
                </a:solidFill>
                <a:latin typeface="Calibri" panose="020F0502020204030204" pitchFamily="34" charset="0"/>
                <a:cs typeface="Calibri" panose="020F0502020204030204" pitchFamily="34" charset="0"/>
              </a:rPr>
              <a:t>….</a:t>
            </a:r>
          </a:p>
        </p:txBody>
      </p:sp>
      <p:sp>
        <p:nvSpPr>
          <p:cNvPr id="22" name="TextBox 21"/>
          <p:cNvSpPr txBox="1"/>
          <p:nvPr/>
        </p:nvSpPr>
        <p:spPr>
          <a:xfrm>
            <a:off x="5060547" y="3297493"/>
            <a:ext cx="2267680" cy="584775"/>
          </a:xfrm>
          <a:prstGeom prst="rect">
            <a:avLst/>
          </a:prstGeom>
          <a:noFill/>
        </p:spPr>
        <p:txBody>
          <a:bodyPr wrap="square" rtlCol="0">
            <a:spAutoFit/>
          </a:bodyPr>
          <a:lstStyle/>
          <a:p>
            <a:pPr algn="ctr"/>
            <a:r>
              <a:rPr lang="en-US" sz="3200" b="1" dirty="0">
                <a:solidFill>
                  <a:srgbClr val="FFC000"/>
                </a:solidFill>
                <a:latin typeface="Calibri" panose="020F0502020204030204" pitchFamily="34" charset="0"/>
                <a:cs typeface="Calibri" panose="020F0502020204030204" pitchFamily="34" charset="0"/>
              </a:rPr>
              <a:t>….</a:t>
            </a:r>
          </a:p>
        </p:txBody>
      </p:sp>
      <p:sp>
        <p:nvSpPr>
          <p:cNvPr id="23" name="TextBox 22"/>
          <p:cNvSpPr txBox="1"/>
          <p:nvPr/>
        </p:nvSpPr>
        <p:spPr>
          <a:xfrm>
            <a:off x="5024858" y="3989590"/>
            <a:ext cx="2267680" cy="584775"/>
          </a:xfrm>
          <a:prstGeom prst="rect">
            <a:avLst/>
          </a:prstGeom>
          <a:noFill/>
        </p:spPr>
        <p:txBody>
          <a:bodyPr wrap="square" rtlCol="0">
            <a:spAutoFit/>
          </a:bodyPr>
          <a:lstStyle/>
          <a:p>
            <a:pPr algn="ctr"/>
            <a:r>
              <a:rPr lang="en-US" sz="3200" b="1" dirty="0">
                <a:solidFill>
                  <a:srgbClr val="FFC000"/>
                </a:solidFill>
                <a:latin typeface="Calibri" panose="020F0502020204030204" pitchFamily="34" charset="0"/>
                <a:cs typeface="Calibri" panose="020F0502020204030204" pitchFamily="34" charset="0"/>
              </a:rPr>
              <a:t>….</a:t>
            </a:r>
          </a:p>
        </p:txBody>
      </p:sp>
      <p:sp>
        <p:nvSpPr>
          <p:cNvPr id="24" name="TextBox 23"/>
          <p:cNvSpPr txBox="1"/>
          <p:nvPr/>
        </p:nvSpPr>
        <p:spPr>
          <a:xfrm>
            <a:off x="5024858" y="4622491"/>
            <a:ext cx="2267680" cy="584775"/>
          </a:xfrm>
          <a:prstGeom prst="rect">
            <a:avLst/>
          </a:prstGeom>
          <a:noFill/>
        </p:spPr>
        <p:txBody>
          <a:bodyPr wrap="square" rtlCol="0">
            <a:spAutoFit/>
          </a:bodyPr>
          <a:lstStyle/>
          <a:p>
            <a:pPr algn="ctr"/>
            <a:r>
              <a:rPr lang="en-US" sz="3200" b="1" dirty="0">
                <a:solidFill>
                  <a:srgbClr val="FFC000"/>
                </a:solidFill>
                <a:latin typeface="Calibri" panose="020F0502020204030204" pitchFamily="34" charset="0"/>
                <a:cs typeface="Calibri" panose="020F0502020204030204" pitchFamily="34" charset="0"/>
              </a:rPr>
              <a:t>….</a:t>
            </a:r>
          </a:p>
        </p:txBody>
      </p:sp>
      <p:sp>
        <p:nvSpPr>
          <p:cNvPr id="25" name="TextBox 24"/>
          <p:cNvSpPr txBox="1"/>
          <p:nvPr/>
        </p:nvSpPr>
        <p:spPr>
          <a:xfrm>
            <a:off x="5024857" y="5294093"/>
            <a:ext cx="2267680" cy="584775"/>
          </a:xfrm>
          <a:prstGeom prst="rect">
            <a:avLst/>
          </a:prstGeom>
          <a:noFill/>
        </p:spPr>
        <p:txBody>
          <a:bodyPr wrap="square" rtlCol="0">
            <a:spAutoFit/>
          </a:bodyPr>
          <a:lstStyle/>
          <a:p>
            <a:pPr algn="ctr"/>
            <a:r>
              <a:rPr lang="en-US" sz="3200" b="1" dirty="0">
                <a:solidFill>
                  <a:srgbClr val="FFC000"/>
                </a:solidFill>
                <a:latin typeface="Calibri" panose="020F0502020204030204" pitchFamily="34" charset="0"/>
                <a:cs typeface="Calibri" panose="020F0502020204030204" pitchFamily="34" charset="0"/>
              </a:rPr>
              <a:t>….</a:t>
            </a:r>
          </a:p>
        </p:txBody>
      </p:sp>
      <p:sp>
        <p:nvSpPr>
          <p:cNvPr id="26" name="TextBox 25"/>
          <p:cNvSpPr txBox="1"/>
          <p:nvPr/>
        </p:nvSpPr>
        <p:spPr>
          <a:xfrm>
            <a:off x="4989170" y="6105600"/>
            <a:ext cx="2267680" cy="584775"/>
          </a:xfrm>
          <a:prstGeom prst="rect">
            <a:avLst/>
          </a:prstGeom>
          <a:noFill/>
        </p:spPr>
        <p:txBody>
          <a:bodyPr wrap="square" rtlCol="0">
            <a:spAutoFit/>
          </a:bodyPr>
          <a:lstStyle/>
          <a:p>
            <a:pPr algn="ctr"/>
            <a:r>
              <a:rPr lang="en-US" sz="3200" b="1" dirty="0">
                <a:solidFill>
                  <a:srgbClr val="FFC000"/>
                </a:solidFill>
                <a:latin typeface="Calibri" panose="020F0502020204030204" pitchFamily="34" charset="0"/>
                <a:cs typeface="Calibri" panose="020F0502020204030204" pitchFamily="34" charset="0"/>
              </a:rPr>
              <a:t>….</a:t>
            </a:r>
          </a:p>
        </p:txBody>
      </p:sp>
      <p:sp>
        <p:nvSpPr>
          <p:cNvPr id="27" name="TextBox 26"/>
          <p:cNvSpPr txBox="1"/>
          <p:nvPr/>
        </p:nvSpPr>
        <p:spPr>
          <a:xfrm>
            <a:off x="7454574" y="3245676"/>
            <a:ext cx="2267680" cy="584775"/>
          </a:xfrm>
          <a:prstGeom prst="rect">
            <a:avLst/>
          </a:prstGeom>
          <a:noFill/>
        </p:spPr>
        <p:txBody>
          <a:bodyPr wrap="square" rtlCol="0">
            <a:spAutoFit/>
          </a:bodyPr>
          <a:lstStyle/>
          <a:p>
            <a:pPr algn="ctr"/>
            <a:r>
              <a:rPr lang="en-US" sz="3200" b="1" dirty="0">
                <a:solidFill>
                  <a:srgbClr val="0070C0"/>
                </a:solidFill>
                <a:latin typeface="Calibri" panose="020F0502020204030204" pitchFamily="34" charset="0"/>
                <a:cs typeface="Calibri" panose="020F0502020204030204" pitchFamily="34" charset="0"/>
              </a:rPr>
              <a:t>….</a:t>
            </a:r>
          </a:p>
        </p:txBody>
      </p:sp>
      <p:sp>
        <p:nvSpPr>
          <p:cNvPr id="28" name="TextBox 27"/>
          <p:cNvSpPr txBox="1"/>
          <p:nvPr/>
        </p:nvSpPr>
        <p:spPr>
          <a:xfrm>
            <a:off x="7418885" y="3937773"/>
            <a:ext cx="2267680" cy="584775"/>
          </a:xfrm>
          <a:prstGeom prst="rect">
            <a:avLst/>
          </a:prstGeom>
          <a:noFill/>
        </p:spPr>
        <p:txBody>
          <a:bodyPr wrap="square" rtlCol="0">
            <a:spAutoFit/>
          </a:bodyPr>
          <a:lstStyle/>
          <a:p>
            <a:pPr algn="ctr"/>
            <a:r>
              <a:rPr lang="en-US" sz="3200" b="1" dirty="0">
                <a:solidFill>
                  <a:srgbClr val="0070C0"/>
                </a:solidFill>
                <a:latin typeface="Calibri" panose="020F0502020204030204" pitchFamily="34" charset="0"/>
                <a:cs typeface="Calibri" panose="020F0502020204030204" pitchFamily="34" charset="0"/>
              </a:rPr>
              <a:t>….</a:t>
            </a:r>
          </a:p>
        </p:txBody>
      </p:sp>
      <p:sp>
        <p:nvSpPr>
          <p:cNvPr id="29" name="TextBox 28"/>
          <p:cNvSpPr txBox="1"/>
          <p:nvPr/>
        </p:nvSpPr>
        <p:spPr>
          <a:xfrm>
            <a:off x="7418885" y="4570674"/>
            <a:ext cx="2267680" cy="584775"/>
          </a:xfrm>
          <a:prstGeom prst="rect">
            <a:avLst/>
          </a:prstGeom>
          <a:noFill/>
        </p:spPr>
        <p:txBody>
          <a:bodyPr wrap="square" rtlCol="0">
            <a:spAutoFit/>
          </a:bodyPr>
          <a:lstStyle/>
          <a:p>
            <a:pPr algn="ctr"/>
            <a:r>
              <a:rPr lang="en-US" sz="3200" b="1" dirty="0">
                <a:solidFill>
                  <a:srgbClr val="0070C0"/>
                </a:solidFill>
                <a:latin typeface="Calibri" panose="020F0502020204030204" pitchFamily="34" charset="0"/>
                <a:cs typeface="Calibri" panose="020F0502020204030204" pitchFamily="34" charset="0"/>
              </a:rPr>
              <a:t>….</a:t>
            </a:r>
          </a:p>
        </p:txBody>
      </p:sp>
      <p:sp>
        <p:nvSpPr>
          <p:cNvPr id="30" name="TextBox 29"/>
          <p:cNvSpPr txBox="1"/>
          <p:nvPr/>
        </p:nvSpPr>
        <p:spPr>
          <a:xfrm>
            <a:off x="7418884" y="5242276"/>
            <a:ext cx="2267680" cy="584775"/>
          </a:xfrm>
          <a:prstGeom prst="rect">
            <a:avLst/>
          </a:prstGeom>
          <a:noFill/>
        </p:spPr>
        <p:txBody>
          <a:bodyPr wrap="square" rtlCol="0">
            <a:spAutoFit/>
          </a:bodyPr>
          <a:lstStyle/>
          <a:p>
            <a:pPr algn="ctr"/>
            <a:r>
              <a:rPr lang="en-US" sz="3200" b="1" dirty="0">
                <a:solidFill>
                  <a:srgbClr val="0070C0"/>
                </a:solidFill>
                <a:latin typeface="Calibri" panose="020F0502020204030204" pitchFamily="34" charset="0"/>
                <a:cs typeface="Calibri" panose="020F0502020204030204" pitchFamily="34" charset="0"/>
              </a:rPr>
              <a:t>….</a:t>
            </a:r>
          </a:p>
        </p:txBody>
      </p:sp>
      <p:sp>
        <p:nvSpPr>
          <p:cNvPr id="31" name="TextBox 30"/>
          <p:cNvSpPr txBox="1"/>
          <p:nvPr/>
        </p:nvSpPr>
        <p:spPr>
          <a:xfrm>
            <a:off x="7383197" y="6053783"/>
            <a:ext cx="2267680" cy="584775"/>
          </a:xfrm>
          <a:prstGeom prst="rect">
            <a:avLst/>
          </a:prstGeom>
          <a:noFill/>
        </p:spPr>
        <p:txBody>
          <a:bodyPr wrap="square" rtlCol="0">
            <a:spAutoFit/>
          </a:bodyPr>
          <a:lstStyle/>
          <a:p>
            <a:pPr algn="ctr"/>
            <a:r>
              <a:rPr lang="en-US" sz="3200" b="1" dirty="0">
                <a:solidFill>
                  <a:srgbClr val="0070C0"/>
                </a:solidFill>
                <a:latin typeface="Calibri" panose="020F0502020204030204" pitchFamily="34" charset="0"/>
                <a:cs typeface="Calibri" panose="020F0502020204030204" pitchFamily="34" charset="0"/>
              </a:rPr>
              <a:t>….</a:t>
            </a:r>
          </a:p>
        </p:txBody>
      </p:sp>
      <p:sp>
        <p:nvSpPr>
          <p:cNvPr id="32" name="TextBox 31"/>
          <p:cNvSpPr txBox="1"/>
          <p:nvPr/>
        </p:nvSpPr>
        <p:spPr>
          <a:xfrm>
            <a:off x="9785186" y="3297493"/>
            <a:ext cx="2267680" cy="584775"/>
          </a:xfrm>
          <a:prstGeom prst="rect">
            <a:avLst/>
          </a:prstGeom>
          <a:noFill/>
        </p:spPr>
        <p:txBody>
          <a:bodyPr wrap="square" rtlCol="0">
            <a:spAutoFit/>
          </a:bodyPr>
          <a:lstStyle/>
          <a:p>
            <a:pPr algn="ctr"/>
            <a:r>
              <a:rPr lang="en-US" sz="3200" b="1" dirty="0">
                <a:solidFill>
                  <a:srgbClr val="7030A0"/>
                </a:solidFill>
                <a:latin typeface="Calibri" panose="020F0502020204030204" pitchFamily="34" charset="0"/>
                <a:cs typeface="Calibri" panose="020F0502020204030204" pitchFamily="34" charset="0"/>
              </a:rPr>
              <a:t>….</a:t>
            </a:r>
          </a:p>
        </p:txBody>
      </p:sp>
      <p:sp>
        <p:nvSpPr>
          <p:cNvPr id="33" name="TextBox 32"/>
          <p:cNvSpPr txBox="1"/>
          <p:nvPr/>
        </p:nvSpPr>
        <p:spPr>
          <a:xfrm>
            <a:off x="9749497" y="3989590"/>
            <a:ext cx="2267680" cy="584775"/>
          </a:xfrm>
          <a:prstGeom prst="rect">
            <a:avLst/>
          </a:prstGeom>
          <a:noFill/>
        </p:spPr>
        <p:txBody>
          <a:bodyPr wrap="square" rtlCol="0">
            <a:spAutoFit/>
          </a:bodyPr>
          <a:lstStyle/>
          <a:p>
            <a:pPr algn="ctr"/>
            <a:r>
              <a:rPr lang="en-US" sz="3200" b="1" dirty="0">
                <a:solidFill>
                  <a:srgbClr val="7030A0"/>
                </a:solidFill>
                <a:latin typeface="Calibri" panose="020F0502020204030204" pitchFamily="34" charset="0"/>
                <a:cs typeface="Calibri" panose="020F0502020204030204" pitchFamily="34" charset="0"/>
              </a:rPr>
              <a:t>….</a:t>
            </a:r>
          </a:p>
        </p:txBody>
      </p:sp>
      <p:sp>
        <p:nvSpPr>
          <p:cNvPr id="34" name="TextBox 33"/>
          <p:cNvSpPr txBox="1"/>
          <p:nvPr/>
        </p:nvSpPr>
        <p:spPr>
          <a:xfrm>
            <a:off x="9749497" y="4622491"/>
            <a:ext cx="2267680" cy="584775"/>
          </a:xfrm>
          <a:prstGeom prst="rect">
            <a:avLst/>
          </a:prstGeom>
          <a:noFill/>
        </p:spPr>
        <p:txBody>
          <a:bodyPr wrap="square" rtlCol="0">
            <a:spAutoFit/>
          </a:bodyPr>
          <a:lstStyle/>
          <a:p>
            <a:pPr algn="ctr"/>
            <a:r>
              <a:rPr lang="en-US" sz="3200" b="1" dirty="0">
                <a:solidFill>
                  <a:srgbClr val="7030A0"/>
                </a:solidFill>
                <a:latin typeface="Calibri" panose="020F0502020204030204" pitchFamily="34" charset="0"/>
                <a:cs typeface="Calibri" panose="020F0502020204030204" pitchFamily="34" charset="0"/>
              </a:rPr>
              <a:t>….</a:t>
            </a:r>
          </a:p>
        </p:txBody>
      </p:sp>
      <p:sp>
        <p:nvSpPr>
          <p:cNvPr id="35" name="TextBox 34"/>
          <p:cNvSpPr txBox="1"/>
          <p:nvPr/>
        </p:nvSpPr>
        <p:spPr>
          <a:xfrm>
            <a:off x="9749496" y="5294093"/>
            <a:ext cx="2267680" cy="584775"/>
          </a:xfrm>
          <a:prstGeom prst="rect">
            <a:avLst/>
          </a:prstGeom>
          <a:noFill/>
        </p:spPr>
        <p:txBody>
          <a:bodyPr wrap="square" rtlCol="0">
            <a:spAutoFit/>
          </a:bodyPr>
          <a:lstStyle/>
          <a:p>
            <a:pPr algn="ctr"/>
            <a:r>
              <a:rPr lang="en-US" sz="3200" b="1" dirty="0">
                <a:solidFill>
                  <a:srgbClr val="7030A0"/>
                </a:solidFill>
                <a:latin typeface="Calibri" panose="020F0502020204030204" pitchFamily="34" charset="0"/>
                <a:cs typeface="Calibri" panose="020F0502020204030204" pitchFamily="34" charset="0"/>
              </a:rPr>
              <a:t>….</a:t>
            </a:r>
          </a:p>
        </p:txBody>
      </p:sp>
      <p:sp>
        <p:nvSpPr>
          <p:cNvPr id="36" name="TextBox 35"/>
          <p:cNvSpPr txBox="1"/>
          <p:nvPr/>
        </p:nvSpPr>
        <p:spPr>
          <a:xfrm>
            <a:off x="9713809" y="6105600"/>
            <a:ext cx="2267680" cy="584775"/>
          </a:xfrm>
          <a:prstGeom prst="rect">
            <a:avLst/>
          </a:prstGeom>
          <a:noFill/>
        </p:spPr>
        <p:txBody>
          <a:bodyPr wrap="square" rtlCol="0">
            <a:spAutoFit/>
          </a:bodyPr>
          <a:lstStyle/>
          <a:p>
            <a:pPr algn="ctr"/>
            <a:r>
              <a:rPr lang="en-US" sz="3200" b="1" dirty="0">
                <a:solidFill>
                  <a:srgbClr val="7030A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537627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randombar(horizont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randombar(horizont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randombar(horizont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randombar(horizont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randombar(horizont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randombar(horizontal)">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randombar(horizontal)">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randombar(horizontal)">
                                      <p:cBhvr>
                                        <p:cTn id="72" dur="500"/>
                                        <p:tgtEl>
                                          <p:spTgt spid="20"/>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randombar(horizontal)">
                                      <p:cBhvr>
                                        <p:cTn id="77" dur="500"/>
                                        <p:tgtEl>
                                          <p:spTgt spid="21"/>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randombar(horizontal)">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randombar(horizontal)">
                                      <p:cBhvr>
                                        <p:cTn id="87" dur="500"/>
                                        <p:tgtEl>
                                          <p:spTgt spid="23"/>
                                        </p:tgtEl>
                                      </p:cBhvr>
                                    </p:animEffect>
                                  </p:childTnLst>
                                </p:cTn>
                              </p:par>
                            </p:childTnLst>
                          </p:cTn>
                        </p:par>
                      </p:childTnLst>
                    </p:cTn>
                  </p:par>
                  <p:par>
                    <p:cTn id="88" fill="hold">
                      <p:stCondLst>
                        <p:cond delay="indefinite"/>
                      </p:stCondLst>
                      <p:childTnLst>
                        <p:par>
                          <p:cTn id="89" fill="hold">
                            <p:stCondLst>
                              <p:cond delay="0"/>
                            </p:stCondLst>
                            <p:childTnLst>
                              <p:par>
                                <p:cTn id="90" presetID="14" presetClass="entr" presetSubtype="10" fill="hold" grpId="0" nodeType="click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randombar(horizontal)">
                                      <p:cBhvr>
                                        <p:cTn id="92" dur="500"/>
                                        <p:tgtEl>
                                          <p:spTgt spid="24"/>
                                        </p:tgtEl>
                                      </p:cBhvr>
                                    </p:animEffect>
                                  </p:childTnLst>
                                </p:cTn>
                              </p:par>
                            </p:childTnLst>
                          </p:cTn>
                        </p:par>
                      </p:childTnLst>
                    </p:cTn>
                  </p:par>
                  <p:par>
                    <p:cTn id="93" fill="hold">
                      <p:stCondLst>
                        <p:cond delay="indefinite"/>
                      </p:stCondLst>
                      <p:childTnLst>
                        <p:par>
                          <p:cTn id="94" fill="hold">
                            <p:stCondLst>
                              <p:cond delay="0"/>
                            </p:stCondLst>
                            <p:childTnLst>
                              <p:par>
                                <p:cTn id="95" presetID="14" presetClass="entr" presetSubtype="10" fill="hold" grpId="0" nodeType="click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randombar(horizontal)">
                                      <p:cBhvr>
                                        <p:cTn id="97" dur="500"/>
                                        <p:tgtEl>
                                          <p:spTgt spid="25"/>
                                        </p:tgtEl>
                                      </p:cBhvr>
                                    </p:animEffect>
                                  </p:childTnLst>
                                </p:cTn>
                              </p:par>
                            </p:childTnLst>
                          </p:cTn>
                        </p:par>
                      </p:childTnLst>
                    </p:cTn>
                  </p:par>
                  <p:par>
                    <p:cTn id="98" fill="hold">
                      <p:stCondLst>
                        <p:cond delay="indefinite"/>
                      </p:stCondLst>
                      <p:childTnLst>
                        <p:par>
                          <p:cTn id="99" fill="hold">
                            <p:stCondLst>
                              <p:cond delay="0"/>
                            </p:stCondLst>
                            <p:childTnLst>
                              <p:par>
                                <p:cTn id="100" presetID="14" presetClass="entr" presetSubtype="10" fill="hold" grpId="0" nodeType="clickEffect">
                                  <p:stCondLst>
                                    <p:cond delay="0"/>
                                  </p:stCondLst>
                                  <p:childTnLst>
                                    <p:set>
                                      <p:cBhvr>
                                        <p:cTn id="101" dur="1" fill="hold">
                                          <p:stCondLst>
                                            <p:cond delay="0"/>
                                          </p:stCondLst>
                                        </p:cTn>
                                        <p:tgtEl>
                                          <p:spTgt spid="26"/>
                                        </p:tgtEl>
                                        <p:attrNameLst>
                                          <p:attrName>style.visibility</p:attrName>
                                        </p:attrNameLst>
                                      </p:cBhvr>
                                      <p:to>
                                        <p:strVal val="visible"/>
                                      </p:to>
                                    </p:set>
                                    <p:animEffect transition="in" filter="randombar(horizontal)">
                                      <p:cBhvr>
                                        <p:cTn id="102" dur="500"/>
                                        <p:tgtEl>
                                          <p:spTgt spid="26"/>
                                        </p:tgtEl>
                                      </p:cBhvr>
                                    </p:animEffect>
                                  </p:childTnLst>
                                </p:cTn>
                              </p:par>
                            </p:childTnLst>
                          </p:cTn>
                        </p:par>
                      </p:childTnLst>
                    </p:cTn>
                  </p:par>
                  <p:par>
                    <p:cTn id="103" fill="hold">
                      <p:stCondLst>
                        <p:cond delay="indefinite"/>
                      </p:stCondLst>
                      <p:childTnLst>
                        <p:par>
                          <p:cTn id="104" fill="hold">
                            <p:stCondLst>
                              <p:cond delay="0"/>
                            </p:stCondLst>
                            <p:childTnLst>
                              <p:par>
                                <p:cTn id="105" presetID="14" presetClass="entr" presetSubtype="10" fill="hold" grpId="0" nodeType="click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randombar(horizontal)">
                                      <p:cBhvr>
                                        <p:cTn id="107" dur="500"/>
                                        <p:tgtEl>
                                          <p:spTgt spid="27"/>
                                        </p:tgtEl>
                                      </p:cBhvr>
                                    </p:animEffect>
                                  </p:childTnLst>
                                </p:cTn>
                              </p:par>
                            </p:childTnLst>
                          </p:cTn>
                        </p:par>
                      </p:childTnLst>
                    </p:cTn>
                  </p:par>
                  <p:par>
                    <p:cTn id="108" fill="hold">
                      <p:stCondLst>
                        <p:cond delay="indefinite"/>
                      </p:stCondLst>
                      <p:childTnLst>
                        <p:par>
                          <p:cTn id="109" fill="hold">
                            <p:stCondLst>
                              <p:cond delay="0"/>
                            </p:stCondLst>
                            <p:childTnLst>
                              <p:par>
                                <p:cTn id="110" presetID="14" presetClass="entr" presetSubtype="10" fill="hold" grpId="0" nodeType="clickEffect">
                                  <p:stCondLst>
                                    <p:cond delay="0"/>
                                  </p:stCondLst>
                                  <p:childTnLst>
                                    <p:set>
                                      <p:cBhvr>
                                        <p:cTn id="111" dur="1" fill="hold">
                                          <p:stCondLst>
                                            <p:cond delay="0"/>
                                          </p:stCondLst>
                                        </p:cTn>
                                        <p:tgtEl>
                                          <p:spTgt spid="28"/>
                                        </p:tgtEl>
                                        <p:attrNameLst>
                                          <p:attrName>style.visibility</p:attrName>
                                        </p:attrNameLst>
                                      </p:cBhvr>
                                      <p:to>
                                        <p:strVal val="visible"/>
                                      </p:to>
                                    </p:set>
                                    <p:animEffect transition="in" filter="randombar(horizontal)">
                                      <p:cBhvr>
                                        <p:cTn id="112" dur="500"/>
                                        <p:tgtEl>
                                          <p:spTgt spid="28"/>
                                        </p:tgtEl>
                                      </p:cBhvr>
                                    </p:animEffect>
                                  </p:childTnLst>
                                </p:cTn>
                              </p:par>
                            </p:childTnLst>
                          </p:cTn>
                        </p:par>
                      </p:childTnLst>
                    </p:cTn>
                  </p:par>
                  <p:par>
                    <p:cTn id="113" fill="hold">
                      <p:stCondLst>
                        <p:cond delay="indefinite"/>
                      </p:stCondLst>
                      <p:childTnLst>
                        <p:par>
                          <p:cTn id="114" fill="hold">
                            <p:stCondLst>
                              <p:cond delay="0"/>
                            </p:stCondLst>
                            <p:childTnLst>
                              <p:par>
                                <p:cTn id="115" presetID="14" presetClass="entr" presetSubtype="10" fill="hold" grpId="0" nodeType="clickEffect">
                                  <p:stCondLst>
                                    <p:cond delay="0"/>
                                  </p:stCondLst>
                                  <p:childTnLst>
                                    <p:set>
                                      <p:cBhvr>
                                        <p:cTn id="116" dur="1" fill="hold">
                                          <p:stCondLst>
                                            <p:cond delay="0"/>
                                          </p:stCondLst>
                                        </p:cTn>
                                        <p:tgtEl>
                                          <p:spTgt spid="29"/>
                                        </p:tgtEl>
                                        <p:attrNameLst>
                                          <p:attrName>style.visibility</p:attrName>
                                        </p:attrNameLst>
                                      </p:cBhvr>
                                      <p:to>
                                        <p:strVal val="visible"/>
                                      </p:to>
                                    </p:set>
                                    <p:animEffect transition="in" filter="randombar(horizontal)">
                                      <p:cBhvr>
                                        <p:cTn id="117" dur="500"/>
                                        <p:tgtEl>
                                          <p:spTgt spid="29"/>
                                        </p:tgtEl>
                                      </p:cBhvr>
                                    </p:animEffect>
                                  </p:childTnLst>
                                </p:cTn>
                              </p:par>
                            </p:childTnLst>
                          </p:cTn>
                        </p:par>
                      </p:childTnLst>
                    </p:cTn>
                  </p:par>
                  <p:par>
                    <p:cTn id="118" fill="hold">
                      <p:stCondLst>
                        <p:cond delay="indefinite"/>
                      </p:stCondLst>
                      <p:childTnLst>
                        <p:par>
                          <p:cTn id="119" fill="hold">
                            <p:stCondLst>
                              <p:cond delay="0"/>
                            </p:stCondLst>
                            <p:childTnLst>
                              <p:par>
                                <p:cTn id="120" presetID="14" presetClass="entr" presetSubtype="10" fill="hold" grpId="0" nodeType="clickEffect">
                                  <p:stCondLst>
                                    <p:cond delay="0"/>
                                  </p:stCondLst>
                                  <p:childTnLst>
                                    <p:set>
                                      <p:cBhvr>
                                        <p:cTn id="121" dur="1" fill="hold">
                                          <p:stCondLst>
                                            <p:cond delay="0"/>
                                          </p:stCondLst>
                                        </p:cTn>
                                        <p:tgtEl>
                                          <p:spTgt spid="30"/>
                                        </p:tgtEl>
                                        <p:attrNameLst>
                                          <p:attrName>style.visibility</p:attrName>
                                        </p:attrNameLst>
                                      </p:cBhvr>
                                      <p:to>
                                        <p:strVal val="visible"/>
                                      </p:to>
                                    </p:set>
                                    <p:animEffect transition="in" filter="randombar(horizontal)">
                                      <p:cBhvr>
                                        <p:cTn id="122" dur="500"/>
                                        <p:tgtEl>
                                          <p:spTgt spid="30"/>
                                        </p:tgtEl>
                                      </p:cBhvr>
                                    </p:animEffect>
                                  </p:childTnLst>
                                </p:cTn>
                              </p:par>
                            </p:childTnLst>
                          </p:cTn>
                        </p:par>
                      </p:childTnLst>
                    </p:cTn>
                  </p:par>
                  <p:par>
                    <p:cTn id="123" fill="hold">
                      <p:stCondLst>
                        <p:cond delay="indefinite"/>
                      </p:stCondLst>
                      <p:childTnLst>
                        <p:par>
                          <p:cTn id="124" fill="hold">
                            <p:stCondLst>
                              <p:cond delay="0"/>
                            </p:stCondLst>
                            <p:childTnLst>
                              <p:par>
                                <p:cTn id="125" presetID="14" presetClass="entr" presetSubtype="10" fill="hold" grpId="0" nodeType="clickEffect">
                                  <p:stCondLst>
                                    <p:cond delay="0"/>
                                  </p:stCondLst>
                                  <p:childTnLst>
                                    <p:set>
                                      <p:cBhvr>
                                        <p:cTn id="126" dur="1" fill="hold">
                                          <p:stCondLst>
                                            <p:cond delay="0"/>
                                          </p:stCondLst>
                                        </p:cTn>
                                        <p:tgtEl>
                                          <p:spTgt spid="31"/>
                                        </p:tgtEl>
                                        <p:attrNameLst>
                                          <p:attrName>style.visibility</p:attrName>
                                        </p:attrNameLst>
                                      </p:cBhvr>
                                      <p:to>
                                        <p:strVal val="visible"/>
                                      </p:to>
                                    </p:set>
                                    <p:animEffect transition="in" filter="randombar(horizontal)">
                                      <p:cBhvr>
                                        <p:cTn id="127" dur="500"/>
                                        <p:tgtEl>
                                          <p:spTgt spid="31"/>
                                        </p:tgtEl>
                                      </p:cBhvr>
                                    </p:animEffect>
                                  </p:childTnLst>
                                </p:cTn>
                              </p:par>
                            </p:childTnLst>
                          </p:cTn>
                        </p:par>
                      </p:childTnLst>
                    </p:cTn>
                  </p:par>
                  <p:par>
                    <p:cTn id="128" fill="hold">
                      <p:stCondLst>
                        <p:cond delay="indefinite"/>
                      </p:stCondLst>
                      <p:childTnLst>
                        <p:par>
                          <p:cTn id="129" fill="hold">
                            <p:stCondLst>
                              <p:cond delay="0"/>
                            </p:stCondLst>
                            <p:childTnLst>
                              <p:par>
                                <p:cTn id="130" presetID="14" presetClass="entr" presetSubtype="10" fill="hold" grpId="0" nodeType="clickEffect">
                                  <p:stCondLst>
                                    <p:cond delay="0"/>
                                  </p:stCondLst>
                                  <p:childTnLst>
                                    <p:set>
                                      <p:cBhvr>
                                        <p:cTn id="131" dur="1" fill="hold">
                                          <p:stCondLst>
                                            <p:cond delay="0"/>
                                          </p:stCondLst>
                                        </p:cTn>
                                        <p:tgtEl>
                                          <p:spTgt spid="32"/>
                                        </p:tgtEl>
                                        <p:attrNameLst>
                                          <p:attrName>style.visibility</p:attrName>
                                        </p:attrNameLst>
                                      </p:cBhvr>
                                      <p:to>
                                        <p:strVal val="visible"/>
                                      </p:to>
                                    </p:set>
                                    <p:animEffect transition="in" filter="randombar(horizontal)">
                                      <p:cBhvr>
                                        <p:cTn id="132" dur="500"/>
                                        <p:tgtEl>
                                          <p:spTgt spid="32"/>
                                        </p:tgtEl>
                                      </p:cBhvr>
                                    </p:animEffect>
                                  </p:childTnLst>
                                </p:cTn>
                              </p:par>
                            </p:childTnLst>
                          </p:cTn>
                        </p:par>
                      </p:childTnLst>
                    </p:cTn>
                  </p:par>
                  <p:par>
                    <p:cTn id="133" fill="hold">
                      <p:stCondLst>
                        <p:cond delay="indefinite"/>
                      </p:stCondLst>
                      <p:childTnLst>
                        <p:par>
                          <p:cTn id="134" fill="hold">
                            <p:stCondLst>
                              <p:cond delay="0"/>
                            </p:stCondLst>
                            <p:childTnLst>
                              <p:par>
                                <p:cTn id="135" presetID="14" presetClass="entr" presetSubtype="10" fill="hold" grpId="0" nodeType="clickEffect">
                                  <p:stCondLst>
                                    <p:cond delay="0"/>
                                  </p:stCondLst>
                                  <p:childTnLst>
                                    <p:set>
                                      <p:cBhvr>
                                        <p:cTn id="136" dur="1" fill="hold">
                                          <p:stCondLst>
                                            <p:cond delay="0"/>
                                          </p:stCondLst>
                                        </p:cTn>
                                        <p:tgtEl>
                                          <p:spTgt spid="33"/>
                                        </p:tgtEl>
                                        <p:attrNameLst>
                                          <p:attrName>style.visibility</p:attrName>
                                        </p:attrNameLst>
                                      </p:cBhvr>
                                      <p:to>
                                        <p:strVal val="visible"/>
                                      </p:to>
                                    </p:set>
                                    <p:animEffect transition="in" filter="randombar(horizontal)">
                                      <p:cBhvr>
                                        <p:cTn id="137" dur="500"/>
                                        <p:tgtEl>
                                          <p:spTgt spid="33"/>
                                        </p:tgtEl>
                                      </p:cBhvr>
                                    </p:animEffect>
                                  </p:childTnLst>
                                </p:cTn>
                              </p:par>
                            </p:childTnLst>
                          </p:cTn>
                        </p:par>
                      </p:childTnLst>
                    </p:cTn>
                  </p:par>
                  <p:par>
                    <p:cTn id="138" fill="hold">
                      <p:stCondLst>
                        <p:cond delay="indefinite"/>
                      </p:stCondLst>
                      <p:childTnLst>
                        <p:par>
                          <p:cTn id="139" fill="hold">
                            <p:stCondLst>
                              <p:cond delay="0"/>
                            </p:stCondLst>
                            <p:childTnLst>
                              <p:par>
                                <p:cTn id="140" presetID="14" presetClass="entr" presetSubtype="10" fill="hold" grpId="0" nodeType="clickEffect">
                                  <p:stCondLst>
                                    <p:cond delay="0"/>
                                  </p:stCondLst>
                                  <p:childTnLst>
                                    <p:set>
                                      <p:cBhvr>
                                        <p:cTn id="141" dur="1" fill="hold">
                                          <p:stCondLst>
                                            <p:cond delay="0"/>
                                          </p:stCondLst>
                                        </p:cTn>
                                        <p:tgtEl>
                                          <p:spTgt spid="34"/>
                                        </p:tgtEl>
                                        <p:attrNameLst>
                                          <p:attrName>style.visibility</p:attrName>
                                        </p:attrNameLst>
                                      </p:cBhvr>
                                      <p:to>
                                        <p:strVal val="visible"/>
                                      </p:to>
                                    </p:set>
                                    <p:animEffect transition="in" filter="randombar(horizontal)">
                                      <p:cBhvr>
                                        <p:cTn id="142" dur="500"/>
                                        <p:tgtEl>
                                          <p:spTgt spid="34"/>
                                        </p:tgtEl>
                                      </p:cBhvr>
                                    </p:animEffect>
                                  </p:childTnLst>
                                </p:cTn>
                              </p:par>
                            </p:childTnLst>
                          </p:cTn>
                        </p:par>
                      </p:childTnLst>
                    </p:cTn>
                  </p:par>
                  <p:par>
                    <p:cTn id="143" fill="hold">
                      <p:stCondLst>
                        <p:cond delay="indefinite"/>
                      </p:stCondLst>
                      <p:childTnLst>
                        <p:par>
                          <p:cTn id="144" fill="hold">
                            <p:stCondLst>
                              <p:cond delay="0"/>
                            </p:stCondLst>
                            <p:childTnLst>
                              <p:par>
                                <p:cTn id="145" presetID="14" presetClass="entr" presetSubtype="10" fill="hold" grpId="0" nodeType="clickEffect">
                                  <p:stCondLst>
                                    <p:cond delay="0"/>
                                  </p:stCondLst>
                                  <p:childTnLst>
                                    <p:set>
                                      <p:cBhvr>
                                        <p:cTn id="146" dur="1" fill="hold">
                                          <p:stCondLst>
                                            <p:cond delay="0"/>
                                          </p:stCondLst>
                                        </p:cTn>
                                        <p:tgtEl>
                                          <p:spTgt spid="35"/>
                                        </p:tgtEl>
                                        <p:attrNameLst>
                                          <p:attrName>style.visibility</p:attrName>
                                        </p:attrNameLst>
                                      </p:cBhvr>
                                      <p:to>
                                        <p:strVal val="visible"/>
                                      </p:to>
                                    </p:set>
                                    <p:animEffect transition="in" filter="randombar(horizontal)">
                                      <p:cBhvr>
                                        <p:cTn id="147" dur="500"/>
                                        <p:tgtEl>
                                          <p:spTgt spid="35"/>
                                        </p:tgtEl>
                                      </p:cBhvr>
                                    </p:animEffect>
                                  </p:childTnLst>
                                </p:cTn>
                              </p:par>
                            </p:childTnLst>
                          </p:cTn>
                        </p:par>
                      </p:childTnLst>
                    </p:cTn>
                  </p:par>
                  <p:par>
                    <p:cTn id="148" fill="hold">
                      <p:stCondLst>
                        <p:cond delay="indefinite"/>
                      </p:stCondLst>
                      <p:childTnLst>
                        <p:par>
                          <p:cTn id="149" fill="hold">
                            <p:stCondLst>
                              <p:cond delay="0"/>
                            </p:stCondLst>
                            <p:childTnLst>
                              <p:par>
                                <p:cTn id="150" presetID="14" presetClass="entr" presetSubtype="10" fill="hold" grpId="0" nodeType="clickEffect">
                                  <p:stCondLst>
                                    <p:cond delay="0"/>
                                  </p:stCondLst>
                                  <p:childTnLst>
                                    <p:set>
                                      <p:cBhvr>
                                        <p:cTn id="151" dur="1" fill="hold">
                                          <p:stCondLst>
                                            <p:cond delay="0"/>
                                          </p:stCondLst>
                                        </p:cTn>
                                        <p:tgtEl>
                                          <p:spTgt spid="36"/>
                                        </p:tgtEl>
                                        <p:attrNameLst>
                                          <p:attrName>style.visibility</p:attrName>
                                        </p:attrNameLst>
                                      </p:cBhvr>
                                      <p:to>
                                        <p:strVal val="visible"/>
                                      </p:to>
                                    </p:set>
                                    <p:animEffect transition="in" filter="randombar(horizontal)">
                                      <p:cBhvr>
                                        <p:cTn id="15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E3474700-6F71-40B0-B065-CD6064A8E0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609397" y="3386455"/>
            <a:ext cx="5116830" cy="3256898"/>
          </a:xfrm>
          <a:prstGeom prst="rect">
            <a:avLst/>
          </a:prstGeom>
        </p:spPr>
      </p:pic>
      <p:pic>
        <p:nvPicPr>
          <p:cNvPr id="2" name="Picture 1"/>
          <p:cNvPicPr>
            <a:picLocks noChangeAspect="1"/>
          </p:cNvPicPr>
          <p:nvPr/>
        </p:nvPicPr>
        <p:blipFill>
          <a:blip r:embed="rId3"/>
          <a:stretch>
            <a:fillRect/>
          </a:stretch>
        </p:blipFill>
        <p:spPr>
          <a:xfrm>
            <a:off x="1375158" y="528482"/>
            <a:ext cx="8629965" cy="3849815"/>
          </a:xfrm>
          <a:prstGeom prst="rect">
            <a:avLst/>
          </a:prstGeom>
        </p:spPr>
      </p:pic>
      <p:pic>
        <p:nvPicPr>
          <p:cNvPr id="4" name="Picture 3"/>
          <p:cNvPicPr>
            <a:picLocks noChangeAspect="1"/>
          </p:cNvPicPr>
          <p:nvPr/>
        </p:nvPicPr>
        <p:blipFill>
          <a:blip r:embed="rId4"/>
          <a:stretch>
            <a:fillRect/>
          </a:stretch>
        </p:blipFill>
        <p:spPr>
          <a:xfrm>
            <a:off x="503798" y="1700625"/>
            <a:ext cx="1091279" cy="1859441"/>
          </a:xfrm>
          <a:prstGeom prst="rect">
            <a:avLst/>
          </a:prstGeom>
        </p:spPr>
      </p:pic>
    </p:spTree>
    <p:extLst>
      <p:ext uri="{BB962C8B-B14F-4D97-AF65-F5344CB8AC3E}">
        <p14:creationId xmlns:p14="http://schemas.microsoft.com/office/powerpoint/2010/main" val="3073681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1">
            <a:extLst>
              <a:ext uri="{FF2B5EF4-FFF2-40B4-BE49-F238E27FC236}">
                <a16:creationId xmlns:a16="http://schemas.microsoft.com/office/drawing/2014/main" id="{A1137F50-17D8-4C0B-ADEE-3E598725F69B}"/>
              </a:ext>
            </a:extLst>
          </p:cNvPr>
          <p:cNvSpPr txBox="1"/>
          <p:nvPr/>
        </p:nvSpPr>
        <p:spPr>
          <a:xfrm>
            <a:off x="121894" y="288183"/>
            <a:ext cx="11973649" cy="769441"/>
          </a:xfrm>
          <a:prstGeom prst="rect">
            <a:avLst/>
          </a:prstGeom>
          <a:solidFill>
            <a:srgbClr val="8BDED6"/>
          </a:solidFill>
          <a:ln w="19050">
            <a:solidFill>
              <a:schemeClr val="accent1"/>
            </a:solidFill>
            <a:prstDash val="dash"/>
          </a:ln>
        </p:spPr>
        <p:txBody>
          <a:bodyPr wrap="square">
            <a:spAutoFit/>
          </a:bodyPr>
          <a:lstStyle/>
          <a:p>
            <a:pPr lvl="0" algn="ctr"/>
            <a:r>
              <a:rPr lang="en-US" sz="4400" b="1" dirty="0" err="1">
                <a:solidFill>
                  <a:srgbClr val="E25C1D"/>
                </a:solidFill>
                <a:latin typeface="Calibri" panose="020F0502020204030204" pitchFamily="34" charset="0"/>
                <a:cs typeface="Calibri" panose="020F0502020204030204" pitchFamily="34" charset="0"/>
              </a:rPr>
              <a:t>Lập</a:t>
            </a:r>
            <a:r>
              <a:rPr lang="en-US" sz="4400" b="1" dirty="0">
                <a:solidFill>
                  <a:srgbClr val="E25C1D"/>
                </a:solidFill>
                <a:latin typeface="Calibri" panose="020F0502020204030204" pitchFamily="34" charset="0"/>
                <a:cs typeface="Calibri" panose="020F0502020204030204" pitchFamily="34" charset="0"/>
              </a:rPr>
              <a:t> </a:t>
            </a:r>
            <a:r>
              <a:rPr lang="en-US" sz="4400" b="1" dirty="0" err="1">
                <a:solidFill>
                  <a:srgbClr val="E25C1D"/>
                </a:solidFill>
                <a:latin typeface="Calibri" panose="020F0502020204030204" pitchFamily="34" charset="0"/>
                <a:cs typeface="Calibri" panose="020F0502020204030204" pitchFamily="34" charset="0"/>
              </a:rPr>
              <a:t>kế</a:t>
            </a:r>
            <a:r>
              <a:rPr lang="en-US" sz="4400" b="1" dirty="0">
                <a:solidFill>
                  <a:srgbClr val="E25C1D"/>
                </a:solidFill>
                <a:latin typeface="Calibri" panose="020F0502020204030204" pitchFamily="34" charset="0"/>
                <a:cs typeface="Calibri" panose="020F0502020204030204" pitchFamily="34" charset="0"/>
              </a:rPr>
              <a:t> </a:t>
            </a:r>
            <a:r>
              <a:rPr lang="en-US" sz="4400" b="1" dirty="0" err="1">
                <a:solidFill>
                  <a:srgbClr val="E25C1D"/>
                </a:solidFill>
                <a:latin typeface="Calibri" panose="020F0502020204030204" pitchFamily="34" charset="0"/>
                <a:cs typeface="Calibri" panose="020F0502020204030204" pitchFamily="34" charset="0"/>
              </a:rPr>
              <a:t>hoạch</a:t>
            </a:r>
            <a:r>
              <a:rPr lang="en-US" sz="4400" b="1" dirty="0">
                <a:solidFill>
                  <a:srgbClr val="E25C1D"/>
                </a:solidFill>
                <a:latin typeface="Calibri" panose="020F0502020204030204" pitchFamily="34" charset="0"/>
                <a:cs typeface="Calibri" panose="020F0502020204030204" pitchFamily="34" charset="0"/>
              </a:rPr>
              <a:t> </a:t>
            </a:r>
            <a:r>
              <a:rPr lang="en-US" sz="4400" b="1" dirty="0" err="1">
                <a:solidFill>
                  <a:srgbClr val="E25C1D"/>
                </a:solidFill>
                <a:latin typeface="Calibri" panose="020F0502020204030204" pitchFamily="34" charset="0"/>
                <a:cs typeface="Calibri" panose="020F0502020204030204" pitchFamily="34" charset="0"/>
              </a:rPr>
              <a:t>tìm</a:t>
            </a:r>
            <a:r>
              <a:rPr lang="en-US" sz="4400" b="1" dirty="0">
                <a:solidFill>
                  <a:srgbClr val="E25C1D"/>
                </a:solidFill>
                <a:latin typeface="Calibri" panose="020F0502020204030204" pitchFamily="34" charset="0"/>
                <a:cs typeface="Calibri" panose="020F0502020204030204" pitchFamily="34" charset="0"/>
              </a:rPr>
              <a:t> </a:t>
            </a:r>
            <a:r>
              <a:rPr lang="en-US" sz="4400" b="1" dirty="0" err="1">
                <a:solidFill>
                  <a:srgbClr val="E25C1D"/>
                </a:solidFill>
                <a:latin typeface="Calibri" panose="020F0502020204030204" pitchFamily="34" charset="0"/>
                <a:cs typeface="Calibri" panose="020F0502020204030204" pitchFamily="34" charset="0"/>
              </a:rPr>
              <a:t>hiểu</a:t>
            </a:r>
            <a:r>
              <a:rPr lang="en-US" sz="4400" b="1" dirty="0">
                <a:solidFill>
                  <a:srgbClr val="E25C1D"/>
                </a:solidFill>
                <a:latin typeface="Calibri" panose="020F0502020204030204" pitchFamily="34" charset="0"/>
                <a:cs typeface="Calibri" panose="020F0502020204030204" pitchFamily="34" charset="0"/>
              </a:rPr>
              <a:t> </a:t>
            </a:r>
            <a:r>
              <a:rPr lang="en-US" sz="4400" b="1" dirty="0" err="1">
                <a:solidFill>
                  <a:srgbClr val="E25C1D"/>
                </a:solidFill>
                <a:latin typeface="Calibri" panose="020F0502020204030204" pitchFamily="34" charset="0"/>
                <a:cs typeface="Calibri" panose="020F0502020204030204" pitchFamily="34" charset="0"/>
              </a:rPr>
              <a:t>về</a:t>
            </a:r>
            <a:r>
              <a:rPr lang="en-US" sz="4400" b="1" dirty="0">
                <a:solidFill>
                  <a:srgbClr val="E25C1D"/>
                </a:solidFill>
                <a:latin typeface="Calibri" panose="020F0502020204030204" pitchFamily="34" charset="0"/>
                <a:cs typeface="Calibri" panose="020F0502020204030204" pitchFamily="34" charset="0"/>
              </a:rPr>
              <a:t> </a:t>
            </a:r>
            <a:r>
              <a:rPr lang="en-US" sz="4400" b="1" dirty="0" err="1">
                <a:solidFill>
                  <a:srgbClr val="E25C1D"/>
                </a:solidFill>
                <a:latin typeface="Calibri" panose="020F0502020204030204" pitchFamily="34" charset="0"/>
                <a:cs typeface="Calibri" panose="020F0502020204030204" pitchFamily="34" charset="0"/>
              </a:rPr>
              <a:t>truyền</a:t>
            </a:r>
            <a:r>
              <a:rPr lang="en-US" sz="4400" b="1" dirty="0">
                <a:solidFill>
                  <a:srgbClr val="E25C1D"/>
                </a:solidFill>
                <a:latin typeface="Calibri" panose="020F0502020204030204" pitchFamily="34" charset="0"/>
                <a:cs typeface="Calibri" panose="020F0502020204030204" pitchFamily="34" charset="0"/>
              </a:rPr>
              <a:t> </a:t>
            </a:r>
            <a:r>
              <a:rPr lang="en-US" sz="4400" b="1" dirty="0" err="1">
                <a:solidFill>
                  <a:srgbClr val="E25C1D"/>
                </a:solidFill>
                <a:latin typeface="Calibri" panose="020F0502020204030204" pitchFamily="34" charset="0"/>
                <a:cs typeface="Calibri" panose="020F0502020204030204" pitchFamily="34" charset="0"/>
              </a:rPr>
              <a:t>thống</a:t>
            </a:r>
            <a:r>
              <a:rPr lang="en-US" sz="4400" b="1" dirty="0">
                <a:solidFill>
                  <a:srgbClr val="E25C1D"/>
                </a:solidFill>
                <a:latin typeface="Calibri" panose="020F0502020204030204" pitchFamily="34" charset="0"/>
                <a:cs typeface="Calibri" panose="020F0502020204030204" pitchFamily="34" charset="0"/>
              </a:rPr>
              <a:t> </a:t>
            </a:r>
            <a:r>
              <a:rPr lang="en-US" sz="4400" b="1" dirty="0" err="1">
                <a:solidFill>
                  <a:srgbClr val="E25C1D"/>
                </a:solidFill>
                <a:latin typeface="Calibri" panose="020F0502020204030204" pitchFamily="34" charset="0"/>
                <a:cs typeface="Calibri" panose="020F0502020204030204" pitchFamily="34" charset="0"/>
              </a:rPr>
              <a:t>quê</a:t>
            </a:r>
            <a:r>
              <a:rPr lang="en-US" sz="4400" b="1" dirty="0">
                <a:solidFill>
                  <a:srgbClr val="E25C1D"/>
                </a:solidFill>
                <a:latin typeface="Calibri" panose="020F0502020204030204" pitchFamily="34" charset="0"/>
                <a:cs typeface="Calibri" panose="020F0502020204030204" pitchFamily="34" charset="0"/>
              </a:rPr>
              <a:t> </a:t>
            </a:r>
            <a:r>
              <a:rPr lang="en-US" sz="4400" b="1" dirty="0" err="1">
                <a:solidFill>
                  <a:srgbClr val="E25C1D"/>
                </a:solidFill>
                <a:latin typeface="Calibri" panose="020F0502020204030204" pitchFamily="34" charset="0"/>
                <a:cs typeface="Calibri" panose="020F0502020204030204" pitchFamily="34" charset="0"/>
              </a:rPr>
              <a:t>hương</a:t>
            </a:r>
            <a:r>
              <a:rPr lang="en-US" sz="4400" b="1" dirty="0">
                <a:solidFill>
                  <a:srgbClr val="E25C1D"/>
                </a:solidFill>
                <a:latin typeface="Calibri" panose="020F0502020204030204" pitchFamily="34" charset="0"/>
                <a:cs typeface="Calibri" panose="020F0502020204030204" pitchFamily="34" charset="0"/>
              </a:rPr>
              <a:t> </a:t>
            </a:r>
          </a:p>
        </p:txBody>
      </p:sp>
      <p:sp>
        <p:nvSpPr>
          <p:cNvPr id="5" name="Rectangle 4"/>
          <p:cNvSpPr/>
          <p:nvPr/>
        </p:nvSpPr>
        <p:spPr>
          <a:xfrm>
            <a:off x="332951" y="1105744"/>
            <a:ext cx="11551534" cy="2554545"/>
          </a:xfrm>
          <a:prstGeom prst="rect">
            <a:avLst/>
          </a:prstGeom>
        </p:spPr>
        <p:txBody>
          <a:bodyPr wrap="square">
            <a:spAutoFit/>
          </a:bodyPr>
          <a:lstStyle/>
          <a:p>
            <a:pPr marL="514350" lvl="0" indent="-514350">
              <a:buFont typeface="Wingdings" panose="05000000000000000000" pitchFamily="2" charset="2"/>
              <a:buChar char="Ø"/>
            </a:pPr>
            <a:r>
              <a:rPr lang="en-US" sz="3200" b="1" dirty="0" err="1">
                <a:solidFill>
                  <a:srgbClr val="0070C0"/>
                </a:solidFill>
                <a:latin typeface="Calibri" panose="020F0502020204030204" pitchFamily="34" charset="0"/>
                <a:cs typeface="Calibri" panose="020F0502020204030204" pitchFamily="34" charset="0"/>
              </a:rPr>
              <a:t>Mỗi</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nhóm</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lựa</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chọn</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một</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chủ</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đề</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liên</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quan</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đến</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truyền</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thống</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quê</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hương</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truyền</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thống</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yêu</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nước</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làng</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nghề</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truyền</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thống</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lễ</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hội</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truyền</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thống</a:t>
            </a:r>
            <a:r>
              <a:rPr lang="en-US" sz="3200" b="1" dirty="0">
                <a:solidFill>
                  <a:srgbClr val="0070C0"/>
                </a:solidFill>
                <a:latin typeface="Calibri" panose="020F0502020204030204" pitchFamily="34" charset="0"/>
                <a:cs typeface="Calibri" panose="020F0502020204030204" pitchFamily="34" charset="0"/>
              </a:rPr>
              <a:t>.</a:t>
            </a:r>
          </a:p>
          <a:p>
            <a:pPr marL="514350" lvl="0" indent="-514350">
              <a:buFont typeface="Wingdings" panose="05000000000000000000" pitchFamily="2" charset="2"/>
              <a:buChar char="Ø"/>
            </a:pPr>
            <a:r>
              <a:rPr lang="en-US" sz="3200" b="1" dirty="0" err="1">
                <a:solidFill>
                  <a:srgbClr val="0070C0"/>
                </a:solidFill>
                <a:latin typeface="Calibri" panose="020F0502020204030204" pitchFamily="34" charset="0"/>
                <a:cs typeface="Calibri" panose="020F0502020204030204" pitchFamily="34" charset="0"/>
              </a:rPr>
              <a:t>Lựa</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chọn</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hình</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thức</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trình</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bày</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bài</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thu</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hoạch</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để</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chuẩn</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bị</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trước</a:t>
            </a:r>
            <a:r>
              <a:rPr lang="en-US" sz="3200" b="1" dirty="0">
                <a:solidFill>
                  <a:srgbClr val="0070C0"/>
                </a:solidFill>
                <a:latin typeface="Calibri" panose="020F0502020204030204" pitchFamily="34" charset="0"/>
                <a:cs typeface="Calibri" panose="020F0502020204030204" pitchFamily="34" charset="0"/>
              </a:rPr>
              <a:t>.</a:t>
            </a:r>
          </a:p>
          <a:p>
            <a:pPr marL="514350" lvl="0" indent="-514350">
              <a:buFont typeface="Wingdings" panose="05000000000000000000" pitchFamily="2" charset="2"/>
              <a:buChar char="Ø"/>
            </a:pPr>
            <a:r>
              <a:rPr lang="en-US" sz="3200" b="1" dirty="0" err="1">
                <a:solidFill>
                  <a:srgbClr val="0070C0"/>
                </a:solidFill>
                <a:latin typeface="Calibri" panose="020F0502020204030204" pitchFamily="34" charset="0"/>
                <a:cs typeface="Calibri" panose="020F0502020204030204" pitchFamily="34" charset="0"/>
              </a:rPr>
              <a:t>Phân</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công</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nhiệm</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vụ</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cho</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từng</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thành</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viên</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trong</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nhóm</a:t>
            </a:r>
            <a:r>
              <a:rPr lang="en-US" sz="3200" b="1" dirty="0">
                <a:solidFill>
                  <a:srgbClr val="0070C0"/>
                </a:solidFill>
                <a:latin typeface="Calibri" panose="020F0502020204030204" pitchFamily="34" charset="0"/>
                <a:cs typeface="Calibri" panose="020F0502020204030204" pitchFamily="34" charset="0"/>
              </a:rPr>
              <a:t>.</a:t>
            </a:r>
          </a:p>
        </p:txBody>
      </p:sp>
      <p:pic>
        <p:nvPicPr>
          <p:cNvPr id="7" name="Picture 6"/>
          <p:cNvPicPr>
            <a:picLocks noChangeAspect="1"/>
          </p:cNvPicPr>
          <p:nvPr/>
        </p:nvPicPr>
        <p:blipFill>
          <a:blip r:embed="rId3"/>
          <a:stretch>
            <a:fillRect/>
          </a:stretch>
        </p:blipFill>
        <p:spPr>
          <a:xfrm>
            <a:off x="1603589" y="3625564"/>
            <a:ext cx="8984822" cy="3232436"/>
          </a:xfrm>
          <a:prstGeom prst="rect">
            <a:avLst/>
          </a:prstGeom>
        </p:spPr>
      </p:pic>
    </p:spTree>
    <p:extLst>
      <p:ext uri="{BB962C8B-B14F-4D97-AF65-F5344CB8AC3E}">
        <p14:creationId xmlns:p14="http://schemas.microsoft.com/office/powerpoint/2010/main" val="491519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1">
            <a:extLst>
              <a:ext uri="{FF2B5EF4-FFF2-40B4-BE49-F238E27FC236}">
                <a16:creationId xmlns:a16="http://schemas.microsoft.com/office/drawing/2014/main" id="{A1137F50-17D8-4C0B-ADEE-3E598725F69B}"/>
              </a:ext>
            </a:extLst>
          </p:cNvPr>
          <p:cNvSpPr txBox="1"/>
          <p:nvPr/>
        </p:nvSpPr>
        <p:spPr>
          <a:xfrm>
            <a:off x="1269718" y="1156036"/>
            <a:ext cx="2042572" cy="769441"/>
          </a:xfrm>
          <a:prstGeom prst="rect">
            <a:avLst/>
          </a:prstGeom>
          <a:solidFill>
            <a:srgbClr val="8BDED6"/>
          </a:solidFill>
          <a:ln w="19050">
            <a:solidFill>
              <a:schemeClr val="accent1"/>
            </a:solidFill>
            <a:prstDash val="dash"/>
          </a:ln>
        </p:spPr>
        <p:txBody>
          <a:bodyPr wrap="square">
            <a:spAutoFit/>
          </a:bodyPr>
          <a:lstStyle/>
          <a:p>
            <a:pPr lvl="0" algn="ctr"/>
            <a:r>
              <a:rPr lang="en-US" sz="4400" b="1" dirty="0" err="1">
                <a:solidFill>
                  <a:srgbClr val="E25C1D"/>
                </a:solidFill>
                <a:latin typeface="Calibri" panose="020F0502020204030204" pitchFamily="34" charset="0"/>
                <a:cs typeface="Calibri" panose="020F0502020204030204" pitchFamily="34" charset="0"/>
              </a:rPr>
              <a:t>Gợi</a:t>
            </a:r>
            <a:r>
              <a:rPr lang="en-US" sz="4400" b="1" dirty="0">
                <a:solidFill>
                  <a:srgbClr val="E25C1D"/>
                </a:solidFill>
                <a:latin typeface="Calibri" panose="020F0502020204030204" pitchFamily="34" charset="0"/>
                <a:cs typeface="Calibri" panose="020F0502020204030204" pitchFamily="34" charset="0"/>
              </a:rPr>
              <a:t> ý:</a:t>
            </a:r>
          </a:p>
        </p:txBody>
      </p:sp>
      <p:sp>
        <p:nvSpPr>
          <p:cNvPr id="3" name="Rectangle 2"/>
          <p:cNvSpPr/>
          <p:nvPr/>
        </p:nvSpPr>
        <p:spPr>
          <a:xfrm>
            <a:off x="3689608" y="136472"/>
            <a:ext cx="7919799" cy="2862322"/>
          </a:xfrm>
          <a:prstGeom prst="rect">
            <a:avLst/>
          </a:prstGeom>
        </p:spPr>
        <p:txBody>
          <a:bodyPr wrap="square">
            <a:spAutoFit/>
          </a:bodyPr>
          <a:lstStyle/>
          <a:p>
            <a:pPr marL="514350" lvl="0" indent="-514350">
              <a:buFont typeface="Wingdings" panose="05000000000000000000" pitchFamily="2" charset="2"/>
              <a:buChar char="Ø"/>
            </a:pPr>
            <a:r>
              <a:rPr lang="en-US" sz="3600" b="1" dirty="0">
                <a:solidFill>
                  <a:srgbClr val="0070C0"/>
                </a:solidFill>
                <a:latin typeface="Calibri" panose="020F0502020204030204" pitchFamily="34" charset="0"/>
                <a:cs typeface="Calibri" panose="020F0502020204030204" pitchFamily="34" charset="0"/>
              </a:rPr>
              <a:t>T</a:t>
            </a:r>
            <a:r>
              <a:rPr lang="vi-VN" sz="3600" b="1" dirty="0">
                <a:solidFill>
                  <a:srgbClr val="0070C0"/>
                </a:solidFill>
                <a:latin typeface="Calibri" panose="020F0502020204030204" pitchFamily="34" charset="0"/>
                <a:cs typeface="Calibri" panose="020F0502020204030204" pitchFamily="34" charset="0"/>
              </a:rPr>
              <a:t>ìm hiểu thông tin qua đọc sách</a:t>
            </a:r>
            <a:endParaRPr lang="en-US" sz="3600" b="1" dirty="0">
              <a:solidFill>
                <a:srgbClr val="0070C0"/>
              </a:solidFill>
              <a:latin typeface="Calibri" panose="020F0502020204030204" pitchFamily="34" charset="0"/>
              <a:cs typeface="Calibri" panose="020F0502020204030204" pitchFamily="34" charset="0"/>
            </a:endParaRPr>
          </a:p>
          <a:p>
            <a:pPr marL="514350" lvl="0" indent="-514350">
              <a:buFont typeface="Wingdings" panose="05000000000000000000" pitchFamily="2" charset="2"/>
              <a:buChar char="Ø"/>
            </a:pPr>
            <a:r>
              <a:rPr lang="en-US" sz="3600" b="1" dirty="0">
                <a:solidFill>
                  <a:srgbClr val="0070C0"/>
                </a:solidFill>
                <a:latin typeface="Calibri" panose="020F0502020204030204" pitchFamily="34" charset="0"/>
                <a:cs typeface="Calibri" panose="020F0502020204030204" pitchFamily="34" charset="0"/>
              </a:rPr>
              <a:t>T</a:t>
            </a:r>
            <a:r>
              <a:rPr lang="vi-VN" sz="3600" b="1" dirty="0">
                <a:solidFill>
                  <a:srgbClr val="0070C0"/>
                </a:solidFill>
                <a:latin typeface="Calibri" panose="020F0502020204030204" pitchFamily="34" charset="0"/>
                <a:cs typeface="Calibri" panose="020F0502020204030204" pitchFamily="34" charset="0"/>
              </a:rPr>
              <a:t>rao đổi với người thân</a:t>
            </a:r>
            <a:endParaRPr lang="en-US" sz="3600" b="1" dirty="0">
              <a:solidFill>
                <a:srgbClr val="0070C0"/>
              </a:solidFill>
              <a:latin typeface="Calibri" panose="020F0502020204030204" pitchFamily="34" charset="0"/>
              <a:cs typeface="Calibri" panose="020F0502020204030204" pitchFamily="34" charset="0"/>
            </a:endParaRPr>
          </a:p>
          <a:p>
            <a:pPr marL="514350" lvl="0" indent="-514350">
              <a:buFont typeface="Wingdings" panose="05000000000000000000" pitchFamily="2" charset="2"/>
              <a:buChar char="Ø"/>
            </a:pPr>
            <a:r>
              <a:rPr lang="en-US" sz="3600" b="1" dirty="0">
                <a:solidFill>
                  <a:srgbClr val="0070C0"/>
                </a:solidFill>
                <a:latin typeface="Calibri" panose="020F0502020204030204" pitchFamily="34" charset="0"/>
                <a:cs typeface="Calibri" panose="020F0502020204030204" pitchFamily="34" charset="0"/>
              </a:rPr>
              <a:t>T</a:t>
            </a:r>
            <a:r>
              <a:rPr lang="vi-VN" sz="3600" b="1" dirty="0">
                <a:solidFill>
                  <a:srgbClr val="0070C0"/>
                </a:solidFill>
                <a:latin typeface="Calibri" panose="020F0502020204030204" pitchFamily="34" charset="0"/>
                <a:cs typeface="Calibri" panose="020F0502020204030204" pitchFamily="34" charset="0"/>
              </a:rPr>
              <a:t>ìm gặp nghệ nhân</a:t>
            </a:r>
            <a:endParaRPr lang="en-US" sz="3600" b="1" dirty="0">
              <a:solidFill>
                <a:srgbClr val="0070C0"/>
              </a:solidFill>
              <a:latin typeface="Calibri" panose="020F0502020204030204" pitchFamily="34" charset="0"/>
              <a:cs typeface="Calibri" panose="020F0502020204030204" pitchFamily="34" charset="0"/>
            </a:endParaRPr>
          </a:p>
          <a:p>
            <a:pPr marL="514350" lvl="0" indent="-514350">
              <a:buFont typeface="Wingdings" panose="05000000000000000000" pitchFamily="2" charset="2"/>
              <a:buChar char="Ø"/>
            </a:pPr>
            <a:r>
              <a:rPr lang="en-US" sz="3600" b="1" dirty="0">
                <a:solidFill>
                  <a:srgbClr val="0070C0"/>
                </a:solidFill>
                <a:latin typeface="Calibri" panose="020F0502020204030204" pitchFamily="34" charset="0"/>
                <a:cs typeface="Calibri" panose="020F0502020204030204" pitchFamily="34" charset="0"/>
              </a:rPr>
              <a:t>Đ</a:t>
            </a:r>
            <a:r>
              <a:rPr lang="vi-VN" sz="3600" b="1" dirty="0">
                <a:solidFill>
                  <a:srgbClr val="0070C0"/>
                </a:solidFill>
                <a:latin typeface="Calibri" panose="020F0502020204030204" pitchFamily="34" charset="0"/>
                <a:cs typeface="Calibri" panose="020F0502020204030204" pitchFamily="34" charset="0"/>
              </a:rPr>
              <a:t>i khám phá thực tế</a:t>
            </a:r>
            <a:endParaRPr lang="en-US" sz="3600" b="1" dirty="0">
              <a:solidFill>
                <a:srgbClr val="0070C0"/>
              </a:solidFill>
              <a:latin typeface="Calibri" panose="020F0502020204030204" pitchFamily="34" charset="0"/>
              <a:cs typeface="Calibri" panose="020F0502020204030204" pitchFamily="34" charset="0"/>
            </a:endParaRPr>
          </a:p>
          <a:p>
            <a:pPr marL="514350" lvl="0" indent="-514350">
              <a:buFont typeface="Wingdings" panose="05000000000000000000" pitchFamily="2" charset="2"/>
              <a:buChar char="Ø"/>
            </a:pPr>
            <a:r>
              <a:rPr lang="en-US" sz="3600" b="1" dirty="0">
                <a:solidFill>
                  <a:srgbClr val="0070C0"/>
                </a:solidFill>
                <a:latin typeface="Calibri" panose="020F0502020204030204" pitchFamily="34" charset="0"/>
                <a:cs typeface="Calibri" panose="020F0502020204030204" pitchFamily="34" charset="0"/>
              </a:rPr>
              <a:t>….</a:t>
            </a:r>
          </a:p>
        </p:txBody>
      </p:sp>
      <p:sp>
        <p:nvSpPr>
          <p:cNvPr id="4" name="Rectangle 3"/>
          <p:cNvSpPr/>
          <p:nvPr/>
        </p:nvSpPr>
        <p:spPr>
          <a:xfrm>
            <a:off x="335280" y="3811012"/>
            <a:ext cx="11856720" cy="3046988"/>
          </a:xfrm>
          <a:prstGeom prst="rect">
            <a:avLst/>
          </a:prstGeom>
        </p:spPr>
        <p:txBody>
          <a:bodyPr wrap="square">
            <a:spAutoFit/>
          </a:bodyPr>
          <a:lstStyle/>
          <a:p>
            <a:pPr lvl="0"/>
            <a:r>
              <a:rPr lang="en-US" sz="3200" b="1" dirty="0">
                <a:solidFill>
                  <a:srgbClr val="19A67A"/>
                </a:solidFill>
                <a:latin typeface="Calibri" panose="020F0502020204030204" pitchFamily="34" charset="0"/>
                <a:cs typeface="Calibri" panose="020F0502020204030204" pitchFamily="34" charset="0"/>
              </a:rPr>
              <a:t>- </a:t>
            </a:r>
            <a:r>
              <a:rPr lang="en-US" sz="3200" b="1" dirty="0" err="1">
                <a:solidFill>
                  <a:srgbClr val="19A67A"/>
                </a:solidFill>
                <a:latin typeface="Calibri" panose="020F0502020204030204" pitchFamily="34" charset="0"/>
                <a:cs typeface="Calibri" panose="020F0502020204030204" pitchFamily="34" charset="0"/>
              </a:rPr>
              <a:t>Kế</a:t>
            </a:r>
            <a:r>
              <a:rPr lang="en-US" sz="3200" b="1" dirty="0">
                <a:solidFill>
                  <a:srgbClr val="19A67A"/>
                </a:solidFill>
                <a:latin typeface="Calibri" panose="020F0502020204030204" pitchFamily="34" charset="0"/>
                <a:cs typeface="Calibri" panose="020F0502020204030204" pitchFamily="34" charset="0"/>
              </a:rPr>
              <a:t> </a:t>
            </a:r>
            <a:r>
              <a:rPr lang="en-US" sz="3200" b="1" dirty="0" err="1">
                <a:solidFill>
                  <a:srgbClr val="19A67A"/>
                </a:solidFill>
                <a:latin typeface="Calibri" panose="020F0502020204030204" pitchFamily="34" charset="0"/>
                <a:cs typeface="Calibri" panose="020F0502020204030204" pitchFamily="34" charset="0"/>
              </a:rPr>
              <a:t>hoạch</a:t>
            </a:r>
            <a:r>
              <a:rPr lang="en-US" sz="3200" b="1" dirty="0">
                <a:solidFill>
                  <a:srgbClr val="19A67A"/>
                </a:solidFill>
                <a:latin typeface="Calibri" panose="020F0502020204030204" pitchFamily="34" charset="0"/>
                <a:cs typeface="Calibri" panose="020F0502020204030204" pitchFamily="34" charset="0"/>
              </a:rPr>
              <a:t> </a:t>
            </a:r>
            <a:r>
              <a:rPr lang="en-US" sz="3200" b="1" dirty="0" err="1">
                <a:solidFill>
                  <a:srgbClr val="19A67A"/>
                </a:solidFill>
                <a:latin typeface="Calibri" panose="020F0502020204030204" pitchFamily="34" charset="0"/>
                <a:cs typeface="Calibri" panose="020F0502020204030204" pitchFamily="34" charset="0"/>
              </a:rPr>
              <a:t>tìm</a:t>
            </a:r>
            <a:r>
              <a:rPr lang="en-US" sz="3200" b="1" dirty="0">
                <a:solidFill>
                  <a:srgbClr val="19A67A"/>
                </a:solidFill>
                <a:latin typeface="Calibri" panose="020F0502020204030204" pitchFamily="34" charset="0"/>
                <a:cs typeface="Calibri" panose="020F0502020204030204" pitchFamily="34" charset="0"/>
              </a:rPr>
              <a:t> </a:t>
            </a:r>
            <a:r>
              <a:rPr lang="en-US" sz="3200" b="1" dirty="0" err="1">
                <a:solidFill>
                  <a:srgbClr val="19A67A"/>
                </a:solidFill>
                <a:latin typeface="Calibri" panose="020F0502020204030204" pitchFamily="34" charset="0"/>
                <a:cs typeface="Calibri" panose="020F0502020204030204" pitchFamily="34" charset="0"/>
              </a:rPr>
              <a:t>hiểu</a:t>
            </a:r>
            <a:r>
              <a:rPr lang="en-US" sz="3200" b="1" dirty="0">
                <a:solidFill>
                  <a:srgbClr val="19A67A"/>
                </a:solidFill>
                <a:latin typeface="Calibri" panose="020F0502020204030204" pitchFamily="34" charset="0"/>
                <a:cs typeface="Calibri" panose="020F0502020204030204" pitchFamily="34" charset="0"/>
              </a:rPr>
              <a:t> </a:t>
            </a:r>
            <a:r>
              <a:rPr lang="en-US" sz="3200" b="1" dirty="0" err="1">
                <a:solidFill>
                  <a:srgbClr val="19A67A"/>
                </a:solidFill>
                <a:latin typeface="Calibri" panose="020F0502020204030204" pitchFamily="34" charset="0"/>
                <a:cs typeface="Calibri" panose="020F0502020204030204" pitchFamily="34" charset="0"/>
              </a:rPr>
              <a:t>về</a:t>
            </a:r>
            <a:r>
              <a:rPr lang="en-US" sz="3200" b="1" dirty="0">
                <a:solidFill>
                  <a:srgbClr val="19A67A"/>
                </a:solidFill>
                <a:latin typeface="Calibri" panose="020F0502020204030204" pitchFamily="34" charset="0"/>
                <a:cs typeface="Calibri" panose="020F0502020204030204" pitchFamily="34" charset="0"/>
              </a:rPr>
              <a:t> </a:t>
            </a:r>
            <a:r>
              <a:rPr lang="en-US" sz="3200" b="1" dirty="0" err="1">
                <a:solidFill>
                  <a:srgbClr val="19A67A"/>
                </a:solidFill>
                <a:latin typeface="Calibri" panose="020F0502020204030204" pitchFamily="34" charset="0"/>
                <a:cs typeface="Calibri" panose="020F0502020204030204" pitchFamily="34" charset="0"/>
              </a:rPr>
              <a:t>làng</a:t>
            </a:r>
            <a:r>
              <a:rPr lang="en-US" sz="3200" b="1" dirty="0">
                <a:solidFill>
                  <a:srgbClr val="19A67A"/>
                </a:solidFill>
                <a:latin typeface="Calibri" panose="020F0502020204030204" pitchFamily="34" charset="0"/>
                <a:cs typeface="Calibri" panose="020F0502020204030204" pitchFamily="34" charset="0"/>
              </a:rPr>
              <a:t> </a:t>
            </a:r>
            <a:r>
              <a:rPr lang="en-US" sz="3200" b="1" dirty="0" err="1">
                <a:solidFill>
                  <a:srgbClr val="19A67A"/>
                </a:solidFill>
                <a:latin typeface="Calibri" panose="020F0502020204030204" pitchFamily="34" charset="0"/>
                <a:cs typeface="Calibri" panose="020F0502020204030204" pitchFamily="34" charset="0"/>
              </a:rPr>
              <a:t>nghề</a:t>
            </a:r>
            <a:r>
              <a:rPr lang="en-US" sz="3200" b="1" dirty="0">
                <a:solidFill>
                  <a:srgbClr val="19A67A"/>
                </a:solidFill>
                <a:latin typeface="Calibri" panose="020F0502020204030204" pitchFamily="34" charset="0"/>
                <a:cs typeface="Calibri" panose="020F0502020204030204" pitchFamily="34" charset="0"/>
              </a:rPr>
              <a:t> </a:t>
            </a:r>
            <a:r>
              <a:rPr lang="en-US" sz="3200" b="1" dirty="0" err="1">
                <a:solidFill>
                  <a:srgbClr val="19A67A"/>
                </a:solidFill>
                <a:latin typeface="Calibri" panose="020F0502020204030204" pitchFamily="34" charset="0"/>
                <a:cs typeface="Calibri" panose="020F0502020204030204" pitchFamily="34" charset="0"/>
              </a:rPr>
              <a:t>truyền</a:t>
            </a:r>
            <a:r>
              <a:rPr lang="en-US" sz="3200" b="1" dirty="0">
                <a:solidFill>
                  <a:srgbClr val="19A67A"/>
                </a:solidFill>
                <a:latin typeface="Calibri" panose="020F0502020204030204" pitchFamily="34" charset="0"/>
                <a:cs typeface="Calibri" panose="020F0502020204030204" pitchFamily="34" charset="0"/>
              </a:rPr>
              <a:t> </a:t>
            </a:r>
            <a:r>
              <a:rPr lang="en-US" sz="3200" b="1" dirty="0" err="1">
                <a:solidFill>
                  <a:srgbClr val="19A67A"/>
                </a:solidFill>
                <a:latin typeface="Calibri" panose="020F0502020204030204" pitchFamily="34" charset="0"/>
                <a:cs typeface="Calibri" panose="020F0502020204030204" pitchFamily="34" charset="0"/>
              </a:rPr>
              <a:t>thống</a:t>
            </a:r>
            <a:r>
              <a:rPr lang="en-US" sz="3200" b="1" dirty="0">
                <a:solidFill>
                  <a:srgbClr val="19A67A"/>
                </a:solidFill>
                <a:latin typeface="Calibri" panose="020F0502020204030204" pitchFamily="34" charset="0"/>
                <a:cs typeface="Calibri" panose="020F0502020204030204" pitchFamily="34" charset="0"/>
              </a:rPr>
              <a:t> "</a:t>
            </a:r>
            <a:r>
              <a:rPr lang="en-US" sz="3200" b="1" dirty="0" err="1">
                <a:solidFill>
                  <a:srgbClr val="19A67A"/>
                </a:solidFill>
                <a:latin typeface="Calibri" panose="020F0502020204030204" pitchFamily="34" charset="0"/>
                <a:cs typeface="Calibri" panose="020F0502020204030204" pitchFamily="34" charset="0"/>
              </a:rPr>
              <a:t>Làng</a:t>
            </a:r>
            <a:r>
              <a:rPr lang="en-US" sz="3200" b="1" dirty="0">
                <a:solidFill>
                  <a:srgbClr val="19A67A"/>
                </a:solidFill>
                <a:latin typeface="Calibri" panose="020F0502020204030204" pitchFamily="34" charset="0"/>
                <a:cs typeface="Calibri" panose="020F0502020204030204" pitchFamily="34" charset="0"/>
              </a:rPr>
              <a:t> </a:t>
            </a:r>
            <a:r>
              <a:rPr lang="en-US" sz="3200" b="1" dirty="0" err="1">
                <a:solidFill>
                  <a:srgbClr val="19A67A"/>
                </a:solidFill>
                <a:latin typeface="Calibri" panose="020F0502020204030204" pitchFamily="34" charset="0"/>
                <a:cs typeface="Calibri" panose="020F0502020204030204" pitchFamily="34" charset="0"/>
              </a:rPr>
              <a:t>gốm</a:t>
            </a:r>
            <a:r>
              <a:rPr lang="en-US" sz="3200" b="1" dirty="0">
                <a:solidFill>
                  <a:srgbClr val="19A67A"/>
                </a:solidFill>
                <a:latin typeface="Calibri" panose="020F0502020204030204" pitchFamily="34" charset="0"/>
                <a:cs typeface="Calibri" panose="020F0502020204030204" pitchFamily="34" charset="0"/>
              </a:rPr>
              <a:t> </a:t>
            </a:r>
            <a:r>
              <a:rPr lang="en-US" sz="3200" b="1" dirty="0" err="1">
                <a:solidFill>
                  <a:srgbClr val="19A67A"/>
                </a:solidFill>
                <a:latin typeface="Calibri" panose="020F0502020204030204" pitchFamily="34" charset="0"/>
                <a:cs typeface="Calibri" panose="020F0502020204030204" pitchFamily="34" charset="0"/>
              </a:rPr>
              <a:t>Bát</a:t>
            </a:r>
            <a:r>
              <a:rPr lang="en-US" sz="3200" b="1" dirty="0">
                <a:solidFill>
                  <a:srgbClr val="19A67A"/>
                </a:solidFill>
                <a:latin typeface="Calibri" panose="020F0502020204030204" pitchFamily="34" charset="0"/>
                <a:cs typeface="Calibri" panose="020F0502020204030204" pitchFamily="34" charset="0"/>
              </a:rPr>
              <a:t> </a:t>
            </a:r>
            <a:r>
              <a:rPr lang="en-US" sz="3200" b="1" dirty="0" err="1">
                <a:solidFill>
                  <a:srgbClr val="19A67A"/>
                </a:solidFill>
                <a:latin typeface="Calibri" panose="020F0502020204030204" pitchFamily="34" charset="0"/>
                <a:cs typeface="Calibri" panose="020F0502020204030204" pitchFamily="34" charset="0"/>
              </a:rPr>
              <a:t>Tràng</a:t>
            </a:r>
            <a:r>
              <a:rPr lang="en-US" sz="3200" b="1" dirty="0">
                <a:solidFill>
                  <a:srgbClr val="19A67A"/>
                </a:solidFill>
                <a:latin typeface="Calibri" panose="020F0502020204030204" pitchFamily="34" charset="0"/>
                <a:cs typeface="Calibri" panose="020F0502020204030204" pitchFamily="34" charset="0"/>
              </a:rPr>
              <a:t>".</a:t>
            </a:r>
          </a:p>
          <a:p>
            <a:pPr lvl="0"/>
            <a:r>
              <a:rPr lang="en-US" sz="3200" b="1" dirty="0">
                <a:solidFill>
                  <a:srgbClr val="19A67A"/>
                </a:solidFill>
                <a:latin typeface="Calibri" panose="020F0502020204030204" pitchFamily="34" charset="0"/>
                <a:cs typeface="Calibri" panose="020F0502020204030204" pitchFamily="34" charset="0"/>
              </a:rPr>
              <a:t>+ </a:t>
            </a:r>
            <a:r>
              <a:rPr lang="en-US" sz="3200" b="1" dirty="0" err="1">
                <a:solidFill>
                  <a:srgbClr val="19A67A"/>
                </a:solidFill>
                <a:latin typeface="Calibri" panose="020F0502020204030204" pitchFamily="34" charset="0"/>
                <a:cs typeface="Calibri" panose="020F0502020204030204" pitchFamily="34" charset="0"/>
              </a:rPr>
              <a:t>Thời</a:t>
            </a:r>
            <a:r>
              <a:rPr lang="en-US" sz="3200" b="1" dirty="0">
                <a:solidFill>
                  <a:srgbClr val="19A67A"/>
                </a:solidFill>
                <a:latin typeface="Calibri" panose="020F0502020204030204" pitchFamily="34" charset="0"/>
                <a:cs typeface="Calibri" panose="020F0502020204030204" pitchFamily="34" charset="0"/>
              </a:rPr>
              <a:t> </a:t>
            </a:r>
            <a:r>
              <a:rPr lang="en-US" sz="3200" b="1" dirty="0" err="1">
                <a:solidFill>
                  <a:srgbClr val="19A67A"/>
                </a:solidFill>
                <a:latin typeface="Calibri" panose="020F0502020204030204" pitchFamily="34" charset="0"/>
                <a:cs typeface="Calibri" panose="020F0502020204030204" pitchFamily="34" charset="0"/>
              </a:rPr>
              <a:t>gian</a:t>
            </a:r>
            <a:r>
              <a:rPr lang="en-US" sz="3200" b="1" dirty="0">
                <a:solidFill>
                  <a:srgbClr val="19A67A"/>
                </a:solidFill>
                <a:latin typeface="Calibri" panose="020F0502020204030204" pitchFamily="34" charset="0"/>
                <a:cs typeface="Calibri" panose="020F0502020204030204" pitchFamily="34" charset="0"/>
              </a:rPr>
              <a:t>: </a:t>
            </a:r>
            <a:r>
              <a:rPr lang="en-US" sz="3200" b="1" dirty="0" err="1">
                <a:solidFill>
                  <a:srgbClr val="19A67A"/>
                </a:solidFill>
                <a:latin typeface="Calibri" panose="020F0502020204030204" pitchFamily="34" charset="0"/>
                <a:cs typeface="Calibri" panose="020F0502020204030204" pitchFamily="34" charset="0"/>
              </a:rPr>
              <a:t>thứ</a:t>
            </a:r>
            <a:r>
              <a:rPr lang="en-US" sz="3200" b="1" dirty="0">
                <a:solidFill>
                  <a:srgbClr val="19A67A"/>
                </a:solidFill>
                <a:latin typeface="Calibri" panose="020F0502020204030204" pitchFamily="34" charset="0"/>
                <a:cs typeface="Calibri" panose="020F0502020204030204" pitchFamily="34" charset="0"/>
              </a:rPr>
              <a:t> 7, </a:t>
            </a:r>
            <a:r>
              <a:rPr lang="en-US" sz="3200" b="1" dirty="0" err="1">
                <a:solidFill>
                  <a:srgbClr val="19A67A"/>
                </a:solidFill>
                <a:latin typeface="Calibri" panose="020F0502020204030204" pitchFamily="34" charset="0"/>
                <a:cs typeface="Calibri" panose="020F0502020204030204" pitchFamily="34" charset="0"/>
              </a:rPr>
              <a:t>chủ</a:t>
            </a:r>
            <a:r>
              <a:rPr lang="en-US" sz="3200" b="1" dirty="0">
                <a:solidFill>
                  <a:srgbClr val="19A67A"/>
                </a:solidFill>
                <a:latin typeface="Calibri" panose="020F0502020204030204" pitchFamily="34" charset="0"/>
                <a:cs typeface="Calibri" panose="020F0502020204030204" pitchFamily="34" charset="0"/>
              </a:rPr>
              <a:t> </a:t>
            </a:r>
            <a:r>
              <a:rPr lang="en-US" sz="3200" b="1" dirty="0" err="1">
                <a:solidFill>
                  <a:srgbClr val="19A67A"/>
                </a:solidFill>
                <a:latin typeface="Calibri" panose="020F0502020204030204" pitchFamily="34" charset="0"/>
                <a:cs typeface="Calibri" panose="020F0502020204030204" pitchFamily="34" charset="0"/>
              </a:rPr>
              <a:t>nhật</a:t>
            </a:r>
            <a:r>
              <a:rPr lang="en-US" sz="3200" b="1" dirty="0">
                <a:solidFill>
                  <a:srgbClr val="19A67A"/>
                </a:solidFill>
                <a:latin typeface="Calibri" panose="020F0502020204030204" pitchFamily="34" charset="0"/>
                <a:cs typeface="Calibri" panose="020F0502020204030204" pitchFamily="34" charset="0"/>
              </a:rPr>
              <a:t> </a:t>
            </a:r>
          </a:p>
          <a:p>
            <a:pPr lvl="0"/>
            <a:r>
              <a:rPr lang="en-US" sz="3200" b="1" dirty="0">
                <a:solidFill>
                  <a:srgbClr val="19A67A"/>
                </a:solidFill>
                <a:latin typeface="Calibri" panose="020F0502020204030204" pitchFamily="34" charset="0"/>
                <a:cs typeface="Calibri" panose="020F0502020204030204" pitchFamily="34" charset="0"/>
              </a:rPr>
              <a:t>+ </a:t>
            </a:r>
            <a:r>
              <a:rPr lang="en-US" sz="3200" b="1" dirty="0" err="1">
                <a:solidFill>
                  <a:srgbClr val="19A67A"/>
                </a:solidFill>
                <a:latin typeface="Calibri" panose="020F0502020204030204" pitchFamily="34" charset="0"/>
                <a:cs typeface="Calibri" panose="020F0502020204030204" pitchFamily="34" charset="0"/>
              </a:rPr>
              <a:t>Địa</a:t>
            </a:r>
            <a:r>
              <a:rPr lang="en-US" sz="3200" b="1" dirty="0">
                <a:solidFill>
                  <a:srgbClr val="19A67A"/>
                </a:solidFill>
                <a:latin typeface="Calibri" panose="020F0502020204030204" pitchFamily="34" charset="0"/>
                <a:cs typeface="Calibri" panose="020F0502020204030204" pitchFamily="34" charset="0"/>
              </a:rPr>
              <a:t> </a:t>
            </a:r>
            <a:r>
              <a:rPr lang="en-US" sz="3200" b="1" dirty="0" err="1">
                <a:solidFill>
                  <a:srgbClr val="19A67A"/>
                </a:solidFill>
                <a:latin typeface="Calibri" panose="020F0502020204030204" pitchFamily="34" charset="0"/>
                <a:cs typeface="Calibri" panose="020F0502020204030204" pitchFamily="34" charset="0"/>
              </a:rPr>
              <a:t>điểm</a:t>
            </a:r>
            <a:r>
              <a:rPr lang="en-US" sz="3200" b="1" dirty="0">
                <a:solidFill>
                  <a:srgbClr val="19A67A"/>
                </a:solidFill>
                <a:latin typeface="Calibri" panose="020F0502020204030204" pitchFamily="34" charset="0"/>
                <a:cs typeface="Calibri" panose="020F0502020204030204" pitchFamily="34" charset="0"/>
              </a:rPr>
              <a:t>: </a:t>
            </a:r>
            <a:r>
              <a:rPr lang="en-US" sz="3200" b="1" dirty="0" err="1">
                <a:solidFill>
                  <a:srgbClr val="19A67A"/>
                </a:solidFill>
                <a:latin typeface="Calibri" panose="020F0502020204030204" pitchFamily="34" charset="0"/>
                <a:cs typeface="Calibri" panose="020F0502020204030204" pitchFamily="34" charset="0"/>
              </a:rPr>
              <a:t>làng</a:t>
            </a:r>
            <a:r>
              <a:rPr lang="en-US" sz="3200" b="1" dirty="0">
                <a:solidFill>
                  <a:srgbClr val="19A67A"/>
                </a:solidFill>
                <a:latin typeface="Calibri" panose="020F0502020204030204" pitchFamily="34" charset="0"/>
                <a:cs typeface="Calibri" panose="020F0502020204030204" pitchFamily="34" charset="0"/>
              </a:rPr>
              <a:t> </a:t>
            </a:r>
            <a:r>
              <a:rPr lang="en-US" sz="3200" b="1" dirty="0" err="1">
                <a:solidFill>
                  <a:srgbClr val="19A67A"/>
                </a:solidFill>
                <a:latin typeface="Calibri" panose="020F0502020204030204" pitchFamily="34" charset="0"/>
                <a:cs typeface="Calibri" panose="020F0502020204030204" pitchFamily="34" charset="0"/>
              </a:rPr>
              <a:t>gốm</a:t>
            </a:r>
            <a:r>
              <a:rPr lang="en-US" sz="3200" b="1" dirty="0">
                <a:solidFill>
                  <a:srgbClr val="19A67A"/>
                </a:solidFill>
                <a:latin typeface="Calibri" panose="020F0502020204030204" pitchFamily="34" charset="0"/>
                <a:cs typeface="Calibri" panose="020F0502020204030204" pitchFamily="34" charset="0"/>
              </a:rPr>
              <a:t> </a:t>
            </a:r>
            <a:r>
              <a:rPr lang="en-US" sz="3200" b="1" dirty="0" err="1">
                <a:solidFill>
                  <a:srgbClr val="19A67A"/>
                </a:solidFill>
                <a:latin typeface="Calibri" panose="020F0502020204030204" pitchFamily="34" charset="0"/>
                <a:cs typeface="Calibri" panose="020F0502020204030204" pitchFamily="34" charset="0"/>
              </a:rPr>
              <a:t>Bát</a:t>
            </a:r>
            <a:r>
              <a:rPr lang="en-US" sz="3200" b="1" dirty="0">
                <a:solidFill>
                  <a:srgbClr val="19A67A"/>
                </a:solidFill>
                <a:latin typeface="Calibri" panose="020F0502020204030204" pitchFamily="34" charset="0"/>
                <a:cs typeface="Calibri" panose="020F0502020204030204" pitchFamily="34" charset="0"/>
              </a:rPr>
              <a:t> </a:t>
            </a:r>
            <a:r>
              <a:rPr lang="en-US" sz="3200" b="1" dirty="0" err="1">
                <a:solidFill>
                  <a:srgbClr val="19A67A"/>
                </a:solidFill>
                <a:latin typeface="Calibri" panose="020F0502020204030204" pitchFamily="34" charset="0"/>
                <a:cs typeface="Calibri" panose="020F0502020204030204" pitchFamily="34" charset="0"/>
              </a:rPr>
              <a:t>Tràng</a:t>
            </a:r>
            <a:r>
              <a:rPr lang="en-US" sz="3200" b="1" dirty="0">
                <a:solidFill>
                  <a:srgbClr val="19A67A"/>
                </a:solidFill>
                <a:latin typeface="Calibri" panose="020F0502020204030204" pitchFamily="34" charset="0"/>
                <a:cs typeface="Calibri" panose="020F0502020204030204" pitchFamily="34" charset="0"/>
              </a:rPr>
              <a:t> </a:t>
            </a:r>
          </a:p>
          <a:p>
            <a:pPr lvl="0"/>
            <a:r>
              <a:rPr lang="en-US" sz="3200" b="1" dirty="0">
                <a:solidFill>
                  <a:srgbClr val="19A67A"/>
                </a:solidFill>
                <a:latin typeface="Calibri" panose="020F0502020204030204" pitchFamily="34" charset="0"/>
                <a:cs typeface="Calibri" panose="020F0502020204030204" pitchFamily="34" charset="0"/>
              </a:rPr>
              <a:t>+ </a:t>
            </a:r>
            <a:r>
              <a:rPr lang="en-US" sz="3200" b="1" dirty="0" err="1">
                <a:solidFill>
                  <a:srgbClr val="19A67A"/>
                </a:solidFill>
                <a:latin typeface="Calibri" panose="020F0502020204030204" pitchFamily="34" charset="0"/>
                <a:cs typeface="Calibri" panose="020F0502020204030204" pitchFamily="34" charset="0"/>
              </a:rPr>
              <a:t>Công</a:t>
            </a:r>
            <a:r>
              <a:rPr lang="en-US" sz="3200" b="1" dirty="0">
                <a:solidFill>
                  <a:srgbClr val="19A67A"/>
                </a:solidFill>
                <a:latin typeface="Calibri" panose="020F0502020204030204" pitchFamily="34" charset="0"/>
                <a:cs typeface="Calibri" panose="020F0502020204030204" pitchFamily="34" charset="0"/>
              </a:rPr>
              <a:t> </a:t>
            </a:r>
            <a:r>
              <a:rPr lang="en-US" sz="3200" b="1" dirty="0" err="1">
                <a:solidFill>
                  <a:srgbClr val="19A67A"/>
                </a:solidFill>
                <a:latin typeface="Calibri" panose="020F0502020204030204" pitchFamily="34" charset="0"/>
                <a:cs typeface="Calibri" panose="020F0502020204030204" pitchFamily="34" charset="0"/>
              </a:rPr>
              <a:t>việc</a:t>
            </a:r>
            <a:r>
              <a:rPr lang="en-US" sz="3200" b="1" dirty="0">
                <a:solidFill>
                  <a:srgbClr val="19A67A"/>
                </a:solidFill>
                <a:latin typeface="Calibri" panose="020F0502020204030204" pitchFamily="34" charset="0"/>
                <a:cs typeface="Calibri" panose="020F0502020204030204" pitchFamily="34" charset="0"/>
              </a:rPr>
              <a:t> </a:t>
            </a:r>
            <a:r>
              <a:rPr lang="en-US" sz="3200" b="1" dirty="0" err="1">
                <a:solidFill>
                  <a:srgbClr val="19A67A"/>
                </a:solidFill>
                <a:latin typeface="Calibri" panose="020F0502020204030204" pitchFamily="34" charset="0"/>
                <a:cs typeface="Calibri" panose="020F0502020204030204" pitchFamily="34" charset="0"/>
              </a:rPr>
              <a:t>cần</a:t>
            </a:r>
            <a:r>
              <a:rPr lang="en-US" sz="3200" b="1" dirty="0">
                <a:solidFill>
                  <a:srgbClr val="19A67A"/>
                </a:solidFill>
                <a:latin typeface="Calibri" panose="020F0502020204030204" pitchFamily="34" charset="0"/>
                <a:cs typeface="Calibri" panose="020F0502020204030204" pitchFamily="34" charset="0"/>
              </a:rPr>
              <a:t> </a:t>
            </a:r>
            <a:r>
              <a:rPr lang="en-US" sz="3200" b="1" dirty="0" err="1">
                <a:solidFill>
                  <a:srgbClr val="19A67A"/>
                </a:solidFill>
                <a:latin typeface="Calibri" panose="020F0502020204030204" pitchFamily="34" charset="0"/>
                <a:cs typeface="Calibri" panose="020F0502020204030204" pitchFamily="34" charset="0"/>
              </a:rPr>
              <a:t>thực</a:t>
            </a:r>
            <a:r>
              <a:rPr lang="en-US" sz="3200" b="1" dirty="0">
                <a:solidFill>
                  <a:srgbClr val="19A67A"/>
                </a:solidFill>
                <a:latin typeface="Calibri" panose="020F0502020204030204" pitchFamily="34" charset="0"/>
                <a:cs typeface="Calibri" panose="020F0502020204030204" pitchFamily="34" charset="0"/>
              </a:rPr>
              <a:t> </a:t>
            </a:r>
            <a:r>
              <a:rPr lang="en-US" sz="3200" b="1" dirty="0" err="1">
                <a:solidFill>
                  <a:srgbClr val="19A67A"/>
                </a:solidFill>
                <a:latin typeface="Calibri" panose="020F0502020204030204" pitchFamily="34" charset="0"/>
                <a:cs typeface="Calibri" panose="020F0502020204030204" pitchFamily="34" charset="0"/>
              </a:rPr>
              <a:t>hiện</a:t>
            </a:r>
            <a:r>
              <a:rPr lang="en-US" sz="3200" b="1" dirty="0">
                <a:solidFill>
                  <a:srgbClr val="19A67A"/>
                </a:solidFill>
                <a:latin typeface="Calibri" panose="020F0502020204030204" pitchFamily="34" charset="0"/>
                <a:cs typeface="Calibri" panose="020F0502020204030204" pitchFamily="34" charset="0"/>
              </a:rPr>
              <a:t>: </a:t>
            </a:r>
            <a:r>
              <a:rPr lang="en-US" sz="3200" b="1" dirty="0" err="1">
                <a:solidFill>
                  <a:srgbClr val="19A67A"/>
                </a:solidFill>
                <a:latin typeface="Calibri" panose="020F0502020204030204" pitchFamily="34" charset="0"/>
                <a:cs typeface="Calibri" panose="020F0502020204030204" pitchFamily="34" charset="0"/>
              </a:rPr>
              <a:t>tìm</a:t>
            </a:r>
            <a:r>
              <a:rPr lang="en-US" sz="3200" b="1" dirty="0">
                <a:solidFill>
                  <a:srgbClr val="19A67A"/>
                </a:solidFill>
                <a:latin typeface="Calibri" panose="020F0502020204030204" pitchFamily="34" charset="0"/>
                <a:cs typeface="Calibri" panose="020F0502020204030204" pitchFamily="34" charset="0"/>
              </a:rPr>
              <a:t> </a:t>
            </a:r>
            <a:r>
              <a:rPr lang="en-US" sz="3200" b="1" dirty="0" err="1">
                <a:solidFill>
                  <a:srgbClr val="19A67A"/>
                </a:solidFill>
                <a:latin typeface="Calibri" panose="020F0502020204030204" pitchFamily="34" charset="0"/>
                <a:cs typeface="Calibri" panose="020F0502020204030204" pitchFamily="34" charset="0"/>
              </a:rPr>
              <a:t>hiểu</a:t>
            </a:r>
            <a:r>
              <a:rPr lang="en-US" sz="3200" b="1" dirty="0">
                <a:solidFill>
                  <a:srgbClr val="19A67A"/>
                </a:solidFill>
                <a:latin typeface="Calibri" panose="020F0502020204030204" pitchFamily="34" charset="0"/>
                <a:cs typeface="Calibri" panose="020F0502020204030204" pitchFamily="34" charset="0"/>
              </a:rPr>
              <a:t> </a:t>
            </a:r>
            <a:r>
              <a:rPr lang="en-US" sz="3200" b="1" dirty="0" err="1">
                <a:solidFill>
                  <a:srgbClr val="19A67A"/>
                </a:solidFill>
                <a:latin typeface="Calibri" panose="020F0502020204030204" pitchFamily="34" charset="0"/>
                <a:cs typeface="Calibri" panose="020F0502020204030204" pitchFamily="34" charset="0"/>
              </a:rPr>
              <a:t>về</a:t>
            </a:r>
            <a:r>
              <a:rPr lang="en-US" sz="3200" b="1" dirty="0">
                <a:solidFill>
                  <a:srgbClr val="19A67A"/>
                </a:solidFill>
                <a:latin typeface="Calibri" panose="020F0502020204030204" pitchFamily="34" charset="0"/>
                <a:cs typeface="Calibri" panose="020F0502020204030204" pitchFamily="34" charset="0"/>
              </a:rPr>
              <a:t> </a:t>
            </a:r>
            <a:r>
              <a:rPr lang="en-US" sz="3200" b="1" dirty="0" err="1">
                <a:solidFill>
                  <a:srgbClr val="19A67A"/>
                </a:solidFill>
                <a:latin typeface="Calibri" panose="020F0502020204030204" pitchFamily="34" charset="0"/>
                <a:cs typeface="Calibri" panose="020F0502020204030204" pitchFamily="34" charset="0"/>
              </a:rPr>
              <a:t>nguồn</a:t>
            </a:r>
            <a:r>
              <a:rPr lang="en-US" sz="3200" b="1" dirty="0">
                <a:solidFill>
                  <a:srgbClr val="19A67A"/>
                </a:solidFill>
                <a:latin typeface="Calibri" panose="020F0502020204030204" pitchFamily="34" charset="0"/>
                <a:cs typeface="Calibri" panose="020F0502020204030204" pitchFamily="34" charset="0"/>
              </a:rPr>
              <a:t> </a:t>
            </a:r>
            <a:r>
              <a:rPr lang="en-US" sz="3200" b="1" dirty="0" err="1">
                <a:solidFill>
                  <a:srgbClr val="19A67A"/>
                </a:solidFill>
                <a:latin typeface="Calibri" panose="020F0502020204030204" pitchFamily="34" charset="0"/>
                <a:cs typeface="Calibri" panose="020F0502020204030204" pitchFamily="34" charset="0"/>
              </a:rPr>
              <a:t>gốc</a:t>
            </a:r>
            <a:r>
              <a:rPr lang="en-US" sz="3200" b="1" dirty="0">
                <a:solidFill>
                  <a:srgbClr val="19A67A"/>
                </a:solidFill>
                <a:latin typeface="Calibri" panose="020F0502020204030204" pitchFamily="34" charset="0"/>
                <a:cs typeface="Calibri" panose="020F0502020204030204" pitchFamily="34" charset="0"/>
              </a:rPr>
              <a:t>, </a:t>
            </a:r>
            <a:r>
              <a:rPr lang="en-US" sz="3200" b="1" dirty="0" err="1">
                <a:solidFill>
                  <a:srgbClr val="19A67A"/>
                </a:solidFill>
                <a:latin typeface="Calibri" panose="020F0502020204030204" pitchFamily="34" charset="0"/>
                <a:cs typeface="Calibri" panose="020F0502020204030204" pitchFamily="34" charset="0"/>
              </a:rPr>
              <a:t>lịch</a:t>
            </a:r>
            <a:r>
              <a:rPr lang="en-US" sz="3200" b="1" dirty="0">
                <a:solidFill>
                  <a:srgbClr val="19A67A"/>
                </a:solidFill>
                <a:latin typeface="Calibri" panose="020F0502020204030204" pitchFamily="34" charset="0"/>
                <a:cs typeface="Calibri" panose="020F0502020204030204" pitchFamily="34" charset="0"/>
              </a:rPr>
              <a:t> </a:t>
            </a:r>
            <a:r>
              <a:rPr lang="en-US" sz="3200" b="1" dirty="0" err="1">
                <a:solidFill>
                  <a:srgbClr val="19A67A"/>
                </a:solidFill>
                <a:latin typeface="Calibri" panose="020F0502020204030204" pitchFamily="34" charset="0"/>
                <a:cs typeface="Calibri" panose="020F0502020204030204" pitchFamily="34" charset="0"/>
              </a:rPr>
              <a:t>sử</a:t>
            </a:r>
            <a:r>
              <a:rPr lang="en-US" sz="3200" b="1" dirty="0">
                <a:solidFill>
                  <a:srgbClr val="19A67A"/>
                </a:solidFill>
                <a:latin typeface="Calibri" panose="020F0502020204030204" pitchFamily="34" charset="0"/>
                <a:cs typeface="Calibri" panose="020F0502020204030204" pitchFamily="34" charset="0"/>
              </a:rPr>
              <a:t> </a:t>
            </a:r>
            <a:r>
              <a:rPr lang="en-US" sz="3200" b="1" dirty="0" err="1">
                <a:solidFill>
                  <a:srgbClr val="19A67A"/>
                </a:solidFill>
                <a:latin typeface="Calibri" panose="020F0502020204030204" pitchFamily="34" charset="0"/>
                <a:cs typeface="Calibri" panose="020F0502020204030204" pitchFamily="34" charset="0"/>
              </a:rPr>
              <a:t>hình</a:t>
            </a:r>
            <a:r>
              <a:rPr lang="en-US" sz="3200" b="1" dirty="0">
                <a:solidFill>
                  <a:srgbClr val="19A67A"/>
                </a:solidFill>
                <a:latin typeface="Calibri" panose="020F0502020204030204" pitchFamily="34" charset="0"/>
                <a:cs typeface="Calibri" panose="020F0502020204030204" pitchFamily="34" charset="0"/>
              </a:rPr>
              <a:t> </a:t>
            </a:r>
            <a:r>
              <a:rPr lang="en-US" sz="3200" b="1" dirty="0" err="1">
                <a:solidFill>
                  <a:srgbClr val="19A67A"/>
                </a:solidFill>
                <a:latin typeface="Calibri" panose="020F0502020204030204" pitchFamily="34" charset="0"/>
                <a:cs typeface="Calibri" panose="020F0502020204030204" pitchFamily="34" charset="0"/>
              </a:rPr>
              <a:t>thành</a:t>
            </a:r>
            <a:r>
              <a:rPr lang="en-US" sz="3200" b="1" dirty="0">
                <a:solidFill>
                  <a:srgbClr val="19A67A"/>
                </a:solidFill>
                <a:latin typeface="Calibri" panose="020F0502020204030204" pitchFamily="34" charset="0"/>
                <a:cs typeface="Calibri" panose="020F0502020204030204" pitchFamily="34" charset="0"/>
              </a:rPr>
              <a:t>, </a:t>
            </a:r>
            <a:r>
              <a:rPr lang="en-US" sz="3200" b="1" dirty="0" err="1">
                <a:solidFill>
                  <a:srgbClr val="19A67A"/>
                </a:solidFill>
                <a:latin typeface="Calibri" panose="020F0502020204030204" pitchFamily="34" charset="0"/>
                <a:cs typeface="Calibri" panose="020F0502020204030204" pitchFamily="34" charset="0"/>
              </a:rPr>
              <a:t>những</a:t>
            </a:r>
            <a:r>
              <a:rPr lang="en-US" sz="3200" b="1" dirty="0">
                <a:solidFill>
                  <a:srgbClr val="19A67A"/>
                </a:solidFill>
                <a:latin typeface="Calibri" panose="020F0502020204030204" pitchFamily="34" charset="0"/>
                <a:cs typeface="Calibri" panose="020F0502020204030204" pitchFamily="34" charset="0"/>
              </a:rPr>
              <a:t> </a:t>
            </a:r>
            <a:r>
              <a:rPr lang="en-US" sz="3200" b="1" dirty="0" err="1">
                <a:solidFill>
                  <a:srgbClr val="19A67A"/>
                </a:solidFill>
                <a:latin typeface="Calibri" panose="020F0502020204030204" pitchFamily="34" charset="0"/>
                <a:cs typeface="Calibri" panose="020F0502020204030204" pitchFamily="34" charset="0"/>
              </a:rPr>
              <a:t>thành</a:t>
            </a:r>
            <a:r>
              <a:rPr lang="en-US" sz="3200" b="1" dirty="0">
                <a:solidFill>
                  <a:srgbClr val="19A67A"/>
                </a:solidFill>
                <a:latin typeface="Calibri" panose="020F0502020204030204" pitchFamily="34" charset="0"/>
                <a:cs typeface="Calibri" panose="020F0502020204030204" pitchFamily="34" charset="0"/>
              </a:rPr>
              <a:t> </a:t>
            </a:r>
            <a:r>
              <a:rPr lang="en-US" sz="3200" b="1" dirty="0" err="1">
                <a:solidFill>
                  <a:srgbClr val="19A67A"/>
                </a:solidFill>
                <a:latin typeface="Calibri" panose="020F0502020204030204" pitchFamily="34" charset="0"/>
                <a:cs typeface="Calibri" panose="020F0502020204030204" pitchFamily="34" charset="0"/>
              </a:rPr>
              <a:t>tựu</a:t>
            </a:r>
            <a:r>
              <a:rPr lang="en-US" sz="3200" b="1" dirty="0">
                <a:solidFill>
                  <a:srgbClr val="19A67A"/>
                </a:solidFill>
                <a:latin typeface="Calibri" panose="020F0502020204030204" pitchFamily="34" charset="0"/>
                <a:cs typeface="Calibri" panose="020F0502020204030204" pitchFamily="34" charset="0"/>
              </a:rPr>
              <a:t> </a:t>
            </a:r>
            <a:r>
              <a:rPr lang="en-US" sz="3200" b="1" dirty="0" err="1">
                <a:solidFill>
                  <a:srgbClr val="19A67A"/>
                </a:solidFill>
                <a:latin typeface="Calibri" panose="020F0502020204030204" pitchFamily="34" charset="0"/>
                <a:cs typeface="Calibri" panose="020F0502020204030204" pitchFamily="34" charset="0"/>
              </a:rPr>
              <a:t>nổi</a:t>
            </a:r>
            <a:r>
              <a:rPr lang="en-US" sz="3200" b="1" dirty="0">
                <a:solidFill>
                  <a:srgbClr val="19A67A"/>
                </a:solidFill>
                <a:latin typeface="Calibri" panose="020F0502020204030204" pitchFamily="34" charset="0"/>
                <a:cs typeface="Calibri" panose="020F0502020204030204" pitchFamily="34" charset="0"/>
              </a:rPr>
              <a:t> </a:t>
            </a:r>
            <a:r>
              <a:rPr lang="en-US" sz="3200" b="1" dirty="0" err="1">
                <a:solidFill>
                  <a:srgbClr val="19A67A"/>
                </a:solidFill>
                <a:latin typeface="Calibri" panose="020F0502020204030204" pitchFamily="34" charset="0"/>
                <a:cs typeface="Calibri" panose="020F0502020204030204" pitchFamily="34" charset="0"/>
              </a:rPr>
              <a:t>bật</a:t>
            </a:r>
            <a:r>
              <a:rPr lang="en-US" sz="3200" b="1" dirty="0">
                <a:solidFill>
                  <a:srgbClr val="19A67A"/>
                </a:solidFill>
                <a:latin typeface="Calibri" panose="020F0502020204030204" pitchFamily="34" charset="0"/>
                <a:cs typeface="Calibri" panose="020F0502020204030204" pitchFamily="34" charset="0"/>
              </a:rPr>
              <a:t>,....</a:t>
            </a:r>
          </a:p>
          <a:p>
            <a:pPr lvl="0"/>
            <a:r>
              <a:rPr lang="en-US" sz="3200" b="1" dirty="0">
                <a:solidFill>
                  <a:srgbClr val="19A67A"/>
                </a:solidFill>
                <a:latin typeface="Calibri" panose="020F0502020204030204" pitchFamily="34" charset="0"/>
                <a:cs typeface="Calibri" panose="020F0502020204030204" pitchFamily="34" charset="0"/>
              </a:rPr>
              <a:t>- </a:t>
            </a:r>
            <a:r>
              <a:rPr lang="en-US" sz="3200" b="1" dirty="0" err="1">
                <a:solidFill>
                  <a:srgbClr val="19A67A"/>
                </a:solidFill>
                <a:latin typeface="Calibri" panose="020F0502020204030204" pitchFamily="34" charset="0"/>
                <a:cs typeface="Calibri" panose="020F0502020204030204" pitchFamily="34" charset="0"/>
              </a:rPr>
              <a:t>Hình</a:t>
            </a:r>
            <a:r>
              <a:rPr lang="en-US" sz="3200" b="1" dirty="0">
                <a:solidFill>
                  <a:srgbClr val="19A67A"/>
                </a:solidFill>
                <a:latin typeface="Calibri" panose="020F0502020204030204" pitchFamily="34" charset="0"/>
                <a:cs typeface="Calibri" panose="020F0502020204030204" pitchFamily="34" charset="0"/>
              </a:rPr>
              <a:t> </a:t>
            </a:r>
            <a:r>
              <a:rPr lang="en-US" sz="3200" b="1" dirty="0" err="1">
                <a:solidFill>
                  <a:srgbClr val="19A67A"/>
                </a:solidFill>
                <a:latin typeface="Calibri" panose="020F0502020204030204" pitchFamily="34" charset="0"/>
                <a:cs typeface="Calibri" panose="020F0502020204030204" pitchFamily="34" charset="0"/>
              </a:rPr>
              <a:t>thức</a:t>
            </a:r>
            <a:r>
              <a:rPr lang="en-US" sz="3200" b="1" dirty="0">
                <a:solidFill>
                  <a:srgbClr val="19A67A"/>
                </a:solidFill>
                <a:latin typeface="Calibri" panose="020F0502020204030204" pitchFamily="34" charset="0"/>
                <a:cs typeface="Calibri" panose="020F0502020204030204" pitchFamily="34" charset="0"/>
              </a:rPr>
              <a:t> </a:t>
            </a:r>
            <a:r>
              <a:rPr lang="en-US" sz="3200" b="1" dirty="0" err="1">
                <a:solidFill>
                  <a:srgbClr val="19A67A"/>
                </a:solidFill>
                <a:latin typeface="Calibri" panose="020F0502020204030204" pitchFamily="34" charset="0"/>
                <a:cs typeface="Calibri" panose="020F0502020204030204" pitchFamily="34" charset="0"/>
              </a:rPr>
              <a:t>trình</a:t>
            </a:r>
            <a:r>
              <a:rPr lang="en-US" sz="3200" b="1" dirty="0">
                <a:solidFill>
                  <a:srgbClr val="19A67A"/>
                </a:solidFill>
                <a:latin typeface="Calibri" panose="020F0502020204030204" pitchFamily="34" charset="0"/>
                <a:cs typeface="Calibri" panose="020F0502020204030204" pitchFamily="34" charset="0"/>
              </a:rPr>
              <a:t> </a:t>
            </a:r>
            <a:r>
              <a:rPr lang="en-US" sz="3200" b="1" dirty="0" err="1">
                <a:solidFill>
                  <a:srgbClr val="19A67A"/>
                </a:solidFill>
                <a:latin typeface="Calibri" panose="020F0502020204030204" pitchFamily="34" charset="0"/>
                <a:cs typeface="Calibri" panose="020F0502020204030204" pitchFamily="34" charset="0"/>
              </a:rPr>
              <a:t>bày</a:t>
            </a:r>
            <a:r>
              <a:rPr lang="en-US" sz="3200" b="1" dirty="0">
                <a:solidFill>
                  <a:srgbClr val="19A67A"/>
                </a:solidFill>
                <a:latin typeface="Calibri" panose="020F0502020204030204" pitchFamily="34" charset="0"/>
                <a:cs typeface="Calibri" panose="020F0502020204030204" pitchFamily="34" charset="0"/>
              </a:rPr>
              <a:t>: </a:t>
            </a:r>
            <a:r>
              <a:rPr lang="en-US" sz="3200" b="1" dirty="0" err="1">
                <a:solidFill>
                  <a:srgbClr val="19A67A"/>
                </a:solidFill>
                <a:latin typeface="Calibri" panose="020F0502020204030204" pitchFamily="34" charset="0"/>
                <a:cs typeface="Calibri" panose="020F0502020204030204" pitchFamily="34" charset="0"/>
              </a:rPr>
              <a:t>vẽ</a:t>
            </a:r>
            <a:r>
              <a:rPr lang="en-US" sz="3200" b="1" dirty="0">
                <a:solidFill>
                  <a:srgbClr val="19A67A"/>
                </a:solidFill>
                <a:latin typeface="Calibri" panose="020F0502020204030204" pitchFamily="34" charset="0"/>
                <a:cs typeface="Calibri" panose="020F0502020204030204" pitchFamily="34" charset="0"/>
              </a:rPr>
              <a:t> </a:t>
            </a:r>
            <a:r>
              <a:rPr lang="en-US" sz="3200" b="1" dirty="0" err="1">
                <a:solidFill>
                  <a:srgbClr val="19A67A"/>
                </a:solidFill>
                <a:latin typeface="Calibri" panose="020F0502020204030204" pitchFamily="34" charset="0"/>
                <a:cs typeface="Calibri" panose="020F0502020204030204" pitchFamily="34" charset="0"/>
              </a:rPr>
              <a:t>tranh</a:t>
            </a:r>
            <a:r>
              <a:rPr lang="en-US" sz="3200" b="1" dirty="0">
                <a:solidFill>
                  <a:srgbClr val="19A67A"/>
                </a:solidFill>
                <a:latin typeface="Calibri" panose="020F0502020204030204" pitchFamily="34" charset="0"/>
                <a:cs typeface="Calibri" panose="020F0502020204030204" pitchFamily="34" charset="0"/>
              </a:rPr>
              <a:t> </a:t>
            </a:r>
            <a:r>
              <a:rPr lang="en-US" sz="3200" b="1" dirty="0" err="1">
                <a:solidFill>
                  <a:srgbClr val="19A67A"/>
                </a:solidFill>
                <a:latin typeface="Calibri" panose="020F0502020204030204" pitchFamily="34" charset="0"/>
                <a:cs typeface="Calibri" panose="020F0502020204030204" pitchFamily="34" charset="0"/>
              </a:rPr>
              <a:t>và</a:t>
            </a:r>
            <a:r>
              <a:rPr lang="en-US" sz="3200" b="1" dirty="0">
                <a:solidFill>
                  <a:srgbClr val="19A67A"/>
                </a:solidFill>
                <a:latin typeface="Calibri" panose="020F0502020204030204" pitchFamily="34" charset="0"/>
                <a:cs typeface="Calibri" panose="020F0502020204030204" pitchFamily="34" charset="0"/>
              </a:rPr>
              <a:t> </a:t>
            </a:r>
            <a:r>
              <a:rPr lang="en-US" sz="3200" b="1" dirty="0" err="1">
                <a:solidFill>
                  <a:srgbClr val="19A67A"/>
                </a:solidFill>
                <a:latin typeface="Calibri" panose="020F0502020204030204" pitchFamily="34" charset="0"/>
                <a:cs typeface="Calibri" panose="020F0502020204030204" pitchFamily="34" charset="0"/>
              </a:rPr>
              <a:t>thuyết</a:t>
            </a:r>
            <a:r>
              <a:rPr lang="en-US" sz="3200" b="1" dirty="0">
                <a:solidFill>
                  <a:srgbClr val="19A67A"/>
                </a:solidFill>
                <a:latin typeface="Calibri" panose="020F0502020204030204" pitchFamily="34" charset="0"/>
                <a:cs typeface="Calibri" panose="020F0502020204030204" pitchFamily="34" charset="0"/>
              </a:rPr>
              <a:t> </a:t>
            </a:r>
            <a:r>
              <a:rPr lang="en-US" sz="3200" b="1" dirty="0" err="1">
                <a:solidFill>
                  <a:srgbClr val="19A67A"/>
                </a:solidFill>
                <a:latin typeface="Calibri" panose="020F0502020204030204" pitchFamily="34" charset="0"/>
                <a:cs typeface="Calibri" panose="020F0502020204030204" pitchFamily="34" charset="0"/>
              </a:rPr>
              <a:t>trình</a:t>
            </a:r>
            <a:r>
              <a:rPr lang="en-US" sz="3200" b="1" dirty="0">
                <a:solidFill>
                  <a:srgbClr val="19A67A"/>
                </a:solidFill>
                <a:latin typeface="Calibri" panose="020F0502020204030204" pitchFamily="34" charset="0"/>
                <a:cs typeface="Calibri" panose="020F0502020204030204" pitchFamily="34" charset="0"/>
              </a:rPr>
              <a:t>.</a:t>
            </a:r>
          </a:p>
        </p:txBody>
      </p:sp>
      <p:sp>
        <p:nvSpPr>
          <p:cNvPr id="8" name="文本框 11">
            <a:extLst>
              <a:ext uri="{FF2B5EF4-FFF2-40B4-BE49-F238E27FC236}">
                <a16:creationId xmlns:a16="http://schemas.microsoft.com/office/drawing/2014/main" id="{A1137F50-17D8-4C0B-ADEE-3E598725F69B}"/>
              </a:ext>
            </a:extLst>
          </p:cNvPr>
          <p:cNvSpPr txBox="1"/>
          <p:nvPr/>
        </p:nvSpPr>
        <p:spPr>
          <a:xfrm>
            <a:off x="576298" y="2995308"/>
            <a:ext cx="1386840" cy="769441"/>
          </a:xfrm>
          <a:prstGeom prst="rect">
            <a:avLst/>
          </a:prstGeom>
          <a:solidFill>
            <a:srgbClr val="E25C1D"/>
          </a:solidFill>
          <a:ln w="19050">
            <a:solidFill>
              <a:srgbClr val="E25D1D"/>
            </a:solidFill>
            <a:prstDash val="dash"/>
          </a:ln>
        </p:spPr>
        <p:txBody>
          <a:bodyPr wrap="square">
            <a:spAutoFit/>
          </a:bodyPr>
          <a:lstStyle/>
          <a:p>
            <a:pPr lvl="0" algn="ctr"/>
            <a:r>
              <a:rPr lang="en-US" sz="4400" b="1" dirty="0" err="1">
                <a:solidFill>
                  <a:srgbClr val="8BDED6"/>
                </a:solidFill>
                <a:latin typeface="Calibri" panose="020F0502020204030204" pitchFamily="34" charset="0"/>
                <a:cs typeface="Calibri" panose="020F0502020204030204" pitchFamily="34" charset="0"/>
              </a:rPr>
              <a:t>Mẫu</a:t>
            </a:r>
            <a:endParaRPr lang="en-US" sz="4400" b="1" dirty="0">
              <a:solidFill>
                <a:srgbClr val="8BDED6"/>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07299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8" grpId="0" animBg="1"/>
    </p:bldLst>
  </p:timing>
</p:sld>
</file>

<file path=ppt/theme/theme1.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54D2C"/>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4">
      <a:dk1>
        <a:srgbClr val="3F3F3F"/>
      </a:dk1>
      <a:lt1>
        <a:sysClr val="window" lastClr="FFFFFF"/>
      </a:lt1>
      <a:dk2>
        <a:srgbClr val="44546A"/>
      </a:dk2>
      <a:lt2>
        <a:srgbClr val="E7E6E6"/>
      </a:lt2>
      <a:accent1>
        <a:srgbClr val="1E7E41"/>
      </a:accent1>
      <a:accent2>
        <a:srgbClr val="1E7E4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254</TotalTime>
  <Words>649</Words>
  <Application>Microsoft Office PowerPoint</Application>
  <PresentationFormat>Widescreen</PresentationFormat>
  <Paragraphs>92</Paragraphs>
  <Slides>18</Slides>
  <Notes>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Arial</vt:lpstr>
      <vt:lpstr>思源黑体 CN</vt:lpstr>
      <vt:lpstr>等线 Light</vt:lpstr>
      <vt:lpstr>思源黑体 CN Bold</vt:lpstr>
      <vt:lpstr>Wingdings</vt:lpstr>
      <vt:lpstr>Calibri</vt:lpstr>
      <vt:lpstr>等线</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Sinh Chu</cp:lastModifiedBy>
  <cp:revision>26</cp:revision>
  <dcterms:created xsi:type="dcterms:W3CDTF">2023-02-25T12:09:11Z</dcterms:created>
  <dcterms:modified xsi:type="dcterms:W3CDTF">2025-04-13T15:29:47Z</dcterms:modified>
</cp:coreProperties>
</file>