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2"/>
  </p:notesMasterIdLst>
  <p:sldIdLst>
    <p:sldId id="256" r:id="rId4"/>
    <p:sldId id="258" r:id="rId5"/>
    <p:sldId id="259" r:id="rId6"/>
    <p:sldId id="280" r:id="rId7"/>
    <p:sldId id="281" r:id="rId8"/>
    <p:sldId id="282" r:id="rId9"/>
    <p:sldId id="283" r:id="rId10"/>
    <p:sldId id="284" r:id="rId11"/>
    <p:sldId id="285" r:id="rId12"/>
    <p:sldId id="260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278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413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DE1F0-C8A5-4189-A6F1-458CDA4A94C9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058D9-B4CF-44EC-837A-14F6D3CCE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0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789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8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626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63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37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805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154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7981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301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71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561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597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368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582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334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372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782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34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3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820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365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836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879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00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9C9CA-09A1-46FC-B195-FF2A6D6163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261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1CA8-56B3-48F3-BAFA-2D17AFBCD99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0AC11-3912-4070-98AD-3DD88071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4020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1CA8-56B3-48F3-BAFA-2D17AFBCD99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0AC11-3912-4070-98AD-3DD88071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0727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1CA8-56B3-48F3-BAFA-2D17AFBCD99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0AC11-3912-4070-98AD-3DD88071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36549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5948-9BD8-49CB-B966-697F0A0212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8EF4-E6AE-4E37-AEB0-CD40D5492B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344681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5948-9BD8-49CB-B966-697F0A0212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8EF4-E6AE-4E37-AEB0-CD40D5492B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97798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5948-9BD8-49CB-B966-697F0A0212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8EF4-E6AE-4E37-AEB0-CD40D5492B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98269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5948-9BD8-49CB-B966-697F0A0212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8EF4-E6AE-4E37-AEB0-CD40D5492B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627899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5948-9BD8-49CB-B966-697F0A0212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8EF4-E6AE-4E37-AEB0-CD40D5492B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17782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5948-9BD8-49CB-B966-697F0A0212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8EF4-E6AE-4E37-AEB0-CD40D5492B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535242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5948-9BD8-49CB-B966-697F0A0212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8EF4-E6AE-4E37-AEB0-CD40D5492B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01408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5948-9BD8-49CB-B966-697F0A0212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8EF4-E6AE-4E37-AEB0-CD40D5492B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96157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1CA8-56B3-48F3-BAFA-2D17AFBCD99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0AC11-3912-4070-98AD-3DD88071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72026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5948-9BD8-49CB-B966-697F0A0212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8EF4-E6AE-4E37-AEB0-CD40D5492B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941695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5948-9BD8-49CB-B966-697F0A0212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8EF4-E6AE-4E37-AEB0-CD40D5492B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53158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5948-9BD8-49CB-B966-697F0A0212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8EF4-E6AE-4E37-AEB0-CD40D5492B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234908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081785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978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1CA8-56B3-48F3-BAFA-2D17AFBCD99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0AC11-3912-4070-98AD-3DD88071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81115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1CA8-56B3-48F3-BAFA-2D17AFBCD99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0AC11-3912-4070-98AD-3DD88071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16976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1CA8-56B3-48F3-BAFA-2D17AFBCD99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0AC11-3912-4070-98AD-3DD88071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1253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1CA8-56B3-48F3-BAFA-2D17AFBCD99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0AC11-3912-4070-98AD-3DD88071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3733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1CA8-56B3-48F3-BAFA-2D17AFBCD99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0AC11-3912-4070-98AD-3DD88071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58438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1CA8-56B3-48F3-BAFA-2D17AFBCD99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0AC11-3912-4070-98AD-3DD88071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00593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1CA8-56B3-48F3-BAFA-2D17AFBCD99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0AC11-3912-4070-98AD-3DD88071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44299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21CA8-56B3-48F3-BAFA-2D17AFBCD99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0AC11-3912-4070-98AD-3DD880719C4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6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5948-9BD8-49CB-B966-697F0A0212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8EF4-E6AE-4E37-AEB0-CD40D5492B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2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5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 spd="slow">
    <p:comb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443191" y="654756"/>
            <a:ext cx="11194627" cy="5689822"/>
          </a:xfrm>
          <a:custGeom>
            <a:avLst/>
            <a:gdLst>
              <a:gd name="connsiteX0" fmla="*/ 0 w 11194473"/>
              <a:gd name="connsiteY0" fmla="*/ 982875 h 5897130"/>
              <a:gd name="connsiteX1" fmla="*/ 982875 w 11194473"/>
              <a:gd name="connsiteY1" fmla="*/ 0 h 5897130"/>
              <a:gd name="connsiteX2" fmla="*/ 10211598 w 11194473"/>
              <a:gd name="connsiteY2" fmla="*/ 0 h 5897130"/>
              <a:gd name="connsiteX3" fmla="*/ 11194473 w 11194473"/>
              <a:gd name="connsiteY3" fmla="*/ 982875 h 5897130"/>
              <a:gd name="connsiteX4" fmla="*/ 11194473 w 11194473"/>
              <a:gd name="connsiteY4" fmla="*/ 4914255 h 5897130"/>
              <a:gd name="connsiteX5" fmla="*/ 10211598 w 11194473"/>
              <a:gd name="connsiteY5" fmla="*/ 5897130 h 5897130"/>
              <a:gd name="connsiteX6" fmla="*/ 982875 w 11194473"/>
              <a:gd name="connsiteY6" fmla="*/ 5897130 h 5897130"/>
              <a:gd name="connsiteX7" fmla="*/ 0 w 11194473"/>
              <a:gd name="connsiteY7" fmla="*/ 4914255 h 5897130"/>
              <a:gd name="connsiteX8" fmla="*/ 0 w 11194473"/>
              <a:gd name="connsiteY8" fmla="*/ 982875 h 5897130"/>
              <a:gd name="connsiteX0-1" fmla="*/ 0 w 11194473"/>
              <a:gd name="connsiteY0-2" fmla="*/ 982883 h 5897138"/>
              <a:gd name="connsiteX1-3" fmla="*/ 982875 w 11194473"/>
              <a:gd name="connsiteY1-4" fmla="*/ 8 h 5897138"/>
              <a:gd name="connsiteX2-5" fmla="*/ 4557633 w 11194473"/>
              <a:gd name="connsiteY2-6" fmla="*/ 142883 h 5897138"/>
              <a:gd name="connsiteX3-7" fmla="*/ 10211598 w 11194473"/>
              <a:gd name="connsiteY3-8" fmla="*/ 8 h 5897138"/>
              <a:gd name="connsiteX4-9" fmla="*/ 11194473 w 11194473"/>
              <a:gd name="connsiteY4-10" fmla="*/ 982883 h 5897138"/>
              <a:gd name="connsiteX5-11" fmla="*/ 11194473 w 11194473"/>
              <a:gd name="connsiteY5-12" fmla="*/ 4914263 h 5897138"/>
              <a:gd name="connsiteX6-13" fmla="*/ 10211598 w 11194473"/>
              <a:gd name="connsiteY6-14" fmla="*/ 5897138 h 5897138"/>
              <a:gd name="connsiteX7-15" fmla="*/ 982875 w 11194473"/>
              <a:gd name="connsiteY7-16" fmla="*/ 5897138 h 5897138"/>
              <a:gd name="connsiteX8-17" fmla="*/ 0 w 11194473"/>
              <a:gd name="connsiteY8-18" fmla="*/ 4914263 h 5897138"/>
              <a:gd name="connsiteX9" fmla="*/ 0 w 11194473"/>
              <a:gd name="connsiteY9" fmla="*/ 982883 h 5897138"/>
              <a:gd name="connsiteX0-19" fmla="*/ 0 w 11194473"/>
              <a:gd name="connsiteY0-20" fmla="*/ 1056892 h 5971147"/>
              <a:gd name="connsiteX1-21" fmla="*/ 982875 w 11194473"/>
              <a:gd name="connsiteY1-22" fmla="*/ 74017 h 5971147"/>
              <a:gd name="connsiteX2-23" fmla="*/ 4557633 w 11194473"/>
              <a:gd name="connsiteY2-24" fmla="*/ 216892 h 5971147"/>
              <a:gd name="connsiteX3-25" fmla="*/ 7820122 w 11194473"/>
              <a:gd name="connsiteY3-26" fmla="*/ 70136 h 5971147"/>
              <a:gd name="connsiteX4-27" fmla="*/ 10211598 w 11194473"/>
              <a:gd name="connsiteY4-28" fmla="*/ 74017 h 5971147"/>
              <a:gd name="connsiteX5-29" fmla="*/ 11194473 w 11194473"/>
              <a:gd name="connsiteY5-30" fmla="*/ 1056892 h 5971147"/>
              <a:gd name="connsiteX6-31" fmla="*/ 11194473 w 11194473"/>
              <a:gd name="connsiteY6-32" fmla="*/ 4988272 h 5971147"/>
              <a:gd name="connsiteX7-33" fmla="*/ 10211598 w 11194473"/>
              <a:gd name="connsiteY7-34" fmla="*/ 5971147 h 5971147"/>
              <a:gd name="connsiteX8-35" fmla="*/ 982875 w 11194473"/>
              <a:gd name="connsiteY8-36" fmla="*/ 5971147 h 5971147"/>
              <a:gd name="connsiteX9-37" fmla="*/ 0 w 11194473"/>
              <a:gd name="connsiteY9-38" fmla="*/ 4988272 h 5971147"/>
              <a:gd name="connsiteX10" fmla="*/ 0 w 11194473"/>
              <a:gd name="connsiteY10" fmla="*/ 1056892 h 5971147"/>
              <a:gd name="connsiteX0-39" fmla="*/ 0 w 11194473"/>
              <a:gd name="connsiteY0-40" fmla="*/ 1081631 h 5995886"/>
              <a:gd name="connsiteX1-41" fmla="*/ 982875 w 11194473"/>
              <a:gd name="connsiteY1-42" fmla="*/ 98756 h 5995886"/>
              <a:gd name="connsiteX2-43" fmla="*/ 4557633 w 11194473"/>
              <a:gd name="connsiteY2-44" fmla="*/ 241631 h 5995886"/>
              <a:gd name="connsiteX3-45" fmla="*/ 7820122 w 11194473"/>
              <a:gd name="connsiteY3-46" fmla="*/ 94875 h 5995886"/>
              <a:gd name="connsiteX4-47" fmla="*/ 10290620 w 11194473"/>
              <a:gd name="connsiteY4-48" fmla="*/ 64890 h 5995886"/>
              <a:gd name="connsiteX5-49" fmla="*/ 11194473 w 11194473"/>
              <a:gd name="connsiteY5-50" fmla="*/ 1081631 h 5995886"/>
              <a:gd name="connsiteX6-51" fmla="*/ 11194473 w 11194473"/>
              <a:gd name="connsiteY6-52" fmla="*/ 5013011 h 5995886"/>
              <a:gd name="connsiteX7-53" fmla="*/ 10211598 w 11194473"/>
              <a:gd name="connsiteY7-54" fmla="*/ 5995886 h 5995886"/>
              <a:gd name="connsiteX8-55" fmla="*/ 982875 w 11194473"/>
              <a:gd name="connsiteY8-56" fmla="*/ 5995886 h 5995886"/>
              <a:gd name="connsiteX9-57" fmla="*/ 0 w 11194473"/>
              <a:gd name="connsiteY9-58" fmla="*/ 5013011 h 5995886"/>
              <a:gd name="connsiteX10-59" fmla="*/ 0 w 11194473"/>
              <a:gd name="connsiteY10-60" fmla="*/ 1081631 h 5995886"/>
              <a:gd name="connsiteX0-61" fmla="*/ 0 w 11194473"/>
              <a:gd name="connsiteY0-62" fmla="*/ 1061614 h 5975869"/>
              <a:gd name="connsiteX1-63" fmla="*/ 982875 w 11194473"/>
              <a:gd name="connsiteY1-64" fmla="*/ 78739 h 5975869"/>
              <a:gd name="connsiteX2-65" fmla="*/ 4557633 w 11194473"/>
              <a:gd name="connsiteY2-66" fmla="*/ 221614 h 5975869"/>
              <a:gd name="connsiteX3-67" fmla="*/ 7820122 w 11194473"/>
              <a:gd name="connsiteY3-68" fmla="*/ 74858 h 5975869"/>
              <a:gd name="connsiteX4-69" fmla="*/ 10290620 w 11194473"/>
              <a:gd name="connsiteY4-70" fmla="*/ 44873 h 5975869"/>
              <a:gd name="connsiteX5-71" fmla="*/ 11194473 w 11194473"/>
              <a:gd name="connsiteY5-72" fmla="*/ 1061614 h 5975869"/>
              <a:gd name="connsiteX6-73" fmla="*/ 11194473 w 11194473"/>
              <a:gd name="connsiteY6-74" fmla="*/ 4992994 h 5975869"/>
              <a:gd name="connsiteX7-75" fmla="*/ 10211598 w 11194473"/>
              <a:gd name="connsiteY7-76" fmla="*/ 5975869 h 5975869"/>
              <a:gd name="connsiteX8-77" fmla="*/ 982875 w 11194473"/>
              <a:gd name="connsiteY8-78" fmla="*/ 5975869 h 5975869"/>
              <a:gd name="connsiteX9-79" fmla="*/ 0 w 11194473"/>
              <a:gd name="connsiteY9-80" fmla="*/ 4992994 h 5975869"/>
              <a:gd name="connsiteX10-81" fmla="*/ 0 w 11194473"/>
              <a:gd name="connsiteY10-82" fmla="*/ 1061614 h 5975869"/>
              <a:gd name="connsiteX0-83" fmla="*/ 0 w 11194473"/>
              <a:gd name="connsiteY0-84" fmla="*/ 1061614 h 5975869"/>
              <a:gd name="connsiteX1-85" fmla="*/ 982875 w 11194473"/>
              <a:gd name="connsiteY1-86" fmla="*/ 78739 h 5975869"/>
              <a:gd name="connsiteX2-87" fmla="*/ 4557633 w 11194473"/>
              <a:gd name="connsiteY2-88" fmla="*/ 221614 h 5975869"/>
              <a:gd name="connsiteX3-89" fmla="*/ 7820122 w 11194473"/>
              <a:gd name="connsiteY3-90" fmla="*/ 74858 h 5975869"/>
              <a:gd name="connsiteX4-91" fmla="*/ 10290620 w 11194473"/>
              <a:gd name="connsiteY4-92" fmla="*/ 44873 h 5975869"/>
              <a:gd name="connsiteX5-93" fmla="*/ 11194473 w 11194473"/>
              <a:gd name="connsiteY5-94" fmla="*/ 1061614 h 5975869"/>
              <a:gd name="connsiteX6-95" fmla="*/ 11194473 w 11194473"/>
              <a:gd name="connsiteY6-96" fmla="*/ 4992994 h 5975869"/>
              <a:gd name="connsiteX7-97" fmla="*/ 10211598 w 11194473"/>
              <a:gd name="connsiteY7-98" fmla="*/ 5975869 h 5975869"/>
              <a:gd name="connsiteX8-99" fmla="*/ 982875 w 11194473"/>
              <a:gd name="connsiteY8-100" fmla="*/ 5975869 h 5975869"/>
              <a:gd name="connsiteX9-101" fmla="*/ 0 w 11194473"/>
              <a:gd name="connsiteY9-102" fmla="*/ 4992994 h 5975869"/>
              <a:gd name="connsiteX10-103" fmla="*/ 0 w 11194473"/>
              <a:gd name="connsiteY10-104" fmla="*/ 1061614 h 5975869"/>
              <a:gd name="connsiteX0-105" fmla="*/ 0 w 11194473"/>
              <a:gd name="connsiteY0-106" fmla="*/ 1061614 h 5975869"/>
              <a:gd name="connsiteX1-107" fmla="*/ 982875 w 11194473"/>
              <a:gd name="connsiteY1-108" fmla="*/ 78739 h 5975869"/>
              <a:gd name="connsiteX2-109" fmla="*/ 4557633 w 11194473"/>
              <a:gd name="connsiteY2-110" fmla="*/ 221614 h 5975869"/>
              <a:gd name="connsiteX3-111" fmla="*/ 7820122 w 11194473"/>
              <a:gd name="connsiteY3-112" fmla="*/ 74858 h 5975869"/>
              <a:gd name="connsiteX4-113" fmla="*/ 10290620 w 11194473"/>
              <a:gd name="connsiteY4-114" fmla="*/ 44873 h 5975869"/>
              <a:gd name="connsiteX5-115" fmla="*/ 11194473 w 11194473"/>
              <a:gd name="connsiteY5-116" fmla="*/ 1061614 h 5975869"/>
              <a:gd name="connsiteX6-117" fmla="*/ 11082611 w 11194473"/>
              <a:gd name="connsiteY6-118" fmla="*/ 2547126 h 5975869"/>
              <a:gd name="connsiteX7-119" fmla="*/ 11194473 w 11194473"/>
              <a:gd name="connsiteY7-120" fmla="*/ 4992994 h 5975869"/>
              <a:gd name="connsiteX8-121" fmla="*/ 10211598 w 11194473"/>
              <a:gd name="connsiteY8-122" fmla="*/ 5975869 h 5975869"/>
              <a:gd name="connsiteX9-123" fmla="*/ 982875 w 11194473"/>
              <a:gd name="connsiteY9-124" fmla="*/ 5975869 h 5975869"/>
              <a:gd name="connsiteX10-125" fmla="*/ 0 w 11194473"/>
              <a:gd name="connsiteY10-126" fmla="*/ 4992994 h 5975869"/>
              <a:gd name="connsiteX11" fmla="*/ 0 w 11194473"/>
              <a:gd name="connsiteY11" fmla="*/ 1061614 h 5975869"/>
              <a:gd name="connsiteX0-127" fmla="*/ 154 w 11194627"/>
              <a:gd name="connsiteY0-128" fmla="*/ 1061614 h 5975869"/>
              <a:gd name="connsiteX1-129" fmla="*/ 983029 w 11194627"/>
              <a:gd name="connsiteY1-130" fmla="*/ 78739 h 5975869"/>
              <a:gd name="connsiteX2-131" fmla="*/ 4557787 w 11194627"/>
              <a:gd name="connsiteY2-132" fmla="*/ 221614 h 5975869"/>
              <a:gd name="connsiteX3-133" fmla="*/ 7820276 w 11194627"/>
              <a:gd name="connsiteY3-134" fmla="*/ 74858 h 5975869"/>
              <a:gd name="connsiteX4-135" fmla="*/ 10290774 w 11194627"/>
              <a:gd name="connsiteY4-136" fmla="*/ 44873 h 5975869"/>
              <a:gd name="connsiteX5-137" fmla="*/ 11194627 w 11194627"/>
              <a:gd name="connsiteY5-138" fmla="*/ 1061614 h 5975869"/>
              <a:gd name="connsiteX6-139" fmla="*/ 11082765 w 11194627"/>
              <a:gd name="connsiteY6-140" fmla="*/ 2547126 h 5975869"/>
              <a:gd name="connsiteX7-141" fmla="*/ 11194627 w 11194627"/>
              <a:gd name="connsiteY7-142" fmla="*/ 4992994 h 5975869"/>
              <a:gd name="connsiteX8-143" fmla="*/ 10211752 w 11194627"/>
              <a:gd name="connsiteY8-144" fmla="*/ 5975869 h 5975869"/>
              <a:gd name="connsiteX9-145" fmla="*/ 983029 w 11194627"/>
              <a:gd name="connsiteY9-146" fmla="*/ 5975869 h 5975869"/>
              <a:gd name="connsiteX10-147" fmla="*/ 154 w 11194627"/>
              <a:gd name="connsiteY10-148" fmla="*/ 4992994 h 5975869"/>
              <a:gd name="connsiteX11-149" fmla="*/ 98676 w 11194627"/>
              <a:gd name="connsiteY11-150" fmla="*/ 2479393 h 5975869"/>
              <a:gd name="connsiteX12" fmla="*/ 154 w 11194627"/>
              <a:gd name="connsiteY12" fmla="*/ 1061614 h 5975869"/>
              <a:gd name="connsiteX0-151" fmla="*/ 154 w 11194627"/>
              <a:gd name="connsiteY0-152" fmla="*/ 1061614 h 5975869"/>
              <a:gd name="connsiteX1-153" fmla="*/ 983029 w 11194627"/>
              <a:gd name="connsiteY1-154" fmla="*/ 78739 h 5975869"/>
              <a:gd name="connsiteX2-155" fmla="*/ 4557787 w 11194627"/>
              <a:gd name="connsiteY2-156" fmla="*/ 221614 h 5975869"/>
              <a:gd name="connsiteX3-157" fmla="*/ 7820276 w 11194627"/>
              <a:gd name="connsiteY3-158" fmla="*/ 74858 h 5975869"/>
              <a:gd name="connsiteX4-159" fmla="*/ 10290774 w 11194627"/>
              <a:gd name="connsiteY4-160" fmla="*/ 44873 h 5975869"/>
              <a:gd name="connsiteX5-161" fmla="*/ 11194627 w 11194627"/>
              <a:gd name="connsiteY5-162" fmla="*/ 1061614 h 5975869"/>
              <a:gd name="connsiteX6-163" fmla="*/ 11082765 w 11194627"/>
              <a:gd name="connsiteY6-164" fmla="*/ 2547126 h 5975869"/>
              <a:gd name="connsiteX7-165" fmla="*/ 11194627 w 11194627"/>
              <a:gd name="connsiteY7-166" fmla="*/ 4992994 h 5975869"/>
              <a:gd name="connsiteX8-167" fmla="*/ 10211752 w 11194627"/>
              <a:gd name="connsiteY8-168" fmla="*/ 5975869 h 5975869"/>
              <a:gd name="connsiteX9-169" fmla="*/ 2932187 w 11194627"/>
              <a:gd name="connsiteY9-170" fmla="*/ 5877348 h 5975869"/>
              <a:gd name="connsiteX10-171" fmla="*/ 983029 w 11194627"/>
              <a:gd name="connsiteY10-172" fmla="*/ 5975869 h 5975869"/>
              <a:gd name="connsiteX11-173" fmla="*/ 154 w 11194627"/>
              <a:gd name="connsiteY11-174" fmla="*/ 4992994 h 5975869"/>
              <a:gd name="connsiteX12-175" fmla="*/ 98676 w 11194627"/>
              <a:gd name="connsiteY12-176" fmla="*/ 2479393 h 5975869"/>
              <a:gd name="connsiteX13" fmla="*/ 154 w 11194627"/>
              <a:gd name="connsiteY13" fmla="*/ 1061614 h 5975869"/>
              <a:gd name="connsiteX0-177" fmla="*/ 154 w 11194627"/>
              <a:gd name="connsiteY0-178" fmla="*/ 1061614 h 6058192"/>
              <a:gd name="connsiteX1-179" fmla="*/ 983029 w 11194627"/>
              <a:gd name="connsiteY1-180" fmla="*/ 78739 h 6058192"/>
              <a:gd name="connsiteX2-181" fmla="*/ 4557787 w 11194627"/>
              <a:gd name="connsiteY2-182" fmla="*/ 221614 h 6058192"/>
              <a:gd name="connsiteX3-183" fmla="*/ 7820276 w 11194627"/>
              <a:gd name="connsiteY3-184" fmla="*/ 74858 h 6058192"/>
              <a:gd name="connsiteX4-185" fmla="*/ 10290774 w 11194627"/>
              <a:gd name="connsiteY4-186" fmla="*/ 44873 h 6058192"/>
              <a:gd name="connsiteX5-187" fmla="*/ 11194627 w 11194627"/>
              <a:gd name="connsiteY5-188" fmla="*/ 1061614 h 6058192"/>
              <a:gd name="connsiteX6-189" fmla="*/ 11082765 w 11194627"/>
              <a:gd name="connsiteY6-190" fmla="*/ 2547126 h 6058192"/>
              <a:gd name="connsiteX7-191" fmla="*/ 11194627 w 11194627"/>
              <a:gd name="connsiteY7-192" fmla="*/ 4992994 h 6058192"/>
              <a:gd name="connsiteX8-193" fmla="*/ 10211752 w 11194627"/>
              <a:gd name="connsiteY8-194" fmla="*/ 5975869 h 6058192"/>
              <a:gd name="connsiteX9-195" fmla="*/ 7549342 w 11194627"/>
              <a:gd name="connsiteY9-196" fmla="*/ 6001526 h 6058192"/>
              <a:gd name="connsiteX10-197" fmla="*/ 2932187 w 11194627"/>
              <a:gd name="connsiteY10-198" fmla="*/ 5877348 h 6058192"/>
              <a:gd name="connsiteX11-199" fmla="*/ 983029 w 11194627"/>
              <a:gd name="connsiteY11-200" fmla="*/ 5975869 h 6058192"/>
              <a:gd name="connsiteX12-201" fmla="*/ 154 w 11194627"/>
              <a:gd name="connsiteY12-202" fmla="*/ 4992994 h 6058192"/>
              <a:gd name="connsiteX13-203" fmla="*/ 98676 w 11194627"/>
              <a:gd name="connsiteY13-204" fmla="*/ 2479393 h 6058192"/>
              <a:gd name="connsiteX14" fmla="*/ 154 w 11194627"/>
              <a:gd name="connsiteY14" fmla="*/ 1061614 h 60581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  <a:cxn ang="0">
                <a:pos x="connsiteX11-149" y="connsiteY11-150"/>
              </a:cxn>
              <a:cxn ang="0">
                <a:pos x="connsiteX12-175" y="connsiteY12-176"/>
              </a:cxn>
              <a:cxn ang="0">
                <a:pos x="connsiteX13-203" y="connsiteY13-204"/>
              </a:cxn>
              <a:cxn ang="0">
                <a:pos x="connsiteX14" y="connsiteY14"/>
              </a:cxn>
            </a:cxnLst>
            <a:rect l="l" t="t" r="r" b="b"/>
            <a:pathLst>
              <a:path w="11194627" h="6058192">
                <a:moveTo>
                  <a:pt x="154" y="1061614"/>
                </a:moveTo>
                <a:cubicBezTo>
                  <a:pt x="154" y="518787"/>
                  <a:pt x="440202" y="78739"/>
                  <a:pt x="983029" y="78739"/>
                </a:cubicBezTo>
                <a:cubicBezTo>
                  <a:pt x="2163326" y="77445"/>
                  <a:pt x="3377490" y="222908"/>
                  <a:pt x="4557787" y="221614"/>
                </a:cubicBezTo>
                <a:cubicBezTo>
                  <a:pt x="5695447" y="234138"/>
                  <a:pt x="6877949" y="98670"/>
                  <a:pt x="7820276" y="74858"/>
                </a:cubicBezTo>
                <a:cubicBezTo>
                  <a:pt x="8762603" y="51046"/>
                  <a:pt x="9647479" y="-61261"/>
                  <a:pt x="10290774" y="44873"/>
                </a:cubicBezTo>
                <a:cubicBezTo>
                  <a:pt x="10923912" y="101317"/>
                  <a:pt x="11194627" y="518787"/>
                  <a:pt x="11194627" y="1061614"/>
                </a:cubicBezTo>
                <a:cubicBezTo>
                  <a:pt x="11191206" y="1492814"/>
                  <a:pt x="11086186" y="2115926"/>
                  <a:pt x="11082765" y="2547126"/>
                </a:cubicBezTo>
                <a:lnTo>
                  <a:pt x="11194627" y="4992994"/>
                </a:lnTo>
                <a:cubicBezTo>
                  <a:pt x="11194627" y="5535821"/>
                  <a:pt x="10754579" y="5975869"/>
                  <a:pt x="10211752" y="5975869"/>
                </a:cubicBezTo>
                <a:cubicBezTo>
                  <a:pt x="9606086" y="6134550"/>
                  <a:pt x="8762603" y="6017946"/>
                  <a:pt x="7549342" y="6001526"/>
                </a:cubicBezTo>
                <a:cubicBezTo>
                  <a:pt x="6336081" y="5985106"/>
                  <a:pt x="4028454" y="5872217"/>
                  <a:pt x="2932187" y="5877348"/>
                </a:cubicBezTo>
                <a:lnTo>
                  <a:pt x="983029" y="5975869"/>
                </a:lnTo>
                <a:cubicBezTo>
                  <a:pt x="440202" y="5975869"/>
                  <a:pt x="154" y="5535821"/>
                  <a:pt x="154" y="4992994"/>
                </a:cubicBezTo>
                <a:cubicBezTo>
                  <a:pt x="-4635" y="4151364"/>
                  <a:pt x="103465" y="3321023"/>
                  <a:pt x="98676" y="2479393"/>
                </a:cubicBezTo>
                <a:lnTo>
                  <a:pt x="154" y="1061614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+mn-cs"/>
            </a:endParaRPr>
          </a:p>
        </p:txBody>
      </p:sp>
      <p:pic>
        <p:nvPicPr>
          <p:cNvPr id="12" name="图片 11" descr="千库网_开学季铅笔分割线_元素编号12830014"/>
          <p:cNvPicPr>
            <a:picLocks noChangeAspect="1"/>
          </p:cNvPicPr>
          <p:nvPr/>
        </p:nvPicPr>
        <p:blipFill>
          <a:blip r:embed="rId5"/>
          <a:srcRect l="23799" t="43698" r="1363" b="40750"/>
          <a:stretch>
            <a:fillRect/>
          </a:stretch>
        </p:blipFill>
        <p:spPr>
          <a:xfrm rot="16200000" flipH="1">
            <a:off x="-1046480" y="3053715"/>
            <a:ext cx="3988435" cy="749300"/>
          </a:xfrm>
          <a:prstGeom prst="rect">
            <a:avLst/>
          </a:prstGeom>
        </p:spPr>
      </p:pic>
      <p:pic>
        <p:nvPicPr>
          <p:cNvPr id="13" name="图片 12" descr="千库网_线条_元素编号119720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29920" y="396875"/>
            <a:ext cx="1360170" cy="1360170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2714625" y="396875"/>
            <a:ext cx="6763385" cy="0"/>
          </a:xfrm>
          <a:prstGeom prst="line">
            <a:avLst/>
          </a:prstGeom>
          <a:ln w="34925">
            <a:solidFill>
              <a:srgbClr val="F79942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814830" y="6344285"/>
            <a:ext cx="6763385" cy="0"/>
          </a:xfrm>
          <a:prstGeom prst="line">
            <a:avLst/>
          </a:prstGeom>
          <a:ln w="34925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千库网_世界读书日卡通女孩趴着看书PNG素材_元素编号11940765"/>
          <p:cNvPicPr>
            <a:picLocks noChangeAspect="1"/>
          </p:cNvPicPr>
          <p:nvPr/>
        </p:nvPicPr>
        <p:blipFill>
          <a:blip r:embed="rId7"/>
          <a:srcRect t="6664" r="3858" b="9722"/>
          <a:stretch>
            <a:fillRect/>
          </a:stretch>
        </p:blipFill>
        <p:spPr>
          <a:xfrm>
            <a:off x="6902450" y="2258060"/>
            <a:ext cx="5289550" cy="4599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97205" y="1045276"/>
            <a:ext cx="834005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017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0" y="179568"/>
            <a:ext cx="11807430" cy="6414272"/>
          </a:xfrm>
          <a:prstGeom prst="rect">
            <a:avLst/>
          </a:prstGeom>
        </p:spPr>
      </p:pic>
      <p:sp>
        <p:nvSpPr>
          <p:cNvPr id="15" name="Flowchart: Stored Data 14"/>
          <p:cNvSpPr/>
          <p:nvPr/>
        </p:nvSpPr>
        <p:spPr>
          <a:xfrm>
            <a:off x="690880" y="660400"/>
            <a:ext cx="1310640" cy="853440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lowchart: Terminator 5"/>
          <p:cNvSpPr/>
          <p:nvPr/>
        </p:nvSpPr>
        <p:spPr>
          <a:xfrm>
            <a:off x="1851688" y="646696"/>
            <a:ext cx="9080472" cy="88084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1959 w 21693"/>
              <a:gd name="connsiteY0" fmla="*/ 0 h 21600"/>
              <a:gd name="connsiteX1" fmla="*/ 18218 w 21693"/>
              <a:gd name="connsiteY1" fmla="*/ 0 h 21600"/>
              <a:gd name="connsiteX2" fmla="*/ 21693 w 21693"/>
              <a:gd name="connsiteY2" fmla="*/ 10800 h 21600"/>
              <a:gd name="connsiteX3" fmla="*/ 18218 w 21693"/>
              <a:gd name="connsiteY3" fmla="*/ 21600 h 21600"/>
              <a:gd name="connsiteX4" fmla="*/ 3568 w 21693"/>
              <a:gd name="connsiteY4" fmla="*/ 21600 h 21600"/>
              <a:gd name="connsiteX5" fmla="*/ 93 w 21693"/>
              <a:gd name="connsiteY5" fmla="*/ 10800 h 21600"/>
              <a:gd name="connsiteX6" fmla="*/ 1959 w 21693"/>
              <a:gd name="connsiteY6" fmla="*/ 0 h 21600"/>
              <a:gd name="connsiteX0" fmla="*/ 1867 w 21601"/>
              <a:gd name="connsiteY0" fmla="*/ 0 h 22094"/>
              <a:gd name="connsiteX1" fmla="*/ 18126 w 21601"/>
              <a:gd name="connsiteY1" fmla="*/ 0 h 22094"/>
              <a:gd name="connsiteX2" fmla="*/ 21601 w 21601"/>
              <a:gd name="connsiteY2" fmla="*/ 10800 h 22094"/>
              <a:gd name="connsiteX3" fmla="*/ 18126 w 21601"/>
              <a:gd name="connsiteY3" fmla="*/ 21600 h 22094"/>
              <a:gd name="connsiteX4" fmla="*/ 1867 w 21601"/>
              <a:gd name="connsiteY4" fmla="*/ 22094 h 22094"/>
              <a:gd name="connsiteX5" fmla="*/ 1 w 21601"/>
              <a:gd name="connsiteY5" fmla="*/ 10800 h 22094"/>
              <a:gd name="connsiteX6" fmla="*/ 1867 w 21601"/>
              <a:gd name="connsiteY6" fmla="*/ 0 h 22094"/>
              <a:gd name="connsiteX0" fmla="*/ 1619 w 21353"/>
              <a:gd name="connsiteY0" fmla="*/ 0 h 22094"/>
              <a:gd name="connsiteX1" fmla="*/ 17878 w 21353"/>
              <a:gd name="connsiteY1" fmla="*/ 0 h 22094"/>
              <a:gd name="connsiteX2" fmla="*/ 21353 w 21353"/>
              <a:gd name="connsiteY2" fmla="*/ 10800 h 22094"/>
              <a:gd name="connsiteX3" fmla="*/ 17878 w 21353"/>
              <a:gd name="connsiteY3" fmla="*/ 21600 h 22094"/>
              <a:gd name="connsiteX4" fmla="*/ 1619 w 21353"/>
              <a:gd name="connsiteY4" fmla="*/ 22094 h 22094"/>
              <a:gd name="connsiteX5" fmla="*/ 21 w 21353"/>
              <a:gd name="connsiteY5" fmla="*/ 10800 h 22094"/>
              <a:gd name="connsiteX6" fmla="*/ 1619 w 21353"/>
              <a:gd name="connsiteY6" fmla="*/ 0 h 22094"/>
              <a:gd name="connsiteX0" fmla="*/ 1619 w 21508"/>
              <a:gd name="connsiteY0" fmla="*/ 247 h 22341"/>
              <a:gd name="connsiteX1" fmla="*/ 19755 w 21508"/>
              <a:gd name="connsiteY1" fmla="*/ 0 h 22341"/>
              <a:gd name="connsiteX2" fmla="*/ 21353 w 21508"/>
              <a:gd name="connsiteY2" fmla="*/ 11047 h 22341"/>
              <a:gd name="connsiteX3" fmla="*/ 17878 w 21508"/>
              <a:gd name="connsiteY3" fmla="*/ 21847 h 22341"/>
              <a:gd name="connsiteX4" fmla="*/ 1619 w 21508"/>
              <a:gd name="connsiteY4" fmla="*/ 22341 h 22341"/>
              <a:gd name="connsiteX5" fmla="*/ 21 w 21508"/>
              <a:gd name="connsiteY5" fmla="*/ 11047 h 22341"/>
              <a:gd name="connsiteX6" fmla="*/ 1619 w 21508"/>
              <a:gd name="connsiteY6" fmla="*/ 247 h 22341"/>
              <a:gd name="connsiteX0" fmla="*/ 1619 w 21375"/>
              <a:gd name="connsiteY0" fmla="*/ 247 h 22341"/>
              <a:gd name="connsiteX1" fmla="*/ 19755 w 21375"/>
              <a:gd name="connsiteY1" fmla="*/ 0 h 22341"/>
              <a:gd name="connsiteX2" fmla="*/ 21353 w 21375"/>
              <a:gd name="connsiteY2" fmla="*/ 11047 h 22341"/>
              <a:gd name="connsiteX3" fmla="*/ 19716 w 21375"/>
              <a:gd name="connsiteY3" fmla="*/ 21353 h 22341"/>
              <a:gd name="connsiteX4" fmla="*/ 1619 w 21375"/>
              <a:gd name="connsiteY4" fmla="*/ 22341 h 22341"/>
              <a:gd name="connsiteX5" fmla="*/ 21 w 21375"/>
              <a:gd name="connsiteY5" fmla="*/ 11047 h 22341"/>
              <a:gd name="connsiteX6" fmla="*/ 1619 w 21375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4" h="22341">
                <a:moveTo>
                  <a:pt x="1678" y="247"/>
                </a:moveTo>
                <a:lnTo>
                  <a:pt x="19814" y="0"/>
                </a:lnTo>
                <a:cubicBezTo>
                  <a:pt x="21733" y="0"/>
                  <a:pt x="21418" y="7488"/>
                  <a:pt x="21412" y="11047"/>
                </a:cubicBezTo>
                <a:cubicBezTo>
                  <a:pt x="21406" y="14606"/>
                  <a:pt x="21694" y="21353"/>
                  <a:pt x="19775" y="21353"/>
                </a:cubicBezTo>
                <a:lnTo>
                  <a:pt x="1678" y="22341"/>
                </a:lnTo>
                <a:cubicBezTo>
                  <a:pt x="-241" y="22341"/>
                  <a:pt x="10" y="14214"/>
                  <a:pt x="10" y="10532"/>
                </a:cubicBezTo>
                <a:cubicBezTo>
                  <a:pt x="10" y="6850"/>
                  <a:pt x="-241" y="247"/>
                  <a:pt x="1678" y="247"/>
                </a:cubicBezTo>
                <a:close/>
              </a:path>
            </a:pathLst>
          </a:cu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Ở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66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24320" y="2433320"/>
            <a:ext cx="4897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Anh em mèo trắng đi câu cá. Em ngồi ở bờ ao, anh ra sông cái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52880" y="2248654"/>
            <a:ext cx="4246880" cy="2308324"/>
          </a:xfrm>
          <a:prstGeom prst="rect">
            <a:avLst/>
          </a:prstGeom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em mèo trắng</a:t>
            </a:r>
            <a:b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Vác giỏ đi câu</a:t>
            </a:r>
            <a:b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ngồi bờ ao</a:t>
            </a:r>
            <a:b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ra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974080" y="3190240"/>
            <a:ext cx="497840" cy="375920"/>
          </a:xfrm>
          <a:prstGeom prst="rightArrow">
            <a:avLst/>
          </a:prstGeom>
          <a:solidFill>
            <a:srgbClr val="FCA5AD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830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0" y="179568"/>
            <a:ext cx="11807430" cy="6414272"/>
          </a:xfrm>
          <a:prstGeom prst="rect">
            <a:avLst/>
          </a:prstGeom>
        </p:spPr>
      </p:pic>
      <p:sp>
        <p:nvSpPr>
          <p:cNvPr id="15" name="Flowchart: Stored Data 14"/>
          <p:cNvSpPr/>
          <p:nvPr/>
        </p:nvSpPr>
        <p:spPr>
          <a:xfrm>
            <a:off x="690880" y="660400"/>
            <a:ext cx="1310640" cy="853440"/>
          </a:xfrm>
          <a:prstGeom prst="flowChartOnlineStorage">
            <a:avLst/>
          </a:prstGeom>
          <a:solidFill>
            <a:srgbClr val="FCA5AD"/>
          </a:solidFill>
          <a:ln>
            <a:solidFill>
              <a:srgbClr val="FCA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lowchart: Terminator 5"/>
          <p:cNvSpPr/>
          <p:nvPr/>
        </p:nvSpPr>
        <p:spPr>
          <a:xfrm>
            <a:off x="1851688" y="646696"/>
            <a:ext cx="9364952" cy="88084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1959 w 21693"/>
              <a:gd name="connsiteY0" fmla="*/ 0 h 21600"/>
              <a:gd name="connsiteX1" fmla="*/ 18218 w 21693"/>
              <a:gd name="connsiteY1" fmla="*/ 0 h 21600"/>
              <a:gd name="connsiteX2" fmla="*/ 21693 w 21693"/>
              <a:gd name="connsiteY2" fmla="*/ 10800 h 21600"/>
              <a:gd name="connsiteX3" fmla="*/ 18218 w 21693"/>
              <a:gd name="connsiteY3" fmla="*/ 21600 h 21600"/>
              <a:gd name="connsiteX4" fmla="*/ 3568 w 21693"/>
              <a:gd name="connsiteY4" fmla="*/ 21600 h 21600"/>
              <a:gd name="connsiteX5" fmla="*/ 93 w 21693"/>
              <a:gd name="connsiteY5" fmla="*/ 10800 h 21600"/>
              <a:gd name="connsiteX6" fmla="*/ 1959 w 21693"/>
              <a:gd name="connsiteY6" fmla="*/ 0 h 21600"/>
              <a:gd name="connsiteX0" fmla="*/ 1867 w 21601"/>
              <a:gd name="connsiteY0" fmla="*/ 0 h 22094"/>
              <a:gd name="connsiteX1" fmla="*/ 18126 w 21601"/>
              <a:gd name="connsiteY1" fmla="*/ 0 h 22094"/>
              <a:gd name="connsiteX2" fmla="*/ 21601 w 21601"/>
              <a:gd name="connsiteY2" fmla="*/ 10800 h 22094"/>
              <a:gd name="connsiteX3" fmla="*/ 18126 w 21601"/>
              <a:gd name="connsiteY3" fmla="*/ 21600 h 22094"/>
              <a:gd name="connsiteX4" fmla="*/ 1867 w 21601"/>
              <a:gd name="connsiteY4" fmla="*/ 22094 h 22094"/>
              <a:gd name="connsiteX5" fmla="*/ 1 w 21601"/>
              <a:gd name="connsiteY5" fmla="*/ 10800 h 22094"/>
              <a:gd name="connsiteX6" fmla="*/ 1867 w 21601"/>
              <a:gd name="connsiteY6" fmla="*/ 0 h 22094"/>
              <a:gd name="connsiteX0" fmla="*/ 1619 w 21353"/>
              <a:gd name="connsiteY0" fmla="*/ 0 h 22094"/>
              <a:gd name="connsiteX1" fmla="*/ 17878 w 21353"/>
              <a:gd name="connsiteY1" fmla="*/ 0 h 22094"/>
              <a:gd name="connsiteX2" fmla="*/ 21353 w 21353"/>
              <a:gd name="connsiteY2" fmla="*/ 10800 h 22094"/>
              <a:gd name="connsiteX3" fmla="*/ 17878 w 21353"/>
              <a:gd name="connsiteY3" fmla="*/ 21600 h 22094"/>
              <a:gd name="connsiteX4" fmla="*/ 1619 w 21353"/>
              <a:gd name="connsiteY4" fmla="*/ 22094 h 22094"/>
              <a:gd name="connsiteX5" fmla="*/ 21 w 21353"/>
              <a:gd name="connsiteY5" fmla="*/ 10800 h 22094"/>
              <a:gd name="connsiteX6" fmla="*/ 1619 w 21353"/>
              <a:gd name="connsiteY6" fmla="*/ 0 h 22094"/>
              <a:gd name="connsiteX0" fmla="*/ 1619 w 21508"/>
              <a:gd name="connsiteY0" fmla="*/ 247 h 22341"/>
              <a:gd name="connsiteX1" fmla="*/ 19755 w 21508"/>
              <a:gd name="connsiteY1" fmla="*/ 0 h 22341"/>
              <a:gd name="connsiteX2" fmla="*/ 21353 w 21508"/>
              <a:gd name="connsiteY2" fmla="*/ 11047 h 22341"/>
              <a:gd name="connsiteX3" fmla="*/ 17878 w 21508"/>
              <a:gd name="connsiteY3" fmla="*/ 21847 h 22341"/>
              <a:gd name="connsiteX4" fmla="*/ 1619 w 21508"/>
              <a:gd name="connsiteY4" fmla="*/ 22341 h 22341"/>
              <a:gd name="connsiteX5" fmla="*/ 21 w 21508"/>
              <a:gd name="connsiteY5" fmla="*/ 11047 h 22341"/>
              <a:gd name="connsiteX6" fmla="*/ 1619 w 21508"/>
              <a:gd name="connsiteY6" fmla="*/ 247 h 22341"/>
              <a:gd name="connsiteX0" fmla="*/ 1619 w 21375"/>
              <a:gd name="connsiteY0" fmla="*/ 247 h 22341"/>
              <a:gd name="connsiteX1" fmla="*/ 19755 w 21375"/>
              <a:gd name="connsiteY1" fmla="*/ 0 h 22341"/>
              <a:gd name="connsiteX2" fmla="*/ 21353 w 21375"/>
              <a:gd name="connsiteY2" fmla="*/ 11047 h 22341"/>
              <a:gd name="connsiteX3" fmla="*/ 19716 w 21375"/>
              <a:gd name="connsiteY3" fmla="*/ 21353 h 22341"/>
              <a:gd name="connsiteX4" fmla="*/ 1619 w 21375"/>
              <a:gd name="connsiteY4" fmla="*/ 22341 h 22341"/>
              <a:gd name="connsiteX5" fmla="*/ 21 w 21375"/>
              <a:gd name="connsiteY5" fmla="*/ 11047 h 22341"/>
              <a:gd name="connsiteX6" fmla="*/ 1619 w 21375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4" h="22341">
                <a:moveTo>
                  <a:pt x="1678" y="247"/>
                </a:moveTo>
                <a:lnTo>
                  <a:pt x="19814" y="0"/>
                </a:lnTo>
                <a:cubicBezTo>
                  <a:pt x="21733" y="0"/>
                  <a:pt x="21418" y="7488"/>
                  <a:pt x="21412" y="11047"/>
                </a:cubicBezTo>
                <a:cubicBezTo>
                  <a:pt x="21406" y="14606"/>
                  <a:pt x="21694" y="21353"/>
                  <a:pt x="19775" y="21353"/>
                </a:cubicBezTo>
                <a:lnTo>
                  <a:pt x="1678" y="22341"/>
                </a:lnTo>
                <a:cubicBezTo>
                  <a:pt x="-241" y="22341"/>
                  <a:pt x="10" y="14214"/>
                  <a:pt x="10" y="10532"/>
                </a:cubicBezTo>
                <a:cubicBezTo>
                  <a:pt x="10" y="6850"/>
                  <a:pt x="-241" y="247"/>
                  <a:pt x="1678" y="24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A5A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115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3084" y="2750333"/>
            <a:ext cx="4897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56729" y="2008375"/>
            <a:ext cx="4908036" cy="3416320"/>
          </a:xfrm>
          <a:prstGeom prst="rect">
            <a:avLst/>
          </a:prstGeom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vi-VN" sz="36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Hiu hiu gió thổi</a:t>
            </a:r>
            <a:br>
              <a:rPr lang="vi-VN" sz="36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 ngủ quá chừng</a:t>
            </a:r>
            <a:br>
              <a:rPr lang="vi-VN" sz="36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Mèo anh ngả lưng</a:t>
            </a:r>
            <a:br>
              <a:rPr lang="vi-VN" sz="36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 luôn một giấc</a:t>
            </a:r>
            <a:br>
              <a:rPr lang="vi-VN" sz="36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Lòng riêng thầm chắc</a:t>
            </a:r>
            <a:br>
              <a:rPr lang="vi-VN" sz="36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 có em rồi</a:t>
            </a:r>
            <a:r>
              <a:rPr lang="en-US" sz="36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0" dirty="0" smtClean="0">
              <a:solidFill>
                <a:schemeClr val="accent4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175004" y="3528575"/>
            <a:ext cx="497840" cy="375920"/>
          </a:xfrm>
          <a:prstGeom prst="rightArrow">
            <a:avLst/>
          </a:prstGeom>
          <a:solidFill>
            <a:srgbClr val="FCA5AD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609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0" y="179568"/>
            <a:ext cx="11807430" cy="6414272"/>
          </a:xfrm>
          <a:prstGeom prst="rect">
            <a:avLst/>
          </a:prstGeom>
        </p:spPr>
      </p:pic>
      <p:sp>
        <p:nvSpPr>
          <p:cNvPr id="15" name="Flowchart: Stored Data 14"/>
          <p:cNvSpPr/>
          <p:nvPr/>
        </p:nvSpPr>
        <p:spPr>
          <a:xfrm>
            <a:off x="690880" y="660400"/>
            <a:ext cx="1310640" cy="853440"/>
          </a:xfrm>
          <a:prstGeom prst="flowChartOnlineStorag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lowchart: Terminator 5"/>
          <p:cNvSpPr/>
          <p:nvPr/>
        </p:nvSpPr>
        <p:spPr>
          <a:xfrm>
            <a:off x="1851688" y="646696"/>
            <a:ext cx="9364952" cy="88084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1959 w 21693"/>
              <a:gd name="connsiteY0" fmla="*/ 0 h 21600"/>
              <a:gd name="connsiteX1" fmla="*/ 18218 w 21693"/>
              <a:gd name="connsiteY1" fmla="*/ 0 h 21600"/>
              <a:gd name="connsiteX2" fmla="*/ 21693 w 21693"/>
              <a:gd name="connsiteY2" fmla="*/ 10800 h 21600"/>
              <a:gd name="connsiteX3" fmla="*/ 18218 w 21693"/>
              <a:gd name="connsiteY3" fmla="*/ 21600 h 21600"/>
              <a:gd name="connsiteX4" fmla="*/ 3568 w 21693"/>
              <a:gd name="connsiteY4" fmla="*/ 21600 h 21600"/>
              <a:gd name="connsiteX5" fmla="*/ 93 w 21693"/>
              <a:gd name="connsiteY5" fmla="*/ 10800 h 21600"/>
              <a:gd name="connsiteX6" fmla="*/ 1959 w 21693"/>
              <a:gd name="connsiteY6" fmla="*/ 0 h 21600"/>
              <a:gd name="connsiteX0" fmla="*/ 1867 w 21601"/>
              <a:gd name="connsiteY0" fmla="*/ 0 h 22094"/>
              <a:gd name="connsiteX1" fmla="*/ 18126 w 21601"/>
              <a:gd name="connsiteY1" fmla="*/ 0 h 22094"/>
              <a:gd name="connsiteX2" fmla="*/ 21601 w 21601"/>
              <a:gd name="connsiteY2" fmla="*/ 10800 h 22094"/>
              <a:gd name="connsiteX3" fmla="*/ 18126 w 21601"/>
              <a:gd name="connsiteY3" fmla="*/ 21600 h 22094"/>
              <a:gd name="connsiteX4" fmla="*/ 1867 w 21601"/>
              <a:gd name="connsiteY4" fmla="*/ 22094 h 22094"/>
              <a:gd name="connsiteX5" fmla="*/ 1 w 21601"/>
              <a:gd name="connsiteY5" fmla="*/ 10800 h 22094"/>
              <a:gd name="connsiteX6" fmla="*/ 1867 w 21601"/>
              <a:gd name="connsiteY6" fmla="*/ 0 h 22094"/>
              <a:gd name="connsiteX0" fmla="*/ 1619 w 21353"/>
              <a:gd name="connsiteY0" fmla="*/ 0 h 22094"/>
              <a:gd name="connsiteX1" fmla="*/ 17878 w 21353"/>
              <a:gd name="connsiteY1" fmla="*/ 0 h 22094"/>
              <a:gd name="connsiteX2" fmla="*/ 21353 w 21353"/>
              <a:gd name="connsiteY2" fmla="*/ 10800 h 22094"/>
              <a:gd name="connsiteX3" fmla="*/ 17878 w 21353"/>
              <a:gd name="connsiteY3" fmla="*/ 21600 h 22094"/>
              <a:gd name="connsiteX4" fmla="*/ 1619 w 21353"/>
              <a:gd name="connsiteY4" fmla="*/ 22094 h 22094"/>
              <a:gd name="connsiteX5" fmla="*/ 21 w 21353"/>
              <a:gd name="connsiteY5" fmla="*/ 10800 h 22094"/>
              <a:gd name="connsiteX6" fmla="*/ 1619 w 21353"/>
              <a:gd name="connsiteY6" fmla="*/ 0 h 22094"/>
              <a:gd name="connsiteX0" fmla="*/ 1619 w 21508"/>
              <a:gd name="connsiteY0" fmla="*/ 247 h 22341"/>
              <a:gd name="connsiteX1" fmla="*/ 19755 w 21508"/>
              <a:gd name="connsiteY1" fmla="*/ 0 h 22341"/>
              <a:gd name="connsiteX2" fmla="*/ 21353 w 21508"/>
              <a:gd name="connsiteY2" fmla="*/ 11047 h 22341"/>
              <a:gd name="connsiteX3" fmla="*/ 17878 w 21508"/>
              <a:gd name="connsiteY3" fmla="*/ 21847 h 22341"/>
              <a:gd name="connsiteX4" fmla="*/ 1619 w 21508"/>
              <a:gd name="connsiteY4" fmla="*/ 22341 h 22341"/>
              <a:gd name="connsiteX5" fmla="*/ 21 w 21508"/>
              <a:gd name="connsiteY5" fmla="*/ 11047 h 22341"/>
              <a:gd name="connsiteX6" fmla="*/ 1619 w 21508"/>
              <a:gd name="connsiteY6" fmla="*/ 247 h 22341"/>
              <a:gd name="connsiteX0" fmla="*/ 1619 w 21375"/>
              <a:gd name="connsiteY0" fmla="*/ 247 h 22341"/>
              <a:gd name="connsiteX1" fmla="*/ 19755 w 21375"/>
              <a:gd name="connsiteY1" fmla="*/ 0 h 22341"/>
              <a:gd name="connsiteX2" fmla="*/ 21353 w 21375"/>
              <a:gd name="connsiteY2" fmla="*/ 11047 h 22341"/>
              <a:gd name="connsiteX3" fmla="*/ 19716 w 21375"/>
              <a:gd name="connsiteY3" fmla="*/ 21353 h 22341"/>
              <a:gd name="connsiteX4" fmla="*/ 1619 w 21375"/>
              <a:gd name="connsiteY4" fmla="*/ 22341 h 22341"/>
              <a:gd name="connsiteX5" fmla="*/ 21 w 21375"/>
              <a:gd name="connsiteY5" fmla="*/ 11047 h 22341"/>
              <a:gd name="connsiteX6" fmla="*/ 1619 w 21375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4" h="22341">
                <a:moveTo>
                  <a:pt x="1678" y="247"/>
                </a:moveTo>
                <a:lnTo>
                  <a:pt x="19814" y="0"/>
                </a:lnTo>
                <a:cubicBezTo>
                  <a:pt x="21733" y="0"/>
                  <a:pt x="21418" y="7488"/>
                  <a:pt x="21412" y="11047"/>
                </a:cubicBezTo>
                <a:cubicBezTo>
                  <a:pt x="21406" y="14606"/>
                  <a:pt x="21694" y="21353"/>
                  <a:pt x="19775" y="21353"/>
                </a:cubicBezTo>
                <a:lnTo>
                  <a:pt x="1678" y="22341"/>
                </a:lnTo>
                <a:cubicBezTo>
                  <a:pt x="-241" y="22341"/>
                  <a:pt x="10" y="14214"/>
                  <a:pt x="10" y="10532"/>
                </a:cubicBezTo>
                <a:cubicBezTo>
                  <a:pt x="10" y="6850"/>
                  <a:pt x="-241" y="247"/>
                  <a:pt x="1678" y="24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7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2393" y="2359382"/>
            <a:ext cx="48971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Khi thấy bầy thỏ vui chơi, mèo em rất muốn tham gia và nghĩ: </a:t>
            </a:r>
            <a:r>
              <a:rPr lang="nl-NL" sz="36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nl-NL" sz="36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èo </a:t>
            </a:r>
            <a:r>
              <a:rPr lang="nl-NL" sz="36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câu cá là đủ rồi, không cần mình phải câu nữa</a:t>
            </a:r>
            <a:endParaRPr lang="en-US" sz="11500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1848" y="1805385"/>
            <a:ext cx="4459747" cy="4524315"/>
          </a:xfrm>
          <a:prstGeom prst="rect">
            <a:avLst/>
          </a:prstGeom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Mèo em đang ngồi</a:t>
            </a:r>
            <a:b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 bầy thỏ </a:t>
            </a:r>
            <a:r>
              <a:rPr 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Đùa chơi múa lượn</a:t>
            </a:r>
            <a:b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 quá là vui</a:t>
            </a:r>
            <a:r>
              <a:rPr lang="en-US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Mèo nghĩ: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  <a: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thôi</a:t>
            </a:r>
            <a:b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Anh câu cũng đủ.</a:t>
            </a:r>
            <a:b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 rồi hớn hở</a:t>
            </a:r>
            <a:b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Nhập bọn vui chơi</a:t>
            </a:r>
            <a:r>
              <a:rPr lang="en-US" sz="36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996968" y="3684771"/>
            <a:ext cx="497840" cy="375920"/>
          </a:xfrm>
          <a:prstGeom prst="rightArrow">
            <a:avLst/>
          </a:prstGeom>
          <a:solidFill>
            <a:srgbClr val="00B0F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0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0" y="179568"/>
            <a:ext cx="12030950" cy="6414272"/>
          </a:xfrm>
          <a:prstGeom prst="rect">
            <a:avLst/>
          </a:prstGeom>
        </p:spPr>
      </p:pic>
      <p:sp>
        <p:nvSpPr>
          <p:cNvPr id="15" name="Flowchart: Stored Data 14"/>
          <p:cNvSpPr/>
          <p:nvPr/>
        </p:nvSpPr>
        <p:spPr>
          <a:xfrm>
            <a:off x="864500" y="572276"/>
            <a:ext cx="1310640" cy="1158689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lowchart: Terminator 5"/>
          <p:cNvSpPr/>
          <p:nvPr/>
        </p:nvSpPr>
        <p:spPr>
          <a:xfrm>
            <a:off x="2001520" y="572277"/>
            <a:ext cx="9364952" cy="115868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1959 w 21693"/>
              <a:gd name="connsiteY0" fmla="*/ 0 h 21600"/>
              <a:gd name="connsiteX1" fmla="*/ 18218 w 21693"/>
              <a:gd name="connsiteY1" fmla="*/ 0 h 21600"/>
              <a:gd name="connsiteX2" fmla="*/ 21693 w 21693"/>
              <a:gd name="connsiteY2" fmla="*/ 10800 h 21600"/>
              <a:gd name="connsiteX3" fmla="*/ 18218 w 21693"/>
              <a:gd name="connsiteY3" fmla="*/ 21600 h 21600"/>
              <a:gd name="connsiteX4" fmla="*/ 3568 w 21693"/>
              <a:gd name="connsiteY4" fmla="*/ 21600 h 21600"/>
              <a:gd name="connsiteX5" fmla="*/ 93 w 21693"/>
              <a:gd name="connsiteY5" fmla="*/ 10800 h 21600"/>
              <a:gd name="connsiteX6" fmla="*/ 1959 w 21693"/>
              <a:gd name="connsiteY6" fmla="*/ 0 h 21600"/>
              <a:gd name="connsiteX0" fmla="*/ 1867 w 21601"/>
              <a:gd name="connsiteY0" fmla="*/ 0 h 22094"/>
              <a:gd name="connsiteX1" fmla="*/ 18126 w 21601"/>
              <a:gd name="connsiteY1" fmla="*/ 0 h 22094"/>
              <a:gd name="connsiteX2" fmla="*/ 21601 w 21601"/>
              <a:gd name="connsiteY2" fmla="*/ 10800 h 22094"/>
              <a:gd name="connsiteX3" fmla="*/ 18126 w 21601"/>
              <a:gd name="connsiteY3" fmla="*/ 21600 h 22094"/>
              <a:gd name="connsiteX4" fmla="*/ 1867 w 21601"/>
              <a:gd name="connsiteY4" fmla="*/ 22094 h 22094"/>
              <a:gd name="connsiteX5" fmla="*/ 1 w 21601"/>
              <a:gd name="connsiteY5" fmla="*/ 10800 h 22094"/>
              <a:gd name="connsiteX6" fmla="*/ 1867 w 21601"/>
              <a:gd name="connsiteY6" fmla="*/ 0 h 22094"/>
              <a:gd name="connsiteX0" fmla="*/ 1619 w 21353"/>
              <a:gd name="connsiteY0" fmla="*/ 0 h 22094"/>
              <a:gd name="connsiteX1" fmla="*/ 17878 w 21353"/>
              <a:gd name="connsiteY1" fmla="*/ 0 h 22094"/>
              <a:gd name="connsiteX2" fmla="*/ 21353 w 21353"/>
              <a:gd name="connsiteY2" fmla="*/ 10800 h 22094"/>
              <a:gd name="connsiteX3" fmla="*/ 17878 w 21353"/>
              <a:gd name="connsiteY3" fmla="*/ 21600 h 22094"/>
              <a:gd name="connsiteX4" fmla="*/ 1619 w 21353"/>
              <a:gd name="connsiteY4" fmla="*/ 22094 h 22094"/>
              <a:gd name="connsiteX5" fmla="*/ 21 w 21353"/>
              <a:gd name="connsiteY5" fmla="*/ 10800 h 22094"/>
              <a:gd name="connsiteX6" fmla="*/ 1619 w 21353"/>
              <a:gd name="connsiteY6" fmla="*/ 0 h 22094"/>
              <a:gd name="connsiteX0" fmla="*/ 1619 w 21508"/>
              <a:gd name="connsiteY0" fmla="*/ 247 h 22341"/>
              <a:gd name="connsiteX1" fmla="*/ 19755 w 21508"/>
              <a:gd name="connsiteY1" fmla="*/ 0 h 22341"/>
              <a:gd name="connsiteX2" fmla="*/ 21353 w 21508"/>
              <a:gd name="connsiteY2" fmla="*/ 11047 h 22341"/>
              <a:gd name="connsiteX3" fmla="*/ 17878 w 21508"/>
              <a:gd name="connsiteY3" fmla="*/ 21847 h 22341"/>
              <a:gd name="connsiteX4" fmla="*/ 1619 w 21508"/>
              <a:gd name="connsiteY4" fmla="*/ 22341 h 22341"/>
              <a:gd name="connsiteX5" fmla="*/ 21 w 21508"/>
              <a:gd name="connsiteY5" fmla="*/ 11047 h 22341"/>
              <a:gd name="connsiteX6" fmla="*/ 1619 w 21508"/>
              <a:gd name="connsiteY6" fmla="*/ 247 h 22341"/>
              <a:gd name="connsiteX0" fmla="*/ 1619 w 21375"/>
              <a:gd name="connsiteY0" fmla="*/ 247 h 22341"/>
              <a:gd name="connsiteX1" fmla="*/ 19755 w 21375"/>
              <a:gd name="connsiteY1" fmla="*/ 0 h 22341"/>
              <a:gd name="connsiteX2" fmla="*/ 21353 w 21375"/>
              <a:gd name="connsiteY2" fmla="*/ 11047 h 22341"/>
              <a:gd name="connsiteX3" fmla="*/ 19716 w 21375"/>
              <a:gd name="connsiteY3" fmla="*/ 21353 h 22341"/>
              <a:gd name="connsiteX4" fmla="*/ 1619 w 21375"/>
              <a:gd name="connsiteY4" fmla="*/ 22341 h 22341"/>
              <a:gd name="connsiteX5" fmla="*/ 21 w 21375"/>
              <a:gd name="connsiteY5" fmla="*/ 11047 h 22341"/>
              <a:gd name="connsiteX6" fmla="*/ 1619 w 21375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4" h="22341">
                <a:moveTo>
                  <a:pt x="1678" y="247"/>
                </a:moveTo>
                <a:lnTo>
                  <a:pt x="19814" y="0"/>
                </a:lnTo>
                <a:cubicBezTo>
                  <a:pt x="21733" y="0"/>
                  <a:pt x="21418" y="7488"/>
                  <a:pt x="21412" y="11047"/>
                </a:cubicBezTo>
                <a:cubicBezTo>
                  <a:pt x="21406" y="14606"/>
                  <a:pt x="21694" y="21353"/>
                  <a:pt x="19775" y="21353"/>
                </a:cubicBezTo>
                <a:lnTo>
                  <a:pt x="1678" y="22341"/>
                </a:lnTo>
                <a:cubicBezTo>
                  <a:pt x="-241" y="22341"/>
                  <a:pt x="10" y="14214"/>
                  <a:pt x="10" y="10532"/>
                </a:cubicBezTo>
                <a:cubicBezTo>
                  <a:pt x="10" y="6850"/>
                  <a:pt x="-241" y="247"/>
                  <a:pt x="1678" y="24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85700" b="1" i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3775" y="2235518"/>
            <a:ext cx="48971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Buổi đi câu của anh em mèo không đem lại kết quả - chẳng câu được con cá nào. Bởi hai anh em đã dựa dẫm vào nhau. Người nọ tin người kia sẽ câu cá, rốt cuộc không ai làm </a:t>
            </a:r>
            <a:r>
              <a:rPr lang="nl-NL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3900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1848" y="2296271"/>
            <a:ext cx="4436153" cy="3416320"/>
          </a:xfrm>
          <a:prstGeom prst="rect">
            <a:avLst/>
          </a:prstGeom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vi-VN" sz="3600" b="1" i="0" dirty="0" smtClean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 ông mặt trời</a:t>
            </a:r>
            <a:br>
              <a:rPr lang="vi-VN" sz="3600" b="1" i="0" dirty="0" smtClean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 núi đi ngủ</a:t>
            </a:r>
            <a:br>
              <a:rPr lang="vi-VN" sz="3600" b="1" i="0" dirty="0" smtClean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 mèo hối hả.</a:t>
            </a:r>
            <a:br>
              <a:rPr lang="vi-VN" sz="3600" b="1" i="0" dirty="0" smtClean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Quay về lều </a:t>
            </a:r>
            <a:r>
              <a:rPr lang="en-US" sz="3600" b="1" i="0" dirty="0" err="1" smtClean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vi-VN" sz="3600" b="1" i="0" dirty="0" smtClean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600" b="1" i="0" dirty="0" smtClean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Giỏ em , giỏ anh</a:t>
            </a:r>
            <a:br>
              <a:rPr lang="vi-VN" sz="3600" b="1" i="0" dirty="0" smtClean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1" i="0" dirty="0" smtClean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con cá nhỏ</a:t>
            </a:r>
            <a:r>
              <a:rPr lang="en-US" sz="3600" b="1" i="0" dirty="0" smtClean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996968" y="3684771"/>
            <a:ext cx="497840" cy="375920"/>
          </a:xfrm>
          <a:prstGeom prst="rightArrow">
            <a:avLst/>
          </a:prstGeom>
          <a:solidFill>
            <a:srgbClr val="00B0F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2754">
                        <a14:backgroundMark x1="8696" y1="31633" x2="8696" y2="31633"/>
                        <a14:backgroundMark x1="34420" y1="8163" x2="34420" y2="8163"/>
                        <a14:backgroundMark x1="48551" y1="9184" x2="48551" y2="9184"/>
                        <a14:backgroundMark x1="40942" y1="9184" x2="40942" y2="9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9477" y="5085387"/>
            <a:ext cx="3292822" cy="137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728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0" y="104482"/>
            <a:ext cx="12030950" cy="6414272"/>
          </a:xfrm>
          <a:prstGeom prst="rect">
            <a:avLst/>
          </a:prstGeom>
        </p:spPr>
      </p:pic>
      <p:sp>
        <p:nvSpPr>
          <p:cNvPr id="15" name="Flowchart: Stored Data 14"/>
          <p:cNvSpPr/>
          <p:nvPr/>
        </p:nvSpPr>
        <p:spPr>
          <a:xfrm>
            <a:off x="864500" y="572276"/>
            <a:ext cx="1310640" cy="1158689"/>
          </a:xfrm>
          <a:prstGeom prst="flowChartOnlineStorag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lowchart: Terminator 5"/>
          <p:cNvSpPr/>
          <p:nvPr/>
        </p:nvSpPr>
        <p:spPr>
          <a:xfrm>
            <a:off x="2001520" y="572277"/>
            <a:ext cx="9364952" cy="115868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1959 w 21693"/>
              <a:gd name="connsiteY0" fmla="*/ 0 h 21600"/>
              <a:gd name="connsiteX1" fmla="*/ 18218 w 21693"/>
              <a:gd name="connsiteY1" fmla="*/ 0 h 21600"/>
              <a:gd name="connsiteX2" fmla="*/ 21693 w 21693"/>
              <a:gd name="connsiteY2" fmla="*/ 10800 h 21600"/>
              <a:gd name="connsiteX3" fmla="*/ 18218 w 21693"/>
              <a:gd name="connsiteY3" fmla="*/ 21600 h 21600"/>
              <a:gd name="connsiteX4" fmla="*/ 3568 w 21693"/>
              <a:gd name="connsiteY4" fmla="*/ 21600 h 21600"/>
              <a:gd name="connsiteX5" fmla="*/ 93 w 21693"/>
              <a:gd name="connsiteY5" fmla="*/ 10800 h 21600"/>
              <a:gd name="connsiteX6" fmla="*/ 1959 w 21693"/>
              <a:gd name="connsiteY6" fmla="*/ 0 h 21600"/>
              <a:gd name="connsiteX0" fmla="*/ 1867 w 21601"/>
              <a:gd name="connsiteY0" fmla="*/ 0 h 22094"/>
              <a:gd name="connsiteX1" fmla="*/ 18126 w 21601"/>
              <a:gd name="connsiteY1" fmla="*/ 0 h 22094"/>
              <a:gd name="connsiteX2" fmla="*/ 21601 w 21601"/>
              <a:gd name="connsiteY2" fmla="*/ 10800 h 22094"/>
              <a:gd name="connsiteX3" fmla="*/ 18126 w 21601"/>
              <a:gd name="connsiteY3" fmla="*/ 21600 h 22094"/>
              <a:gd name="connsiteX4" fmla="*/ 1867 w 21601"/>
              <a:gd name="connsiteY4" fmla="*/ 22094 h 22094"/>
              <a:gd name="connsiteX5" fmla="*/ 1 w 21601"/>
              <a:gd name="connsiteY5" fmla="*/ 10800 h 22094"/>
              <a:gd name="connsiteX6" fmla="*/ 1867 w 21601"/>
              <a:gd name="connsiteY6" fmla="*/ 0 h 22094"/>
              <a:gd name="connsiteX0" fmla="*/ 1619 w 21353"/>
              <a:gd name="connsiteY0" fmla="*/ 0 h 22094"/>
              <a:gd name="connsiteX1" fmla="*/ 17878 w 21353"/>
              <a:gd name="connsiteY1" fmla="*/ 0 h 22094"/>
              <a:gd name="connsiteX2" fmla="*/ 21353 w 21353"/>
              <a:gd name="connsiteY2" fmla="*/ 10800 h 22094"/>
              <a:gd name="connsiteX3" fmla="*/ 17878 w 21353"/>
              <a:gd name="connsiteY3" fmla="*/ 21600 h 22094"/>
              <a:gd name="connsiteX4" fmla="*/ 1619 w 21353"/>
              <a:gd name="connsiteY4" fmla="*/ 22094 h 22094"/>
              <a:gd name="connsiteX5" fmla="*/ 21 w 21353"/>
              <a:gd name="connsiteY5" fmla="*/ 10800 h 22094"/>
              <a:gd name="connsiteX6" fmla="*/ 1619 w 21353"/>
              <a:gd name="connsiteY6" fmla="*/ 0 h 22094"/>
              <a:gd name="connsiteX0" fmla="*/ 1619 w 21508"/>
              <a:gd name="connsiteY0" fmla="*/ 247 h 22341"/>
              <a:gd name="connsiteX1" fmla="*/ 19755 w 21508"/>
              <a:gd name="connsiteY1" fmla="*/ 0 h 22341"/>
              <a:gd name="connsiteX2" fmla="*/ 21353 w 21508"/>
              <a:gd name="connsiteY2" fmla="*/ 11047 h 22341"/>
              <a:gd name="connsiteX3" fmla="*/ 17878 w 21508"/>
              <a:gd name="connsiteY3" fmla="*/ 21847 h 22341"/>
              <a:gd name="connsiteX4" fmla="*/ 1619 w 21508"/>
              <a:gd name="connsiteY4" fmla="*/ 22341 h 22341"/>
              <a:gd name="connsiteX5" fmla="*/ 21 w 21508"/>
              <a:gd name="connsiteY5" fmla="*/ 11047 h 22341"/>
              <a:gd name="connsiteX6" fmla="*/ 1619 w 21508"/>
              <a:gd name="connsiteY6" fmla="*/ 247 h 22341"/>
              <a:gd name="connsiteX0" fmla="*/ 1619 w 21375"/>
              <a:gd name="connsiteY0" fmla="*/ 247 h 22341"/>
              <a:gd name="connsiteX1" fmla="*/ 19755 w 21375"/>
              <a:gd name="connsiteY1" fmla="*/ 0 h 22341"/>
              <a:gd name="connsiteX2" fmla="*/ 21353 w 21375"/>
              <a:gd name="connsiteY2" fmla="*/ 11047 h 22341"/>
              <a:gd name="connsiteX3" fmla="*/ 19716 w 21375"/>
              <a:gd name="connsiteY3" fmla="*/ 21353 h 22341"/>
              <a:gd name="connsiteX4" fmla="*/ 1619 w 21375"/>
              <a:gd name="connsiteY4" fmla="*/ 22341 h 22341"/>
              <a:gd name="connsiteX5" fmla="*/ 21 w 21375"/>
              <a:gd name="connsiteY5" fmla="*/ 11047 h 22341"/>
              <a:gd name="connsiteX6" fmla="*/ 1619 w 21375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4" h="22341">
                <a:moveTo>
                  <a:pt x="1678" y="247"/>
                </a:moveTo>
                <a:lnTo>
                  <a:pt x="19814" y="0"/>
                </a:lnTo>
                <a:cubicBezTo>
                  <a:pt x="21733" y="0"/>
                  <a:pt x="21418" y="7488"/>
                  <a:pt x="21412" y="11047"/>
                </a:cubicBezTo>
                <a:cubicBezTo>
                  <a:pt x="21406" y="14606"/>
                  <a:pt x="21694" y="21353"/>
                  <a:pt x="19775" y="21353"/>
                </a:cubicBezTo>
                <a:lnTo>
                  <a:pt x="1678" y="22341"/>
                </a:lnTo>
                <a:cubicBezTo>
                  <a:pt x="-241" y="22341"/>
                  <a:pt x="10" y="14214"/>
                  <a:pt x="10" y="10532"/>
                </a:cubicBezTo>
                <a:cubicBezTo>
                  <a:pt x="10" y="6850"/>
                  <a:pt x="-241" y="247"/>
                  <a:pt x="1678" y="24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gắm</a:t>
            </a:r>
            <a:endParaRPr lang="en-US" sz="213200" b="1" i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54995" y="2368010"/>
            <a:ext cx="489712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nl-NL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Không ngủ gật khi làm việc</a:t>
            </a:r>
            <a:endParaRPr lang="en-US" sz="23900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939" t="7463" r="59327"/>
          <a:stretch/>
        </p:blipFill>
        <p:spPr>
          <a:xfrm>
            <a:off x="997482" y="2089097"/>
            <a:ext cx="1377389" cy="1114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8716" t="2496" r="31478"/>
          <a:stretch/>
        </p:blipFill>
        <p:spPr>
          <a:xfrm>
            <a:off x="1194252" y="4148762"/>
            <a:ext cx="1088022" cy="1174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68153" t="-12704"/>
          <a:stretch/>
        </p:blipFill>
        <p:spPr>
          <a:xfrm>
            <a:off x="5080386" y="2848689"/>
            <a:ext cx="1162516" cy="135702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82274" y="4480554"/>
            <a:ext cx="489712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nl-NL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Không câu cá ở sông hồ</a:t>
            </a:r>
            <a:endParaRPr lang="en-US" sz="23900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42902" y="3435507"/>
            <a:ext cx="489712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nl-NL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Không ỷ lại vào người khác</a:t>
            </a:r>
            <a:endParaRPr lang="en-US" sz="23900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1631" y="5176547"/>
            <a:ext cx="1265030" cy="10516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469352" y="5510142"/>
            <a:ext cx="489712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nl-NL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Nêu ý kiến khác của em</a:t>
            </a:r>
            <a:endParaRPr lang="en-US" sz="23900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4175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 animBg="1"/>
      <p:bldP spid="17" grpId="0" animBg="1"/>
      <p:bldP spid="18" grpId="0" animBg="1"/>
      <p:bldP spid="18" grpId="1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14960" y="304800"/>
            <a:ext cx="7112000" cy="6382176"/>
          </a:xfrm>
          <a:prstGeom prst="rect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21" y="0"/>
            <a:ext cx="4653280" cy="683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文本框 14"/>
          <p:cNvSpPr txBox="1"/>
          <p:nvPr/>
        </p:nvSpPr>
        <p:spPr>
          <a:xfrm>
            <a:off x="1057604" y="392519"/>
            <a:ext cx="562671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 smtClean="0">
                <a:ln w="25400">
                  <a:solidFill>
                    <a:schemeClr val="tx1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Nội</a:t>
            </a:r>
            <a:r>
              <a:rPr lang="en-US" altLang="zh-CN" sz="6000" dirty="0">
                <a:ln w="25400">
                  <a:solidFill>
                    <a:schemeClr val="tx1"/>
                  </a:solidFill>
                </a:ln>
                <a:solidFill>
                  <a:srgbClr val="00B050"/>
                </a:solidFill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smtClean="0">
                <a:ln w="25400">
                  <a:solidFill>
                    <a:schemeClr val="tx1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dung</a:t>
            </a:r>
            <a:endParaRPr kumimoji="0" lang="zh-CN" altLang="en-US" sz="6000" b="0" i="0" u="none" strike="noStrike" kern="1200" cap="none" spc="0" normalizeH="0" baseline="0" noProof="0" dirty="0">
              <a:ln w="25400">
                <a:solidFill>
                  <a:schemeClr val="tx1"/>
                </a:solidFill>
              </a:ln>
              <a:solidFill>
                <a:srgbClr val="00B050"/>
              </a:solidFill>
              <a:effectLst/>
              <a:uLnTx/>
              <a:uFillTx/>
              <a:latin typeface="SVN-Yahoo" panose="02040603050506020204" pitchFamily="18" charset="0"/>
              <a:ea typeface="思源黑体 CN Heavy" panose="020B0A00000000000000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7812" y="1611648"/>
            <a:ext cx="69062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hoạt động tập thể, chúng ta phải tích cực tham gia, không được dựa dẫm vào người khác. Chỉ như thế, công việc mới có kết quả tốt đẹp. </a:t>
            </a:r>
            <a:endParaRPr lang="en-US" sz="3000" dirty="0" smtClean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 câu chuyện chúng ta hết sức lưu ý:</a:t>
            </a:r>
            <a:r>
              <a:rPr lang="nl-NL" sz="3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tự ý đi câu cá ở sông hồ. Ngồi câu </a:t>
            </a:r>
            <a:r>
              <a:rPr lang="nl-NL" sz="3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</a:t>
            </a:r>
            <a:r>
              <a:rPr lang="nl-NL" sz="3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sông hồ luôn tiềm ẩn nguy hiểm, dễ xảy ra hiện tượng đuối nước.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31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8938"/>
            </a:gs>
            <a:gs pos="53000">
              <a:srgbClr val="BCD1B1"/>
            </a:gs>
            <a:gs pos="100000">
              <a:srgbClr val="FCE2B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 amt="38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15" name="矩形: 圆角 5"/>
          <p:cNvSpPr/>
          <p:nvPr/>
        </p:nvSpPr>
        <p:spPr>
          <a:xfrm>
            <a:off x="443191" y="654756"/>
            <a:ext cx="11194627" cy="5689822"/>
          </a:xfrm>
          <a:custGeom>
            <a:avLst/>
            <a:gdLst>
              <a:gd name="connsiteX0" fmla="*/ 0 w 11194473"/>
              <a:gd name="connsiteY0" fmla="*/ 982875 h 5897130"/>
              <a:gd name="connsiteX1" fmla="*/ 982875 w 11194473"/>
              <a:gd name="connsiteY1" fmla="*/ 0 h 5897130"/>
              <a:gd name="connsiteX2" fmla="*/ 10211598 w 11194473"/>
              <a:gd name="connsiteY2" fmla="*/ 0 h 5897130"/>
              <a:gd name="connsiteX3" fmla="*/ 11194473 w 11194473"/>
              <a:gd name="connsiteY3" fmla="*/ 982875 h 5897130"/>
              <a:gd name="connsiteX4" fmla="*/ 11194473 w 11194473"/>
              <a:gd name="connsiteY4" fmla="*/ 4914255 h 5897130"/>
              <a:gd name="connsiteX5" fmla="*/ 10211598 w 11194473"/>
              <a:gd name="connsiteY5" fmla="*/ 5897130 h 5897130"/>
              <a:gd name="connsiteX6" fmla="*/ 982875 w 11194473"/>
              <a:gd name="connsiteY6" fmla="*/ 5897130 h 5897130"/>
              <a:gd name="connsiteX7" fmla="*/ 0 w 11194473"/>
              <a:gd name="connsiteY7" fmla="*/ 4914255 h 5897130"/>
              <a:gd name="connsiteX8" fmla="*/ 0 w 11194473"/>
              <a:gd name="connsiteY8" fmla="*/ 982875 h 5897130"/>
              <a:gd name="connsiteX0-1" fmla="*/ 0 w 11194473"/>
              <a:gd name="connsiteY0-2" fmla="*/ 982883 h 5897138"/>
              <a:gd name="connsiteX1-3" fmla="*/ 982875 w 11194473"/>
              <a:gd name="connsiteY1-4" fmla="*/ 8 h 5897138"/>
              <a:gd name="connsiteX2-5" fmla="*/ 4557633 w 11194473"/>
              <a:gd name="connsiteY2-6" fmla="*/ 142883 h 5897138"/>
              <a:gd name="connsiteX3-7" fmla="*/ 10211598 w 11194473"/>
              <a:gd name="connsiteY3-8" fmla="*/ 8 h 5897138"/>
              <a:gd name="connsiteX4-9" fmla="*/ 11194473 w 11194473"/>
              <a:gd name="connsiteY4-10" fmla="*/ 982883 h 5897138"/>
              <a:gd name="connsiteX5-11" fmla="*/ 11194473 w 11194473"/>
              <a:gd name="connsiteY5-12" fmla="*/ 4914263 h 5897138"/>
              <a:gd name="connsiteX6-13" fmla="*/ 10211598 w 11194473"/>
              <a:gd name="connsiteY6-14" fmla="*/ 5897138 h 5897138"/>
              <a:gd name="connsiteX7-15" fmla="*/ 982875 w 11194473"/>
              <a:gd name="connsiteY7-16" fmla="*/ 5897138 h 5897138"/>
              <a:gd name="connsiteX8-17" fmla="*/ 0 w 11194473"/>
              <a:gd name="connsiteY8-18" fmla="*/ 4914263 h 5897138"/>
              <a:gd name="connsiteX9" fmla="*/ 0 w 11194473"/>
              <a:gd name="connsiteY9" fmla="*/ 982883 h 5897138"/>
              <a:gd name="connsiteX0-19" fmla="*/ 0 w 11194473"/>
              <a:gd name="connsiteY0-20" fmla="*/ 1056892 h 5971147"/>
              <a:gd name="connsiteX1-21" fmla="*/ 982875 w 11194473"/>
              <a:gd name="connsiteY1-22" fmla="*/ 74017 h 5971147"/>
              <a:gd name="connsiteX2-23" fmla="*/ 4557633 w 11194473"/>
              <a:gd name="connsiteY2-24" fmla="*/ 216892 h 5971147"/>
              <a:gd name="connsiteX3-25" fmla="*/ 7820122 w 11194473"/>
              <a:gd name="connsiteY3-26" fmla="*/ 70136 h 5971147"/>
              <a:gd name="connsiteX4-27" fmla="*/ 10211598 w 11194473"/>
              <a:gd name="connsiteY4-28" fmla="*/ 74017 h 5971147"/>
              <a:gd name="connsiteX5-29" fmla="*/ 11194473 w 11194473"/>
              <a:gd name="connsiteY5-30" fmla="*/ 1056892 h 5971147"/>
              <a:gd name="connsiteX6-31" fmla="*/ 11194473 w 11194473"/>
              <a:gd name="connsiteY6-32" fmla="*/ 4988272 h 5971147"/>
              <a:gd name="connsiteX7-33" fmla="*/ 10211598 w 11194473"/>
              <a:gd name="connsiteY7-34" fmla="*/ 5971147 h 5971147"/>
              <a:gd name="connsiteX8-35" fmla="*/ 982875 w 11194473"/>
              <a:gd name="connsiteY8-36" fmla="*/ 5971147 h 5971147"/>
              <a:gd name="connsiteX9-37" fmla="*/ 0 w 11194473"/>
              <a:gd name="connsiteY9-38" fmla="*/ 4988272 h 5971147"/>
              <a:gd name="connsiteX10" fmla="*/ 0 w 11194473"/>
              <a:gd name="connsiteY10" fmla="*/ 1056892 h 5971147"/>
              <a:gd name="connsiteX0-39" fmla="*/ 0 w 11194473"/>
              <a:gd name="connsiteY0-40" fmla="*/ 1081631 h 5995886"/>
              <a:gd name="connsiteX1-41" fmla="*/ 982875 w 11194473"/>
              <a:gd name="connsiteY1-42" fmla="*/ 98756 h 5995886"/>
              <a:gd name="connsiteX2-43" fmla="*/ 4557633 w 11194473"/>
              <a:gd name="connsiteY2-44" fmla="*/ 241631 h 5995886"/>
              <a:gd name="connsiteX3-45" fmla="*/ 7820122 w 11194473"/>
              <a:gd name="connsiteY3-46" fmla="*/ 94875 h 5995886"/>
              <a:gd name="connsiteX4-47" fmla="*/ 10290620 w 11194473"/>
              <a:gd name="connsiteY4-48" fmla="*/ 64890 h 5995886"/>
              <a:gd name="connsiteX5-49" fmla="*/ 11194473 w 11194473"/>
              <a:gd name="connsiteY5-50" fmla="*/ 1081631 h 5995886"/>
              <a:gd name="connsiteX6-51" fmla="*/ 11194473 w 11194473"/>
              <a:gd name="connsiteY6-52" fmla="*/ 5013011 h 5995886"/>
              <a:gd name="connsiteX7-53" fmla="*/ 10211598 w 11194473"/>
              <a:gd name="connsiteY7-54" fmla="*/ 5995886 h 5995886"/>
              <a:gd name="connsiteX8-55" fmla="*/ 982875 w 11194473"/>
              <a:gd name="connsiteY8-56" fmla="*/ 5995886 h 5995886"/>
              <a:gd name="connsiteX9-57" fmla="*/ 0 w 11194473"/>
              <a:gd name="connsiteY9-58" fmla="*/ 5013011 h 5995886"/>
              <a:gd name="connsiteX10-59" fmla="*/ 0 w 11194473"/>
              <a:gd name="connsiteY10-60" fmla="*/ 1081631 h 5995886"/>
              <a:gd name="connsiteX0-61" fmla="*/ 0 w 11194473"/>
              <a:gd name="connsiteY0-62" fmla="*/ 1061614 h 5975869"/>
              <a:gd name="connsiteX1-63" fmla="*/ 982875 w 11194473"/>
              <a:gd name="connsiteY1-64" fmla="*/ 78739 h 5975869"/>
              <a:gd name="connsiteX2-65" fmla="*/ 4557633 w 11194473"/>
              <a:gd name="connsiteY2-66" fmla="*/ 221614 h 5975869"/>
              <a:gd name="connsiteX3-67" fmla="*/ 7820122 w 11194473"/>
              <a:gd name="connsiteY3-68" fmla="*/ 74858 h 5975869"/>
              <a:gd name="connsiteX4-69" fmla="*/ 10290620 w 11194473"/>
              <a:gd name="connsiteY4-70" fmla="*/ 44873 h 5975869"/>
              <a:gd name="connsiteX5-71" fmla="*/ 11194473 w 11194473"/>
              <a:gd name="connsiteY5-72" fmla="*/ 1061614 h 5975869"/>
              <a:gd name="connsiteX6-73" fmla="*/ 11194473 w 11194473"/>
              <a:gd name="connsiteY6-74" fmla="*/ 4992994 h 5975869"/>
              <a:gd name="connsiteX7-75" fmla="*/ 10211598 w 11194473"/>
              <a:gd name="connsiteY7-76" fmla="*/ 5975869 h 5975869"/>
              <a:gd name="connsiteX8-77" fmla="*/ 982875 w 11194473"/>
              <a:gd name="connsiteY8-78" fmla="*/ 5975869 h 5975869"/>
              <a:gd name="connsiteX9-79" fmla="*/ 0 w 11194473"/>
              <a:gd name="connsiteY9-80" fmla="*/ 4992994 h 5975869"/>
              <a:gd name="connsiteX10-81" fmla="*/ 0 w 11194473"/>
              <a:gd name="connsiteY10-82" fmla="*/ 1061614 h 5975869"/>
              <a:gd name="connsiteX0-83" fmla="*/ 0 w 11194473"/>
              <a:gd name="connsiteY0-84" fmla="*/ 1061614 h 5975869"/>
              <a:gd name="connsiteX1-85" fmla="*/ 982875 w 11194473"/>
              <a:gd name="connsiteY1-86" fmla="*/ 78739 h 5975869"/>
              <a:gd name="connsiteX2-87" fmla="*/ 4557633 w 11194473"/>
              <a:gd name="connsiteY2-88" fmla="*/ 221614 h 5975869"/>
              <a:gd name="connsiteX3-89" fmla="*/ 7820122 w 11194473"/>
              <a:gd name="connsiteY3-90" fmla="*/ 74858 h 5975869"/>
              <a:gd name="connsiteX4-91" fmla="*/ 10290620 w 11194473"/>
              <a:gd name="connsiteY4-92" fmla="*/ 44873 h 5975869"/>
              <a:gd name="connsiteX5-93" fmla="*/ 11194473 w 11194473"/>
              <a:gd name="connsiteY5-94" fmla="*/ 1061614 h 5975869"/>
              <a:gd name="connsiteX6-95" fmla="*/ 11194473 w 11194473"/>
              <a:gd name="connsiteY6-96" fmla="*/ 4992994 h 5975869"/>
              <a:gd name="connsiteX7-97" fmla="*/ 10211598 w 11194473"/>
              <a:gd name="connsiteY7-98" fmla="*/ 5975869 h 5975869"/>
              <a:gd name="connsiteX8-99" fmla="*/ 982875 w 11194473"/>
              <a:gd name="connsiteY8-100" fmla="*/ 5975869 h 5975869"/>
              <a:gd name="connsiteX9-101" fmla="*/ 0 w 11194473"/>
              <a:gd name="connsiteY9-102" fmla="*/ 4992994 h 5975869"/>
              <a:gd name="connsiteX10-103" fmla="*/ 0 w 11194473"/>
              <a:gd name="connsiteY10-104" fmla="*/ 1061614 h 5975869"/>
              <a:gd name="connsiteX0-105" fmla="*/ 0 w 11194473"/>
              <a:gd name="connsiteY0-106" fmla="*/ 1061614 h 5975869"/>
              <a:gd name="connsiteX1-107" fmla="*/ 982875 w 11194473"/>
              <a:gd name="connsiteY1-108" fmla="*/ 78739 h 5975869"/>
              <a:gd name="connsiteX2-109" fmla="*/ 4557633 w 11194473"/>
              <a:gd name="connsiteY2-110" fmla="*/ 221614 h 5975869"/>
              <a:gd name="connsiteX3-111" fmla="*/ 7820122 w 11194473"/>
              <a:gd name="connsiteY3-112" fmla="*/ 74858 h 5975869"/>
              <a:gd name="connsiteX4-113" fmla="*/ 10290620 w 11194473"/>
              <a:gd name="connsiteY4-114" fmla="*/ 44873 h 5975869"/>
              <a:gd name="connsiteX5-115" fmla="*/ 11194473 w 11194473"/>
              <a:gd name="connsiteY5-116" fmla="*/ 1061614 h 5975869"/>
              <a:gd name="connsiteX6-117" fmla="*/ 11082611 w 11194473"/>
              <a:gd name="connsiteY6-118" fmla="*/ 2547126 h 5975869"/>
              <a:gd name="connsiteX7-119" fmla="*/ 11194473 w 11194473"/>
              <a:gd name="connsiteY7-120" fmla="*/ 4992994 h 5975869"/>
              <a:gd name="connsiteX8-121" fmla="*/ 10211598 w 11194473"/>
              <a:gd name="connsiteY8-122" fmla="*/ 5975869 h 5975869"/>
              <a:gd name="connsiteX9-123" fmla="*/ 982875 w 11194473"/>
              <a:gd name="connsiteY9-124" fmla="*/ 5975869 h 5975869"/>
              <a:gd name="connsiteX10-125" fmla="*/ 0 w 11194473"/>
              <a:gd name="connsiteY10-126" fmla="*/ 4992994 h 5975869"/>
              <a:gd name="connsiteX11" fmla="*/ 0 w 11194473"/>
              <a:gd name="connsiteY11" fmla="*/ 1061614 h 5975869"/>
              <a:gd name="connsiteX0-127" fmla="*/ 154 w 11194627"/>
              <a:gd name="connsiteY0-128" fmla="*/ 1061614 h 5975869"/>
              <a:gd name="connsiteX1-129" fmla="*/ 983029 w 11194627"/>
              <a:gd name="connsiteY1-130" fmla="*/ 78739 h 5975869"/>
              <a:gd name="connsiteX2-131" fmla="*/ 4557787 w 11194627"/>
              <a:gd name="connsiteY2-132" fmla="*/ 221614 h 5975869"/>
              <a:gd name="connsiteX3-133" fmla="*/ 7820276 w 11194627"/>
              <a:gd name="connsiteY3-134" fmla="*/ 74858 h 5975869"/>
              <a:gd name="connsiteX4-135" fmla="*/ 10290774 w 11194627"/>
              <a:gd name="connsiteY4-136" fmla="*/ 44873 h 5975869"/>
              <a:gd name="connsiteX5-137" fmla="*/ 11194627 w 11194627"/>
              <a:gd name="connsiteY5-138" fmla="*/ 1061614 h 5975869"/>
              <a:gd name="connsiteX6-139" fmla="*/ 11082765 w 11194627"/>
              <a:gd name="connsiteY6-140" fmla="*/ 2547126 h 5975869"/>
              <a:gd name="connsiteX7-141" fmla="*/ 11194627 w 11194627"/>
              <a:gd name="connsiteY7-142" fmla="*/ 4992994 h 5975869"/>
              <a:gd name="connsiteX8-143" fmla="*/ 10211752 w 11194627"/>
              <a:gd name="connsiteY8-144" fmla="*/ 5975869 h 5975869"/>
              <a:gd name="connsiteX9-145" fmla="*/ 983029 w 11194627"/>
              <a:gd name="connsiteY9-146" fmla="*/ 5975869 h 5975869"/>
              <a:gd name="connsiteX10-147" fmla="*/ 154 w 11194627"/>
              <a:gd name="connsiteY10-148" fmla="*/ 4992994 h 5975869"/>
              <a:gd name="connsiteX11-149" fmla="*/ 98676 w 11194627"/>
              <a:gd name="connsiteY11-150" fmla="*/ 2479393 h 5975869"/>
              <a:gd name="connsiteX12" fmla="*/ 154 w 11194627"/>
              <a:gd name="connsiteY12" fmla="*/ 1061614 h 5975869"/>
              <a:gd name="connsiteX0-151" fmla="*/ 154 w 11194627"/>
              <a:gd name="connsiteY0-152" fmla="*/ 1061614 h 5975869"/>
              <a:gd name="connsiteX1-153" fmla="*/ 983029 w 11194627"/>
              <a:gd name="connsiteY1-154" fmla="*/ 78739 h 5975869"/>
              <a:gd name="connsiteX2-155" fmla="*/ 4557787 w 11194627"/>
              <a:gd name="connsiteY2-156" fmla="*/ 221614 h 5975869"/>
              <a:gd name="connsiteX3-157" fmla="*/ 7820276 w 11194627"/>
              <a:gd name="connsiteY3-158" fmla="*/ 74858 h 5975869"/>
              <a:gd name="connsiteX4-159" fmla="*/ 10290774 w 11194627"/>
              <a:gd name="connsiteY4-160" fmla="*/ 44873 h 5975869"/>
              <a:gd name="connsiteX5-161" fmla="*/ 11194627 w 11194627"/>
              <a:gd name="connsiteY5-162" fmla="*/ 1061614 h 5975869"/>
              <a:gd name="connsiteX6-163" fmla="*/ 11082765 w 11194627"/>
              <a:gd name="connsiteY6-164" fmla="*/ 2547126 h 5975869"/>
              <a:gd name="connsiteX7-165" fmla="*/ 11194627 w 11194627"/>
              <a:gd name="connsiteY7-166" fmla="*/ 4992994 h 5975869"/>
              <a:gd name="connsiteX8-167" fmla="*/ 10211752 w 11194627"/>
              <a:gd name="connsiteY8-168" fmla="*/ 5975869 h 5975869"/>
              <a:gd name="connsiteX9-169" fmla="*/ 2932187 w 11194627"/>
              <a:gd name="connsiteY9-170" fmla="*/ 5877348 h 5975869"/>
              <a:gd name="connsiteX10-171" fmla="*/ 983029 w 11194627"/>
              <a:gd name="connsiteY10-172" fmla="*/ 5975869 h 5975869"/>
              <a:gd name="connsiteX11-173" fmla="*/ 154 w 11194627"/>
              <a:gd name="connsiteY11-174" fmla="*/ 4992994 h 5975869"/>
              <a:gd name="connsiteX12-175" fmla="*/ 98676 w 11194627"/>
              <a:gd name="connsiteY12-176" fmla="*/ 2479393 h 5975869"/>
              <a:gd name="connsiteX13" fmla="*/ 154 w 11194627"/>
              <a:gd name="connsiteY13" fmla="*/ 1061614 h 5975869"/>
              <a:gd name="connsiteX0-177" fmla="*/ 154 w 11194627"/>
              <a:gd name="connsiteY0-178" fmla="*/ 1061614 h 6058192"/>
              <a:gd name="connsiteX1-179" fmla="*/ 983029 w 11194627"/>
              <a:gd name="connsiteY1-180" fmla="*/ 78739 h 6058192"/>
              <a:gd name="connsiteX2-181" fmla="*/ 4557787 w 11194627"/>
              <a:gd name="connsiteY2-182" fmla="*/ 221614 h 6058192"/>
              <a:gd name="connsiteX3-183" fmla="*/ 7820276 w 11194627"/>
              <a:gd name="connsiteY3-184" fmla="*/ 74858 h 6058192"/>
              <a:gd name="connsiteX4-185" fmla="*/ 10290774 w 11194627"/>
              <a:gd name="connsiteY4-186" fmla="*/ 44873 h 6058192"/>
              <a:gd name="connsiteX5-187" fmla="*/ 11194627 w 11194627"/>
              <a:gd name="connsiteY5-188" fmla="*/ 1061614 h 6058192"/>
              <a:gd name="connsiteX6-189" fmla="*/ 11082765 w 11194627"/>
              <a:gd name="connsiteY6-190" fmla="*/ 2547126 h 6058192"/>
              <a:gd name="connsiteX7-191" fmla="*/ 11194627 w 11194627"/>
              <a:gd name="connsiteY7-192" fmla="*/ 4992994 h 6058192"/>
              <a:gd name="connsiteX8-193" fmla="*/ 10211752 w 11194627"/>
              <a:gd name="connsiteY8-194" fmla="*/ 5975869 h 6058192"/>
              <a:gd name="connsiteX9-195" fmla="*/ 7549342 w 11194627"/>
              <a:gd name="connsiteY9-196" fmla="*/ 6001526 h 6058192"/>
              <a:gd name="connsiteX10-197" fmla="*/ 2932187 w 11194627"/>
              <a:gd name="connsiteY10-198" fmla="*/ 5877348 h 6058192"/>
              <a:gd name="connsiteX11-199" fmla="*/ 983029 w 11194627"/>
              <a:gd name="connsiteY11-200" fmla="*/ 5975869 h 6058192"/>
              <a:gd name="connsiteX12-201" fmla="*/ 154 w 11194627"/>
              <a:gd name="connsiteY12-202" fmla="*/ 4992994 h 6058192"/>
              <a:gd name="connsiteX13-203" fmla="*/ 98676 w 11194627"/>
              <a:gd name="connsiteY13-204" fmla="*/ 2479393 h 6058192"/>
              <a:gd name="connsiteX14" fmla="*/ 154 w 11194627"/>
              <a:gd name="connsiteY14" fmla="*/ 1061614 h 60581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  <a:cxn ang="0">
                <a:pos x="connsiteX11-149" y="connsiteY11-150"/>
              </a:cxn>
              <a:cxn ang="0">
                <a:pos x="connsiteX12-175" y="connsiteY12-176"/>
              </a:cxn>
              <a:cxn ang="0">
                <a:pos x="connsiteX13-203" y="connsiteY13-204"/>
              </a:cxn>
              <a:cxn ang="0">
                <a:pos x="connsiteX14" y="connsiteY14"/>
              </a:cxn>
            </a:cxnLst>
            <a:rect l="l" t="t" r="r" b="b"/>
            <a:pathLst>
              <a:path w="11194627" h="6058192">
                <a:moveTo>
                  <a:pt x="154" y="1061614"/>
                </a:moveTo>
                <a:cubicBezTo>
                  <a:pt x="154" y="518787"/>
                  <a:pt x="440202" y="78739"/>
                  <a:pt x="983029" y="78739"/>
                </a:cubicBezTo>
                <a:cubicBezTo>
                  <a:pt x="2163326" y="77445"/>
                  <a:pt x="3377490" y="222908"/>
                  <a:pt x="4557787" y="221614"/>
                </a:cubicBezTo>
                <a:cubicBezTo>
                  <a:pt x="5695447" y="234138"/>
                  <a:pt x="6877949" y="98670"/>
                  <a:pt x="7820276" y="74858"/>
                </a:cubicBezTo>
                <a:cubicBezTo>
                  <a:pt x="8762603" y="51046"/>
                  <a:pt x="9647479" y="-61261"/>
                  <a:pt x="10290774" y="44873"/>
                </a:cubicBezTo>
                <a:cubicBezTo>
                  <a:pt x="10923912" y="101317"/>
                  <a:pt x="11194627" y="518787"/>
                  <a:pt x="11194627" y="1061614"/>
                </a:cubicBezTo>
                <a:cubicBezTo>
                  <a:pt x="11191206" y="1492814"/>
                  <a:pt x="11086186" y="2115926"/>
                  <a:pt x="11082765" y="2547126"/>
                </a:cubicBezTo>
                <a:lnTo>
                  <a:pt x="11194627" y="4992994"/>
                </a:lnTo>
                <a:cubicBezTo>
                  <a:pt x="11194627" y="5535821"/>
                  <a:pt x="10754579" y="5975869"/>
                  <a:pt x="10211752" y="5975869"/>
                </a:cubicBezTo>
                <a:cubicBezTo>
                  <a:pt x="9606086" y="6134550"/>
                  <a:pt x="8762603" y="6017946"/>
                  <a:pt x="7549342" y="6001526"/>
                </a:cubicBezTo>
                <a:cubicBezTo>
                  <a:pt x="6336081" y="5985106"/>
                  <a:pt x="4028454" y="5872217"/>
                  <a:pt x="2932187" y="5877348"/>
                </a:cubicBezTo>
                <a:lnTo>
                  <a:pt x="983029" y="5975869"/>
                </a:lnTo>
                <a:cubicBezTo>
                  <a:pt x="440202" y="5975869"/>
                  <a:pt x="154" y="5535821"/>
                  <a:pt x="154" y="4992994"/>
                </a:cubicBezTo>
                <a:cubicBezTo>
                  <a:pt x="-4635" y="4151364"/>
                  <a:pt x="103465" y="3321023"/>
                  <a:pt x="98676" y="2479393"/>
                </a:cubicBezTo>
                <a:lnTo>
                  <a:pt x="154" y="1061614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+mn-cs"/>
            </a:endParaRPr>
          </a:p>
        </p:txBody>
      </p:sp>
      <p:sp>
        <p:nvSpPr>
          <p:cNvPr id="10" name="思想气泡: 云 9"/>
          <p:cNvSpPr/>
          <p:nvPr/>
        </p:nvSpPr>
        <p:spPr>
          <a:xfrm rot="499399">
            <a:off x="4635500" y="2076450"/>
            <a:ext cx="7328535" cy="3608705"/>
          </a:xfrm>
          <a:prstGeom prst="cloudCallout">
            <a:avLst>
              <a:gd name="adj1" fmla="val -45884"/>
              <a:gd name="adj2" fmla="val 68325"/>
            </a:avLst>
          </a:prstGeom>
          <a:solidFill>
            <a:srgbClr val="FFECD0"/>
          </a:solidFill>
          <a:ln w="63500">
            <a:solidFill>
              <a:srgbClr val="F68938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09199" y="2399847"/>
            <a:ext cx="5577205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-300" normalizeH="0" baseline="0" noProof="0" dirty="0" err="1" smtClean="0">
                <a:ln w="25400">
                  <a:solidFill>
                    <a:srgbClr val="F68938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Luyện</a:t>
            </a:r>
            <a:r>
              <a:rPr kumimoji="0" lang="en-US" altLang="zh-CN" sz="8800" b="0" i="0" u="none" strike="noStrike" kern="1200" cap="none" spc="-300" normalizeH="0" baseline="0" noProof="0" dirty="0" smtClean="0">
                <a:ln w="25400">
                  <a:solidFill>
                    <a:srgbClr val="F68938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8800" b="0" i="0" u="none" strike="noStrike" kern="1200" cap="none" spc="-300" normalizeH="0" baseline="0" noProof="0" dirty="0" err="1" smtClean="0">
                <a:ln w="25400">
                  <a:solidFill>
                    <a:srgbClr val="F68938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đọc</a:t>
            </a:r>
            <a:r>
              <a:rPr kumimoji="0" lang="en-US" altLang="zh-CN" sz="8800" b="0" i="0" u="none" strike="noStrike" kern="1200" cap="none" spc="-300" normalizeH="0" noProof="0" dirty="0" smtClean="0">
                <a:ln w="25400">
                  <a:solidFill>
                    <a:srgbClr val="F68938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8800" b="0" i="0" u="none" strike="noStrike" kern="1200" cap="none" spc="-300" normalizeH="0" noProof="0" dirty="0" err="1" smtClean="0">
                <a:ln w="25400">
                  <a:solidFill>
                    <a:srgbClr val="F68938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lại</a:t>
            </a:r>
            <a:endParaRPr kumimoji="0" lang="zh-CN" altLang="en-US" sz="8800" b="0" i="0" u="none" strike="noStrike" kern="1200" cap="none" spc="-300" normalizeH="0" baseline="0" noProof="0" dirty="0">
              <a:ln w="25400">
                <a:solidFill>
                  <a:srgbClr val="F68938"/>
                </a:solidFill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思源黑体 CN Heavy" panose="020B0A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5" name="图片 4" descr="千库网_女孩思考问题_元素编号129508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6635" y="3129280"/>
            <a:ext cx="3820795" cy="3728720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5311775" y="6344285"/>
            <a:ext cx="6763385" cy="0"/>
          </a:xfrm>
          <a:prstGeom prst="line">
            <a:avLst/>
          </a:prstGeom>
          <a:ln w="34925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443230" y="422275"/>
            <a:ext cx="6763385" cy="0"/>
          </a:xfrm>
          <a:prstGeom prst="line">
            <a:avLst/>
          </a:prstGeom>
          <a:ln w="34925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千库网_开学季铅笔分割线_元素编号12830014"/>
          <p:cNvPicPr>
            <a:picLocks noChangeAspect="1"/>
          </p:cNvPicPr>
          <p:nvPr/>
        </p:nvPicPr>
        <p:blipFill>
          <a:blip r:embed="rId6"/>
          <a:srcRect t="40796" b="43056"/>
          <a:stretch>
            <a:fillRect/>
          </a:stretch>
        </p:blipFill>
        <p:spPr>
          <a:xfrm>
            <a:off x="4560570" y="821690"/>
            <a:ext cx="6858000" cy="1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486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14960" y="304800"/>
            <a:ext cx="7112000" cy="6382176"/>
          </a:xfrm>
          <a:prstGeom prst="rect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21" y="0"/>
            <a:ext cx="4653280" cy="683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410308" y="685333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Anh em mèo trắng</a:t>
            </a:r>
            <a:b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Vác giỏ đi câu</a:t>
            </a:r>
            <a:b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ngồi bờ ao</a:t>
            </a:r>
            <a:b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Anh ra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cái</a:t>
            </a:r>
            <a:r>
              <a:rPr lang="en-US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Hiu hiu gió thổi</a:t>
            </a:r>
            <a:b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 ngủ quá chừng</a:t>
            </a:r>
            <a:b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Mèo anh ngả lưng</a:t>
            </a:r>
            <a:b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 luôn một giấc</a:t>
            </a:r>
            <a:b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Lòng riêng thầm chắc</a:t>
            </a:r>
            <a:b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 có em rồi</a:t>
            </a:r>
            <a:r>
              <a:rPr lang="en-US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Mèo em đang ngồi</a:t>
            </a:r>
            <a:b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 bầy thỏ </a:t>
            </a:r>
            <a:r>
              <a:rPr lang="en-US" sz="2400" b="1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Đùa chơi múa lượn</a:t>
            </a:r>
            <a:b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 quá là vui</a:t>
            </a:r>
            <a:r>
              <a:rPr lang="en-US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91989" y="1808658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Mèo nghĩ: </a:t>
            </a:r>
            <a:r>
              <a:rPr lang="en-US" sz="24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thôi</a:t>
            </a:r>
            <a:b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Anh câu cũng đủ.</a:t>
            </a:r>
            <a:b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 rồi hớn hở</a:t>
            </a:r>
            <a:b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Nhập bọn vui chơi</a:t>
            </a:r>
            <a:r>
              <a:rPr lang="en-US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 ông mặt trời</a:t>
            </a:r>
            <a:b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 núi đi ngủ</a:t>
            </a:r>
            <a:b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 mèo hối hả.</a:t>
            </a:r>
            <a:b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Quay về lều </a:t>
            </a:r>
            <a:r>
              <a:rPr lang="en-US" sz="2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Giỏ em , giỏ anh</a:t>
            </a:r>
            <a:b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con cá nhỏ</a:t>
            </a:r>
            <a:r>
              <a:rPr lang="en-US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400" b="1" i="0" dirty="0" smtClean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solidFill>
                  <a:srgbClr val="77777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400" b="1" i="1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 Hoàng Linh</a:t>
            </a:r>
            <a:endParaRPr lang="vi-VN" sz="2400" b="0" i="0" dirty="0">
              <a:solidFill>
                <a:srgbClr val="777777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3222649" y="-145663"/>
            <a:ext cx="408239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MÈO</a:t>
            </a:r>
            <a:r>
              <a:rPr kumimoji="0" lang="en-US" altLang="zh-CN" sz="6000" b="0" i="0" u="none" strike="noStrike" kern="1200" cap="none" spc="0" normalizeH="0" noProof="0" dirty="0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 ĐI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noProof="0" dirty="0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CÂU CÁ</a:t>
            </a:r>
            <a:endParaRPr kumimoji="0" lang="zh-CN" altLang="en-US" sz="6000" b="0" i="0" u="none" strike="noStrike" kern="1200" cap="none" spc="0" normalizeH="0" baseline="0" noProof="0" dirty="0">
              <a:ln w="25400">
                <a:solidFill>
                  <a:srgbClr val="ED7D31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SVN-Yahoo" panose="02040603050506020204" pitchFamily="18" charset="0"/>
              <a:ea typeface="思源黑体 CN Heavy" panose="020B0A00000000000000" charset="-122"/>
              <a:cs typeface="+mn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0361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443191" y="654756"/>
            <a:ext cx="11194627" cy="5689822"/>
          </a:xfrm>
          <a:custGeom>
            <a:avLst/>
            <a:gdLst>
              <a:gd name="connsiteX0" fmla="*/ 0 w 11194473"/>
              <a:gd name="connsiteY0" fmla="*/ 982875 h 5897130"/>
              <a:gd name="connsiteX1" fmla="*/ 982875 w 11194473"/>
              <a:gd name="connsiteY1" fmla="*/ 0 h 5897130"/>
              <a:gd name="connsiteX2" fmla="*/ 10211598 w 11194473"/>
              <a:gd name="connsiteY2" fmla="*/ 0 h 5897130"/>
              <a:gd name="connsiteX3" fmla="*/ 11194473 w 11194473"/>
              <a:gd name="connsiteY3" fmla="*/ 982875 h 5897130"/>
              <a:gd name="connsiteX4" fmla="*/ 11194473 w 11194473"/>
              <a:gd name="connsiteY4" fmla="*/ 4914255 h 5897130"/>
              <a:gd name="connsiteX5" fmla="*/ 10211598 w 11194473"/>
              <a:gd name="connsiteY5" fmla="*/ 5897130 h 5897130"/>
              <a:gd name="connsiteX6" fmla="*/ 982875 w 11194473"/>
              <a:gd name="connsiteY6" fmla="*/ 5897130 h 5897130"/>
              <a:gd name="connsiteX7" fmla="*/ 0 w 11194473"/>
              <a:gd name="connsiteY7" fmla="*/ 4914255 h 5897130"/>
              <a:gd name="connsiteX8" fmla="*/ 0 w 11194473"/>
              <a:gd name="connsiteY8" fmla="*/ 982875 h 5897130"/>
              <a:gd name="connsiteX0-1" fmla="*/ 0 w 11194473"/>
              <a:gd name="connsiteY0-2" fmla="*/ 982883 h 5897138"/>
              <a:gd name="connsiteX1-3" fmla="*/ 982875 w 11194473"/>
              <a:gd name="connsiteY1-4" fmla="*/ 8 h 5897138"/>
              <a:gd name="connsiteX2-5" fmla="*/ 4557633 w 11194473"/>
              <a:gd name="connsiteY2-6" fmla="*/ 142883 h 5897138"/>
              <a:gd name="connsiteX3-7" fmla="*/ 10211598 w 11194473"/>
              <a:gd name="connsiteY3-8" fmla="*/ 8 h 5897138"/>
              <a:gd name="connsiteX4-9" fmla="*/ 11194473 w 11194473"/>
              <a:gd name="connsiteY4-10" fmla="*/ 982883 h 5897138"/>
              <a:gd name="connsiteX5-11" fmla="*/ 11194473 w 11194473"/>
              <a:gd name="connsiteY5-12" fmla="*/ 4914263 h 5897138"/>
              <a:gd name="connsiteX6-13" fmla="*/ 10211598 w 11194473"/>
              <a:gd name="connsiteY6-14" fmla="*/ 5897138 h 5897138"/>
              <a:gd name="connsiteX7-15" fmla="*/ 982875 w 11194473"/>
              <a:gd name="connsiteY7-16" fmla="*/ 5897138 h 5897138"/>
              <a:gd name="connsiteX8-17" fmla="*/ 0 w 11194473"/>
              <a:gd name="connsiteY8-18" fmla="*/ 4914263 h 5897138"/>
              <a:gd name="connsiteX9" fmla="*/ 0 w 11194473"/>
              <a:gd name="connsiteY9" fmla="*/ 982883 h 5897138"/>
              <a:gd name="connsiteX0-19" fmla="*/ 0 w 11194473"/>
              <a:gd name="connsiteY0-20" fmla="*/ 1056892 h 5971147"/>
              <a:gd name="connsiteX1-21" fmla="*/ 982875 w 11194473"/>
              <a:gd name="connsiteY1-22" fmla="*/ 74017 h 5971147"/>
              <a:gd name="connsiteX2-23" fmla="*/ 4557633 w 11194473"/>
              <a:gd name="connsiteY2-24" fmla="*/ 216892 h 5971147"/>
              <a:gd name="connsiteX3-25" fmla="*/ 7820122 w 11194473"/>
              <a:gd name="connsiteY3-26" fmla="*/ 70136 h 5971147"/>
              <a:gd name="connsiteX4-27" fmla="*/ 10211598 w 11194473"/>
              <a:gd name="connsiteY4-28" fmla="*/ 74017 h 5971147"/>
              <a:gd name="connsiteX5-29" fmla="*/ 11194473 w 11194473"/>
              <a:gd name="connsiteY5-30" fmla="*/ 1056892 h 5971147"/>
              <a:gd name="connsiteX6-31" fmla="*/ 11194473 w 11194473"/>
              <a:gd name="connsiteY6-32" fmla="*/ 4988272 h 5971147"/>
              <a:gd name="connsiteX7-33" fmla="*/ 10211598 w 11194473"/>
              <a:gd name="connsiteY7-34" fmla="*/ 5971147 h 5971147"/>
              <a:gd name="connsiteX8-35" fmla="*/ 982875 w 11194473"/>
              <a:gd name="connsiteY8-36" fmla="*/ 5971147 h 5971147"/>
              <a:gd name="connsiteX9-37" fmla="*/ 0 w 11194473"/>
              <a:gd name="connsiteY9-38" fmla="*/ 4988272 h 5971147"/>
              <a:gd name="connsiteX10" fmla="*/ 0 w 11194473"/>
              <a:gd name="connsiteY10" fmla="*/ 1056892 h 5971147"/>
              <a:gd name="connsiteX0-39" fmla="*/ 0 w 11194473"/>
              <a:gd name="connsiteY0-40" fmla="*/ 1081631 h 5995886"/>
              <a:gd name="connsiteX1-41" fmla="*/ 982875 w 11194473"/>
              <a:gd name="connsiteY1-42" fmla="*/ 98756 h 5995886"/>
              <a:gd name="connsiteX2-43" fmla="*/ 4557633 w 11194473"/>
              <a:gd name="connsiteY2-44" fmla="*/ 241631 h 5995886"/>
              <a:gd name="connsiteX3-45" fmla="*/ 7820122 w 11194473"/>
              <a:gd name="connsiteY3-46" fmla="*/ 94875 h 5995886"/>
              <a:gd name="connsiteX4-47" fmla="*/ 10290620 w 11194473"/>
              <a:gd name="connsiteY4-48" fmla="*/ 64890 h 5995886"/>
              <a:gd name="connsiteX5-49" fmla="*/ 11194473 w 11194473"/>
              <a:gd name="connsiteY5-50" fmla="*/ 1081631 h 5995886"/>
              <a:gd name="connsiteX6-51" fmla="*/ 11194473 w 11194473"/>
              <a:gd name="connsiteY6-52" fmla="*/ 5013011 h 5995886"/>
              <a:gd name="connsiteX7-53" fmla="*/ 10211598 w 11194473"/>
              <a:gd name="connsiteY7-54" fmla="*/ 5995886 h 5995886"/>
              <a:gd name="connsiteX8-55" fmla="*/ 982875 w 11194473"/>
              <a:gd name="connsiteY8-56" fmla="*/ 5995886 h 5995886"/>
              <a:gd name="connsiteX9-57" fmla="*/ 0 w 11194473"/>
              <a:gd name="connsiteY9-58" fmla="*/ 5013011 h 5995886"/>
              <a:gd name="connsiteX10-59" fmla="*/ 0 w 11194473"/>
              <a:gd name="connsiteY10-60" fmla="*/ 1081631 h 5995886"/>
              <a:gd name="connsiteX0-61" fmla="*/ 0 w 11194473"/>
              <a:gd name="connsiteY0-62" fmla="*/ 1061614 h 5975869"/>
              <a:gd name="connsiteX1-63" fmla="*/ 982875 w 11194473"/>
              <a:gd name="connsiteY1-64" fmla="*/ 78739 h 5975869"/>
              <a:gd name="connsiteX2-65" fmla="*/ 4557633 w 11194473"/>
              <a:gd name="connsiteY2-66" fmla="*/ 221614 h 5975869"/>
              <a:gd name="connsiteX3-67" fmla="*/ 7820122 w 11194473"/>
              <a:gd name="connsiteY3-68" fmla="*/ 74858 h 5975869"/>
              <a:gd name="connsiteX4-69" fmla="*/ 10290620 w 11194473"/>
              <a:gd name="connsiteY4-70" fmla="*/ 44873 h 5975869"/>
              <a:gd name="connsiteX5-71" fmla="*/ 11194473 w 11194473"/>
              <a:gd name="connsiteY5-72" fmla="*/ 1061614 h 5975869"/>
              <a:gd name="connsiteX6-73" fmla="*/ 11194473 w 11194473"/>
              <a:gd name="connsiteY6-74" fmla="*/ 4992994 h 5975869"/>
              <a:gd name="connsiteX7-75" fmla="*/ 10211598 w 11194473"/>
              <a:gd name="connsiteY7-76" fmla="*/ 5975869 h 5975869"/>
              <a:gd name="connsiteX8-77" fmla="*/ 982875 w 11194473"/>
              <a:gd name="connsiteY8-78" fmla="*/ 5975869 h 5975869"/>
              <a:gd name="connsiteX9-79" fmla="*/ 0 w 11194473"/>
              <a:gd name="connsiteY9-80" fmla="*/ 4992994 h 5975869"/>
              <a:gd name="connsiteX10-81" fmla="*/ 0 w 11194473"/>
              <a:gd name="connsiteY10-82" fmla="*/ 1061614 h 5975869"/>
              <a:gd name="connsiteX0-83" fmla="*/ 0 w 11194473"/>
              <a:gd name="connsiteY0-84" fmla="*/ 1061614 h 5975869"/>
              <a:gd name="connsiteX1-85" fmla="*/ 982875 w 11194473"/>
              <a:gd name="connsiteY1-86" fmla="*/ 78739 h 5975869"/>
              <a:gd name="connsiteX2-87" fmla="*/ 4557633 w 11194473"/>
              <a:gd name="connsiteY2-88" fmla="*/ 221614 h 5975869"/>
              <a:gd name="connsiteX3-89" fmla="*/ 7820122 w 11194473"/>
              <a:gd name="connsiteY3-90" fmla="*/ 74858 h 5975869"/>
              <a:gd name="connsiteX4-91" fmla="*/ 10290620 w 11194473"/>
              <a:gd name="connsiteY4-92" fmla="*/ 44873 h 5975869"/>
              <a:gd name="connsiteX5-93" fmla="*/ 11194473 w 11194473"/>
              <a:gd name="connsiteY5-94" fmla="*/ 1061614 h 5975869"/>
              <a:gd name="connsiteX6-95" fmla="*/ 11194473 w 11194473"/>
              <a:gd name="connsiteY6-96" fmla="*/ 4992994 h 5975869"/>
              <a:gd name="connsiteX7-97" fmla="*/ 10211598 w 11194473"/>
              <a:gd name="connsiteY7-98" fmla="*/ 5975869 h 5975869"/>
              <a:gd name="connsiteX8-99" fmla="*/ 982875 w 11194473"/>
              <a:gd name="connsiteY8-100" fmla="*/ 5975869 h 5975869"/>
              <a:gd name="connsiteX9-101" fmla="*/ 0 w 11194473"/>
              <a:gd name="connsiteY9-102" fmla="*/ 4992994 h 5975869"/>
              <a:gd name="connsiteX10-103" fmla="*/ 0 w 11194473"/>
              <a:gd name="connsiteY10-104" fmla="*/ 1061614 h 5975869"/>
              <a:gd name="connsiteX0-105" fmla="*/ 0 w 11194473"/>
              <a:gd name="connsiteY0-106" fmla="*/ 1061614 h 5975869"/>
              <a:gd name="connsiteX1-107" fmla="*/ 982875 w 11194473"/>
              <a:gd name="connsiteY1-108" fmla="*/ 78739 h 5975869"/>
              <a:gd name="connsiteX2-109" fmla="*/ 4557633 w 11194473"/>
              <a:gd name="connsiteY2-110" fmla="*/ 221614 h 5975869"/>
              <a:gd name="connsiteX3-111" fmla="*/ 7820122 w 11194473"/>
              <a:gd name="connsiteY3-112" fmla="*/ 74858 h 5975869"/>
              <a:gd name="connsiteX4-113" fmla="*/ 10290620 w 11194473"/>
              <a:gd name="connsiteY4-114" fmla="*/ 44873 h 5975869"/>
              <a:gd name="connsiteX5-115" fmla="*/ 11194473 w 11194473"/>
              <a:gd name="connsiteY5-116" fmla="*/ 1061614 h 5975869"/>
              <a:gd name="connsiteX6-117" fmla="*/ 11082611 w 11194473"/>
              <a:gd name="connsiteY6-118" fmla="*/ 2547126 h 5975869"/>
              <a:gd name="connsiteX7-119" fmla="*/ 11194473 w 11194473"/>
              <a:gd name="connsiteY7-120" fmla="*/ 4992994 h 5975869"/>
              <a:gd name="connsiteX8-121" fmla="*/ 10211598 w 11194473"/>
              <a:gd name="connsiteY8-122" fmla="*/ 5975869 h 5975869"/>
              <a:gd name="connsiteX9-123" fmla="*/ 982875 w 11194473"/>
              <a:gd name="connsiteY9-124" fmla="*/ 5975869 h 5975869"/>
              <a:gd name="connsiteX10-125" fmla="*/ 0 w 11194473"/>
              <a:gd name="connsiteY10-126" fmla="*/ 4992994 h 5975869"/>
              <a:gd name="connsiteX11" fmla="*/ 0 w 11194473"/>
              <a:gd name="connsiteY11" fmla="*/ 1061614 h 5975869"/>
              <a:gd name="connsiteX0-127" fmla="*/ 154 w 11194627"/>
              <a:gd name="connsiteY0-128" fmla="*/ 1061614 h 5975869"/>
              <a:gd name="connsiteX1-129" fmla="*/ 983029 w 11194627"/>
              <a:gd name="connsiteY1-130" fmla="*/ 78739 h 5975869"/>
              <a:gd name="connsiteX2-131" fmla="*/ 4557787 w 11194627"/>
              <a:gd name="connsiteY2-132" fmla="*/ 221614 h 5975869"/>
              <a:gd name="connsiteX3-133" fmla="*/ 7820276 w 11194627"/>
              <a:gd name="connsiteY3-134" fmla="*/ 74858 h 5975869"/>
              <a:gd name="connsiteX4-135" fmla="*/ 10290774 w 11194627"/>
              <a:gd name="connsiteY4-136" fmla="*/ 44873 h 5975869"/>
              <a:gd name="connsiteX5-137" fmla="*/ 11194627 w 11194627"/>
              <a:gd name="connsiteY5-138" fmla="*/ 1061614 h 5975869"/>
              <a:gd name="connsiteX6-139" fmla="*/ 11082765 w 11194627"/>
              <a:gd name="connsiteY6-140" fmla="*/ 2547126 h 5975869"/>
              <a:gd name="connsiteX7-141" fmla="*/ 11194627 w 11194627"/>
              <a:gd name="connsiteY7-142" fmla="*/ 4992994 h 5975869"/>
              <a:gd name="connsiteX8-143" fmla="*/ 10211752 w 11194627"/>
              <a:gd name="connsiteY8-144" fmla="*/ 5975869 h 5975869"/>
              <a:gd name="connsiteX9-145" fmla="*/ 983029 w 11194627"/>
              <a:gd name="connsiteY9-146" fmla="*/ 5975869 h 5975869"/>
              <a:gd name="connsiteX10-147" fmla="*/ 154 w 11194627"/>
              <a:gd name="connsiteY10-148" fmla="*/ 4992994 h 5975869"/>
              <a:gd name="connsiteX11-149" fmla="*/ 98676 w 11194627"/>
              <a:gd name="connsiteY11-150" fmla="*/ 2479393 h 5975869"/>
              <a:gd name="connsiteX12" fmla="*/ 154 w 11194627"/>
              <a:gd name="connsiteY12" fmla="*/ 1061614 h 5975869"/>
              <a:gd name="connsiteX0-151" fmla="*/ 154 w 11194627"/>
              <a:gd name="connsiteY0-152" fmla="*/ 1061614 h 5975869"/>
              <a:gd name="connsiteX1-153" fmla="*/ 983029 w 11194627"/>
              <a:gd name="connsiteY1-154" fmla="*/ 78739 h 5975869"/>
              <a:gd name="connsiteX2-155" fmla="*/ 4557787 w 11194627"/>
              <a:gd name="connsiteY2-156" fmla="*/ 221614 h 5975869"/>
              <a:gd name="connsiteX3-157" fmla="*/ 7820276 w 11194627"/>
              <a:gd name="connsiteY3-158" fmla="*/ 74858 h 5975869"/>
              <a:gd name="connsiteX4-159" fmla="*/ 10290774 w 11194627"/>
              <a:gd name="connsiteY4-160" fmla="*/ 44873 h 5975869"/>
              <a:gd name="connsiteX5-161" fmla="*/ 11194627 w 11194627"/>
              <a:gd name="connsiteY5-162" fmla="*/ 1061614 h 5975869"/>
              <a:gd name="connsiteX6-163" fmla="*/ 11082765 w 11194627"/>
              <a:gd name="connsiteY6-164" fmla="*/ 2547126 h 5975869"/>
              <a:gd name="connsiteX7-165" fmla="*/ 11194627 w 11194627"/>
              <a:gd name="connsiteY7-166" fmla="*/ 4992994 h 5975869"/>
              <a:gd name="connsiteX8-167" fmla="*/ 10211752 w 11194627"/>
              <a:gd name="connsiteY8-168" fmla="*/ 5975869 h 5975869"/>
              <a:gd name="connsiteX9-169" fmla="*/ 2932187 w 11194627"/>
              <a:gd name="connsiteY9-170" fmla="*/ 5877348 h 5975869"/>
              <a:gd name="connsiteX10-171" fmla="*/ 983029 w 11194627"/>
              <a:gd name="connsiteY10-172" fmla="*/ 5975869 h 5975869"/>
              <a:gd name="connsiteX11-173" fmla="*/ 154 w 11194627"/>
              <a:gd name="connsiteY11-174" fmla="*/ 4992994 h 5975869"/>
              <a:gd name="connsiteX12-175" fmla="*/ 98676 w 11194627"/>
              <a:gd name="connsiteY12-176" fmla="*/ 2479393 h 5975869"/>
              <a:gd name="connsiteX13" fmla="*/ 154 w 11194627"/>
              <a:gd name="connsiteY13" fmla="*/ 1061614 h 5975869"/>
              <a:gd name="connsiteX0-177" fmla="*/ 154 w 11194627"/>
              <a:gd name="connsiteY0-178" fmla="*/ 1061614 h 6058192"/>
              <a:gd name="connsiteX1-179" fmla="*/ 983029 w 11194627"/>
              <a:gd name="connsiteY1-180" fmla="*/ 78739 h 6058192"/>
              <a:gd name="connsiteX2-181" fmla="*/ 4557787 w 11194627"/>
              <a:gd name="connsiteY2-182" fmla="*/ 221614 h 6058192"/>
              <a:gd name="connsiteX3-183" fmla="*/ 7820276 w 11194627"/>
              <a:gd name="connsiteY3-184" fmla="*/ 74858 h 6058192"/>
              <a:gd name="connsiteX4-185" fmla="*/ 10290774 w 11194627"/>
              <a:gd name="connsiteY4-186" fmla="*/ 44873 h 6058192"/>
              <a:gd name="connsiteX5-187" fmla="*/ 11194627 w 11194627"/>
              <a:gd name="connsiteY5-188" fmla="*/ 1061614 h 6058192"/>
              <a:gd name="connsiteX6-189" fmla="*/ 11082765 w 11194627"/>
              <a:gd name="connsiteY6-190" fmla="*/ 2547126 h 6058192"/>
              <a:gd name="connsiteX7-191" fmla="*/ 11194627 w 11194627"/>
              <a:gd name="connsiteY7-192" fmla="*/ 4992994 h 6058192"/>
              <a:gd name="connsiteX8-193" fmla="*/ 10211752 w 11194627"/>
              <a:gd name="connsiteY8-194" fmla="*/ 5975869 h 6058192"/>
              <a:gd name="connsiteX9-195" fmla="*/ 7549342 w 11194627"/>
              <a:gd name="connsiteY9-196" fmla="*/ 6001526 h 6058192"/>
              <a:gd name="connsiteX10-197" fmla="*/ 2932187 w 11194627"/>
              <a:gd name="connsiteY10-198" fmla="*/ 5877348 h 6058192"/>
              <a:gd name="connsiteX11-199" fmla="*/ 983029 w 11194627"/>
              <a:gd name="connsiteY11-200" fmla="*/ 5975869 h 6058192"/>
              <a:gd name="connsiteX12-201" fmla="*/ 154 w 11194627"/>
              <a:gd name="connsiteY12-202" fmla="*/ 4992994 h 6058192"/>
              <a:gd name="connsiteX13-203" fmla="*/ 98676 w 11194627"/>
              <a:gd name="connsiteY13-204" fmla="*/ 2479393 h 6058192"/>
              <a:gd name="connsiteX14" fmla="*/ 154 w 11194627"/>
              <a:gd name="connsiteY14" fmla="*/ 1061614 h 60581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  <a:cxn ang="0">
                <a:pos x="connsiteX11-149" y="connsiteY11-150"/>
              </a:cxn>
              <a:cxn ang="0">
                <a:pos x="connsiteX12-175" y="connsiteY12-176"/>
              </a:cxn>
              <a:cxn ang="0">
                <a:pos x="connsiteX13-203" y="connsiteY13-204"/>
              </a:cxn>
              <a:cxn ang="0">
                <a:pos x="connsiteX14" y="connsiteY14"/>
              </a:cxn>
            </a:cxnLst>
            <a:rect l="l" t="t" r="r" b="b"/>
            <a:pathLst>
              <a:path w="11194627" h="6058192">
                <a:moveTo>
                  <a:pt x="154" y="1061614"/>
                </a:moveTo>
                <a:cubicBezTo>
                  <a:pt x="154" y="518787"/>
                  <a:pt x="440202" y="78739"/>
                  <a:pt x="983029" y="78739"/>
                </a:cubicBezTo>
                <a:cubicBezTo>
                  <a:pt x="2163326" y="77445"/>
                  <a:pt x="3377490" y="222908"/>
                  <a:pt x="4557787" y="221614"/>
                </a:cubicBezTo>
                <a:cubicBezTo>
                  <a:pt x="5695447" y="234138"/>
                  <a:pt x="6877949" y="98670"/>
                  <a:pt x="7820276" y="74858"/>
                </a:cubicBezTo>
                <a:cubicBezTo>
                  <a:pt x="8762603" y="51046"/>
                  <a:pt x="9647479" y="-61261"/>
                  <a:pt x="10290774" y="44873"/>
                </a:cubicBezTo>
                <a:cubicBezTo>
                  <a:pt x="10923912" y="101317"/>
                  <a:pt x="11194627" y="518787"/>
                  <a:pt x="11194627" y="1061614"/>
                </a:cubicBezTo>
                <a:cubicBezTo>
                  <a:pt x="11191206" y="1492814"/>
                  <a:pt x="11086186" y="2115926"/>
                  <a:pt x="11082765" y="2547126"/>
                </a:cubicBezTo>
                <a:lnTo>
                  <a:pt x="11194627" y="4992994"/>
                </a:lnTo>
                <a:cubicBezTo>
                  <a:pt x="11194627" y="5535821"/>
                  <a:pt x="10754579" y="5975869"/>
                  <a:pt x="10211752" y="5975869"/>
                </a:cubicBezTo>
                <a:cubicBezTo>
                  <a:pt x="9606086" y="6134550"/>
                  <a:pt x="8762603" y="6017946"/>
                  <a:pt x="7549342" y="6001526"/>
                </a:cubicBezTo>
                <a:cubicBezTo>
                  <a:pt x="6336081" y="5985106"/>
                  <a:pt x="4028454" y="5872217"/>
                  <a:pt x="2932187" y="5877348"/>
                </a:cubicBezTo>
                <a:lnTo>
                  <a:pt x="983029" y="5975869"/>
                </a:lnTo>
                <a:cubicBezTo>
                  <a:pt x="440202" y="5975869"/>
                  <a:pt x="154" y="5535821"/>
                  <a:pt x="154" y="4992994"/>
                </a:cubicBezTo>
                <a:cubicBezTo>
                  <a:pt x="-4635" y="4151364"/>
                  <a:pt x="103465" y="3321023"/>
                  <a:pt x="98676" y="2479393"/>
                </a:cubicBezTo>
                <a:lnTo>
                  <a:pt x="154" y="1061614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+mn-cs"/>
            </a:endParaRPr>
          </a:p>
        </p:txBody>
      </p:sp>
      <p:pic>
        <p:nvPicPr>
          <p:cNvPr id="12" name="图片 11" descr="千库网_开学季铅笔分割线_元素编号12830014"/>
          <p:cNvPicPr>
            <a:picLocks noChangeAspect="1"/>
          </p:cNvPicPr>
          <p:nvPr/>
        </p:nvPicPr>
        <p:blipFill>
          <a:blip r:embed="rId5"/>
          <a:srcRect l="23799" t="43698" r="1363" b="40750"/>
          <a:stretch>
            <a:fillRect/>
          </a:stretch>
        </p:blipFill>
        <p:spPr>
          <a:xfrm rot="16200000" flipH="1">
            <a:off x="-1046480" y="3053715"/>
            <a:ext cx="3988435" cy="749300"/>
          </a:xfrm>
          <a:prstGeom prst="rect">
            <a:avLst/>
          </a:prstGeom>
        </p:spPr>
      </p:pic>
      <p:pic>
        <p:nvPicPr>
          <p:cNvPr id="13" name="图片 12" descr="千库网_线条_元素编号119720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29920" y="396875"/>
            <a:ext cx="1360170" cy="1360170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2714625" y="396875"/>
            <a:ext cx="6763385" cy="0"/>
          </a:xfrm>
          <a:prstGeom prst="line">
            <a:avLst/>
          </a:prstGeom>
          <a:ln w="34925">
            <a:solidFill>
              <a:srgbClr val="F79942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814830" y="6344285"/>
            <a:ext cx="6763385" cy="0"/>
          </a:xfrm>
          <a:prstGeom prst="line">
            <a:avLst/>
          </a:prstGeom>
          <a:ln w="34925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49" y="2145384"/>
            <a:ext cx="470652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803" y="1340231"/>
            <a:ext cx="7748688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343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Terminator 5"/>
          <p:cNvSpPr/>
          <p:nvPr/>
        </p:nvSpPr>
        <p:spPr>
          <a:xfrm>
            <a:off x="2176042" y="1868642"/>
            <a:ext cx="8079128" cy="307374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1959 w 21693"/>
              <a:gd name="connsiteY0" fmla="*/ 0 h 21600"/>
              <a:gd name="connsiteX1" fmla="*/ 18218 w 21693"/>
              <a:gd name="connsiteY1" fmla="*/ 0 h 21600"/>
              <a:gd name="connsiteX2" fmla="*/ 21693 w 21693"/>
              <a:gd name="connsiteY2" fmla="*/ 10800 h 21600"/>
              <a:gd name="connsiteX3" fmla="*/ 18218 w 21693"/>
              <a:gd name="connsiteY3" fmla="*/ 21600 h 21600"/>
              <a:gd name="connsiteX4" fmla="*/ 3568 w 21693"/>
              <a:gd name="connsiteY4" fmla="*/ 21600 h 21600"/>
              <a:gd name="connsiteX5" fmla="*/ 93 w 21693"/>
              <a:gd name="connsiteY5" fmla="*/ 10800 h 21600"/>
              <a:gd name="connsiteX6" fmla="*/ 1959 w 21693"/>
              <a:gd name="connsiteY6" fmla="*/ 0 h 21600"/>
              <a:gd name="connsiteX0" fmla="*/ 1867 w 21601"/>
              <a:gd name="connsiteY0" fmla="*/ 0 h 22094"/>
              <a:gd name="connsiteX1" fmla="*/ 18126 w 21601"/>
              <a:gd name="connsiteY1" fmla="*/ 0 h 22094"/>
              <a:gd name="connsiteX2" fmla="*/ 21601 w 21601"/>
              <a:gd name="connsiteY2" fmla="*/ 10800 h 22094"/>
              <a:gd name="connsiteX3" fmla="*/ 18126 w 21601"/>
              <a:gd name="connsiteY3" fmla="*/ 21600 h 22094"/>
              <a:gd name="connsiteX4" fmla="*/ 1867 w 21601"/>
              <a:gd name="connsiteY4" fmla="*/ 22094 h 22094"/>
              <a:gd name="connsiteX5" fmla="*/ 1 w 21601"/>
              <a:gd name="connsiteY5" fmla="*/ 10800 h 22094"/>
              <a:gd name="connsiteX6" fmla="*/ 1867 w 21601"/>
              <a:gd name="connsiteY6" fmla="*/ 0 h 22094"/>
              <a:gd name="connsiteX0" fmla="*/ 1619 w 21353"/>
              <a:gd name="connsiteY0" fmla="*/ 0 h 22094"/>
              <a:gd name="connsiteX1" fmla="*/ 17878 w 21353"/>
              <a:gd name="connsiteY1" fmla="*/ 0 h 22094"/>
              <a:gd name="connsiteX2" fmla="*/ 21353 w 21353"/>
              <a:gd name="connsiteY2" fmla="*/ 10800 h 22094"/>
              <a:gd name="connsiteX3" fmla="*/ 17878 w 21353"/>
              <a:gd name="connsiteY3" fmla="*/ 21600 h 22094"/>
              <a:gd name="connsiteX4" fmla="*/ 1619 w 21353"/>
              <a:gd name="connsiteY4" fmla="*/ 22094 h 22094"/>
              <a:gd name="connsiteX5" fmla="*/ 21 w 21353"/>
              <a:gd name="connsiteY5" fmla="*/ 10800 h 22094"/>
              <a:gd name="connsiteX6" fmla="*/ 1619 w 21353"/>
              <a:gd name="connsiteY6" fmla="*/ 0 h 22094"/>
              <a:gd name="connsiteX0" fmla="*/ 1619 w 21508"/>
              <a:gd name="connsiteY0" fmla="*/ 247 h 22341"/>
              <a:gd name="connsiteX1" fmla="*/ 19755 w 21508"/>
              <a:gd name="connsiteY1" fmla="*/ 0 h 22341"/>
              <a:gd name="connsiteX2" fmla="*/ 21353 w 21508"/>
              <a:gd name="connsiteY2" fmla="*/ 11047 h 22341"/>
              <a:gd name="connsiteX3" fmla="*/ 17878 w 21508"/>
              <a:gd name="connsiteY3" fmla="*/ 21847 h 22341"/>
              <a:gd name="connsiteX4" fmla="*/ 1619 w 21508"/>
              <a:gd name="connsiteY4" fmla="*/ 22341 h 22341"/>
              <a:gd name="connsiteX5" fmla="*/ 21 w 21508"/>
              <a:gd name="connsiteY5" fmla="*/ 11047 h 22341"/>
              <a:gd name="connsiteX6" fmla="*/ 1619 w 21508"/>
              <a:gd name="connsiteY6" fmla="*/ 247 h 22341"/>
              <a:gd name="connsiteX0" fmla="*/ 1619 w 21375"/>
              <a:gd name="connsiteY0" fmla="*/ 247 h 22341"/>
              <a:gd name="connsiteX1" fmla="*/ 19755 w 21375"/>
              <a:gd name="connsiteY1" fmla="*/ 0 h 22341"/>
              <a:gd name="connsiteX2" fmla="*/ 21353 w 21375"/>
              <a:gd name="connsiteY2" fmla="*/ 11047 h 22341"/>
              <a:gd name="connsiteX3" fmla="*/ 19716 w 21375"/>
              <a:gd name="connsiteY3" fmla="*/ 21353 h 22341"/>
              <a:gd name="connsiteX4" fmla="*/ 1619 w 21375"/>
              <a:gd name="connsiteY4" fmla="*/ 22341 h 22341"/>
              <a:gd name="connsiteX5" fmla="*/ 21 w 21375"/>
              <a:gd name="connsiteY5" fmla="*/ 11047 h 22341"/>
              <a:gd name="connsiteX6" fmla="*/ 1619 w 21375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4" h="22341">
                <a:moveTo>
                  <a:pt x="1678" y="247"/>
                </a:moveTo>
                <a:cubicBezTo>
                  <a:pt x="7355" y="1259"/>
                  <a:pt x="14414" y="1260"/>
                  <a:pt x="19814" y="0"/>
                </a:cubicBezTo>
                <a:cubicBezTo>
                  <a:pt x="21733" y="0"/>
                  <a:pt x="21418" y="7488"/>
                  <a:pt x="21412" y="11047"/>
                </a:cubicBezTo>
                <a:cubicBezTo>
                  <a:pt x="21406" y="14606"/>
                  <a:pt x="21694" y="21353"/>
                  <a:pt x="19775" y="21353"/>
                </a:cubicBezTo>
                <a:cubicBezTo>
                  <a:pt x="15217" y="20672"/>
                  <a:pt x="6574" y="20329"/>
                  <a:pt x="1678" y="22341"/>
                </a:cubicBezTo>
                <a:cubicBezTo>
                  <a:pt x="-241" y="22341"/>
                  <a:pt x="10" y="14214"/>
                  <a:pt x="10" y="10532"/>
                </a:cubicBezTo>
                <a:cubicBezTo>
                  <a:pt x="10" y="6850"/>
                  <a:pt x="-241" y="247"/>
                  <a:pt x="1678" y="24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về các hoạt động của các bạn trong tranh. Em đoán xem các bạn cảm thấy thế nào khi làm việc cùng nhau</a:t>
            </a:r>
            <a:endParaRPr lang="en-US" sz="400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724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8938"/>
            </a:gs>
            <a:gs pos="53000">
              <a:srgbClr val="BCD1B1"/>
            </a:gs>
            <a:gs pos="100000">
              <a:srgbClr val="FCE2B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 amt="38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15" name="矩形: 圆角 5"/>
          <p:cNvSpPr/>
          <p:nvPr/>
        </p:nvSpPr>
        <p:spPr>
          <a:xfrm>
            <a:off x="443191" y="654756"/>
            <a:ext cx="11194627" cy="5689822"/>
          </a:xfrm>
          <a:custGeom>
            <a:avLst/>
            <a:gdLst>
              <a:gd name="connsiteX0" fmla="*/ 0 w 11194473"/>
              <a:gd name="connsiteY0" fmla="*/ 982875 h 5897130"/>
              <a:gd name="connsiteX1" fmla="*/ 982875 w 11194473"/>
              <a:gd name="connsiteY1" fmla="*/ 0 h 5897130"/>
              <a:gd name="connsiteX2" fmla="*/ 10211598 w 11194473"/>
              <a:gd name="connsiteY2" fmla="*/ 0 h 5897130"/>
              <a:gd name="connsiteX3" fmla="*/ 11194473 w 11194473"/>
              <a:gd name="connsiteY3" fmla="*/ 982875 h 5897130"/>
              <a:gd name="connsiteX4" fmla="*/ 11194473 w 11194473"/>
              <a:gd name="connsiteY4" fmla="*/ 4914255 h 5897130"/>
              <a:gd name="connsiteX5" fmla="*/ 10211598 w 11194473"/>
              <a:gd name="connsiteY5" fmla="*/ 5897130 h 5897130"/>
              <a:gd name="connsiteX6" fmla="*/ 982875 w 11194473"/>
              <a:gd name="connsiteY6" fmla="*/ 5897130 h 5897130"/>
              <a:gd name="connsiteX7" fmla="*/ 0 w 11194473"/>
              <a:gd name="connsiteY7" fmla="*/ 4914255 h 5897130"/>
              <a:gd name="connsiteX8" fmla="*/ 0 w 11194473"/>
              <a:gd name="connsiteY8" fmla="*/ 982875 h 5897130"/>
              <a:gd name="connsiteX0-1" fmla="*/ 0 w 11194473"/>
              <a:gd name="connsiteY0-2" fmla="*/ 982883 h 5897138"/>
              <a:gd name="connsiteX1-3" fmla="*/ 982875 w 11194473"/>
              <a:gd name="connsiteY1-4" fmla="*/ 8 h 5897138"/>
              <a:gd name="connsiteX2-5" fmla="*/ 4557633 w 11194473"/>
              <a:gd name="connsiteY2-6" fmla="*/ 142883 h 5897138"/>
              <a:gd name="connsiteX3-7" fmla="*/ 10211598 w 11194473"/>
              <a:gd name="connsiteY3-8" fmla="*/ 8 h 5897138"/>
              <a:gd name="connsiteX4-9" fmla="*/ 11194473 w 11194473"/>
              <a:gd name="connsiteY4-10" fmla="*/ 982883 h 5897138"/>
              <a:gd name="connsiteX5-11" fmla="*/ 11194473 w 11194473"/>
              <a:gd name="connsiteY5-12" fmla="*/ 4914263 h 5897138"/>
              <a:gd name="connsiteX6-13" fmla="*/ 10211598 w 11194473"/>
              <a:gd name="connsiteY6-14" fmla="*/ 5897138 h 5897138"/>
              <a:gd name="connsiteX7-15" fmla="*/ 982875 w 11194473"/>
              <a:gd name="connsiteY7-16" fmla="*/ 5897138 h 5897138"/>
              <a:gd name="connsiteX8-17" fmla="*/ 0 w 11194473"/>
              <a:gd name="connsiteY8-18" fmla="*/ 4914263 h 5897138"/>
              <a:gd name="connsiteX9" fmla="*/ 0 w 11194473"/>
              <a:gd name="connsiteY9" fmla="*/ 982883 h 5897138"/>
              <a:gd name="connsiteX0-19" fmla="*/ 0 w 11194473"/>
              <a:gd name="connsiteY0-20" fmla="*/ 1056892 h 5971147"/>
              <a:gd name="connsiteX1-21" fmla="*/ 982875 w 11194473"/>
              <a:gd name="connsiteY1-22" fmla="*/ 74017 h 5971147"/>
              <a:gd name="connsiteX2-23" fmla="*/ 4557633 w 11194473"/>
              <a:gd name="connsiteY2-24" fmla="*/ 216892 h 5971147"/>
              <a:gd name="connsiteX3-25" fmla="*/ 7820122 w 11194473"/>
              <a:gd name="connsiteY3-26" fmla="*/ 70136 h 5971147"/>
              <a:gd name="connsiteX4-27" fmla="*/ 10211598 w 11194473"/>
              <a:gd name="connsiteY4-28" fmla="*/ 74017 h 5971147"/>
              <a:gd name="connsiteX5-29" fmla="*/ 11194473 w 11194473"/>
              <a:gd name="connsiteY5-30" fmla="*/ 1056892 h 5971147"/>
              <a:gd name="connsiteX6-31" fmla="*/ 11194473 w 11194473"/>
              <a:gd name="connsiteY6-32" fmla="*/ 4988272 h 5971147"/>
              <a:gd name="connsiteX7-33" fmla="*/ 10211598 w 11194473"/>
              <a:gd name="connsiteY7-34" fmla="*/ 5971147 h 5971147"/>
              <a:gd name="connsiteX8-35" fmla="*/ 982875 w 11194473"/>
              <a:gd name="connsiteY8-36" fmla="*/ 5971147 h 5971147"/>
              <a:gd name="connsiteX9-37" fmla="*/ 0 w 11194473"/>
              <a:gd name="connsiteY9-38" fmla="*/ 4988272 h 5971147"/>
              <a:gd name="connsiteX10" fmla="*/ 0 w 11194473"/>
              <a:gd name="connsiteY10" fmla="*/ 1056892 h 5971147"/>
              <a:gd name="connsiteX0-39" fmla="*/ 0 w 11194473"/>
              <a:gd name="connsiteY0-40" fmla="*/ 1081631 h 5995886"/>
              <a:gd name="connsiteX1-41" fmla="*/ 982875 w 11194473"/>
              <a:gd name="connsiteY1-42" fmla="*/ 98756 h 5995886"/>
              <a:gd name="connsiteX2-43" fmla="*/ 4557633 w 11194473"/>
              <a:gd name="connsiteY2-44" fmla="*/ 241631 h 5995886"/>
              <a:gd name="connsiteX3-45" fmla="*/ 7820122 w 11194473"/>
              <a:gd name="connsiteY3-46" fmla="*/ 94875 h 5995886"/>
              <a:gd name="connsiteX4-47" fmla="*/ 10290620 w 11194473"/>
              <a:gd name="connsiteY4-48" fmla="*/ 64890 h 5995886"/>
              <a:gd name="connsiteX5-49" fmla="*/ 11194473 w 11194473"/>
              <a:gd name="connsiteY5-50" fmla="*/ 1081631 h 5995886"/>
              <a:gd name="connsiteX6-51" fmla="*/ 11194473 w 11194473"/>
              <a:gd name="connsiteY6-52" fmla="*/ 5013011 h 5995886"/>
              <a:gd name="connsiteX7-53" fmla="*/ 10211598 w 11194473"/>
              <a:gd name="connsiteY7-54" fmla="*/ 5995886 h 5995886"/>
              <a:gd name="connsiteX8-55" fmla="*/ 982875 w 11194473"/>
              <a:gd name="connsiteY8-56" fmla="*/ 5995886 h 5995886"/>
              <a:gd name="connsiteX9-57" fmla="*/ 0 w 11194473"/>
              <a:gd name="connsiteY9-58" fmla="*/ 5013011 h 5995886"/>
              <a:gd name="connsiteX10-59" fmla="*/ 0 w 11194473"/>
              <a:gd name="connsiteY10-60" fmla="*/ 1081631 h 5995886"/>
              <a:gd name="connsiteX0-61" fmla="*/ 0 w 11194473"/>
              <a:gd name="connsiteY0-62" fmla="*/ 1061614 h 5975869"/>
              <a:gd name="connsiteX1-63" fmla="*/ 982875 w 11194473"/>
              <a:gd name="connsiteY1-64" fmla="*/ 78739 h 5975869"/>
              <a:gd name="connsiteX2-65" fmla="*/ 4557633 w 11194473"/>
              <a:gd name="connsiteY2-66" fmla="*/ 221614 h 5975869"/>
              <a:gd name="connsiteX3-67" fmla="*/ 7820122 w 11194473"/>
              <a:gd name="connsiteY3-68" fmla="*/ 74858 h 5975869"/>
              <a:gd name="connsiteX4-69" fmla="*/ 10290620 w 11194473"/>
              <a:gd name="connsiteY4-70" fmla="*/ 44873 h 5975869"/>
              <a:gd name="connsiteX5-71" fmla="*/ 11194473 w 11194473"/>
              <a:gd name="connsiteY5-72" fmla="*/ 1061614 h 5975869"/>
              <a:gd name="connsiteX6-73" fmla="*/ 11194473 w 11194473"/>
              <a:gd name="connsiteY6-74" fmla="*/ 4992994 h 5975869"/>
              <a:gd name="connsiteX7-75" fmla="*/ 10211598 w 11194473"/>
              <a:gd name="connsiteY7-76" fmla="*/ 5975869 h 5975869"/>
              <a:gd name="connsiteX8-77" fmla="*/ 982875 w 11194473"/>
              <a:gd name="connsiteY8-78" fmla="*/ 5975869 h 5975869"/>
              <a:gd name="connsiteX9-79" fmla="*/ 0 w 11194473"/>
              <a:gd name="connsiteY9-80" fmla="*/ 4992994 h 5975869"/>
              <a:gd name="connsiteX10-81" fmla="*/ 0 w 11194473"/>
              <a:gd name="connsiteY10-82" fmla="*/ 1061614 h 5975869"/>
              <a:gd name="connsiteX0-83" fmla="*/ 0 w 11194473"/>
              <a:gd name="connsiteY0-84" fmla="*/ 1061614 h 5975869"/>
              <a:gd name="connsiteX1-85" fmla="*/ 982875 w 11194473"/>
              <a:gd name="connsiteY1-86" fmla="*/ 78739 h 5975869"/>
              <a:gd name="connsiteX2-87" fmla="*/ 4557633 w 11194473"/>
              <a:gd name="connsiteY2-88" fmla="*/ 221614 h 5975869"/>
              <a:gd name="connsiteX3-89" fmla="*/ 7820122 w 11194473"/>
              <a:gd name="connsiteY3-90" fmla="*/ 74858 h 5975869"/>
              <a:gd name="connsiteX4-91" fmla="*/ 10290620 w 11194473"/>
              <a:gd name="connsiteY4-92" fmla="*/ 44873 h 5975869"/>
              <a:gd name="connsiteX5-93" fmla="*/ 11194473 w 11194473"/>
              <a:gd name="connsiteY5-94" fmla="*/ 1061614 h 5975869"/>
              <a:gd name="connsiteX6-95" fmla="*/ 11194473 w 11194473"/>
              <a:gd name="connsiteY6-96" fmla="*/ 4992994 h 5975869"/>
              <a:gd name="connsiteX7-97" fmla="*/ 10211598 w 11194473"/>
              <a:gd name="connsiteY7-98" fmla="*/ 5975869 h 5975869"/>
              <a:gd name="connsiteX8-99" fmla="*/ 982875 w 11194473"/>
              <a:gd name="connsiteY8-100" fmla="*/ 5975869 h 5975869"/>
              <a:gd name="connsiteX9-101" fmla="*/ 0 w 11194473"/>
              <a:gd name="connsiteY9-102" fmla="*/ 4992994 h 5975869"/>
              <a:gd name="connsiteX10-103" fmla="*/ 0 w 11194473"/>
              <a:gd name="connsiteY10-104" fmla="*/ 1061614 h 5975869"/>
              <a:gd name="connsiteX0-105" fmla="*/ 0 w 11194473"/>
              <a:gd name="connsiteY0-106" fmla="*/ 1061614 h 5975869"/>
              <a:gd name="connsiteX1-107" fmla="*/ 982875 w 11194473"/>
              <a:gd name="connsiteY1-108" fmla="*/ 78739 h 5975869"/>
              <a:gd name="connsiteX2-109" fmla="*/ 4557633 w 11194473"/>
              <a:gd name="connsiteY2-110" fmla="*/ 221614 h 5975869"/>
              <a:gd name="connsiteX3-111" fmla="*/ 7820122 w 11194473"/>
              <a:gd name="connsiteY3-112" fmla="*/ 74858 h 5975869"/>
              <a:gd name="connsiteX4-113" fmla="*/ 10290620 w 11194473"/>
              <a:gd name="connsiteY4-114" fmla="*/ 44873 h 5975869"/>
              <a:gd name="connsiteX5-115" fmla="*/ 11194473 w 11194473"/>
              <a:gd name="connsiteY5-116" fmla="*/ 1061614 h 5975869"/>
              <a:gd name="connsiteX6-117" fmla="*/ 11082611 w 11194473"/>
              <a:gd name="connsiteY6-118" fmla="*/ 2547126 h 5975869"/>
              <a:gd name="connsiteX7-119" fmla="*/ 11194473 w 11194473"/>
              <a:gd name="connsiteY7-120" fmla="*/ 4992994 h 5975869"/>
              <a:gd name="connsiteX8-121" fmla="*/ 10211598 w 11194473"/>
              <a:gd name="connsiteY8-122" fmla="*/ 5975869 h 5975869"/>
              <a:gd name="connsiteX9-123" fmla="*/ 982875 w 11194473"/>
              <a:gd name="connsiteY9-124" fmla="*/ 5975869 h 5975869"/>
              <a:gd name="connsiteX10-125" fmla="*/ 0 w 11194473"/>
              <a:gd name="connsiteY10-126" fmla="*/ 4992994 h 5975869"/>
              <a:gd name="connsiteX11" fmla="*/ 0 w 11194473"/>
              <a:gd name="connsiteY11" fmla="*/ 1061614 h 5975869"/>
              <a:gd name="connsiteX0-127" fmla="*/ 154 w 11194627"/>
              <a:gd name="connsiteY0-128" fmla="*/ 1061614 h 5975869"/>
              <a:gd name="connsiteX1-129" fmla="*/ 983029 w 11194627"/>
              <a:gd name="connsiteY1-130" fmla="*/ 78739 h 5975869"/>
              <a:gd name="connsiteX2-131" fmla="*/ 4557787 w 11194627"/>
              <a:gd name="connsiteY2-132" fmla="*/ 221614 h 5975869"/>
              <a:gd name="connsiteX3-133" fmla="*/ 7820276 w 11194627"/>
              <a:gd name="connsiteY3-134" fmla="*/ 74858 h 5975869"/>
              <a:gd name="connsiteX4-135" fmla="*/ 10290774 w 11194627"/>
              <a:gd name="connsiteY4-136" fmla="*/ 44873 h 5975869"/>
              <a:gd name="connsiteX5-137" fmla="*/ 11194627 w 11194627"/>
              <a:gd name="connsiteY5-138" fmla="*/ 1061614 h 5975869"/>
              <a:gd name="connsiteX6-139" fmla="*/ 11082765 w 11194627"/>
              <a:gd name="connsiteY6-140" fmla="*/ 2547126 h 5975869"/>
              <a:gd name="connsiteX7-141" fmla="*/ 11194627 w 11194627"/>
              <a:gd name="connsiteY7-142" fmla="*/ 4992994 h 5975869"/>
              <a:gd name="connsiteX8-143" fmla="*/ 10211752 w 11194627"/>
              <a:gd name="connsiteY8-144" fmla="*/ 5975869 h 5975869"/>
              <a:gd name="connsiteX9-145" fmla="*/ 983029 w 11194627"/>
              <a:gd name="connsiteY9-146" fmla="*/ 5975869 h 5975869"/>
              <a:gd name="connsiteX10-147" fmla="*/ 154 w 11194627"/>
              <a:gd name="connsiteY10-148" fmla="*/ 4992994 h 5975869"/>
              <a:gd name="connsiteX11-149" fmla="*/ 98676 w 11194627"/>
              <a:gd name="connsiteY11-150" fmla="*/ 2479393 h 5975869"/>
              <a:gd name="connsiteX12" fmla="*/ 154 w 11194627"/>
              <a:gd name="connsiteY12" fmla="*/ 1061614 h 5975869"/>
              <a:gd name="connsiteX0-151" fmla="*/ 154 w 11194627"/>
              <a:gd name="connsiteY0-152" fmla="*/ 1061614 h 5975869"/>
              <a:gd name="connsiteX1-153" fmla="*/ 983029 w 11194627"/>
              <a:gd name="connsiteY1-154" fmla="*/ 78739 h 5975869"/>
              <a:gd name="connsiteX2-155" fmla="*/ 4557787 w 11194627"/>
              <a:gd name="connsiteY2-156" fmla="*/ 221614 h 5975869"/>
              <a:gd name="connsiteX3-157" fmla="*/ 7820276 w 11194627"/>
              <a:gd name="connsiteY3-158" fmla="*/ 74858 h 5975869"/>
              <a:gd name="connsiteX4-159" fmla="*/ 10290774 w 11194627"/>
              <a:gd name="connsiteY4-160" fmla="*/ 44873 h 5975869"/>
              <a:gd name="connsiteX5-161" fmla="*/ 11194627 w 11194627"/>
              <a:gd name="connsiteY5-162" fmla="*/ 1061614 h 5975869"/>
              <a:gd name="connsiteX6-163" fmla="*/ 11082765 w 11194627"/>
              <a:gd name="connsiteY6-164" fmla="*/ 2547126 h 5975869"/>
              <a:gd name="connsiteX7-165" fmla="*/ 11194627 w 11194627"/>
              <a:gd name="connsiteY7-166" fmla="*/ 4992994 h 5975869"/>
              <a:gd name="connsiteX8-167" fmla="*/ 10211752 w 11194627"/>
              <a:gd name="connsiteY8-168" fmla="*/ 5975869 h 5975869"/>
              <a:gd name="connsiteX9-169" fmla="*/ 2932187 w 11194627"/>
              <a:gd name="connsiteY9-170" fmla="*/ 5877348 h 5975869"/>
              <a:gd name="connsiteX10-171" fmla="*/ 983029 w 11194627"/>
              <a:gd name="connsiteY10-172" fmla="*/ 5975869 h 5975869"/>
              <a:gd name="connsiteX11-173" fmla="*/ 154 w 11194627"/>
              <a:gd name="connsiteY11-174" fmla="*/ 4992994 h 5975869"/>
              <a:gd name="connsiteX12-175" fmla="*/ 98676 w 11194627"/>
              <a:gd name="connsiteY12-176" fmla="*/ 2479393 h 5975869"/>
              <a:gd name="connsiteX13" fmla="*/ 154 w 11194627"/>
              <a:gd name="connsiteY13" fmla="*/ 1061614 h 5975869"/>
              <a:gd name="connsiteX0-177" fmla="*/ 154 w 11194627"/>
              <a:gd name="connsiteY0-178" fmla="*/ 1061614 h 6058192"/>
              <a:gd name="connsiteX1-179" fmla="*/ 983029 w 11194627"/>
              <a:gd name="connsiteY1-180" fmla="*/ 78739 h 6058192"/>
              <a:gd name="connsiteX2-181" fmla="*/ 4557787 w 11194627"/>
              <a:gd name="connsiteY2-182" fmla="*/ 221614 h 6058192"/>
              <a:gd name="connsiteX3-183" fmla="*/ 7820276 w 11194627"/>
              <a:gd name="connsiteY3-184" fmla="*/ 74858 h 6058192"/>
              <a:gd name="connsiteX4-185" fmla="*/ 10290774 w 11194627"/>
              <a:gd name="connsiteY4-186" fmla="*/ 44873 h 6058192"/>
              <a:gd name="connsiteX5-187" fmla="*/ 11194627 w 11194627"/>
              <a:gd name="connsiteY5-188" fmla="*/ 1061614 h 6058192"/>
              <a:gd name="connsiteX6-189" fmla="*/ 11082765 w 11194627"/>
              <a:gd name="connsiteY6-190" fmla="*/ 2547126 h 6058192"/>
              <a:gd name="connsiteX7-191" fmla="*/ 11194627 w 11194627"/>
              <a:gd name="connsiteY7-192" fmla="*/ 4992994 h 6058192"/>
              <a:gd name="connsiteX8-193" fmla="*/ 10211752 w 11194627"/>
              <a:gd name="connsiteY8-194" fmla="*/ 5975869 h 6058192"/>
              <a:gd name="connsiteX9-195" fmla="*/ 7549342 w 11194627"/>
              <a:gd name="connsiteY9-196" fmla="*/ 6001526 h 6058192"/>
              <a:gd name="connsiteX10-197" fmla="*/ 2932187 w 11194627"/>
              <a:gd name="connsiteY10-198" fmla="*/ 5877348 h 6058192"/>
              <a:gd name="connsiteX11-199" fmla="*/ 983029 w 11194627"/>
              <a:gd name="connsiteY11-200" fmla="*/ 5975869 h 6058192"/>
              <a:gd name="connsiteX12-201" fmla="*/ 154 w 11194627"/>
              <a:gd name="connsiteY12-202" fmla="*/ 4992994 h 6058192"/>
              <a:gd name="connsiteX13-203" fmla="*/ 98676 w 11194627"/>
              <a:gd name="connsiteY13-204" fmla="*/ 2479393 h 6058192"/>
              <a:gd name="connsiteX14" fmla="*/ 154 w 11194627"/>
              <a:gd name="connsiteY14" fmla="*/ 1061614 h 60581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  <a:cxn ang="0">
                <a:pos x="connsiteX11-149" y="connsiteY11-150"/>
              </a:cxn>
              <a:cxn ang="0">
                <a:pos x="connsiteX12-175" y="connsiteY12-176"/>
              </a:cxn>
              <a:cxn ang="0">
                <a:pos x="connsiteX13-203" y="connsiteY13-204"/>
              </a:cxn>
              <a:cxn ang="0">
                <a:pos x="connsiteX14" y="connsiteY14"/>
              </a:cxn>
            </a:cxnLst>
            <a:rect l="l" t="t" r="r" b="b"/>
            <a:pathLst>
              <a:path w="11194627" h="6058192">
                <a:moveTo>
                  <a:pt x="154" y="1061614"/>
                </a:moveTo>
                <a:cubicBezTo>
                  <a:pt x="154" y="518787"/>
                  <a:pt x="440202" y="78739"/>
                  <a:pt x="983029" y="78739"/>
                </a:cubicBezTo>
                <a:cubicBezTo>
                  <a:pt x="2163326" y="77445"/>
                  <a:pt x="3377490" y="222908"/>
                  <a:pt x="4557787" y="221614"/>
                </a:cubicBezTo>
                <a:cubicBezTo>
                  <a:pt x="5695447" y="234138"/>
                  <a:pt x="6877949" y="98670"/>
                  <a:pt x="7820276" y="74858"/>
                </a:cubicBezTo>
                <a:cubicBezTo>
                  <a:pt x="8762603" y="51046"/>
                  <a:pt x="9647479" y="-61261"/>
                  <a:pt x="10290774" y="44873"/>
                </a:cubicBezTo>
                <a:cubicBezTo>
                  <a:pt x="10923912" y="101317"/>
                  <a:pt x="11194627" y="518787"/>
                  <a:pt x="11194627" y="1061614"/>
                </a:cubicBezTo>
                <a:cubicBezTo>
                  <a:pt x="11191206" y="1492814"/>
                  <a:pt x="11086186" y="2115926"/>
                  <a:pt x="11082765" y="2547126"/>
                </a:cubicBezTo>
                <a:lnTo>
                  <a:pt x="11194627" y="4992994"/>
                </a:lnTo>
                <a:cubicBezTo>
                  <a:pt x="11194627" y="5535821"/>
                  <a:pt x="10754579" y="5975869"/>
                  <a:pt x="10211752" y="5975869"/>
                </a:cubicBezTo>
                <a:cubicBezTo>
                  <a:pt x="9606086" y="6134550"/>
                  <a:pt x="8762603" y="6017946"/>
                  <a:pt x="7549342" y="6001526"/>
                </a:cubicBezTo>
                <a:cubicBezTo>
                  <a:pt x="6336081" y="5985106"/>
                  <a:pt x="4028454" y="5872217"/>
                  <a:pt x="2932187" y="5877348"/>
                </a:cubicBezTo>
                <a:lnTo>
                  <a:pt x="983029" y="5975869"/>
                </a:lnTo>
                <a:cubicBezTo>
                  <a:pt x="440202" y="5975869"/>
                  <a:pt x="154" y="5535821"/>
                  <a:pt x="154" y="4992994"/>
                </a:cubicBezTo>
                <a:cubicBezTo>
                  <a:pt x="-4635" y="4151364"/>
                  <a:pt x="103465" y="3321023"/>
                  <a:pt x="98676" y="2479393"/>
                </a:cubicBezTo>
                <a:lnTo>
                  <a:pt x="154" y="1061614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+mn-cs"/>
            </a:endParaRPr>
          </a:p>
        </p:txBody>
      </p:sp>
      <p:sp>
        <p:nvSpPr>
          <p:cNvPr id="10" name="思想气泡: 云 9"/>
          <p:cNvSpPr/>
          <p:nvPr/>
        </p:nvSpPr>
        <p:spPr>
          <a:xfrm rot="499399">
            <a:off x="4635500" y="2076450"/>
            <a:ext cx="7328535" cy="3608705"/>
          </a:xfrm>
          <a:prstGeom prst="cloudCallout">
            <a:avLst>
              <a:gd name="adj1" fmla="val -45884"/>
              <a:gd name="adj2" fmla="val 68325"/>
            </a:avLst>
          </a:prstGeom>
          <a:solidFill>
            <a:srgbClr val="FFECD0"/>
          </a:solidFill>
          <a:ln w="63500">
            <a:solidFill>
              <a:srgbClr val="F68938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09199" y="2399847"/>
            <a:ext cx="5577205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-300" normalizeH="0" baseline="0" noProof="0" dirty="0" smtClean="0">
                <a:ln w="25400">
                  <a:solidFill>
                    <a:srgbClr val="F68938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LUYỆN</a:t>
            </a:r>
            <a:r>
              <a:rPr kumimoji="0" lang="en-US" altLang="zh-CN" sz="8800" b="0" i="0" u="none" strike="noStrike" kern="1200" cap="none" spc="-300" normalizeH="0" noProof="0" dirty="0" smtClean="0">
                <a:ln w="25400">
                  <a:solidFill>
                    <a:srgbClr val="F68938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 ĐỌC</a:t>
            </a:r>
            <a:endParaRPr kumimoji="0" lang="zh-CN" altLang="en-US" sz="8800" b="0" i="0" u="none" strike="noStrike" kern="1200" cap="none" spc="-300" normalizeH="0" baseline="0" noProof="0" dirty="0">
              <a:ln w="25400">
                <a:solidFill>
                  <a:srgbClr val="F68938"/>
                </a:solidFill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思源黑体 CN Heavy" panose="020B0A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5" name="图片 4" descr="千库网_女孩思考问题_元素编号129508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6635" y="3129280"/>
            <a:ext cx="3820795" cy="3728720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5311775" y="6344285"/>
            <a:ext cx="6763385" cy="0"/>
          </a:xfrm>
          <a:prstGeom prst="line">
            <a:avLst/>
          </a:prstGeom>
          <a:ln w="34925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443230" y="422275"/>
            <a:ext cx="6763385" cy="0"/>
          </a:xfrm>
          <a:prstGeom prst="line">
            <a:avLst/>
          </a:prstGeom>
          <a:ln w="34925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千库网_开学季铅笔分割线_元素编号12830014"/>
          <p:cNvPicPr>
            <a:picLocks noChangeAspect="1"/>
          </p:cNvPicPr>
          <p:nvPr/>
        </p:nvPicPr>
        <p:blipFill>
          <a:blip r:embed="rId6"/>
          <a:srcRect t="40796" b="43056"/>
          <a:stretch>
            <a:fillRect/>
          </a:stretch>
        </p:blipFill>
        <p:spPr>
          <a:xfrm>
            <a:off x="4560570" y="821690"/>
            <a:ext cx="6858000" cy="1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229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0" y="104482"/>
            <a:ext cx="12030950" cy="6414272"/>
          </a:xfrm>
          <a:prstGeom prst="rect">
            <a:avLst/>
          </a:prstGeom>
        </p:spPr>
      </p:pic>
      <p:sp>
        <p:nvSpPr>
          <p:cNvPr id="16" name="Flowchart: Terminator 5"/>
          <p:cNvSpPr/>
          <p:nvPr/>
        </p:nvSpPr>
        <p:spPr>
          <a:xfrm>
            <a:off x="771323" y="609016"/>
            <a:ext cx="9364952" cy="185840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1959 w 21693"/>
              <a:gd name="connsiteY0" fmla="*/ 0 h 21600"/>
              <a:gd name="connsiteX1" fmla="*/ 18218 w 21693"/>
              <a:gd name="connsiteY1" fmla="*/ 0 h 21600"/>
              <a:gd name="connsiteX2" fmla="*/ 21693 w 21693"/>
              <a:gd name="connsiteY2" fmla="*/ 10800 h 21600"/>
              <a:gd name="connsiteX3" fmla="*/ 18218 w 21693"/>
              <a:gd name="connsiteY3" fmla="*/ 21600 h 21600"/>
              <a:gd name="connsiteX4" fmla="*/ 3568 w 21693"/>
              <a:gd name="connsiteY4" fmla="*/ 21600 h 21600"/>
              <a:gd name="connsiteX5" fmla="*/ 93 w 21693"/>
              <a:gd name="connsiteY5" fmla="*/ 10800 h 21600"/>
              <a:gd name="connsiteX6" fmla="*/ 1959 w 21693"/>
              <a:gd name="connsiteY6" fmla="*/ 0 h 21600"/>
              <a:gd name="connsiteX0" fmla="*/ 1867 w 21601"/>
              <a:gd name="connsiteY0" fmla="*/ 0 h 22094"/>
              <a:gd name="connsiteX1" fmla="*/ 18126 w 21601"/>
              <a:gd name="connsiteY1" fmla="*/ 0 h 22094"/>
              <a:gd name="connsiteX2" fmla="*/ 21601 w 21601"/>
              <a:gd name="connsiteY2" fmla="*/ 10800 h 22094"/>
              <a:gd name="connsiteX3" fmla="*/ 18126 w 21601"/>
              <a:gd name="connsiteY3" fmla="*/ 21600 h 22094"/>
              <a:gd name="connsiteX4" fmla="*/ 1867 w 21601"/>
              <a:gd name="connsiteY4" fmla="*/ 22094 h 22094"/>
              <a:gd name="connsiteX5" fmla="*/ 1 w 21601"/>
              <a:gd name="connsiteY5" fmla="*/ 10800 h 22094"/>
              <a:gd name="connsiteX6" fmla="*/ 1867 w 21601"/>
              <a:gd name="connsiteY6" fmla="*/ 0 h 22094"/>
              <a:gd name="connsiteX0" fmla="*/ 1619 w 21353"/>
              <a:gd name="connsiteY0" fmla="*/ 0 h 22094"/>
              <a:gd name="connsiteX1" fmla="*/ 17878 w 21353"/>
              <a:gd name="connsiteY1" fmla="*/ 0 h 22094"/>
              <a:gd name="connsiteX2" fmla="*/ 21353 w 21353"/>
              <a:gd name="connsiteY2" fmla="*/ 10800 h 22094"/>
              <a:gd name="connsiteX3" fmla="*/ 17878 w 21353"/>
              <a:gd name="connsiteY3" fmla="*/ 21600 h 22094"/>
              <a:gd name="connsiteX4" fmla="*/ 1619 w 21353"/>
              <a:gd name="connsiteY4" fmla="*/ 22094 h 22094"/>
              <a:gd name="connsiteX5" fmla="*/ 21 w 21353"/>
              <a:gd name="connsiteY5" fmla="*/ 10800 h 22094"/>
              <a:gd name="connsiteX6" fmla="*/ 1619 w 21353"/>
              <a:gd name="connsiteY6" fmla="*/ 0 h 22094"/>
              <a:gd name="connsiteX0" fmla="*/ 1619 w 21508"/>
              <a:gd name="connsiteY0" fmla="*/ 247 h 22341"/>
              <a:gd name="connsiteX1" fmla="*/ 19755 w 21508"/>
              <a:gd name="connsiteY1" fmla="*/ 0 h 22341"/>
              <a:gd name="connsiteX2" fmla="*/ 21353 w 21508"/>
              <a:gd name="connsiteY2" fmla="*/ 11047 h 22341"/>
              <a:gd name="connsiteX3" fmla="*/ 17878 w 21508"/>
              <a:gd name="connsiteY3" fmla="*/ 21847 h 22341"/>
              <a:gd name="connsiteX4" fmla="*/ 1619 w 21508"/>
              <a:gd name="connsiteY4" fmla="*/ 22341 h 22341"/>
              <a:gd name="connsiteX5" fmla="*/ 21 w 21508"/>
              <a:gd name="connsiteY5" fmla="*/ 11047 h 22341"/>
              <a:gd name="connsiteX6" fmla="*/ 1619 w 21508"/>
              <a:gd name="connsiteY6" fmla="*/ 247 h 22341"/>
              <a:gd name="connsiteX0" fmla="*/ 1619 w 21375"/>
              <a:gd name="connsiteY0" fmla="*/ 247 h 22341"/>
              <a:gd name="connsiteX1" fmla="*/ 19755 w 21375"/>
              <a:gd name="connsiteY1" fmla="*/ 0 h 22341"/>
              <a:gd name="connsiteX2" fmla="*/ 21353 w 21375"/>
              <a:gd name="connsiteY2" fmla="*/ 11047 h 22341"/>
              <a:gd name="connsiteX3" fmla="*/ 19716 w 21375"/>
              <a:gd name="connsiteY3" fmla="*/ 21353 h 22341"/>
              <a:gd name="connsiteX4" fmla="*/ 1619 w 21375"/>
              <a:gd name="connsiteY4" fmla="*/ 22341 h 22341"/>
              <a:gd name="connsiteX5" fmla="*/ 21 w 21375"/>
              <a:gd name="connsiteY5" fmla="*/ 11047 h 22341"/>
              <a:gd name="connsiteX6" fmla="*/ 1619 w 21375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4" h="22341">
                <a:moveTo>
                  <a:pt x="1678" y="247"/>
                </a:moveTo>
                <a:lnTo>
                  <a:pt x="19814" y="0"/>
                </a:lnTo>
                <a:cubicBezTo>
                  <a:pt x="21733" y="0"/>
                  <a:pt x="21418" y="7488"/>
                  <a:pt x="21412" y="11047"/>
                </a:cubicBezTo>
                <a:cubicBezTo>
                  <a:pt x="21406" y="14606"/>
                  <a:pt x="21694" y="21353"/>
                  <a:pt x="19775" y="21353"/>
                </a:cubicBezTo>
                <a:lnTo>
                  <a:pt x="1678" y="22341"/>
                </a:lnTo>
                <a:cubicBezTo>
                  <a:pt x="-241" y="22341"/>
                  <a:pt x="10" y="14214"/>
                  <a:pt x="10" y="10532"/>
                </a:cubicBezTo>
                <a:cubicBezTo>
                  <a:pt x="10" y="6850"/>
                  <a:pt x="-241" y="247"/>
                  <a:pt x="1678" y="24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về các hoạt động của các bạn trong tranh. Em đoán xem các bạn cảm thấy thế nào khi làm việc cùng nhau</a:t>
            </a:r>
            <a:endParaRPr lang="en-US" sz="360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063" y="2858946"/>
            <a:ext cx="7925999" cy="2907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559" y="2776916"/>
            <a:ext cx="3090940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441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0" y="104481"/>
            <a:ext cx="12030950" cy="66128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3525" y="1990844"/>
            <a:ext cx="7925999" cy="2907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Line Callout 1 2"/>
          <p:cNvSpPr/>
          <p:nvPr/>
        </p:nvSpPr>
        <p:spPr>
          <a:xfrm>
            <a:off x="689614" y="462888"/>
            <a:ext cx="5870838" cy="584775"/>
          </a:xfrm>
          <a:prstGeom prst="borderCallout1">
            <a:avLst>
              <a:gd name="adj1" fmla="val 106957"/>
              <a:gd name="adj2" fmla="val 8241"/>
              <a:gd name="adj3" fmla="val 242807"/>
              <a:gd name="adj4" fmla="val 27762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Tranh 1: Các bạn đang học nhóm.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513768" y="5416052"/>
            <a:ext cx="6831037" cy="584775"/>
          </a:xfrm>
          <a:prstGeom prst="borderCallout1">
            <a:avLst>
              <a:gd name="adj1" fmla="val -3302"/>
              <a:gd name="adj2" fmla="val 44783"/>
              <a:gd name="adj3" fmla="val -85967"/>
              <a:gd name="adj4" fmla="val 76438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Tranh </a:t>
            </a:r>
            <a:r>
              <a:rPr lang="nl-NL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2: </a:t>
            </a:r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: Hai bạn cùng nhau vẽ tranh.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5005754" y="1226866"/>
            <a:ext cx="7080739" cy="584775"/>
          </a:xfrm>
          <a:prstGeom prst="borderCallout1">
            <a:avLst>
              <a:gd name="adj1" fmla="val 287381"/>
              <a:gd name="adj2" fmla="val 72928"/>
              <a:gd name="adj3" fmla="val 104481"/>
              <a:gd name="adj4" fmla="val 89481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NL" sz="3200" i="1" dirty="0">
                <a:latin typeface="Cambria" panose="02040503050406030204" pitchFamily="18" charset="0"/>
                <a:ea typeface="Cambria" panose="02040503050406030204" pitchFamily="18" charset="0"/>
              </a:rPr>
              <a:t>Tranh 3: Các bạn đang quét sân trường. 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32431" y="5015941"/>
            <a:ext cx="4290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nl-NL" sz="2800" i="1" dirty="0">
                <a:latin typeface="Cambria" panose="02040503050406030204" pitchFamily="18" charset="0"/>
                <a:ea typeface="Cambria" panose="02040503050406030204" pitchFamily="18" charset="0"/>
              </a:rPr>
              <a:t>bạn trong tranh cảm thấy rất vui vẻ khi làm việc cùng </a:t>
            </a:r>
            <a:r>
              <a:rPr lang="nl-NL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nhau.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912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Terminator 5"/>
          <p:cNvSpPr/>
          <p:nvPr/>
        </p:nvSpPr>
        <p:spPr>
          <a:xfrm>
            <a:off x="2176042" y="1868642"/>
            <a:ext cx="8079128" cy="307374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1959 w 21693"/>
              <a:gd name="connsiteY0" fmla="*/ 0 h 21600"/>
              <a:gd name="connsiteX1" fmla="*/ 18218 w 21693"/>
              <a:gd name="connsiteY1" fmla="*/ 0 h 21600"/>
              <a:gd name="connsiteX2" fmla="*/ 21693 w 21693"/>
              <a:gd name="connsiteY2" fmla="*/ 10800 h 21600"/>
              <a:gd name="connsiteX3" fmla="*/ 18218 w 21693"/>
              <a:gd name="connsiteY3" fmla="*/ 21600 h 21600"/>
              <a:gd name="connsiteX4" fmla="*/ 3568 w 21693"/>
              <a:gd name="connsiteY4" fmla="*/ 21600 h 21600"/>
              <a:gd name="connsiteX5" fmla="*/ 93 w 21693"/>
              <a:gd name="connsiteY5" fmla="*/ 10800 h 21600"/>
              <a:gd name="connsiteX6" fmla="*/ 1959 w 21693"/>
              <a:gd name="connsiteY6" fmla="*/ 0 h 21600"/>
              <a:gd name="connsiteX0" fmla="*/ 1867 w 21601"/>
              <a:gd name="connsiteY0" fmla="*/ 0 h 22094"/>
              <a:gd name="connsiteX1" fmla="*/ 18126 w 21601"/>
              <a:gd name="connsiteY1" fmla="*/ 0 h 22094"/>
              <a:gd name="connsiteX2" fmla="*/ 21601 w 21601"/>
              <a:gd name="connsiteY2" fmla="*/ 10800 h 22094"/>
              <a:gd name="connsiteX3" fmla="*/ 18126 w 21601"/>
              <a:gd name="connsiteY3" fmla="*/ 21600 h 22094"/>
              <a:gd name="connsiteX4" fmla="*/ 1867 w 21601"/>
              <a:gd name="connsiteY4" fmla="*/ 22094 h 22094"/>
              <a:gd name="connsiteX5" fmla="*/ 1 w 21601"/>
              <a:gd name="connsiteY5" fmla="*/ 10800 h 22094"/>
              <a:gd name="connsiteX6" fmla="*/ 1867 w 21601"/>
              <a:gd name="connsiteY6" fmla="*/ 0 h 22094"/>
              <a:gd name="connsiteX0" fmla="*/ 1619 w 21353"/>
              <a:gd name="connsiteY0" fmla="*/ 0 h 22094"/>
              <a:gd name="connsiteX1" fmla="*/ 17878 w 21353"/>
              <a:gd name="connsiteY1" fmla="*/ 0 h 22094"/>
              <a:gd name="connsiteX2" fmla="*/ 21353 w 21353"/>
              <a:gd name="connsiteY2" fmla="*/ 10800 h 22094"/>
              <a:gd name="connsiteX3" fmla="*/ 17878 w 21353"/>
              <a:gd name="connsiteY3" fmla="*/ 21600 h 22094"/>
              <a:gd name="connsiteX4" fmla="*/ 1619 w 21353"/>
              <a:gd name="connsiteY4" fmla="*/ 22094 h 22094"/>
              <a:gd name="connsiteX5" fmla="*/ 21 w 21353"/>
              <a:gd name="connsiteY5" fmla="*/ 10800 h 22094"/>
              <a:gd name="connsiteX6" fmla="*/ 1619 w 21353"/>
              <a:gd name="connsiteY6" fmla="*/ 0 h 22094"/>
              <a:gd name="connsiteX0" fmla="*/ 1619 w 21508"/>
              <a:gd name="connsiteY0" fmla="*/ 247 h 22341"/>
              <a:gd name="connsiteX1" fmla="*/ 19755 w 21508"/>
              <a:gd name="connsiteY1" fmla="*/ 0 h 22341"/>
              <a:gd name="connsiteX2" fmla="*/ 21353 w 21508"/>
              <a:gd name="connsiteY2" fmla="*/ 11047 h 22341"/>
              <a:gd name="connsiteX3" fmla="*/ 17878 w 21508"/>
              <a:gd name="connsiteY3" fmla="*/ 21847 h 22341"/>
              <a:gd name="connsiteX4" fmla="*/ 1619 w 21508"/>
              <a:gd name="connsiteY4" fmla="*/ 22341 h 22341"/>
              <a:gd name="connsiteX5" fmla="*/ 21 w 21508"/>
              <a:gd name="connsiteY5" fmla="*/ 11047 h 22341"/>
              <a:gd name="connsiteX6" fmla="*/ 1619 w 21508"/>
              <a:gd name="connsiteY6" fmla="*/ 247 h 22341"/>
              <a:gd name="connsiteX0" fmla="*/ 1619 w 21375"/>
              <a:gd name="connsiteY0" fmla="*/ 247 h 22341"/>
              <a:gd name="connsiteX1" fmla="*/ 19755 w 21375"/>
              <a:gd name="connsiteY1" fmla="*/ 0 h 22341"/>
              <a:gd name="connsiteX2" fmla="*/ 21353 w 21375"/>
              <a:gd name="connsiteY2" fmla="*/ 11047 h 22341"/>
              <a:gd name="connsiteX3" fmla="*/ 19716 w 21375"/>
              <a:gd name="connsiteY3" fmla="*/ 21353 h 22341"/>
              <a:gd name="connsiteX4" fmla="*/ 1619 w 21375"/>
              <a:gd name="connsiteY4" fmla="*/ 22341 h 22341"/>
              <a:gd name="connsiteX5" fmla="*/ 21 w 21375"/>
              <a:gd name="connsiteY5" fmla="*/ 11047 h 22341"/>
              <a:gd name="connsiteX6" fmla="*/ 1619 w 21375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4" h="22341">
                <a:moveTo>
                  <a:pt x="1678" y="247"/>
                </a:moveTo>
                <a:cubicBezTo>
                  <a:pt x="7355" y="1259"/>
                  <a:pt x="14414" y="1260"/>
                  <a:pt x="19814" y="0"/>
                </a:cubicBezTo>
                <a:cubicBezTo>
                  <a:pt x="21733" y="0"/>
                  <a:pt x="21418" y="7488"/>
                  <a:pt x="21412" y="11047"/>
                </a:cubicBezTo>
                <a:cubicBezTo>
                  <a:pt x="21406" y="14606"/>
                  <a:pt x="21694" y="21353"/>
                  <a:pt x="19775" y="21353"/>
                </a:cubicBezTo>
                <a:cubicBezTo>
                  <a:pt x="15217" y="20672"/>
                  <a:pt x="6574" y="20329"/>
                  <a:pt x="1678" y="22341"/>
                </a:cubicBezTo>
                <a:cubicBezTo>
                  <a:pt x="-241" y="22341"/>
                  <a:pt x="10" y="14214"/>
                  <a:pt x="10" y="10532"/>
                </a:cubicBezTo>
                <a:cubicBezTo>
                  <a:pt x="10" y="6850"/>
                  <a:pt x="-241" y="247"/>
                  <a:pt x="1678" y="24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nhóm:</a:t>
            </a:r>
          </a:p>
          <a:p>
            <a:pPr algn="ctr"/>
            <a:r>
              <a:rPr lang="nl-NL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việc nhóm hiệu quả, cần lưu ý những gì</a:t>
            </a:r>
            <a:r>
              <a:rPr lang="nl-NL" sz="4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120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0" y="104481"/>
            <a:ext cx="12030950" cy="66128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2550" y="594745"/>
            <a:ext cx="735037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Để làm việc nhóm hiệu quả cần phải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Có nhóm trưởng bao quát tình hình chung của nhóm;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Phải có sự phân công phần việc rõ ràng cho từng người trong nhóm;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Mọi người phải tích cực làm việc, phải lỗ lực trong công việc;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Nhiệt tình tham gia nhóm tập trung vào công việc không dựa dẫm vào người khác,..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AutoShape 2" descr="Kids Study Together Happy Vector Illustration Stock Illustration -  Illustration of blackboard, funny: 15736549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Learnings Hd Transparent, Group Discussion Learn Life Learning Life,  Teaching Scene, School, Student PNG Image For Free Download | Cartoon  characters, Cartoon, Isometri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100000">
                        <a14:foregroundMark x1="26719" y1="85781" x2="27187" y2="90000"/>
                        <a14:foregroundMark x1="36250" y1="85469" x2="42188" y2="83750"/>
                        <a14:foregroundMark x1="57500" y1="86250" x2="68906" y2="84688"/>
                        <a14:foregroundMark x1="78438" y1="87188" x2="77500" y2="9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80" y="716280"/>
            <a:ext cx="4069080" cy="53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1886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8938"/>
            </a:gs>
            <a:gs pos="53000">
              <a:srgbClr val="BCD1B1"/>
            </a:gs>
            <a:gs pos="100000">
              <a:srgbClr val="FCE2B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 amt="38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15" name="矩形: 圆角 5"/>
          <p:cNvSpPr/>
          <p:nvPr/>
        </p:nvSpPr>
        <p:spPr>
          <a:xfrm>
            <a:off x="443191" y="654756"/>
            <a:ext cx="11194627" cy="5689822"/>
          </a:xfrm>
          <a:custGeom>
            <a:avLst/>
            <a:gdLst>
              <a:gd name="connsiteX0" fmla="*/ 0 w 11194473"/>
              <a:gd name="connsiteY0" fmla="*/ 982875 h 5897130"/>
              <a:gd name="connsiteX1" fmla="*/ 982875 w 11194473"/>
              <a:gd name="connsiteY1" fmla="*/ 0 h 5897130"/>
              <a:gd name="connsiteX2" fmla="*/ 10211598 w 11194473"/>
              <a:gd name="connsiteY2" fmla="*/ 0 h 5897130"/>
              <a:gd name="connsiteX3" fmla="*/ 11194473 w 11194473"/>
              <a:gd name="connsiteY3" fmla="*/ 982875 h 5897130"/>
              <a:gd name="connsiteX4" fmla="*/ 11194473 w 11194473"/>
              <a:gd name="connsiteY4" fmla="*/ 4914255 h 5897130"/>
              <a:gd name="connsiteX5" fmla="*/ 10211598 w 11194473"/>
              <a:gd name="connsiteY5" fmla="*/ 5897130 h 5897130"/>
              <a:gd name="connsiteX6" fmla="*/ 982875 w 11194473"/>
              <a:gd name="connsiteY6" fmla="*/ 5897130 h 5897130"/>
              <a:gd name="connsiteX7" fmla="*/ 0 w 11194473"/>
              <a:gd name="connsiteY7" fmla="*/ 4914255 h 5897130"/>
              <a:gd name="connsiteX8" fmla="*/ 0 w 11194473"/>
              <a:gd name="connsiteY8" fmla="*/ 982875 h 5897130"/>
              <a:gd name="connsiteX0-1" fmla="*/ 0 w 11194473"/>
              <a:gd name="connsiteY0-2" fmla="*/ 982883 h 5897138"/>
              <a:gd name="connsiteX1-3" fmla="*/ 982875 w 11194473"/>
              <a:gd name="connsiteY1-4" fmla="*/ 8 h 5897138"/>
              <a:gd name="connsiteX2-5" fmla="*/ 4557633 w 11194473"/>
              <a:gd name="connsiteY2-6" fmla="*/ 142883 h 5897138"/>
              <a:gd name="connsiteX3-7" fmla="*/ 10211598 w 11194473"/>
              <a:gd name="connsiteY3-8" fmla="*/ 8 h 5897138"/>
              <a:gd name="connsiteX4-9" fmla="*/ 11194473 w 11194473"/>
              <a:gd name="connsiteY4-10" fmla="*/ 982883 h 5897138"/>
              <a:gd name="connsiteX5-11" fmla="*/ 11194473 w 11194473"/>
              <a:gd name="connsiteY5-12" fmla="*/ 4914263 h 5897138"/>
              <a:gd name="connsiteX6-13" fmla="*/ 10211598 w 11194473"/>
              <a:gd name="connsiteY6-14" fmla="*/ 5897138 h 5897138"/>
              <a:gd name="connsiteX7-15" fmla="*/ 982875 w 11194473"/>
              <a:gd name="connsiteY7-16" fmla="*/ 5897138 h 5897138"/>
              <a:gd name="connsiteX8-17" fmla="*/ 0 w 11194473"/>
              <a:gd name="connsiteY8-18" fmla="*/ 4914263 h 5897138"/>
              <a:gd name="connsiteX9" fmla="*/ 0 w 11194473"/>
              <a:gd name="connsiteY9" fmla="*/ 982883 h 5897138"/>
              <a:gd name="connsiteX0-19" fmla="*/ 0 w 11194473"/>
              <a:gd name="connsiteY0-20" fmla="*/ 1056892 h 5971147"/>
              <a:gd name="connsiteX1-21" fmla="*/ 982875 w 11194473"/>
              <a:gd name="connsiteY1-22" fmla="*/ 74017 h 5971147"/>
              <a:gd name="connsiteX2-23" fmla="*/ 4557633 w 11194473"/>
              <a:gd name="connsiteY2-24" fmla="*/ 216892 h 5971147"/>
              <a:gd name="connsiteX3-25" fmla="*/ 7820122 w 11194473"/>
              <a:gd name="connsiteY3-26" fmla="*/ 70136 h 5971147"/>
              <a:gd name="connsiteX4-27" fmla="*/ 10211598 w 11194473"/>
              <a:gd name="connsiteY4-28" fmla="*/ 74017 h 5971147"/>
              <a:gd name="connsiteX5-29" fmla="*/ 11194473 w 11194473"/>
              <a:gd name="connsiteY5-30" fmla="*/ 1056892 h 5971147"/>
              <a:gd name="connsiteX6-31" fmla="*/ 11194473 w 11194473"/>
              <a:gd name="connsiteY6-32" fmla="*/ 4988272 h 5971147"/>
              <a:gd name="connsiteX7-33" fmla="*/ 10211598 w 11194473"/>
              <a:gd name="connsiteY7-34" fmla="*/ 5971147 h 5971147"/>
              <a:gd name="connsiteX8-35" fmla="*/ 982875 w 11194473"/>
              <a:gd name="connsiteY8-36" fmla="*/ 5971147 h 5971147"/>
              <a:gd name="connsiteX9-37" fmla="*/ 0 w 11194473"/>
              <a:gd name="connsiteY9-38" fmla="*/ 4988272 h 5971147"/>
              <a:gd name="connsiteX10" fmla="*/ 0 w 11194473"/>
              <a:gd name="connsiteY10" fmla="*/ 1056892 h 5971147"/>
              <a:gd name="connsiteX0-39" fmla="*/ 0 w 11194473"/>
              <a:gd name="connsiteY0-40" fmla="*/ 1081631 h 5995886"/>
              <a:gd name="connsiteX1-41" fmla="*/ 982875 w 11194473"/>
              <a:gd name="connsiteY1-42" fmla="*/ 98756 h 5995886"/>
              <a:gd name="connsiteX2-43" fmla="*/ 4557633 w 11194473"/>
              <a:gd name="connsiteY2-44" fmla="*/ 241631 h 5995886"/>
              <a:gd name="connsiteX3-45" fmla="*/ 7820122 w 11194473"/>
              <a:gd name="connsiteY3-46" fmla="*/ 94875 h 5995886"/>
              <a:gd name="connsiteX4-47" fmla="*/ 10290620 w 11194473"/>
              <a:gd name="connsiteY4-48" fmla="*/ 64890 h 5995886"/>
              <a:gd name="connsiteX5-49" fmla="*/ 11194473 w 11194473"/>
              <a:gd name="connsiteY5-50" fmla="*/ 1081631 h 5995886"/>
              <a:gd name="connsiteX6-51" fmla="*/ 11194473 w 11194473"/>
              <a:gd name="connsiteY6-52" fmla="*/ 5013011 h 5995886"/>
              <a:gd name="connsiteX7-53" fmla="*/ 10211598 w 11194473"/>
              <a:gd name="connsiteY7-54" fmla="*/ 5995886 h 5995886"/>
              <a:gd name="connsiteX8-55" fmla="*/ 982875 w 11194473"/>
              <a:gd name="connsiteY8-56" fmla="*/ 5995886 h 5995886"/>
              <a:gd name="connsiteX9-57" fmla="*/ 0 w 11194473"/>
              <a:gd name="connsiteY9-58" fmla="*/ 5013011 h 5995886"/>
              <a:gd name="connsiteX10-59" fmla="*/ 0 w 11194473"/>
              <a:gd name="connsiteY10-60" fmla="*/ 1081631 h 5995886"/>
              <a:gd name="connsiteX0-61" fmla="*/ 0 w 11194473"/>
              <a:gd name="connsiteY0-62" fmla="*/ 1061614 h 5975869"/>
              <a:gd name="connsiteX1-63" fmla="*/ 982875 w 11194473"/>
              <a:gd name="connsiteY1-64" fmla="*/ 78739 h 5975869"/>
              <a:gd name="connsiteX2-65" fmla="*/ 4557633 w 11194473"/>
              <a:gd name="connsiteY2-66" fmla="*/ 221614 h 5975869"/>
              <a:gd name="connsiteX3-67" fmla="*/ 7820122 w 11194473"/>
              <a:gd name="connsiteY3-68" fmla="*/ 74858 h 5975869"/>
              <a:gd name="connsiteX4-69" fmla="*/ 10290620 w 11194473"/>
              <a:gd name="connsiteY4-70" fmla="*/ 44873 h 5975869"/>
              <a:gd name="connsiteX5-71" fmla="*/ 11194473 w 11194473"/>
              <a:gd name="connsiteY5-72" fmla="*/ 1061614 h 5975869"/>
              <a:gd name="connsiteX6-73" fmla="*/ 11194473 w 11194473"/>
              <a:gd name="connsiteY6-74" fmla="*/ 4992994 h 5975869"/>
              <a:gd name="connsiteX7-75" fmla="*/ 10211598 w 11194473"/>
              <a:gd name="connsiteY7-76" fmla="*/ 5975869 h 5975869"/>
              <a:gd name="connsiteX8-77" fmla="*/ 982875 w 11194473"/>
              <a:gd name="connsiteY8-78" fmla="*/ 5975869 h 5975869"/>
              <a:gd name="connsiteX9-79" fmla="*/ 0 w 11194473"/>
              <a:gd name="connsiteY9-80" fmla="*/ 4992994 h 5975869"/>
              <a:gd name="connsiteX10-81" fmla="*/ 0 w 11194473"/>
              <a:gd name="connsiteY10-82" fmla="*/ 1061614 h 5975869"/>
              <a:gd name="connsiteX0-83" fmla="*/ 0 w 11194473"/>
              <a:gd name="connsiteY0-84" fmla="*/ 1061614 h 5975869"/>
              <a:gd name="connsiteX1-85" fmla="*/ 982875 w 11194473"/>
              <a:gd name="connsiteY1-86" fmla="*/ 78739 h 5975869"/>
              <a:gd name="connsiteX2-87" fmla="*/ 4557633 w 11194473"/>
              <a:gd name="connsiteY2-88" fmla="*/ 221614 h 5975869"/>
              <a:gd name="connsiteX3-89" fmla="*/ 7820122 w 11194473"/>
              <a:gd name="connsiteY3-90" fmla="*/ 74858 h 5975869"/>
              <a:gd name="connsiteX4-91" fmla="*/ 10290620 w 11194473"/>
              <a:gd name="connsiteY4-92" fmla="*/ 44873 h 5975869"/>
              <a:gd name="connsiteX5-93" fmla="*/ 11194473 w 11194473"/>
              <a:gd name="connsiteY5-94" fmla="*/ 1061614 h 5975869"/>
              <a:gd name="connsiteX6-95" fmla="*/ 11194473 w 11194473"/>
              <a:gd name="connsiteY6-96" fmla="*/ 4992994 h 5975869"/>
              <a:gd name="connsiteX7-97" fmla="*/ 10211598 w 11194473"/>
              <a:gd name="connsiteY7-98" fmla="*/ 5975869 h 5975869"/>
              <a:gd name="connsiteX8-99" fmla="*/ 982875 w 11194473"/>
              <a:gd name="connsiteY8-100" fmla="*/ 5975869 h 5975869"/>
              <a:gd name="connsiteX9-101" fmla="*/ 0 w 11194473"/>
              <a:gd name="connsiteY9-102" fmla="*/ 4992994 h 5975869"/>
              <a:gd name="connsiteX10-103" fmla="*/ 0 w 11194473"/>
              <a:gd name="connsiteY10-104" fmla="*/ 1061614 h 5975869"/>
              <a:gd name="connsiteX0-105" fmla="*/ 0 w 11194473"/>
              <a:gd name="connsiteY0-106" fmla="*/ 1061614 h 5975869"/>
              <a:gd name="connsiteX1-107" fmla="*/ 982875 w 11194473"/>
              <a:gd name="connsiteY1-108" fmla="*/ 78739 h 5975869"/>
              <a:gd name="connsiteX2-109" fmla="*/ 4557633 w 11194473"/>
              <a:gd name="connsiteY2-110" fmla="*/ 221614 h 5975869"/>
              <a:gd name="connsiteX3-111" fmla="*/ 7820122 w 11194473"/>
              <a:gd name="connsiteY3-112" fmla="*/ 74858 h 5975869"/>
              <a:gd name="connsiteX4-113" fmla="*/ 10290620 w 11194473"/>
              <a:gd name="connsiteY4-114" fmla="*/ 44873 h 5975869"/>
              <a:gd name="connsiteX5-115" fmla="*/ 11194473 w 11194473"/>
              <a:gd name="connsiteY5-116" fmla="*/ 1061614 h 5975869"/>
              <a:gd name="connsiteX6-117" fmla="*/ 11082611 w 11194473"/>
              <a:gd name="connsiteY6-118" fmla="*/ 2547126 h 5975869"/>
              <a:gd name="connsiteX7-119" fmla="*/ 11194473 w 11194473"/>
              <a:gd name="connsiteY7-120" fmla="*/ 4992994 h 5975869"/>
              <a:gd name="connsiteX8-121" fmla="*/ 10211598 w 11194473"/>
              <a:gd name="connsiteY8-122" fmla="*/ 5975869 h 5975869"/>
              <a:gd name="connsiteX9-123" fmla="*/ 982875 w 11194473"/>
              <a:gd name="connsiteY9-124" fmla="*/ 5975869 h 5975869"/>
              <a:gd name="connsiteX10-125" fmla="*/ 0 w 11194473"/>
              <a:gd name="connsiteY10-126" fmla="*/ 4992994 h 5975869"/>
              <a:gd name="connsiteX11" fmla="*/ 0 w 11194473"/>
              <a:gd name="connsiteY11" fmla="*/ 1061614 h 5975869"/>
              <a:gd name="connsiteX0-127" fmla="*/ 154 w 11194627"/>
              <a:gd name="connsiteY0-128" fmla="*/ 1061614 h 5975869"/>
              <a:gd name="connsiteX1-129" fmla="*/ 983029 w 11194627"/>
              <a:gd name="connsiteY1-130" fmla="*/ 78739 h 5975869"/>
              <a:gd name="connsiteX2-131" fmla="*/ 4557787 w 11194627"/>
              <a:gd name="connsiteY2-132" fmla="*/ 221614 h 5975869"/>
              <a:gd name="connsiteX3-133" fmla="*/ 7820276 w 11194627"/>
              <a:gd name="connsiteY3-134" fmla="*/ 74858 h 5975869"/>
              <a:gd name="connsiteX4-135" fmla="*/ 10290774 w 11194627"/>
              <a:gd name="connsiteY4-136" fmla="*/ 44873 h 5975869"/>
              <a:gd name="connsiteX5-137" fmla="*/ 11194627 w 11194627"/>
              <a:gd name="connsiteY5-138" fmla="*/ 1061614 h 5975869"/>
              <a:gd name="connsiteX6-139" fmla="*/ 11082765 w 11194627"/>
              <a:gd name="connsiteY6-140" fmla="*/ 2547126 h 5975869"/>
              <a:gd name="connsiteX7-141" fmla="*/ 11194627 w 11194627"/>
              <a:gd name="connsiteY7-142" fmla="*/ 4992994 h 5975869"/>
              <a:gd name="connsiteX8-143" fmla="*/ 10211752 w 11194627"/>
              <a:gd name="connsiteY8-144" fmla="*/ 5975869 h 5975869"/>
              <a:gd name="connsiteX9-145" fmla="*/ 983029 w 11194627"/>
              <a:gd name="connsiteY9-146" fmla="*/ 5975869 h 5975869"/>
              <a:gd name="connsiteX10-147" fmla="*/ 154 w 11194627"/>
              <a:gd name="connsiteY10-148" fmla="*/ 4992994 h 5975869"/>
              <a:gd name="connsiteX11-149" fmla="*/ 98676 w 11194627"/>
              <a:gd name="connsiteY11-150" fmla="*/ 2479393 h 5975869"/>
              <a:gd name="connsiteX12" fmla="*/ 154 w 11194627"/>
              <a:gd name="connsiteY12" fmla="*/ 1061614 h 5975869"/>
              <a:gd name="connsiteX0-151" fmla="*/ 154 w 11194627"/>
              <a:gd name="connsiteY0-152" fmla="*/ 1061614 h 5975869"/>
              <a:gd name="connsiteX1-153" fmla="*/ 983029 w 11194627"/>
              <a:gd name="connsiteY1-154" fmla="*/ 78739 h 5975869"/>
              <a:gd name="connsiteX2-155" fmla="*/ 4557787 w 11194627"/>
              <a:gd name="connsiteY2-156" fmla="*/ 221614 h 5975869"/>
              <a:gd name="connsiteX3-157" fmla="*/ 7820276 w 11194627"/>
              <a:gd name="connsiteY3-158" fmla="*/ 74858 h 5975869"/>
              <a:gd name="connsiteX4-159" fmla="*/ 10290774 w 11194627"/>
              <a:gd name="connsiteY4-160" fmla="*/ 44873 h 5975869"/>
              <a:gd name="connsiteX5-161" fmla="*/ 11194627 w 11194627"/>
              <a:gd name="connsiteY5-162" fmla="*/ 1061614 h 5975869"/>
              <a:gd name="connsiteX6-163" fmla="*/ 11082765 w 11194627"/>
              <a:gd name="connsiteY6-164" fmla="*/ 2547126 h 5975869"/>
              <a:gd name="connsiteX7-165" fmla="*/ 11194627 w 11194627"/>
              <a:gd name="connsiteY7-166" fmla="*/ 4992994 h 5975869"/>
              <a:gd name="connsiteX8-167" fmla="*/ 10211752 w 11194627"/>
              <a:gd name="connsiteY8-168" fmla="*/ 5975869 h 5975869"/>
              <a:gd name="connsiteX9-169" fmla="*/ 2932187 w 11194627"/>
              <a:gd name="connsiteY9-170" fmla="*/ 5877348 h 5975869"/>
              <a:gd name="connsiteX10-171" fmla="*/ 983029 w 11194627"/>
              <a:gd name="connsiteY10-172" fmla="*/ 5975869 h 5975869"/>
              <a:gd name="connsiteX11-173" fmla="*/ 154 w 11194627"/>
              <a:gd name="connsiteY11-174" fmla="*/ 4992994 h 5975869"/>
              <a:gd name="connsiteX12-175" fmla="*/ 98676 w 11194627"/>
              <a:gd name="connsiteY12-176" fmla="*/ 2479393 h 5975869"/>
              <a:gd name="connsiteX13" fmla="*/ 154 w 11194627"/>
              <a:gd name="connsiteY13" fmla="*/ 1061614 h 5975869"/>
              <a:gd name="connsiteX0-177" fmla="*/ 154 w 11194627"/>
              <a:gd name="connsiteY0-178" fmla="*/ 1061614 h 6058192"/>
              <a:gd name="connsiteX1-179" fmla="*/ 983029 w 11194627"/>
              <a:gd name="connsiteY1-180" fmla="*/ 78739 h 6058192"/>
              <a:gd name="connsiteX2-181" fmla="*/ 4557787 w 11194627"/>
              <a:gd name="connsiteY2-182" fmla="*/ 221614 h 6058192"/>
              <a:gd name="connsiteX3-183" fmla="*/ 7820276 w 11194627"/>
              <a:gd name="connsiteY3-184" fmla="*/ 74858 h 6058192"/>
              <a:gd name="connsiteX4-185" fmla="*/ 10290774 w 11194627"/>
              <a:gd name="connsiteY4-186" fmla="*/ 44873 h 6058192"/>
              <a:gd name="connsiteX5-187" fmla="*/ 11194627 w 11194627"/>
              <a:gd name="connsiteY5-188" fmla="*/ 1061614 h 6058192"/>
              <a:gd name="connsiteX6-189" fmla="*/ 11082765 w 11194627"/>
              <a:gd name="connsiteY6-190" fmla="*/ 2547126 h 6058192"/>
              <a:gd name="connsiteX7-191" fmla="*/ 11194627 w 11194627"/>
              <a:gd name="connsiteY7-192" fmla="*/ 4992994 h 6058192"/>
              <a:gd name="connsiteX8-193" fmla="*/ 10211752 w 11194627"/>
              <a:gd name="connsiteY8-194" fmla="*/ 5975869 h 6058192"/>
              <a:gd name="connsiteX9-195" fmla="*/ 7549342 w 11194627"/>
              <a:gd name="connsiteY9-196" fmla="*/ 6001526 h 6058192"/>
              <a:gd name="connsiteX10-197" fmla="*/ 2932187 w 11194627"/>
              <a:gd name="connsiteY10-198" fmla="*/ 5877348 h 6058192"/>
              <a:gd name="connsiteX11-199" fmla="*/ 983029 w 11194627"/>
              <a:gd name="connsiteY11-200" fmla="*/ 5975869 h 6058192"/>
              <a:gd name="connsiteX12-201" fmla="*/ 154 w 11194627"/>
              <a:gd name="connsiteY12-202" fmla="*/ 4992994 h 6058192"/>
              <a:gd name="connsiteX13-203" fmla="*/ 98676 w 11194627"/>
              <a:gd name="connsiteY13-204" fmla="*/ 2479393 h 6058192"/>
              <a:gd name="connsiteX14" fmla="*/ 154 w 11194627"/>
              <a:gd name="connsiteY14" fmla="*/ 1061614 h 60581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  <a:cxn ang="0">
                <a:pos x="connsiteX11-149" y="connsiteY11-150"/>
              </a:cxn>
              <a:cxn ang="0">
                <a:pos x="connsiteX12-175" y="connsiteY12-176"/>
              </a:cxn>
              <a:cxn ang="0">
                <a:pos x="connsiteX13-203" y="connsiteY13-204"/>
              </a:cxn>
              <a:cxn ang="0">
                <a:pos x="connsiteX14" y="connsiteY14"/>
              </a:cxn>
            </a:cxnLst>
            <a:rect l="l" t="t" r="r" b="b"/>
            <a:pathLst>
              <a:path w="11194627" h="6058192">
                <a:moveTo>
                  <a:pt x="154" y="1061614"/>
                </a:moveTo>
                <a:cubicBezTo>
                  <a:pt x="154" y="518787"/>
                  <a:pt x="440202" y="78739"/>
                  <a:pt x="983029" y="78739"/>
                </a:cubicBezTo>
                <a:cubicBezTo>
                  <a:pt x="2163326" y="77445"/>
                  <a:pt x="3377490" y="222908"/>
                  <a:pt x="4557787" y="221614"/>
                </a:cubicBezTo>
                <a:cubicBezTo>
                  <a:pt x="5695447" y="234138"/>
                  <a:pt x="6877949" y="98670"/>
                  <a:pt x="7820276" y="74858"/>
                </a:cubicBezTo>
                <a:cubicBezTo>
                  <a:pt x="8762603" y="51046"/>
                  <a:pt x="9647479" y="-61261"/>
                  <a:pt x="10290774" y="44873"/>
                </a:cubicBezTo>
                <a:cubicBezTo>
                  <a:pt x="10923912" y="101317"/>
                  <a:pt x="11194627" y="518787"/>
                  <a:pt x="11194627" y="1061614"/>
                </a:cubicBezTo>
                <a:cubicBezTo>
                  <a:pt x="11191206" y="1492814"/>
                  <a:pt x="11086186" y="2115926"/>
                  <a:pt x="11082765" y="2547126"/>
                </a:cubicBezTo>
                <a:lnTo>
                  <a:pt x="11194627" y="4992994"/>
                </a:lnTo>
                <a:cubicBezTo>
                  <a:pt x="11194627" y="5535821"/>
                  <a:pt x="10754579" y="5975869"/>
                  <a:pt x="10211752" y="5975869"/>
                </a:cubicBezTo>
                <a:cubicBezTo>
                  <a:pt x="9606086" y="6134550"/>
                  <a:pt x="8762603" y="6017946"/>
                  <a:pt x="7549342" y="6001526"/>
                </a:cubicBezTo>
                <a:cubicBezTo>
                  <a:pt x="6336081" y="5985106"/>
                  <a:pt x="4028454" y="5872217"/>
                  <a:pt x="2932187" y="5877348"/>
                </a:cubicBezTo>
                <a:lnTo>
                  <a:pt x="983029" y="5975869"/>
                </a:lnTo>
                <a:cubicBezTo>
                  <a:pt x="440202" y="5975869"/>
                  <a:pt x="154" y="5535821"/>
                  <a:pt x="154" y="4992994"/>
                </a:cubicBezTo>
                <a:cubicBezTo>
                  <a:pt x="-4635" y="4151364"/>
                  <a:pt x="103465" y="3321023"/>
                  <a:pt x="98676" y="2479393"/>
                </a:cubicBezTo>
                <a:lnTo>
                  <a:pt x="154" y="1061614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+mn-cs"/>
            </a:endParaRPr>
          </a:p>
        </p:txBody>
      </p:sp>
      <p:sp>
        <p:nvSpPr>
          <p:cNvPr id="10" name="思想气泡: 云 9"/>
          <p:cNvSpPr/>
          <p:nvPr/>
        </p:nvSpPr>
        <p:spPr>
          <a:xfrm rot="499399">
            <a:off x="4635500" y="2076450"/>
            <a:ext cx="7328535" cy="3608705"/>
          </a:xfrm>
          <a:prstGeom prst="cloudCallout">
            <a:avLst>
              <a:gd name="adj1" fmla="val -45884"/>
              <a:gd name="adj2" fmla="val 68325"/>
            </a:avLst>
          </a:prstGeom>
          <a:solidFill>
            <a:srgbClr val="FFECD0"/>
          </a:solidFill>
          <a:ln w="63500">
            <a:solidFill>
              <a:srgbClr val="F68938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09199" y="2399847"/>
            <a:ext cx="5577205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-300" normalizeH="0" baseline="0" noProof="0" dirty="0" err="1" smtClean="0">
                <a:ln w="25400">
                  <a:solidFill>
                    <a:srgbClr val="F68938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Vận</a:t>
            </a:r>
            <a:endParaRPr kumimoji="0" lang="en-US" altLang="zh-CN" sz="8800" b="0" i="0" u="none" strike="noStrike" kern="1200" cap="none" spc="-300" normalizeH="0" baseline="0" noProof="0" dirty="0" smtClean="0">
              <a:ln w="25400">
                <a:solidFill>
                  <a:srgbClr val="F68938"/>
                </a:solidFill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思源黑体 CN Heavy" panose="020B0A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spc="-300" dirty="0" err="1" smtClean="0">
                <a:ln w="25400">
                  <a:solidFill>
                    <a:srgbClr val="F68938"/>
                  </a:solidFill>
                </a:ln>
                <a:solidFill>
                  <a:prstClr val="white"/>
                </a:solidFill>
                <a:latin typeface="SVN-Yahoo" panose="02040603050506020204" pitchFamily="18" charset="0"/>
                <a:ea typeface="思源黑体 CN Heavy" panose="020B0A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Dụng</a:t>
            </a:r>
            <a:endParaRPr kumimoji="0" lang="zh-CN" altLang="en-US" sz="8800" b="0" i="0" u="none" strike="noStrike" kern="1200" cap="none" spc="-300" normalizeH="0" baseline="0" noProof="0" dirty="0">
              <a:ln w="25400">
                <a:solidFill>
                  <a:srgbClr val="F68938"/>
                </a:solidFill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思源黑体 CN Heavy" panose="020B0A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5" name="图片 4" descr="千库网_女孩思考问题_元素编号129508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6635" y="3129280"/>
            <a:ext cx="3820795" cy="3728720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5311775" y="6344285"/>
            <a:ext cx="6763385" cy="0"/>
          </a:xfrm>
          <a:prstGeom prst="line">
            <a:avLst/>
          </a:prstGeom>
          <a:ln w="34925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443230" y="422275"/>
            <a:ext cx="6763385" cy="0"/>
          </a:xfrm>
          <a:prstGeom prst="line">
            <a:avLst/>
          </a:prstGeom>
          <a:ln w="34925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千库网_开学季铅笔分割线_元素编号12830014"/>
          <p:cNvPicPr>
            <a:picLocks noChangeAspect="1"/>
          </p:cNvPicPr>
          <p:nvPr/>
        </p:nvPicPr>
        <p:blipFill>
          <a:blip r:embed="rId6"/>
          <a:srcRect t="40796" b="43056"/>
          <a:stretch>
            <a:fillRect/>
          </a:stretch>
        </p:blipFill>
        <p:spPr>
          <a:xfrm>
            <a:off x="4560570" y="821690"/>
            <a:ext cx="6858000" cy="1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882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5"/>
          <p:cNvSpPr/>
          <p:nvPr/>
        </p:nvSpPr>
        <p:spPr>
          <a:xfrm>
            <a:off x="2572282" y="1792442"/>
            <a:ext cx="7303238" cy="307374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1959 w 21693"/>
              <a:gd name="connsiteY0" fmla="*/ 0 h 21600"/>
              <a:gd name="connsiteX1" fmla="*/ 18218 w 21693"/>
              <a:gd name="connsiteY1" fmla="*/ 0 h 21600"/>
              <a:gd name="connsiteX2" fmla="*/ 21693 w 21693"/>
              <a:gd name="connsiteY2" fmla="*/ 10800 h 21600"/>
              <a:gd name="connsiteX3" fmla="*/ 18218 w 21693"/>
              <a:gd name="connsiteY3" fmla="*/ 21600 h 21600"/>
              <a:gd name="connsiteX4" fmla="*/ 3568 w 21693"/>
              <a:gd name="connsiteY4" fmla="*/ 21600 h 21600"/>
              <a:gd name="connsiteX5" fmla="*/ 93 w 21693"/>
              <a:gd name="connsiteY5" fmla="*/ 10800 h 21600"/>
              <a:gd name="connsiteX6" fmla="*/ 1959 w 21693"/>
              <a:gd name="connsiteY6" fmla="*/ 0 h 21600"/>
              <a:gd name="connsiteX0" fmla="*/ 1867 w 21601"/>
              <a:gd name="connsiteY0" fmla="*/ 0 h 22094"/>
              <a:gd name="connsiteX1" fmla="*/ 18126 w 21601"/>
              <a:gd name="connsiteY1" fmla="*/ 0 h 22094"/>
              <a:gd name="connsiteX2" fmla="*/ 21601 w 21601"/>
              <a:gd name="connsiteY2" fmla="*/ 10800 h 22094"/>
              <a:gd name="connsiteX3" fmla="*/ 18126 w 21601"/>
              <a:gd name="connsiteY3" fmla="*/ 21600 h 22094"/>
              <a:gd name="connsiteX4" fmla="*/ 1867 w 21601"/>
              <a:gd name="connsiteY4" fmla="*/ 22094 h 22094"/>
              <a:gd name="connsiteX5" fmla="*/ 1 w 21601"/>
              <a:gd name="connsiteY5" fmla="*/ 10800 h 22094"/>
              <a:gd name="connsiteX6" fmla="*/ 1867 w 21601"/>
              <a:gd name="connsiteY6" fmla="*/ 0 h 22094"/>
              <a:gd name="connsiteX0" fmla="*/ 1619 w 21353"/>
              <a:gd name="connsiteY0" fmla="*/ 0 h 22094"/>
              <a:gd name="connsiteX1" fmla="*/ 17878 w 21353"/>
              <a:gd name="connsiteY1" fmla="*/ 0 h 22094"/>
              <a:gd name="connsiteX2" fmla="*/ 21353 w 21353"/>
              <a:gd name="connsiteY2" fmla="*/ 10800 h 22094"/>
              <a:gd name="connsiteX3" fmla="*/ 17878 w 21353"/>
              <a:gd name="connsiteY3" fmla="*/ 21600 h 22094"/>
              <a:gd name="connsiteX4" fmla="*/ 1619 w 21353"/>
              <a:gd name="connsiteY4" fmla="*/ 22094 h 22094"/>
              <a:gd name="connsiteX5" fmla="*/ 21 w 21353"/>
              <a:gd name="connsiteY5" fmla="*/ 10800 h 22094"/>
              <a:gd name="connsiteX6" fmla="*/ 1619 w 21353"/>
              <a:gd name="connsiteY6" fmla="*/ 0 h 22094"/>
              <a:gd name="connsiteX0" fmla="*/ 1619 w 21508"/>
              <a:gd name="connsiteY0" fmla="*/ 247 h 22341"/>
              <a:gd name="connsiteX1" fmla="*/ 19755 w 21508"/>
              <a:gd name="connsiteY1" fmla="*/ 0 h 22341"/>
              <a:gd name="connsiteX2" fmla="*/ 21353 w 21508"/>
              <a:gd name="connsiteY2" fmla="*/ 11047 h 22341"/>
              <a:gd name="connsiteX3" fmla="*/ 17878 w 21508"/>
              <a:gd name="connsiteY3" fmla="*/ 21847 h 22341"/>
              <a:gd name="connsiteX4" fmla="*/ 1619 w 21508"/>
              <a:gd name="connsiteY4" fmla="*/ 22341 h 22341"/>
              <a:gd name="connsiteX5" fmla="*/ 21 w 21508"/>
              <a:gd name="connsiteY5" fmla="*/ 11047 h 22341"/>
              <a:gd name="connsiteX6" fmla="*/ 1619 w 21508"/>
              <a:gd name="connsiteY6" fmla="*/ 247 h 22341"/>
              <a:gd name="connsiteX0" fmla="*/ 1619 w 21375"/>
              <a:gd name="connsiteY0" fmla="*/ 247 h 22341"/>
              <a:gd name="connsiteX1" fmla="*/ 19755 w 21375"/>
              <a:gd name="connsiteY1" fmla="*/ 0 h 22341"/>
              <a:gd name="connsiteX2" fmla="*/ 21353 w 21375"/>
              <a:gd name="connsiteY2" fmla="*/ 11047 h 22341"/>
              <a:gd name="connsiteX3" fmla="*/ 19716 w 21375"/>
              <a:gd name="connsiteY3" fmla="*/ 21353 h 22341"/>
              <a:gd name="connsiteX4" fmla="*/ 1619 w 21375"/>
              <a:gd name="connsiteY4" fmla="*/ 22341 h 22341"/>
              <a:gd name="connsiteX5" fmla="*/ 21 w 21375"/>
              <a:gd name="connsiteY5" fmla="*/ 11047 h 22341"/>
              <a:gd name="connsiteX6" fmla="*/ 1619 w 21375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4" h="22341">
                <a:moveTo>
                  <a:pt x="1678" y="247"/>
                </a:moveTo>
                <a:cubicBezTo>
                  <a:pt x="7355" y="1259"/>
                  <a:pt x="14414" y="1260"/>
                  <a:pt x="19814" y="0"/>
                </a:cubicBezTo>
                <a:cubicBezTo>
                  <a:pt x="21733" y="0"/>
                  <a:pt x="21418" y="7488"/>
                  <a:pt x="21412" y="11047"/>
                </a:cubicBezTo>
                <a:cubicBezTo>
                  <a:pt x="21406" y="14606"/>
                  <a:pt x="21694" y="21353"/>
                  <a:pt x="19775" y="21353"/>
                </a:cubicBezTo>
                <a:cubicBezTo>
                  <a:pt x="15217" y="20672"/>
                  <a:pt x="6574" y="20329"/>
                  <a:pt x="1678" y="22341"/>
                </a:cubicBezTo>
                <a:cubicBezTo>
                  <a:pt x="-241" y="22341"/>
                  <a:pt x="10" y="14214"/>
                  <a:pt x="10" y="10532"/>
                </a:cubicBezTo>
                <a:cubicBezTo>
                  <a:pt x="10" y="6850"/>
                  <a:pt x="-241" y="247"/>
                  <a:pt x="1678" y="24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với người thân về một việc em làm cùng các bạn và thấy rất vui</a:t>
            </a:r>
            <a:endParaRPr lang="en-US" sz="9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242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3240" y="908596"/>
            <a:ext cx="6934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ý: </a:t>
            </a:r>
            <a:endParaRPr lang="nl-NL" sz="36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Việc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em làm cùng các bạn là gì? </a:t>
            </a:r>
            <a:endParaRPr lang="nl-NL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Việc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làm đó diễn ra ở đâu ? </a:t>
            </a:r>
            <a:endParaRPr lang="nl-NL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Không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khí làm việc ra sao? </a:t>
            </a:r>
            <a:endParaRPr lang="nl-NL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bạn cùng tích cực tham gia như thế nào? </a:t>
            </a:r>
            <a:endParaRPr lang="nl-NL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Kết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quả công việc thế nào? </a:t>
            </a:r>
            <a:endParaRPr lang="nl-NL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cảm xúc của em?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2037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矩形: 圆角 5"/>
          <p:cNvSpPr/>
          <p:nvPr/>
        </p:nvSpPr>
        <p:spPr>
          <a:xfrm>
            <a:off x="443191" y="654756"/>
            <a:ext cx="11194627" cy="5689822"/>
          </a:xfrm>
          <a:custGeom>
            <a:avLst/>
            <a:gdLst>
              <a:gd name="connsiteX0" fmla="*/ 0 w 11194473"/>
              <a:gd name="connsiteY0" fmla="*/ 982875 h 5897130"/>
              <a:gd name="connsiteX1" fmla="*/ 982875 w 11194473"/>
              <a:gd name="connsiteY1" fmla="*/ 0 h 5897130"/>
              <a:gd name="connsiteX2" fmla="*/ 10211598 w 11194473"/>
              <a:gd name="connsiteY2" fmla="*/ 0 h 5897130"/>
              <a:gd name="connsiteX3" fmla="*/ 11194473 w 11194473"/>
              <a:gd name="connsiteY3" fmla="*/ 982875 h 5897130"/>
              <a:gd name="connsiteX4" fmla="*/ 11194473 w 11194473"/>
              <a:gd name="connsiteY4" fmla="*/ 4914255 h 5897130"/>
              <a:gd name="connsiteX5" fmla="*/ 10211598 w 11194473"/>
              <a:gd name="connsiteY5" fmla="*/ 5897130 h 5897130"/>
              <a:gd name="connsiteX6" fmla="*/ 982875 w 11194473"/>
              <a:gd name="connsiteY6" fmla="*/ 5897130 h 5897130"/>
              <a:gd name="connsiteX7" fmla="*/ 0 w 11194473"/>
              <a:gd name="connsiteY7" fmla="*/ 4914255 h 5897130"/>
              <a:gd name="connsiteX8" fmla="*/ 0 w 11194473"/>
              <a:gd name="connsiteY8" fmla="*/ 982875 h 5897130"/>
              <a:gd name="connsiteX0-1" fmla="*/ 0 w 11194473"/>
              <a:gd name="connsiteY0-2" fmla="*/ 982883 h 5897138"/>
              <a:gd name="connsiteX1-3" fmla="*/ 982875 w 11194473"/>
              <a:gd name="connsiteY1-4" fmla="*/ 8 h 5897138"/>
              <a:gd name="connsiteX2-5" fmla="*/ 4557633 w 11194473"/>
              <a:gd name="connsiteY2-6" fmla="*/ 142883 h 5897138"/>
              <a:gd name="connsiteX3-7" fmla="*/ 10211598 w 11194473"/>
              <a:gd name="connsiteY3-8" fmla="*/ 8 h 5897138"/>
              <a:gd name="connsiteX4-9" fmla="*/ 11194473 w 11194473"/>
              <a:gd name="connsiteY4-10" fmla="*/ 982883 h 5897138"/>
              <a:gd name="connsiteX5-11" fmla="*/ 11194473 w 11194473"/>
              <a:gd name="connsiteY5-12" fmla="*/ 4914263 h 5897138"/>
              <a:gd name="connsiteX6-13" fmla="*/ 10211598 w 11194473"/>
              <a:gd name="connsiteY6-14" fmla="*/ 5897138 h 5897138"/>
              <a:gd name="connsiteX7-15" fmla="*/ 982875 w 11194473"/>
              <a:gd name="connsiteY7-16" fmla="*/ 5897138 h 5897138"/>
              <a:gd name="connsiteX8-17" fmla="*/ 0 w 11194473"/>
              <a:gd name="connsiteY8-18" fmla="*/ 4914263 h 5897138"/>
              <a:gd name="connsiteX9" fmla="*/ 0 w 11194473"/>
              <a:gd name="connsiteY9" fmla="*/ 982883 h 5897138"/>
              <a:gd name="connsiteX0-19" fmla="*/ 0 w 11194473"/>
              <a:gd name="connsiteY0-20" fmla="*/ 1056892 h 5971147"/>
              <a:gd name="connsiteX1-21" fmla="*/ 982875 w 11194473"/>
              <a:gd name="connsiteY1-22" fmla="*/ 74017 h 5971147"/>
              <a:gd name="connsiteX2-23" fmla="*/ 4557633 w 11194473"/>
              <a:gd name="connsiteY2-24" fmla="*/ 216892 h 5971147"/>
              <a:gd name="connsiteX3-25" fmla="*/ 7820122 w 11194473"/>
              <a:gd name="connsiteY3-26" fmla="*/ 70136 h 5971147"/>
              <a:gd name="connsiteX4-27" fmla="*/ 10211598 w 11194473"/>
              <a:gd name="connsiteY4-28" fmla="*/ 74017 h 5971147"/>
              <a:gd name="connsiteX5-29" fmla="*/ 11194473 w 11194473"/>
              <a:gd name="connsiteY5-30" fmla="*/ 1056892 h 5971147"/>
              <a:gd name="connsiteX6-31" fmla="*/ 11194473 w 11194473"/>
              <a:gd name="connsiteY6-32" fmla="*/ 4988272 h 5971147"/>
              <a:gd name="connsiteX7-33" fmla="*/ 10211598 w 11194473"/>
              <a:gd name="connsiteY7-34" fmla="*/ 5971147 h 5971147"/>
              <a:gd name="connsiteX8-35" fmla="*/ 982875 w 11194473"/>
              <a:gd name="connsiteY8-36" fmla="*/ 5971147 h 5971147"/>
              <a:gd name="connsiteX9-37" fmla="*/ 0 w 11194473"/>
              <a:gd name="connsiteY9-38" fmla="*/ 4988272 h 5971147"/>
              <a:gd name="connsiteX10" fmla="*/ 0 w 11194473"/>
              <a:gd name="connsiteY10" fmla="*/ 1056892 h 5971147"/>
              <a:gd name="connsiteX0-39" fmla="*/ 0 w 11194473"/>
              <a:gd name="connsiteY0-40" fmla="*/ 1081631 h 5995886"/>
              <a:gd name="connsiteX1-41" fmla="*/ 982875 w 11194473"/>
              <a:gd name="connsiteY1-42" fmla="*/ 98756 h 5995886"/>
              <a:gd name="connsiteX2-43" fmla="*/ 4557633 w 11194473"/>
              <a:gd name="connsiteY2-44" fmla="*/ 241631 h 5995886"/>
              <a:gd name="connsiteX3-45" fmla="*/ 7820122 w 11194473"/>
              <a:gd name="connsiteY3-46" fmla="*/ 94875 h 5995886"/>
              <a:gd name="connsiteX4-47" fmla="*/ 10290620 w 11194473"/>
              <a:gd name="connsiteY4-48" fmla="*/ 64890 h 5995886"/>
              <a:gd name="connsiteX5-49" fmla="*/ 11194473 w 11194473"/>
              <a:gd name="connsiteY5-50" fmla="*/ 1081631 h 5995886"/>
              <a:gd name="connsiteX6-51" fmla="*/ 11194473 w 11194473"/>
              <a:gd name="connsiteY6-52" fmla="*/ 5013011 h 5995886"/>
              <a:gd name="connsiteX7-53" fmla="*/ 10211598 w 11194473"/>
              <a:gd name="connsiteY7-54" fmla="*/ 5995886 h 5995886"/>
              <a:gd name="connsiteX8-55" fmla="*/ 982875 w 11194473"/>
              <a:gd name="connsiteY8-56" fmla="*/ 5995886 h 5995886"/>
              <a:gd name="connsiteX9-57" fmla="*/ 0 w 11194473"/>
              <a:gd name="connsiteY9-58" fmla="*/ 5013011 h 5995886"/>
              <a:gd name="connsiteX10-59" fmla="*/ 0 w 11194473"/>
              <a:gd name="connsiteY10-60" fmla="*/ 1081631 h 5995886"/>
              <a:gd name="connsiteX0-61" fmla="*/ 0 w 11194473"/>
              <a:gd name="connsiteY0-62" fmla="*/ 1061614 h 5975869"/>
              <a:gd name="connsiteX1-63" fmla="*/ 982875 w 11194473"/>
              <a:gd name="connsiteY1-64" fmla="*/ 78739 h 5975869"/>
              <a:gd name="connsiteX2-65" fmla="*/ 4557633 w 11194473"/>
              <a:gd name="connsiteY2-66" fmla="*/ 221614 h 5975869"/>
              <a:gd name="connsiteX3-67" fmla="*/ 7820122 w 11194473"/>
              <a:gd name="connsiteY3-68" fmla="*/ 74858 h 5975869"/>
              <a:gd name="connsiteX4-69" fmla="*/ 10290620 w 11194473"/>
              <a:gd name="connsiteY4-70" fmla="*/ 44873 h 5975869"/>
              <a:gd name="connsiteX5-71" fmla="*/ 11194473 w 11194473"/>
              <a:gd name="connsiteY5-72" fmla="*/ 1061614 h 5975869"/>
              <a:gd name="connsiteX6-73" fmla="*/ 11194473 w 11194473"/>
              <a:gd name="connsiteY6-74" fmla="*/ 4992994 h 5975869"/>
              <a:gd name="connsiteX7-75" fmla="*/ 10211598 w 11194473"/>
              <a:gd name="connsiteY7-76" fmla="*/ 5975869 h 5975869"/>
              <a:gd name="connsiteX8-77" fmla="*/ 982875 w 11194473"/>
              <a:gd name="connsiteY8-78" fmla="*/ 5975869 h 5975869"/>
              <a:gd name="connsiteX9-79" fmla="*/ 0 w 11194473"/>
              <a:gd name="connsiteY9-80" fmla="*/ 4992994 h 5975869"/>
              <a:gd name="connsiteX10-81" fmla="*/ 0 w 11194473"/>
              <a:gd name="connsiteY10-82" fmla="*/ 1061614 h 5975869"/>
              <a:gd name="connsiteX0-83" fmla="*/ 0 w 11194473"/>
              <a:gd name="connsiteY0-84" fmla="*/ 1061614 h 5975869"/>
              <a:gd name="connsiteX1-85" fmla="*/ 982875 w 11194473"/>
              <a:gd name="connsiteY1-86" fmla="*/ 78739 h 5975869"/>
              <a:gd name="connsiteX2-87" fmla="*/ 4557633 w 11194473"/>
              <a:gd name="connsiteY2-88" fmla="*/ 221614 h 5975869"/>
              <a:gd name="connsiteX3-89" fmla="*/ 7820122 w 11194473"/>
              <a:gd name="connsiteY3-90" fmla="*/ 74858 h 5975869"/>
              <a:gd name="connsiteX4-91" fmla="*/ 10290620 w 11194473"/>
              <a:gd name="connsiteY4-92" fmla="*/ 44873 h 5975869"/>
              <a:gd name="connsiteX5-93" fmla="*/ 11194473 w 11194473"/>
              <a:gd name="connsiteY5-94" fmla="*/ 1061614 h 5975869"/>
              <a:gd name="connsiteX6-95" fmla="*/ 11194473 w 11194473"/>
              <a:gd name="connsiteY6-96" fmla="*/ 4992994 h 5975869"/>
              <a:gd name="connsiteX7-97" fmla="*/ 10211598 w 11194473"/>
              <a:gd name="connsiteY7-98" fmla="*/ 5975869 h 5975869"/>
              <a:gd name="connsiteX8-99" fmla="*/ 982875 w 11194473"/>
              <a:gd name="connsiteY8-100" fmla="*/ 5975869 h 5975869"/>
              <a:gd name="connsiteX9-101" fmla="*/ 0 w 11194473"/>
              <a:gd name="connsiteY9-102" fmla="*/ 4992994 h 5975869"/>
              <a:gd name="connsiteX10-103" fmla="*/ 0 w 11194473"/>
              <a:gd name="connsiteY10-104" fmla="*/ 1061614 h 5975869"/>
              <a:gd name="connsiteX0-105" fmla="*/ 0 w 11194473"/>
              <a:gd name="connsiteY0-106" fmla="*/ 1061614 h 5975869"/>
              <a:gd name="connsiteX1-107" fmla="*/ 982875 w 11194473"/>
              <a:gd name="connsiteY1-108" fmla="*/ 78739 h 5975869"/>
              <a:gd name="connsiteX2-109" fmla="*/ 4557633 w 11194473"/>
              <a:gd name="connsiteY2-110" fmla="*/ 221614 h 5975869"/>
              <a:gd name="connsiteX3-111" fmla="*/ 7820122 w 11194473"/>
              <a:gd name="connsiteY3-112" fmla="*/ 74858 h 5975869"/>
              <a:gd name="connsiteX4-113" fmla="*/ 10290620 w 11194473"/>
              <a:gd name="connsiteY4-114" fmla="*/ 44873 h 5975869"/>
              <a:gd name="connsiteX5-115" fmla="*/ 11194473 w 11194473"/>
              <a:gd name="connsiteY5-116" fmla="*/ 1061614 h 5975869"/>
              <a:gd name="connsiteX6-117" fmla="*/ 11082611 w 11194473"/>
              <a:gd name="connsiteY6-118" fmla="*/ 2547126 h 5975869"/>
              <a:gd name="connsiteX7-119" fmla="*/ 11194473 w 11194473"/>
              <a:gd name="connsiteY7-120" fmla="*/ 4992994 h 5975869"/>
              <a:gd name="connsiteX8-121" fmla="*/ 10211598 w 11194473"/>
              <a:gd name="connsiteY8-122" fmla="*/ 5975869 h 5975869"/>
              <a:gd name="connsiteX9-123" fmla="*/ 982875 w 11194473"/>
              <a:gd name="connsiteY9-124" fmla="*/ 5975869 h 5975869"/>
              <a:gd name="connsiteX10-125" fmla="*/ 0 w 11194473"/>
              <a:gd name="connsiteY10-126" fmla="*/ 4992994 h 5975869"/>
              <a:gd name="connsiteX11" fmla="*/ 0 w 11194473"/>
              <a:gd name="connsiteY11" fmla="*/ 1061614 h 5975869"/>
              <a:gd name="connsiteX0-127" fmla="*/ 154 w 11194627"/>
              <a:gd name="connsiteY0-128" fmla="*/ 1061614 h 5975869"/>
              <a:gd name="connsiteX1-129" fmla="*/ 983029 w 11194627"/>
              <a:gd name="connsiteY1-130" fmla="*/ 78739 h 5975869"/>
              <a:gd name="connsiteX2-131" fmla="*/ 4557787 w 11194627"/>
              <a:gd name="connsiteY2-132" fmla="*/ 221614 h 5975869"/>
              <a:gd name="connsiteX3-133" fmla="*/ 7820276 w 11194627"/>
              <a:gd name="connsiteY3-134" fmla="*/ 74858 h 5975869"/>
              <a:gd name="connsiteX4-135" fmla="*/ 10290774 w 11194627"/>
              <a:gd name="connsiteY4-136" fmla="*/ 44873 h 5975869"/>
              <a:gd name="connsiteX5-137" fmla="*/ 11194627 w 11194627"/>
              <a:gd name="connsiteY5-138" fmla="*/ 1061614 h 5975869"/>
              <a:gd name="connsiteX6-139" fmla="*/ 11082765 w 11194627"/>
              <a:gd name="connsiteY6-140" fmla="*/ 2547126 h 5975869"/>
              <a:gd name="connsiteX7-141" fmla="*/ 11194627 w 11194627"/>
              <a:gd name="connsiteY7-142" fmla="*/ 4992994 h 5975869"/>
              <a:gd name="connsiteX8-143" fmla="*/ 10211752 w 11194627"/>
              <a:gd name="connsiteY8-144" fmla="*/ 5975869 h 5975869"/>
              <a:gd name="connsiteX9-145" fmla="*/ 983029 w 11194627"/>
              <a:gd name="connsiteY9-146" fmla="*/ 5975869 h 5975869"/>
              <a:gd name="connsiteX10-147" fmla="*/ 154 w 11194627"/>
              <a:gd name="connsiteY10-148" fmla="*/ 4992994 h 5975869"/>
              <a:gd name="connsiteX11-149" fmla="*/ 98676 w 11194627"/>
              <a:gd name="connsiteY11-150" fmla="*/ 2479393 h 5975869"/>
              <a:gd name="connsiteX12" fmla="*/ 154 w 11194627"/>
              <a:gd name="connsiteY12" fmla="*/ 1061614 h 5975869"/>
              <a:gd name="connsiteX0-151" fmla="*/ 154 w 11194627"/>
              <a:gd name="connsiteY0-152" fmla="*/ 1061614 h 5975869"/>
              <a:gd name="connsiteX1-153" fmla="*/ 983029 w 11194627"/>
              <a:gd name="connsiteY1-154" fmla="*/ 78739 h 5975869"/>
              <a:gd name="connsiteX2-155" fmla="*/ 4557787 w 11194627"/>
              <a:gd name="connsiteY2-156" fmla="*/ 221614 h 5975869"/>
              <a:gd name="connsiteX3-157" fmla="*/ 7820276 w 11194627"/>
              <a:gd name="connsiteY3-158" fmla="*/ 74858 h 5975869"/>
              <a:gd name="connsiteX4-159" fmla="*/ 10290774 w 11194627"/>
              <a:gd name="connsiteY4-160" fmla="*/ 44873 h 5975869"/>
              <a:gd name="connsiteX5-161" fmla="*/ 11194627 w 11194627"/>
              <a:gd name="connsiteY5-162" fmla="*/ 1061614 h 5975869"/>
              <a:gd name="connsiteX6-163" fmla="*/ 11082765 w 11194627"/>
              <a:gd name="connsiteY6-164" fmla="*/ 2547126 h 5975869"/>
              <a:gd name="connsiteX7-165" fmla="*/ 11194627 w 11194627"/>
              <a:gd name="connsiteY7-166" fmla="*/ 4992994 h 5975869"/>
              <a:gd name="connsiteX8-167" fmla="*/ 10211752 w 11194627"/>
              <a:gd name="connsiteY8-168" fmla="*/ 5975869 h 5975869"/>
              <a:gd name="connsiteX9-169" fmla="*/ 2932187 w 11194627"/>
              <a:gd name="connsiteY9-170" fmla="*/ 5877348 h 5975869"/>
              <a:gd name="connsiteX10-171" fmla="*/ 983029 w 11194627"/>
              <a:gd name="connsiteY10-172" fmla="*/ 5975869 h 5975869"/>
              <a:gd name="connsiteX11-173" fmla="*/ 154 w 11194627"/>
              <a:gd name="connsiteY11-174" fmla="*/ 4992994 h 5975869"/>
              <a:gd name="connsiteX12-175" fmla="*/ 98676 w 11194627"/>
              <a:gd name="connsiteY12-176" fmla="*/ 2479393 h 5975869"/>
              <a:gd name="connsiteX13" fmla="*/ 154 w 11194627"/>
              <a:gd name="connsiteY13" fmla="*/ 1061614 h 5975869"/>
              <a:gd name="connsiteX0-177" fmla="*/ 154 w 11194627"/>
              <a:gd name="connsiteY0-178" fmla="*/ 1061614 h 6058192"/>
              <a:gd name="connsiteX1-179" fmla="*/ 983029 w 11194627"/>
              <a:gd name="connsiteY1-180" fmla="*/ 78739 h 6058192"/>
              <a:gd name="connsiteX2-181" fmla="*/ 4557787 w 11194627"/>
              <a:gd name="connsiteY2-182" fmla="*/ 221614 h 6058192"/>
              <a:gd name="connsiteX3-183" fmla="*/ 7820276 w 11194627"/>
              <a:gd name="connsiteY3-184" fmla="*/ 74858 h 6058192"/>
              <a:gd name="connsiteX4-185" fmla="*/ 10290774 w 11194627"/>
              <a:gd name="connsiteY4-186" fmla="*/ 44873 h 6058192"/>
              <a:gd name="connsiteX5-187" fmla="*/ 11194627 w 11194627"/>
              <a:gd name="connsiteY5-188" fmla="*/ 1061614 h 6058192"/>
              <a:gd name="connsiteX6-189" fmla="*/ 11082765 w 11194627"/>
              <a:gd name="connsiteY6-190" fmla="*/ 2547126 h 6058192"/>
              <a:gd name="connsiteX7-191" fmla="*/ 11194627 w 11194627"/>
              <a:gd name="connsiteY7-192" fmla="*/ 4992994 h 6058192"/>
              <a:gd name="connsiteX8-193" fmla="*/ 10211752 w 11194627"/>
              <a:gd name="connsiteY8-194" fmla="*/ 5975869 h 6058192"/>
              <a:gd name="connsiteX9-195" fmla="*/ 7549342 w 11194627"/>
              <a:gd name="connsiteY9-196" fmla="*/ 6001526 h 6058192"/>
              <a:gd name="connsiteX10-197" fmla="*/ 2932187 w 11194627"/>
              <a:gd name="connsiteY10-198" fmla="*/ 5877348 h 6058192"/>
              <a:gd name="connsiteX11-199" fmla="*/ 983029 w 11194627"/>
              <a:gd name="connsiteY11-200" fmla="*/ 5975869 h 6058192"/>
              <a:gd name="connsiteX12-201" fmla="*/ 154 w 11194627"/>
              <a:gd name="connsiteY12-202" fmla="*/ 4992994 h 6058192"/>
              <a:gd name="connsiteX13-203" fmla="*/ 98676 w 11194627"/>
              <a:gd name="connsiteY13-204" fmla="*/ 2479393 h 6058192"/>
              <a:gd name="connsiteX14" fmla="*/ 154 w 11194627"/>
              <a:gd name="connsiteY14" fmla="*/ 1061614 h 60581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  <a:cxn ang="0">
                <a:pos x="connsiteX11-149" y="connsiteY11-150"/>
              </a:cxn>
              <a:cxn ang="0">
                <a:pos x="connsiteX12-175" y="connsiteY12-176"/>
              </a:cxn>
              <a:cxn ang="0">
                <a:pos x="connsiteX13-203" y="connsiteY13-204"/>
              </a:cxn>
              <a:cxn ang="0">
                <a:pos x="connsiteX14" y="connsiteY14"/>
              </a:cxn>
            </a:cxnLst>
            <a:rect l="l" t="t" r="r" b="b"/>
            <a:pathLst>
              <a:path w="11194627" h="6058192">
                <a:moveTo>
                  <a:pt x="154" y="1061614"/>
                </a:moveTo>
                <a:cubicBezTo>
                  <a:pt x="154" y="518787"/>
                  <a:pt x="440202" y="78739"/>
                  <a:pt x="983029" y="78739"/>
                </a:cubicBezTo>
                <a:cubicBezTo>
                  <a:pt x="2163326" y="77445"/>
                  <a:pt x="3377490" y="222908"/>
                  <a:pt x="4557787" y="221614"/>
                </a:cubicBezTo>
                <a:cubicBezTo>
                  <a:pt x="5695447" y="234138"/>
                  <a:pt x="6877949" y="98670"/>
                  <a:pt x="7820276" y="74858"/>
                </a:cubicBezTo>
                <a:cubicBezTo>
                  <a:pt x="8762603" y="51046"/>
                  <a:pt x="9647479" y="-61261"/>
                  <a:pt x="10290774" y="44873"/>
                </a:cubicBezTo>
                <a:cubicBezTo>
                  <a:pt x="10923912" y="101317"/>
                  <a:pt x="11194627" y="518787"/>
                  <a:pt x="11194627" y="1061614"/>
                </a:cubicBezTo>
                <a:cubicBezTo>
                  <a:pt x="11191206" y="1492814"/>
                  <a:pt x="11086186" y="2115926"/>
                  <a:pt x="11082765" y="2547126"/>
                </a:cubicBezTo>
                <a:lnTo>
                  <a:pt x="11194627" y="4992994"/>
                </a:lnTo>
                <a:cubicBezTo>
                  <a:pt x="11194627" y="5535821"/>
                  <a:pt x="10754579" y="5975869"/>
                  <a:pt x="10211752" y="5975869"/>
                </a:cubicBezTo>
                <a:cubicBezTo>
                  <a:pt x="9606086" y="6134550"/>
                  <a:pt x="8762603" y="6017946"/>
                  <a:pt x="7549342" y="6001526"/>
                </a:cubicBezTo>
                <a:cubicBezTo>
                  <a:pt x="6336081" y="5985106"/>
                  <a:pt x="4028454" y="5872217"/>
                  <a:pt x="2932187" y="5877348"/>
                </a:cubicBezTo>
                <a:lnTo>
                  <a:pt x="983029" y="5975869"/>
                </a:lnTo>
                <a:cubicBezTo>
                  <a:pt x="440202" y="5975869"/>
                  <a:pt x="154" y="5535821"/>
                  <a:pt x="154" y="4992994"/>
                </a:cubicBezTo>
                <a:cubicBezTo>
                  <a:pt x="-4635" y="4151364"/>
                  <a:pt x="103465" y="3321023"/>
                  <a:pt x="98676" y="2479393"/>
                </a:cubicBezTo>
                <a:lnTo>
                  <a:pt x="154" y="1061614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+mn-cs"/>
            </a:endParaRPr>
          </a:p>
        </p:txBody>
      </p:sp>
      <p:pic>
        <p:nvPicPr>
          <p:cNvPr id="12" name="图片 11" descr="千库网_开学季铅笔分割线_元素编号12830014"/>
          <p:cNvPicPr>
            <a:picLocks noChangeAspect="1"/>
          </p:cNvPicPr>
          <p:nvPr/>
        </p:nvPicPr>
        <p:blipFill>
          <a:blip r:embed="rId5"/>
          <a:srcRect l="23799" t="43698" r="1363" b="40750"/>
          <a:stretch>
            <a:fillRect/>
          </a:stretch>
        </p:blipFill>
        <p:spPr>
          <a:xfrm rot="16200000" flipH="1">
            <a:off x="-1046480" y="3053715"/>
            <a:ext cx="3988435" cy="749300"/>
          </a:xfrm>
          <a:prstGeom prst="rect">
            <a:avLst/>
          </a:prstGeom>
        </p:spPr>
      </p:pic>
      <p:pic>
        <p:nvPicPr>
          <p:cNvPr id="21" name="图片 20" descr="千库网_线条_元素编号119720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29920" y="396875"/>
            <a:ext cx="1360170" cy="1360170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2714625" y="396875"/>
            <a:ext cx="6763385" cy="0"/>
          </a:xfrm>
          <a:prstGeom prst="line">
            <a:avLst/>
          </a:prstGeom>
          <a:ln w="34925">
            <a:solidFill>
              <a:srgbClr val="F79942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814830" y="6344285"/>
            <a:ext cx="6763385" cy="0"/>
          </a:xfrm>
          <a:prstGeom prst="line">
            <a:avLst/>
          </a:prstGeom>
          <a:ln w="34925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千库网_世界读书日卡通女孩趴着看书PNG素材_元素编号11940765"/>
          <p:cNvPicPr>
            <a:picLocks noChangeAspect="1"/>
          </p:cNvPicPr>
          <p:nvPr/>
        </p:nvPicPr>
        <p:blipFill>
          <a:blip r:embed="rId7"/>
          <a:srcRect t="6664" r="3858" b="9722"/>
          <a:stretch>
            <a:fillRect/>
          </a:stretch>
        </p:blipFill>
        <p:spPr>
          <a:xfrm>
            <a:off x="6902450" y="2258060"/>
            <a:ext cx="5289550" cy="4599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76" y="1211520"/>
            <a:ext cx="7641717" cy="35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625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587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14960" y="304800"/>
            <a:ext cx="7112000" cy="6382176"/>
          </a:xfrm>
          <a:prstGeom prst="rect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21" y="0"/>
            <a:ext cx="4653280" cy="683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410308" y="685333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Anh em mèo trắng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Vác giỏ đi câu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ngồi bờ ao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Anh ra </a:t>
            </a:r>
            <a:r>
              <a:rPr lang="en-US" sz="2400" dirty="0" err="1" smtClean="0">
                <a:solidFill>
                  <a:srgbClr val="77777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cái</a:t>
            </a:r>
            <a:r>
              <a:rPr lang="en-US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Hiu hiu gió thổi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 ngủ quá chừng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Mèo anh ngả lưng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 luôn một giấc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Lòng riêng thầm chắc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 có em rồi</a:t>
            </a:r>
            <a:r>
              <a:rPr lang="en-US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Mèo em đang ngồi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 bầy thỏ </a:t>
            </a:r>
            <a:r>
              <a:rPr lang="en-US" sz="2400" dirty="0" err="1" smtClean="0">
                <a:solidFill>
                  <a:srgbClr val="77777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Đùa chơi múa lượn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 quá là vui</a:t>
            </a:r>
            <a:r>
              <a:rPr lang="en-US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91989" y="1808658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Mèo nghĩ: </a:t>
            </a:r>
            <a:r>
              <a:rPr lang="en-US" sz="2400" dirty="0" smtClean="0">
                <a:solidFill>
                  <a:srgbClr val="77777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thôi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Anh câu cũng đủ.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 rồi hớn hở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Nhập bọn vui chơi</a:t>
            </a:r>
            <a:r>
              <a:rPr lang="en-US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 ông mặt trời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 núi đi ngủ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 mèo hối hả.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Quay về lều </a:t>
            </a:r>
            <a:r>
              <a:rPr lang="en-US" sz="2400" b="0" i="0" dirty="0" err="1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Giỏ em , giỏ anh</a:t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con cá nhỏ</a:t>
            </a:r>
            <a:r>
              <a:rPr lang="en-US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400" b="0" i="0" dirty="0" smtClean="0">
              <a:solidFill>
                <a:srgbClr val="777777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solidFill>
                  <a:srgbClr val="77777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400" b="1" i="1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 Hoàng Linh</a:t>
            </a:r>
            <a:endParaRPr lang="vi-VN" sz="2400" b="0" i="0" dirty="0">
              <a:solidFill>
                <a:srgbClr val="777777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3222649" y="-145663"/>
            <a:ext cx="408239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MÈO</a:t>
            </a:r>
            <a:r>
              <a:rPr kumimoji="0" lang="en-US" altLang="zh-CN" sz="6000" b="0" i="0" u="none" strike="noStrike" kern="1200" cap="none" spc="0" normalizeH="0" noProof="0" dirty="0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 ĐI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noProof="0" dirty="0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CÂU CÁ</a:t>
            </a:r>
            <a:endParaRPr kumimoji="0" lang="zh-CN" altLang="en-US" sz="6000" b="0" i="0" u="none" strike="noStrike" kern="1200" cap="none" spc="0" normalizeH="0" baseline="0" noProof="0" dirty="0">
              <a:ln w="25400">
                <a:solidFill>
                  <a:srgbClr val="ED7D31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SVN-Yahoo" panose="02040603050506020204" pitchFamily="18" charset="0"/>
              <a:ea typeface="思源黑体 CN Heavy" panose="020B0A00000000000000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38721" y="5188314"/>
            <a:ext cx="4044441" cy="646331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38721" y="4409650"/>
            <a:ext cx="4219745" cy="646331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38721" y="4409648"/>
            <a:ext cx="4219745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trôi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en-US" sz="4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019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18" grpId="0" animBg="1"/>
      <p:bldP spid="18" grpId="1" animBg="1"/>
      <p:bldP spid="19" grpId="0" animBg="1"/>
      <p:bldP spid="20" grpId="0" animBg="1"/>
      <p:bldP spid="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14960" y="226231"/>
            <a:ext cx="7112000" cy="6382176"/>
          </a:xfrm>
          <a:prstGeom prst="rect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81841" y="1906972"/>
            <a:ext cx="2597051" cy="863997"/>
          </a:xfrm>
          <a:prstGeom prst="roundRect">
            <a:avLst>
              <a:gd name="adj" fmla="val 23900"/>
            </a:avLst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endParaRPr lang="vi-VN" sz="6000" b="0" i="0" dirty="0">
              <a:solidFill>
                <a:srgbClr val="777777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21" y="0"/>
            <a:ext cx="4653280" cy="683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ounded Rectangle 14"/>
          <p:cNvSpPr/>
          <p:nvPr/>
        </p:nvSpPr>
        <p:spPr>
          <a:xfrm>
            <a:off x="631040" y="2018990"/>
            <a:ext cx="2597051" cy="863997"/>
          </a:xfrm>
          <a:prstGeom prst="roundRect">
            <a:avLst>
              <a:gd name="adj" fmla="val 23900"/>
            </a:avLst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6000" b="1" i="0" dirty="0" err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vác</a:t>
            </a:r>
            <a:endParaRPr lang="vi-VN" sz="60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681841" y="469173"/>
            <a:ext cx="5261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Từ</a:t>
            </a:r>
            <a:r>
              <a:rPr kumimoji="0" lang="en-US" altLang="zh-CN" sz="7200" b="0" i="0" u="none" strike="noStrike" kern="1200" cap="none" spc="0" normalizeH="0" baseline="0" noProof="0" dirty="0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khó</a:t>
            </a:r>
            <a:endParaRPr kumimoji="0" lang="zh-CN" altLang="en-US" sz="7200" b="0" i="0" u="none" strike="noStrike" kern="1200" cap="none" spc="0" normalizeH="0" baseline="0" noProof="0" dirty="0">
              <a:ln w="25400">
                <a:solidFill>
                  <a:srgbClr val="ED7D31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SVN-Yahoo" panose="02040603050506020204" pitchFamily="18" charset="0"/>
              <a:ea typeface="思源黑体 CN Heavy" panose="020B0A00000000000000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51835" y="1917396"/>
            <a:ext cx="2597051" cy="863997"/>
          </a:xfrm>
          <a:prstGeom prst="roundRect">
            <a:avLst>
              <a:gd name="adj" fmla="val 23900"/>
            </a:avLst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endParaRPr lang="vi-VN" sz="6000" b="0" i="0" dirty="0">
              <a:solidFill>
                <a:srgbClr val="777777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40074" y="1959386"/>
            <a:ext cx="2597051" cy="863997"/>
          </a:xfrm>
          <a:prstGeom prst="roundRect">
            <a:avLst>
              <a:gd name="adj" fmla="val 23900"/>
            </a:avLst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6000" b="1" i="0" dirty="0" err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giỏ</a:t>
            </a:r>
            <a:endParaRPr lang="vi-VN" sz="60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27318" y="3088825"/>
            <a:ext cx="3668932" cy="863997"/>
          </a:xfrm>
          <a:prstGeom prst="roundRect">
            <a:avLst>
              <a:gd name="adj" fmla="val 23900"/>
            </a:avLst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endParaRPr lang="vi-VN" sz="6000" b="0" i="0" dirty="0">
              <a:solidFill>
                <a:srgbClr val="777777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53071" y="3200843"/>
            <a:ext cx="3912773" cy="847040"/>
          </a:xfrm>
          <a:prstGeom prst="roundRect">
            <a:avLst>
              <a:gd name="adj" fmla="val 23900"/>
            </a:avLst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6000" b="1" i="0" dirty="0" err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lều</a:t>
            </a:r>
            <a:r>
              <a:rPr lang="en-US" sz="6000" b="1" i="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vi-VN" sz="60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227318" y="4176858"/>
            <a:ext cx="3668932" cy="863997"/>
          </a:xfrm>
          <a:prstGeom prst="roundRect">
            <a:avLst>
              <a:gd name="adj" fmla="val 23900"/>
            </a:avLst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endParaRPr lang="vi-VN" sz="6000" b="0" i="0" dirty="0">
              <a:solidFill>
                <a:srgbClr val="777777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05397" y="4235879"/>
            <a:ext cx="3912773" cy="863997"/>
          </a:xfrm>
          <a:prstGeom prst="roundRect">
            <a:avLst>
              <a:gd name="adj" fmla="val 23900"/>
            </a:avLst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6000" b="1" i="0" dirty="0" err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ngả</a:t>
            </a:r>
            <a:r>
              <a:rPr lang="en-US" sz="6000" b="1" i="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endParaRPr lang="vi-VN" sz="60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536" y="3027422"/>
            <a:ext cx="1889379" cy="3659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4745341"/>
            <a:ext cx="7112000" cy="20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79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/>
      <p:bldP spid="11" grpId="0" animBg="1"/>
      <p:bldP spid="12" grpId="0"/>
      <p:bldP spid="14" grpId="0" animBg="1"/>
      <p:bldP spid="20" grpId="0"/>
      <p:bldP spid="21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14960" y="226231"/>
            <a:ext cx="10698480" cy="638217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41965" y="1892444"/>
            <a:ext cx="2090720" cy="715838"/>
          </a:xfrm>
          <a:prstGeom prst="roundRect">
            <a:avLst>
              <a:gd name="adj" fmla="val 23900"/>
            </a:avLst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endParaRPr lang="vi-VN" sz="900" b="0" i="0" dirty="0">
              <a:solidFill>
                <a:srgbClr val="777777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88800" y="1811664"/>
            <a:ext cx="2597051" cy="796618"/>
          </a:xfrm>
          <a:prstGeom prst="roundRect">
            <a:avLst>
              <a:gd name="adj" fmla="val 23900"/>
            </a:avLst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 b="1" i="0" dirty="0" err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b="1" i="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vi-VN" sz="32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681840" y="469173"/>
            <a:ext cx="8675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Giải</a:t>
            </a:r>
            <a:r>
              <a:rPr kumimoji="0" lang="en-US" altLang="zh-CN" sz="7200" b="0" i="0" u="none" strike="noStrike" kern="1200" cap="none" spc="0" normalizeH="0" baseline="0" noProof="0" dirty="0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nghĩa</a:t>
            </a:r>
            <a:r>
              <a:rPr kumimoji="0" lang="en-US" altLang="zh-CN" sz="7200" b="0" i="0" u="none" strike="noStrike" kern="1200" cap="none" spc="0" normalizeH="0" noProof="0" dirty="0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từ</a:t>
            </a:r>
            <a:endParaRPr kumimoji="0" lang="zh-CN" altLang="en-US" sz="7200" b="0" i="0" u="none" strike="noStrike" kern="1200" cap="none" spc="0" normalizeH="0" baseline="0" noProof="0" dirty="0">
              <a:ln w="25400">
                <a:solidFill>
                  <a:srgbClr val="ED7D31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SVN-Yahoo" panose="02040603050506020204" pitchFamily="18" charset="0"/>
              <a:ea typeface="思源黑体 CN Heavy" panose="020B0A00000000000000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105067" y="1847299"/>
            <a:ext cx="3912773" cy="796618"/>
          </a:xfrm>
          <a:prstGeom prst="roundRect">
            <a:avLst>
              <a:gd name="adj" fmla="val 23900"/>
            </a:avLst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endParaRPr lang="vi-VN" sz="3200" b="1" i="0" dirty="0">
              <a:solidFill>
                <a:schemeClr val="bg2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5505159"/>
            <a:ext cx="10414000" cy="1265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95" y="2387554"/>
            <a:ext cx="3584759" cy="439559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81840" y="2830631"/>
            <a:ext cx="2150845" cy="715838"/>
          </a:xfrm>
          <a:prstGeom prst="roundRect">
            <a:avLst>
              <a:gd name="adj" fmla="val 23900"/>
            </a:avLst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endParaRPr lang="vi-VN" sz="1050" b="0" i="0" dirty="0">
              <a:solidFill>
                <a:srgbClr val="777777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92393" y="2768612"/>
            <a:ext cx="2597051" cy="796618"/>
          </a:xfrm>
          <a:prstGeom prst="roundRect">
            <a:avLst>
              <a:gd name="adj" fmla="val 23900"/>
            </a:avLst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 b="1" i="0" dirty="0" err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hớn</a:t>
            </a:r>
            <a:r>
              <a:rPr lang="en-US" sz="3200" b="1" i="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hở</a:t>
            </a:r>
            <a:endParaRPr lang="vi-VN" sz="32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85851" y="2796706"/>
            <a:ext cx="7179799" cy="769741"/>
          </a:xfrm>
          <a:prstGeom prst="roundRect">
            <a:avLst>
              <a:gd name="adj" fmla="val 23900"/>
            </a:avLst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lộ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i="0" dirty="0">
              <a:solidFill>
                <a:schemeClr val="bg2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26327" y="3751944"/>
            <a:ext cx="2150845" cy="715838"/>
          </a:xfrm>
          <a:prstGeom prst="roundRect">
            <a:avLst>
              <a:gd name="adj" fmla="val 23900"/>
            </a:avLst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endParaRPr lang="vi-VN" sz="1050" b="0" i="0" dirty="0">
              <a:solidFill>
                <a:srgbClr val="777777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96240" y="3689925"/>
            <a:ext cx="2597051" cy="796618"/>
          </a:xfrm>
          <a:prstGeom prst="roundRect">
            <a:avLst>
              <a:gd name="adj" fmla="val 23900"/>
            </a:avLst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 b="1" i="0" dirty="0" err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hối</a:t>
            </a:r>
            <a:r>
              <a:rPr lang="en-US" sz="3200" b="1" i="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</a:t>
            </a:r>
            <a:endParaRPr lang="vi-VN" sz="32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130338" y="3718019"/>
            <a:ext cx="7179799" cy="769741"/>
          </a:xfrm>
          <a:prstGeom prst="roundRect">
            <a:avLst>
              <a:gd name="adj" fmla="val 23900"/>
            </a:avLst>
          </a:prstGeom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vội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vã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i="0" dirty="0">
              <a:solidFill>
                <a:schemeClr val="bg2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22480" y="4725211"/>
            <a:ext cx="2150845" cy="715838"/>
          </a:xfrm>
          <a:prstGeom prst="roundRect">
            <a:avLst>
              <a:gd name="adj" fmla="val 23900"/>
            </a:avLst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endParaRPr lang="vi-VN" sz="1050" b="0" i="0" dirty="0">
              <a:solidFill>
                <a:srgbClr val="777777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88799" y="4661101"/>
            <a:ext cx="2597051" cy="847040"/>
          </a:xfrm>
          <a:prstGeom prst="roundRect">
            <a:avLst>
              <a:gd name="adj" fmla="val 23900"/>
            </a:avLst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 b="1" i="0" dirty="0" err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lều</a:t>
            </a:r>
            <a:r>
              <a:rPr lang="en-US" sz="3200" b="1" i="0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vi-VN" sz="32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085851" y="4687978"/>
            <a:ext cx="7179799" cy="1587460"/>
          </a:xfrm>
          <a:prstGeom prst="roundRect">
            <a:avLst>
              <a:gd name="adj" fmla="val 23900"/>
            </a:avLst>
          </a:prstGeom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nứa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b="1" i="0" dirty="0" smtClean="0">
                <a:solidFill>
                  <a:schemeClr val="bg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3200" b="1" i="0" dirty="0">
              <a:solidFill>
                <a:schemeClr val="bg2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81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/>
      <p:bldP spid="20" grpId="0"/>
      <p:bldP spid="18" grpId="0" animBg="1"/>
      <p:bldP spid="19" grpId="0"/>
      <p:bldP spid="23" grpId="0"/>
      <p:bldP spid="24" grpId="0" animBg="1"/>
      <p:bldP spid="25" grpId="0"/>
      <p:bldP spid="26" grpId="0"/>
      <p:bldP spid="27" grpId="0" animBg="1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14960" y="226231"/>
            <a:ext cx="9479280" cy="6382176"/>
          </a:xfrm>
          <a:prstGeom prst="rect">
            <a:avLst/>
          </a:prstGeom>
          <a:solidFill>
            <a:schemeClr val="bg1"/>
          </a:solidFill>
          <a:ln w="28575">
            <a:solidFill>
              <a:srgbClr val="FCA5AD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4"/>
          <p:cNvSpPr txBox="1"/>
          <p:nvPr/>
        </p:nvSpPr>
        <p:spPr>
          <a:xfrm>
            <a:off x="163120" y="387765"/>
            <a:ext cx="978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 smtClean="0">
                <a:ln w="25400">
                  <a:solidFill>
                    <a:schemeClr val="tx1"/>
                  </a:solidFill>
                </a:ln>
                <a:solidFill>
                  <a:srgbClr val="FCA5AD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Luyện</a:t>
            </a:r>
            <a:r>
              <a:rPr lang="en-US" altLang="zh-CN" sz="7200" dirty="0">
                <a:ln w="25400">
                  <a:solidFill>
                    <a:schemeClr val="tx1"/>
                  </a:solidFill>
                </a:ln>
                <a:solidFill>
                  <a:srgbClr val="FCA5AD"/>
                </a:solidFill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lang="en-US" altLang="zh-CN" sz="7200" dirty="0" err="1" smtClean="0">
                <a:ln w="25400">
                  <a:solidFill>
                    <a:schemeClr val="tx1"/>
                  </a:solidFill>
                </a:ln>
                <a:solidFill>
                  <a:srgbClr val="FCA5AD"/>
                </a:solidFill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đọc</a:t>
            </a:r>
            <a:r>
              <a:rPr lang="en-US" altLang="zh-CN" sz="7200" dirty="0" smtClean="0">
                <a:ln w="25400">
                  <a:solidFill>
                    <a:schemeClr val="tx1"/>
                  </a:solidFill>
                </a:ln>
                <a:solidFill>
                  <a:srgbClr val="FCA5AD"/>
                </a:solidFill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  </a:t>
            </a:r>
            <a:r>
              <a:rPr lang="en-US" altLang="zh-CN" sz="7200" dirty="0" err="1" smtClean="0">
                <a:ln w="25400">
                  <a:solidFill>
                    <a:schemeClr val="tx1"/>
                  </a:solidFill>
                </a:ln>
                <a:solidFill>
                  <a:srgbClr val="FCA5AD"/>
                </a:solidFill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câu</a:t>
            </a:r>
            <a:endParaRPr kumimoji="0" lang="zh-CN" altLang="en-US" sz="7200" b="0" i="0" u="none" strike="noStrike" kern="1200" cap="none" spc="0" normalizeH="0" baseline="0" noProof="0" dirty="0">
              <a:ln w="25400">
                <a:solidFill>
                  <a:schemeClr val="tx1"/>
                </a:solidFill>
              </a:ln>
              <a:solidFill>
                <a:srgbClr val="FCA5AD"/>
              </a:solidFill>
              <a:effectLst/>
              <a:uLnTx/>
              <a:uFillTx/>
              <a:latin typeface="SVN-Yahoo" panose="02040603050506020204" pitchFamily="18" charset="0"/>
              <a:ea typeface="思源黑体 CN Heavy" panose="020B0A00000000000000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5505159"/>
            <a:ext cx="10414000" cy="1265936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1795531" y="1799498"/>
            <a:ext cx="7179799" cy="2949833"/>
          </a:xfrm>
          <a:prstGeom prst="roundRect">
            <a:avLst>
              <a:gd name="adj" fmla="val 23900"/>
            </a:avLst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Vác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giỏ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.//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60" y="1750782"/>
            <a:ext cx="5387401" cy="539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459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21360" y="226231"/>
            <a:ext cx="11236960" cy="6382176"/>
          </a:xfrm>
          <a:prstGeom prst="rect">
            <a:avLst/>
          </a:prstGeom>
          <a:solidFill>
            <a:schemeClr val="bg1"/>
          </a:solidFill>
          <a:ln w="28575">
            <a:solidFill>
              <a:srgbClr val="FCA5AD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4"/>
          <p:cNvSpPr txBox="1"/>
          <p:nvPr/>
        </p:nvSpPr>
        <p:spPr>
          <a:xfrm>
            <a:off x="1605280" y="353198"/>
            <a:ext cx="978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smtClean="0">
                <a:ln w="25400">
                  <a:solidFill>
                    <a:schemeClr val="tx1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Chia </a:t>
            </a:r>
            <a:r>
              <a:rPr kumimoji="0" lang="en-US" altLang="zh-CN" sz="7200" b="0" i="0" u="none" strike="noStrike" kern="1200" cap="none" spc="0" normalizeH="0" baseline="0" noProof="0" dirty="0" err="1" smtClean="0">
                <a:ln w="25400">
                  <a:solidFill>
                    <a:schemeClr val="tx1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khổ</a:t>
            </a:r>
            <a:endParaRPr kumimoji="0" lang="zh-CN" altLang="en-US" sz="7200" b="0" i="0" u="none" strike="noStrike" kern="1200" cap="none" spc="0" normalizeH="0" baseline="0" noProof="0" dirty="0">
              <a:ln w="2540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SVN-Yahoo" panose="02040603050506020204" pitchFamily="18" charset="0"/>
              <a:ea typeface="思源黑体 CN Heavy" panose="020B0A00000000000000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" y="5384852"/>
            <a:ext cx="11236960" cy="1265936"/>
          </a:xfrm>
          <a:prstGeom prst="rect">
            <a:avLst/>
          </a:prstGeom>
        </p:spPr>
      </p:pic>
      <p:sp>
        <p:nvSpPr>
          <p:cNvPr id="5" name="Flowchart: Stored Data 4"/>
          <p:cNvSpPr/>
          <p:nvPr/>
        </p:nvSpPr>
        <p:spPr>
          <a:xfrm>
            <a:off x="1605280" y="1737360"/>
            <a:ext cx="1310640" cy="853440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2766088" y="1723656"/>
            <a:ext cx="8968712" cy="88084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1959 w 21693"/>
              <a:gd name="connsiteY0" fmla="*/ 0 h 21600"/>
              <a:gd name="connsiteX1" fmla="*/ 18218 w 21693"/>
              <a:gd name="connsiteY1" fmla="*/ 0 h 21600"/>
              <a:gd name="connsiteX2" fmla="*/ 21693 w 21693"/>
              <a:gd name="connsiteY2" fmla="*/ 10800 h 21600"/>
              <a:gd name="connsiteX3" fmla="*/ 18218 w 21693"/>
              <a:gd name="connsiteY3" fmla="*/ 21600 h 21600"/>
              <a:gd name="connsiteX4" fmla="*/ 3568 w 21693"/>
              <a:gd name="connsiteY4" fmla="*/ 21600 h 21600"/>
              <a:gd name="connsiteX5" fmla="*/ 93 w 21693"/>
              <a:gd name="connsiteY5" fmla="*/ 10800 h 21600"/>
              <a:gd name="connsiteX6" fmla="*/ 1959 w 21693"/>
              <a:gd name="connsiteY6" fmla="*/ 0 h 21600"/>
              <a:gd name="connsiteX0" fmla="*/ 1867 w 21601"/>
              <a:gd name="connsiteY0" fmla="*/ 0 h 22094"/>
              <a:gd name="connsiteX1" fmla="*/ 18126 w 21601"/>
              <a:gd name="connsiteY1" fmla="*/ 0 h 22094"/>
              <a:gd name="connsiteX2" fmla="*/ 21601 w 21601"/>
              <a:gd name="connsiteY2" fmla="*/ 10800 h 22094"/>
              <a:gd name="connsiteX3" fmla="*/ 18126 w 21601"/>
              <a:gd name="connsiteY3" fmla="*/ 21600 h 22094"/>
              <a:gd name="connsiteX4" fmla="*/ 1867 w 21601"/>
              <a:gd name="connsiteY4" fmla="*/ 22094 h 22094"/>
              <a:gd name="connsiteX5" fmla="*/ 1 w 21601"/>
              <a:gd name="connsiteY5" fmla="*/ 10800 h 22094"/>
              <a:gd name="connsiteX6" fmla="*/ 1867 w 21601"/>
              <a:gd name="connsiteY6" fmla="*/ 0 h 22094"/>
              <a:gd name="connsiteX0" fmla="*/ 1619 w 21353"/>
              <a:gd name="connsiteY0" fmla="*/ 0 h 22094"/>
              <a:gd name="connsiteX1" fmla="*/ 17878 w 21353"/>
              <a:gd name="connsiteY1" fmla="*/ 0 h 22094"/>
              <a:gd name="connsiteX2" fmla="*/ 21353 w 21353"/>
              <a:gd name="connsiteY2" fmla="*/ 10800 h 22094"/>
              <a:gd name="connsiteX3" fmla="*/ 17878 w 21353"/>
              <a:gd name="connsiteY3" fmla="*/ 21600 h 22094"/>
              <a:gd name="connsiteX4" fmla="*/ 1619 w 21353"/>
              <a:gd name="connsiteY4" fmla="*/ 22094 h 22094"/>
              <a:gd name="connsiteX5" fmla="*/ 21 w 21353"/>
              <a:gd name="connsiteY5" fmla="*/ 10800 h 22094"/>
              <a:gd name="connsiteX6" fmla="*/ 1619 w 21353"/>
              <a:gd name="connsiteY6" fmla="*/ 0 h 22094"/>
              <a:gd name="connsiteX0" fmla="*/ 1619 w 21508"/>
              <a:gd name="connsiteY0" fmla="*/ 247 h 22341"/>
              <a:gd name="connsiteX1" fmla="*/ 19755 w 21508"/>
              <a:gd name="connsiteY1" fmla="*/ 0 h 22341"/>
              <a:gd name="connsiteX2" fmla="*/ 21353 w 21508"/>
              <a:gd name="connsiteY2" fmla="*/ 11047 h 22341"/>
              <a:gd name="connsiteX3" fmla="*/ 17878 w 21508"/>
              <a:gd name="connsiteY3" fmla="*/ 21847 h 22341"/>
              <a:gd name="connsiteX4" fmla="*/ 1619 w 21508"/>
              <a:gd name="connsiteY4" fmla="*/ 22341 h 22341"/>
              <a:gd name="connsiteX5" fmla="*/ 21 w 21508"/>
              <a:gd name="connsiteY5" fmla="*/ 11047 h 22341"/>
              <a:gd name="connsiteX6" fmla="*/ 1619 w 21508"/>
              <a:gd name="connsiteY6" fmla="*/ 247 h 22341"/>
              <a:gd name="connsiteX0" fmla="*/ 1619 w 21375"/>
              <a:gd name="connsiteY0" fmla="*/ 247 h 22341"/>
              <a:gd name="connsiteX1" fmla="*/ 19755 w 21375"/>
              <a:gd name="connsiteY1" fmla="*/ 0 h 22341"/>
              <a:gd name="connsiteX2" fmla="*/ 21353 w 21375"/>
              <a:gd name="connsiteY2" fmla="*/ 11047 h 22341"/>
              <a:gd name="connsiteX3" fmla="*/ 19716 w 21375"/>
              <a:gd name="connsiteY3" fmla="*/ 21353 h 22341"/>
              <a:gd name="connsiteX4" fmla="*/ 1619 w 21375"/>
              <a:gd name="connsiteY4" fmla="*/ 22341 h 22341"/>
              <a:gd name="connsiteX5" fmla="*/ 21 w 21375"/>
              <a:gd name="connsiteY5" fmla="*/ 11047 h 22341"/>
              <a:gd name="connsiteX6" fmla="*/ 1619 w 21375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4" h="22341">
                <a:moveTo>
                  <a:pt x="1678" y="247"/>
                </a:moveTo>
                <a:lnTo>
                  <a:pt x="19814" y="0"/>
                </a:lnTo>
                <a:cubicBezTo>
                  <a:pt x="21733" y="0"/>
                  <a:pt x="21418" y="7488"/>
                  <a:pt x="21412" y="11047"/>
                </a:cubicBezTo>
                <a:cubicBezTo>
                  <a:pt x="21406" y="14606"/>
                  <a:pt x="21694" y="21353"/>
                  <a:pt x="19775" y="21353"/>
                </a:cubicBezTo>
                <a:lnTo>
                  <a:pt x="1678" y="22341"/>
                </a:lnTo>
                <a:cubicBezTo>
                  <a:pt x="-241" y="22341"/>
                  <a:pt x="10" y="14214"/>
                  <a:pt x="10" y="10532"/>
                </a:cubicBezTo>
                <a:cubicBezTo>
                  <a:pt x="10" y="6850"/>
                  <a:pt x="-241" y="247"/>
                  <a:pt x="1678" y="247"/>
                </a:cubicBezTo>
                <a:close/>
              </a:path>
            </a:pathLst>
          </a:cu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lowchart: Stored Data 9"/>
          <p:cNvSpPr/>
          <p:nvPr/>
        </p:nvSpPr>
        <p:spPr>
          <a:xfrm>
            <a:off x="1605280" y="2730283"/>
            <a:ext cx="1310640" cy="853440"/>
          </a:xfrm>
          <a:prstGeom prst="flowChartOnlineStorage">
            <a:avLst/>
          </a:prstGeom>
          <a:solidFill>
            <a:srgbClr val="FCA5AD"/>
          </a:solidFill>
          <a:ln>
            <a:solidFill>
              <a:srgbClr val="FCA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Flowchart: Terminator 5"/>
          <p:cNvSpPr/>
          <p:nvPr/>
        </p:nvSpPr>
        <p:spPr>
          <a:xfrm>
            <a:off x="2766088" y="2716579"/>
            <a:ext cx="8968712" cy="88084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1959 w 21693"/>
              <a:gd name="connsiteY0" fmla="*/ 0 h 21600"/>
              <a:gd name="connsiteX1" fmla="*/ 18218 w 21693"/>
              <a:gd name="connsiteY1" fmla="*/ 0 h 21600"/>
              <a:gd name="connsiteX2" fmla="*/ 21693 w 21693"/>
              <a:gd name="connsiteY2" fmla="*/ 10800 h 21600"/>
              <a:gd name="connsiteX3" fmla="*/ 18218 w 21693"/>
              <a:gd name="connsiteY3" fmla="*/ 21600 h 21600"/>
              <a:gd name="connsiteX4" fmla="*/ 3568 w 21693"/>
              <a:gd name="connsiteY4" fmla="*/ 21600 h 21600"/>
              <a:gd name="connsiteX5" fmla="*/ 93 w 21693"/>
              <a:gd name="connsiteY5" fmla="*/ 10800 h 21600"/>
              <a:gd name="connsiteX6" fmla="*/ 1959 w 21693"/>
              <a:gd name="connsiteY6" fmla="*/ 0 h 21600"/>
              <a:gd name="connsiteX0" fmla="*/ 1867 w 21601"/>
              <a:gd name="connsiteY0" fmla="*/ 0 h 22094"/>
              <a:gd name="connsiteX1" fmla="*/ 18126 w 21601"/>
              <a:gd name="connsiteY1" fmla="*/ 0 h 22094"/>
              <a:gd name="connsiteX2" fmla="*/ 21601 w 21601"/>
              <a:gd name="connsiteY2" fmla="*/ 10800 h 22094"/>
              <a:gd name="connsiteX3" fmla="*/ 18126 w 21601"/>
              <a:gd name="connsiteY3" fmla="*/ 21600 h 22094"/>
              <a:gd name="connsiteX4" fmla="*/ 1867 w 21601"/>
              <a:gd name="connsiteY4" fmla="*/ 22094 h 22094"/>
              <a:gd name="connsiteX5" fmla="*/ 1 w 21601"/>
              <a:gd name="connsiteY5" fmla="*/ 10800 h 22094"/>
              <a:gd name="connsiteX6" fmla="*/ 1867 w 21601"/>
              <a:gd name="connsiteY6" fmla="*/ 0 h 22094"/>
              <a:gd name="connsiteX0" fmla="*/ 1619 w 21353"/>
              <a:gd name="connsiteY0" fmla="*/ 0 h 22094"/>
              <a:gd name="connsiteX1" fmla="*/ 17878 w 21353"/>
              <a:gd name="connsiteY1" fmla="*/ 0 h 22094"/>
              <a:gd name="connsiteX2" fmla="*/ 21353 w 21353"/>
              <a:gd name="connsiteY2" fmla="*/ 10800 h 22094"/>
              <a:gd name="connsiteX3" fmla="*/ 17878 w 21353"/>
              <a:gd name="connsiteY3" fmla="*/ 21600 h 22094"/>
              <a:gd name="connsiteX4" fmla="*/ 1619 w 21353"/>
              <a:gd name="connsiteY4" fmla="*/ 22094 h 22094"/>
              <a:gd name="connsiteX5" fmla="*/ 21 w 21353"/>
              <a:gd name="connsiteY5" fmla="*/ 10800 h 22094"/>
              <a:gd name="connsiteX6" fmla="*/ 1619 w 21353"/>
              <a:gd name="connsiteY6" fmla="*/ 0 h 22094"/>
              <a:gd name="connsiteX0" fmla="*/ 1619 w 21508"/>
              <a:gd name="connsiteY0" fmla="*/ 247 h 22341"/>
              <a:gd name="connsiteX1" fmla="*/ 19755 w 21508"/>
              <a:gd name="connsiteY1" fmla="*/ 0 h 22341"/>
              <a:gd name="connsiteX2" fmla="*/ 21353 w 21508"/>
              <a:gd name="connsiteY2" fmla="*/ 11047 h 22341"/>
              <a:gd name="connsiteX3" fmla="*/ 17878 w 21508"/>
              <a:gd name="connsiteY3" fmla="*/ 21847 h 22341"/>
              <a:gd name="connsiteX4" fmla="*/ 1619 w 21508"/>
              <a:gd name="connsiteY4" fmla="*/ 22341 h 22341"/>
              <a:gd name="connsiteX5" fmla="*/ 21 w 21508"/>
              <a:gd name="connsiteY5" fmla="*/ 11047 h 22341"/>
              <a:gd name="connsiteX6" fmla="*/ 1619 w 21508"/>
              <a:gd name="connsiteY6" fmla="*/ 247 h 22341"/>
              <a:gd name="connsiteX0" fmla="*/ 1619 w 21375"/>
              <a:gd name="connsiteY0" fmla="*/ 247 h 22341"/>
              <a:gd name="connsiteX1" fmla="*/ 19755 w 21375"/>
              <a:gd name="connsiteY1" fmla="*/ 0 h 22341"/>
              <a:gd name="connsiteX2" fmla="*/ 21353 w 21375"/>
              <a:gd name="connsiteY2" fmla="*/ 11047 h 22341"/>
              <a:gd name="connsiteX3" fmla="*/ 19716 w 21375"/>
              <a:gd name="connsiteY3" fmla="*/ 21353 h 22341"/>
              <a:gd name="connsiteX4" fmla="*/ 1619 w 21375"/>
              <a:gd name="connsiteY4" fmla="*/ 22341 h 22341"/>
              <a:gd name="connsiteX5" fmla="*/ 21 w 21375"/>
              <a:gd name="connsiteY5" fmla="*/ 11047 h 22341"/>
              <a:gd name="connsiteX6" fmla="*/ 1619 w 21375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4" h="22341">
                <a:moveTo>
                  <a:pt x="1678" y="247"/>
                </a:moveTo>
                <a:lnTo>
                  <a:pt x="19814" y="0"/>
                </a:lnTo>
                <a:cubicBezTo>
                  <a:pt x="21733" y="0"/>
                  <a:pt x="21418" y="7488"/>
                  <a:pt x="21412" y="11047"/>
                </a:cubicBezTo>
                <a:cubicBezTo>
                  <a:pt x="21406" y="14606"/>
                  <a:pt x="21694" y="21353"/>
                  <a:pt x="19775" y="21353"/>
                </a:cubicBezTo>
                <a:lnTo>
                  <a:pt x="1678" y="22341"/>
                </a:lnTo>
                <a:cubicBezTo>
                  <a:pt x="-241" y="22341"/>
                  <a:pt x="10" y="14214"/>
                  <a:pt x="10" y="10532"/>
                </a:cubicBezTo>
                <a:cubicBezTo>
                  <a:pt x="10" y="6850"/>
                  <a:pt x="-241" y="247"/>
                  <a:pt x="1678" y="24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A5A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Flowchart: Stored Data 11"/>
          <p:cNvSpPr/>
          <p:nvPr/>
        </p:nvSpPr>
        <p:spPr>
          <a:xfrm>
            <a:off x="1605280" y="3726010"/>
            <a:ext cx="1310640" cy="853440"/>
          </a:xfrm>
          <a:prstGeom prst="flowChartOnlineStorag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lowchart: Terminator 5"/>
          <p:cNvSpPr/>
          <p:nvPr/>
        </p:nvSpPr>
        <p:spPr>
          <a:xfrm>
            <a:off x="2766088" y="3712306"/>
            <a:ext cx="8968712" cy="88084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1959 w 21693"/>
              <a:gd name="connsiteY0" fmla="*/ 0 h 21600"/>
              <a:gd name="connsiteX1" fmla="*/ 18218 w 21693"/>
              <a:gd name="connsiteY1" fmla="*/ 0 h 21600"/>
              <a:gd name="connsiteX2" fmla="*/ 21693 w 21693"/>
              <a:gd name="connsiteY2" fmla="*/ 10800 h 21600"/>
              <a:gd name="connsiteX3" fmla="*/ 18218 w 21693"/>
              <a:gd name="connsiteY3" fmla="*/ 21600 h 21600"/>
              <a:gd name="connsiteX4" fmla="*/ 3568 w 21693"/>
              <a:gd name="connsiteY4" fmla="*/ 21600 h 21600"/>
              <a:gd name="connsiteX5" fmla="*/ 93 w 21693"/>
              <a:gd name="connsiteY5" fmla="*/ 10800 h 21600"/>
              <a:gd name="connsiteX6" fmla="*/ 1959 w 21693"/>
              <a:gd name="connsiteY6" fmla="*/ 0 h 21600"/>
              <a:gd name="connsiteX0" fmla="*/ 1867 w 21601"/>
              <a:gd name="connsiteY0" fmla="*/ 0 h 22094"/>
              <a:gd name="connsiteX1" fmla="*/ 18126 w 21601"/>
              <a:gd name="connsiteY1" fmla="*/ 0 h 22094"/>
              <a:gd name="connsiteX2" fmla="*/ 21601 w 21601"/>
              <a:gd name="connsiteY2" fmla="*/ 10800 h 22094"/>
              <a:gd name="connsiteX3" fmla="*/ 18126 w 21601"/>
              <a:gd name="connsiteY3" fmla="*/ 21600 h 22094"/>
              <a:gd name="connsiteX4" fmla="*/ 1867 w 21601"/>
              <a:gd name="connsiteY4" fmla="*/ 22094 h 22094"/>
              <a:gd name="connsiteX5" fmla="*/ 1 w 21601"/>
              <a:gd name="connsiteY5" fmla="*/ 10800 h 22094"/>
              <a:gd name="connsiteX6" fmla="*/ 1867 w 21601"/>
              <a:gd name="connsiteY6" fmla="*/ 0 h 22094"/>
              <a:gd name="connsiteX0" fmla="*/ 1619 w 21353"/>
              <a:gd name="connsiteY0" fmla="*/ 0 h 22094"/>
              <a:gd name="connsiteX1" fmla="*/ 17878 w 21353"/>
              <a:gd name="connsiteY1" fmla="*/ 0 h 22094"/>
              <a:gd name="connsiteX2" fmla="*/ 21353 w 21353"/>
              <a:gd name="connsiteY2" fmla="*/ 10800 h 22094"/>
              <a:gd name="connsiteX3" fmla="*/ 17878 w 21353"/>
              <a:gd name="connsiteY3" fmla="*/ 21600 h 22094"/>
              <a:gd name="connsiteX4" fmla="*/ 1619 w 21353"/>
              <a:gd name="connsiteY4" fmla="*/ 22094 h 22094"/>
              <a:gd name="connsiteX5" fmla="*/ 21 w 21353"/>
              <a:gd name="connsiteY5" fmla="*/ 10800 h 22094"/>
              <a:gd name="connsiteX6" fmla="*/ 1619 w 21353"/>
              <a:gd name="connsiteY6" fmla="*/ 0 h 22094"/>
              <a:gd name="connsiteX0" fmla="*/ 1619 w 21508"/>
              <a:gd name="connsiteY0" fmla="*/ 247 h 22341"/>
              <a:gd name="connsiteX1" fmla="*/ 19755 w 21508"/>
              <a:gd name="connsiteY1" fmla="*/ 0 h 22341"/>
              <a:gd name="connsiteX2" fmla="*/ 21353 w 21508"/>
              <a:gd name="connsiteY2" fmla="*/ 11047 h 22341"/>
              <a:gd name="connsiteX3" fmla="*/ 17878 w 21508"/>
              <a:gd name="connsiteY3" fmla="*/ 21847 h 22341"/>
              <a:gd name="connsiteX4" fmla="*/ 1619 w 21508"/>
              <a:gd name="connsiteY4" fmla="*/ 22341 h 22341"/>
              <a:gd name="connsiteX5" fmla="*/ 21 w 21508"/>
              <a:gd name="connsiteY5" fmla="*/ 11047 h 22341"/>
              <a:gd name="connsiteX6" fmla="*/ 1619 w 21508"/>
              <a:gd name="connsiteY6" fmla="*/ 247 h 22341"/>
              <a:gd name="connsiteX0" fmla="*/ 1619 w 21375"/>
              <a:gd name="connsiteY0" fmla="*/ 247 h 22341"/>
              <a:gd name="connsiteX1" fmla="*/ 19755 w 21375"/>
              <a:gd name="connsiteY1" fmla="*/ 0 h 22341"/>
              <a:gd name="connsiteX2" fmla="*/ 21353 w 21375"/>
              <a:gd name="connsiteY2" fmla="*/ 11047 h 22341"/>
              <a:gd name="connsiteX3" fmla="*/ 19716 w 21375"/>
              <a:gd name="connsiteY3" fmla="*/ 21353 h 22341"/>
              <a:gd name="connsiteX4" fmla="*/ 1619 w 21375"/>
              <a:gd name="connsiteY4" fmla="*/ 22341 h 22341"/>
              <a:gd name="connsiteX5" fmla="*/ 21 w 21375"/>
              <a:gd name="connsiteY5" fmla="*/ 11047 h 22341"/>
              <a:gd name="connsiteX6" fmla="*/ 1619 w 21375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4" h="22341">
                <a:moveTo>
                  <a:pt x="1678" y="247"/>
                </a:moveTo>
                <a:lnTo>
                  <a:pt x="19814" y="0"/>
                </a:lnTo>
                <a:cubicBezTo>
                  <a:pt x="21733" y="0"/>
                  <a:pt x="21418" y="7488"/>
                  <a:pt x="21412" y="11047"/>
                </a:cubicBezTo>
                <a:cubicBezTo>
                  <a:pt x="21406" y="14606"/>
                  <a:pt x="21694" y="21353"/>
                  <a:pt x="19775" y="21353"/>
                </a:cubicBezTo>
                <a:lnTo>
                  <a:pt x="1678" y="22341"/>
                </a:lnTo>
                <a:cubicBezTo>
                  <a:pt x="-241" y="22341"/>
                  <a:pt x="10" y="14214"/>
                  <a:pt x="10" y="10532"/>
                </a:cubicBezTo>
                <a:cubicBezTo>
                  <a:pt x="10" y="6850"/>
                  <a:pt x="-241" y="247"/>
                  <a:pt x="1678" y="24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4: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Flowchart: Stored Data 13"/>
          <p:cNvSpPr/>
          <p:nvPr/>
        </p:nvSpPr>
        <p:spPr>
          <a:xfrm>
            <a:off x="1605280" y="4721737"/>
            <a:ext cx="1310640" cy="853440"/>
          </a:xfrm>
          <a:prstGeom prst="flowChartOnlineStorag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112" y="3157002"/>
            <a:ext cx="3864543" cy="3864543"/>
          </a:xfrm>
          <a:prstGeom prst="rect">
            <a:avLst/>
          </a:prstGeom>
        </p:spPr>
      </p:pic>
      <p:sp>
        <p:nvSpPr>
          <p:cNvPr id="15" name="Flowchart: Terminator 5"/>
          <p:cNvSpPr/>
          <p:nvPr/>
        </p:nvSpPr>
        <p:spPr>
          <a:xfrm>
            <a:off x="2766088" y="4708033"/>
            <a:ext cx="8968712" cy="88084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1959 w 21693"/>
              <a:gd name="connsiteY0" fmla="*/ 0 h 21600"/>
              <a:gd name="connsiteX1" fmla="*/ 18218 w 21693"/>
              <a:gd name="connsiteY1" fmla="*/ 0 h 21600"/>
              <a:gd name="connsiteX2" fmla="*/ 21693 w 21693"/>
              <a:gd name="connsiteY2" fmla="*/ 10800 h 21600"/>
              <a:gd name="connsiteX3" fmla="*/ 18218 w 21693"/>
              <a:gd name="connsiteY3" fmla="*/ 21600 h 21600"/>
              <a:gd name="connsiteX4" fmla="*/ 3568 w 21693"/>
              <a:gd name="connsiteY4" fmla="*/ 21600 h 21600"/>
              <a:gd name="connsiteX5" fmla="*/ 93 w 21693"/>
              <a:gd name="connsiteY5" fmla="*/ 10800 h 21600"/>
              <a:gd name="connsiteX6" fmla="*/ 1959 w 21693"/>
              <a:gd name="connsiteY6" fmla="*/ 0 h 21600"/>
              <a:gd name="connsiteX0" fmla="*/ 1867 w 21601"/>
              <a:gd name="connsiteY0" fmla="*/ 0 h 22094"/>
              <a:gd name="connsiteX1" fmla="*/ 18126 w 21601"/>
              <a:gd name="connsiteY1" fmla="*/ 0 h 22094"/>
              <a:gd name="connsiteX2" fmla="*/ 21601 w 21601"/>
              <a:gd name="connsiteY2" fmla="*/ 10800 h 22094"/>
              <a:gd name="connsiteX3" fmla="*/ 18126 w 21601"/>
              <a:gd name="connsiteY3" fmla="*/ 21600 h 22094"/>
              <a:gd name="connsiteX4" fmla="*/ 1867 w 21601"/>
              <a:gd name="connsiteY4" fmla="*/ 22094 h 22094"/>
              <a:gd name="connsiteX5" fmla="*/ 1 w 21601"/>
              <a:gd name="connsiteY5" fmla="*/ 10800 h 22094"/>
              <a:gd name="connsiteX6" fmla="*/ 1867 w 21601"/>
              <a:gd name="connsiteY6" fmla="*/ 0 h 22094"/>
              <a:gd name="connsiteX0" fmla="*/ 1619 w 21353"/>
              <a:gd name="connsiteY0" fmla="*/ 0 h 22094"/>
              <a:gd name="connsiteX1" fmla="*/ 17878 w 21353"/>
              <a:gd name="connsiteY1" fmla="*/ 0 h 22094"/>
              <a:gd name="connsiteX2" fmla="*/ 21353 w 21353"/>
              <a:gd name="connsiteY2" fmla="*/ 10800 h 22094"/>
              <a:gd name="connsiteX3" fmla="*/ 17878 w 21353"/>
              <a:gd name="connsiteY3" fmla="*/ 21600 h 22094"/>
              <a:gd name="connsiteX4" fmla="*/ 1619 w 21353"/>
              <a:gd name="connsiteY4" fmla="*/ 22094 h 22094"/>
              <a:gd name="connsiteX5" fmla="*/ 21 w 21353"/>
              <a:gd name="connsiteY5" fmla="*/ 10800 h 22094"/>
              <a:gd name="connsiteX6" fmla="*/ 1619 w 21353"/>
              <a:gd name="connsiteY6" fmla="*/ 0 h 22094"/>
              <a:gd name="connsiteX0" fmla="*/ 1619 w 21508"/>
              <a:gd name="connsiteY0" fmla="*/ 247 h 22341"/>
              <a:gd name="connsiteX1" fmla="*/ 19755 w 21508"/>
              <a:gd name="connsiteY1" fmla="*/ 0 h 22341"/>
              <a:gd name="connsiteX2" fmla="*/ 21353 w 21508"/>
              <a:gd name="connsiteY2" fmla="*/ 11047 h 22341"/>
              <a:gd name="connsiteX3" fmla="*/ 17878 w 21508"/>
              <a:gd name="connsiteY3" fmla="*/ 21847 h 22341"/>
              <a:gd name="connsiteX4" fmla="*/ 1619 w 21508"/>
              <a:gd name="connsiteY4" fmla="*/ 22341 h 22341"/>
              <a:gd name="connsiteX5" fmla="*/ 21 w 21508"/>
              <a:gd name="connsiteY5" fmla="*/ 11047 h 22341"/>
              <a:gd name="connsiteX6" fmla="*/ 1619 w 21508"/>
              <a:gd name="connsiteY6" fmla="*/ 247 h 22341"/>
              <a:gd name="connsiteX0" fmla="*/ 1619 w 21375"/>
              <a:gd name="connsiteY0" fmla="*/ 247 h 22341"/>
              <a:gd name="connsiteX1" fmla="*/ 19755 w 21375"/>
              <a:gd name="connsiteY1" fmla="*/ 0 h 22341"/>
              <a:gd name="connsiteX2" fmla="*/ 21353 w 21375"/>
              <a:gd name="connsiteY2" fmla="*/ 11047 h 22341"/>
              <a:gd name="connsiteX3" fmla="*/ 19716 w 21375"/>
              <a:gd name="connsiteY3" fmla="*/ 21353 h 22341"/>
              <a:gd name="connsiteX4" fmla="*/ 1619 w 21375"/>
              <a:gd name="connsiteY4" fmla="*/ 22341 h 22341"/>
              <a:gd name="connsiteX5" fmla="*/ 21 w 21375"/>
              <a:gd name="connsiteY5" fmla="*/ 11047 h 22341"/>
              <a:gd name="connsiteX6" fmla="*/ 1619 w 21375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  <a:gd name="connsiteX0" fmla="*/ 1678 w 21434"/>
              <a:gd name="connsiteY0" fmla="*/ 247 h 22341"/>
              <a:gd name="connsiteX1" fmla="*/ 19814 w 21434"/>
              <a:gd name="connsiteY1" fmla="*/ 0 h 22341"/>
              <a:gd name="connsiteX2" fmla="*/ 21412 w 21434"/>
              <a:gd name="connsiteY2" fmla="*/ 11047 h 22341"/>
              <a:gd name="connsiteX3" fmla="*/ 19775 w 21434"/>
              <a:gd name="connsiteY3" fmla="*/ 21353 h 22341"/>
              <a:gd name="connsiteX4" fmla="*/ 1678 w 21434"/>
              <a:gd name="connsiteY4" fmla="*/ 22341 h 22341"/>
              <a:gd name="connsiteX5" fmla="*/ 10 w 21434"/>
              <a:gd name="connsiteY5" fmla="*/ 10532 h 22341"/>
              <a:gd name="connsiteX6" fmla="*/ 1678 w 21434"/>
              <a:gd name="connsiteY6" fmla="*/ 247 h 2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4" h="22341">
                <a:moveTo>
                  <a:pt x="1678" y="247"/>
                </a:moveTo>
                <a:lnTo>
                  <a:pt x="19814" y="0"/>
                </a:lnTo>
                <a:cubicBezTo>
                  <a:pt x="21733" y="0"/>
                  <a:pt x="21418" y="7488"/>
                  <a:pt x="21412" y="11047"/>
                </a:cubicBezTo>
                <a:cubicBezTo>
                  <a:pt x="21406" y="14606"/>
                  <a:pt x="21694" y="21353"/>
                  <a:pt x="19775" y="21353"/>
                </a:cubicBezTo>
                <a:lnTo>
                  <a:pt x="1678" y="22341"/>
                </a:lnTo>
                <a:cubicBezTo>
                  <a:pt x="-241" y="22341"/>
                  <a:pt x="10" y="14214"/>
                  <a:pt x="10" y="10532"/>
                </a:cubicBezTo>
                <a:cubicBezTo>
                  <a:pt x="10" y="6850"/>
                  <a:pt x="-241" y="247"/>
                  <a:pt x="1678" y="24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275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14960" y="304800"/>
            <a:ext cx="7112000" cy="6382176"/>
          </a:xfrm>
          <a:prstGeom prst="rect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21" y="0"/>
            <a:ext cx="4653280" cy="683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410308" y="685333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Anh em mèo trắng</a:t>
            </a:r>
            <a:b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Vác giỏ đi câu</a:t>
            </a:r>
            <a:b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ngồi bờ ao</a:t>
            </a:r>
            <a:b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Anh ra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vi-VN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cái</a:t>
            </a:r>
            <a:r>
              <a:rPr lang="en-US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Hiu hiu gió thổi</a:t>
            </a:r>
            <a:b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 ngủ quá chừng</a:t>
            </a:r>
            <a:b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Mèo anh ngả lưng</a:t>
            </a:r>
            <a:b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 luôn một giấc</a:t>
            </a:r>
            <a:b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Lòng riêng thầm chắc</a:t>
            </a:r>
            <a:b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 có em rồi</a:t>
            </a:r>
            <a:r>
              <a:rPr lang="en-US" sz="2400" b="1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Mèo em đang ngồi</a:t>
            </a:r>
            <a:b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 bầy thỏ </a:t>
            </a:r>
            <a:r>
              <a:rPr lang="en-US" sz="2400" b="1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Đùa chơi múa lượn</a:t>
            </a:r>
            <a:b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 quá là vui</a:t>
            </a:r>
            <a:r>
              <a:rPr lang="en-US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91989" y="1808658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Mèo nghĩ: </a:t>
            </a:r>
            <a:r>
              <a:rPr lang="en-US" sz="24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thôi</a:t>
            </a:r>
            <a:b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Anh câu cũng đủ.</a:t>
            </a:r>
            <a:b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 rồi hớn hở</a:t>
            </a:r>
            <a:b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Nhập bọn vui chơi</a:t>
            </a:r>
            <a:r>
              <a:rPr lang="en-US" sz="2400" b="1" i="0" dirty="0" smtClean="0">
                <a:solidFill>
                  <a:srgbClr val="00B0F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0" i="0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 ông mặt trời</a:t>
            </a:r>
            <a:b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 núi đi ngủ</a:t>
            </a:r>
            <a:b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 mèo hối hả.</a:t>
            </a:r>
            <a:b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Quay về lều </a:t>
            </a:r>
            <a:r>
              <a:rPr lang="en-US" sz="2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Giỏ em , giỏ anh</a:t>
            </a:r>
            <a:b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con cá nhỏ</a:t>
            </a:r>
            <a:r>
              <a:rPr lang="en-US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400" b="1" i="0" dirty="0" smtClean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solidFill>
                  <a:srgbClr val="77777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400" b="1" i="1" dirty="0" smtClean="0">
                <a:solidFill>
                  <a:srgbClr val="7777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 Hoàng Linh</a:t>
            </a:r>
            <a:endParaRPr lang="vi-VN" sz="2400" b="0" i="0" dirty="0">
              <a:solidFill>
                <a:srgbClr val="777777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3222649" y="-145663"/>
            <a:ext cx="408239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MÈO</a:t>
            </a:r>
            <a:r>
              <a:rPr kumimoji="0" lang="en-US" altLang="zh-CN" sz="6000" b="0" i="0" u="none" strike="noStrike" kern="1200" cap="none" spc="0" normalizeH="0" noProof="0" dirty="0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 ĐI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noProof="0" dirty="0" smtClean="0">
                <a:ln w="25400">
                  <a:solidFill>
                    <a:srgbClr val="ED7D3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+mn-ea"/>
                <a:sym typeface="微软雅黑" panose="020B0503020204020204" pitchFamily="34" charset="-122"/>
              </a:rPr>
              <a:t>CÂU CÁ</a:t>
            </a:r>
            <a:endParaRPr kumimoji="0" lang="zh-CN" altLang="en-US" sz="6000" b="0" i="0" u="none" strike="noStrike" kern="1200" cap="none" spc="0" normalizeH="0" baseline="0" noProof="0" dirty="0">
              <a:ln w="25400">
                <a:solidFill>
                  <a:srgbClr val="ED7D31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SVN-Yahoo" panose="02040603050506020204" pitchFamily="18" charset="0"/>
              <a:ea typeface="思源黑体 CN Heavy" panose="020B0A00000000000000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70873" y="4255481"/>
            <a:ext cx="2855590" cy="1200329"/>
          </a:xfrm>
          <a:prstGeom prst="rect">
            <a:avLst/>
          </a:prstGeom>
          <a:solidFill>
            <a:srgbClr val="FCA5AD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LUYỆN ĐỌC</a:t>
            </a:r>
          </a:p>
          <a:p>
            <a:pPr algn="ctr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THEO NHÓM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2897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8938"/>
            </a:gs>
            <a:gs pos="53000">
              <a:srgbClr val="BCD1B1"/>
            </a:gs>
            <a:gs pos="100000">
              <a:srgbClr val="FCE2B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 amt="38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15" name="矩形: 圆角 5"/>
          <p:cNvSpPr/>
          <p:nvPr/>
        </p:nvSpPr>
        <p:spPr>
          <a:xfrm>
            <a:off x="443191" y="654756"/>
            <a:ext cx="11194627" cy="5689822"/>
          </a:xfrm>
          <a:custGeom>
            <a:avLst/>
            <a:gdLst>
              <a:gd name="connsiteX0" fmla="*/ 0 w 11194473"/>
              <a:gd name="connsiteY0" fmla="*/ 982875 h 5897130"/>
              <a:gd name="connsiteX1" fmla="*/ 982875 w 11194473"/>
              <a:gd name="connsiteY1" fmla="*/ 0 h 5897130"/>
              <a:gd name="connsiteX2" fmla="*/ 10211598 w 11194473"/>
              <a:gd name="connsiteY2" fmla="*/ 0 h 5897130"/>
              <a:gd name="connsiteX3" fmla="*/ 11194473 w 11194473"/>
              <a:gd name="connsiteY3" fmla="*/ 982875 h 5897130"/>
              <a:gd name="connsiteX4" fmla="*/ 11194473 w 11194473"/>
              <a:gd name="connsiteY4" fmla="*/ 4914255 h 5897130"/>
              <a:gd name="connsiteX5" fmla="*/ 10211598 w 11194473"/>
              <a:gd name="connsiteY5" fmla="*/ 5897130 h 5897130"/>
              <a:gd name="connsiteX6" fmla="*/ 982875 w 11194473"/>
              <a:gd name="connsiteY6" fmla="*/ 5897130 h 5897130"/>
              <a:gd name="connsiteX7" fmla="*/ 0 w 11194473"/>
              <a:gd name="connsiteY7" fmla="*/ 4914255 h 5897130"/>
              <a:gd name="connsiteX8" fmla="*/ 0 w 11194473"/>
              <a:gd name="connsiteY8" fmla="*/ 982875 h 5897130"/>
              <a:gd name="connsiteX0-1" fmla="*/ 0 w 11194473"/>
              <a:gd name="connsiteY0-2" fmla="*/ 982883 h 5897138"/>
              <a:gd name="connsiteX1-3" fmla="*/ 982875 w 11194473"/>
              <a:gd name="connsiteY1-4" fmla="*/ 8 h 5897138"/>
              <a:gd name="connsiteX2-5" fmla="*/ 4557633 w 11194473"/>
              <a:gd name="connsiteY2-6" fmla="*/ 142883 h 5897138"/>
              <a:gd name="connsiteX3-7" fmla="*/ 10211598 w 11194473"/>
              <a:gd name="connsiteY3-8" fmla="*/ 8 h 5897138"/>
              <a:gd name="connsiteX4-9" fmla="*/ 11194473 w 11194473"/>
              <a:gd name="connsiteY4-10" fmla="*/ 982883 h 5897138"/>
              <a:gd name="connsiteX5-11" fmla="*/ 11194473 w 11194473"/>
              <a:gd name="connsiteY5-12" fmla="*/ 4914263 h 5897138"/>
              <a:gd name="connsiteX6-13" fmla="*/ 10211598 w 11194473"/>
              <a:gd name="connsiteY6-14" fmla="*/ 5897138 h 5897138"/>
              <a:gd name="connsiteX7-15" fmla="*/ 982875 w 11194473"/>
              <a:gd name="connsiteY7-16" fmla="*/ 5897138 h 5897138"/>
              <a:gd name="connsiteX8-17" fmla="*/ 0 w 11194473"/>
              <a:gd name="connsiteY8-18" fmla="*/ 4914263 h 5897138"/>
              <a:gd name="connsiteX9" fmla="*/ 0 w 11194473"/>
              <a:gd name="connsiteY9" fmla="*/ 982883 h 5897138"/>
              <a:gd name="connsiteX0-19" fmla="*/ 0 w 11194473"/>
              <a:gd name="connsiteY0-20" fmla="*/ 1056892 h 5971147"/>
              <a:gd name="connsiteX1-21" fmla="*/ 982875 w 11194473"/>
              <a:gd name="connsiteY1-22" fmla="*/ 74017 h 5971147"/>
              <a:gd name="connsiteX2-23" fmla="*/ 4557633 w 11194473"/>
              <a:gd name="connsiteY2-24" fmla="*/ 216892 h 5971147"/>
              <a:gd name="connsiteX3-25" fmla="*/ 7820122 w 11194473"/>
              <a:gd name="connsiteY3-26" fmla="*/ 70136 h 5971147"/>
              <a:gd name="connsiteX4-27" fmla="*/ 10211598 w 11194473"/>
              <a:gd name="connsiteY4-28" fmla="*/ 74017 h 5971147"/>
              <a:gd name="connsiteX5-29" fmla="*/ 11194473 w 11194473"/>
              <a:gd name="connsiteY5-30" fmla="*/ 1056892 h 5971147"/>
              <a:gd name="connsiteX6-31" fmla="*/ 11194473 w 11194473"/>
              <a:gd name="connsiteY6-32" fmla="*/ 4988272 h 5971147"/>
              <a:gd name="connsiteX7-33" fmla="*/ 10211598 w 11194473"/>
              <a:gd name="connsiteY7-34" fmla="*/ 5971147 h 5971147"/>
              <a:gd name="connsiteX8-35" fmla="*/ 982875 w 11194473"/>
              <a:gd name="connsiteY8-36" fmla="*/ 5971147 h 5971147"/>
              <a:gd name="connsiteX9-37" fmla="*/ 0 w 11194473"/>
              <a:gd name="connsiteY9-38" fmla="*/ 4988272 h 5971147"/>
              <a:gd name="connsiteX10" fmla="*/ 0 w 11194473"/>
              <a:gd name="connsiteY10" fmla="*/ 1056892 h 5971147"/>
              <a:gd name="connsiteX0-39" fmla="*/ 0 w 11194473"/>
              <a:gd name="connsiteY0-40" fmla="*/ 1081631 h 5995886"/>
              <a:gd name="connsiteX1-41" fmla="*/ 982875 w 11194473"/>
              <a:gd name="connsiteY1-42" fmla="*/ 98756 h 5995886"/>
              <a:gd name="connsiteX2-43" fmla="*/ 4557633 w 11194473"/>
              <a:gd name="connsiteY2-44" fmla="*/ 241631 h 5995886"/>
              <a:gd name="connsiteX3-45" fmla="*/ 7820122 w 11194473"/>
              <a:gd name="connsiteY3-46" fmla="*/ 94875 h 5995886"/>
              <a:gd name="connsiteX4-47" fmla="*/ 10290620 w 11194473"/>
              <a:gd name="connsiteY4-48" fmla="*/ 64890 h 5995886"/>
              <a:gd name="connsiteX5-49" fmla="*/ 11194473 w 11194473"/>
              <a:gd name="connsiteY5-50" fmla="*/ 1081631 h 5995886"/>
              <a:gd name="connsiteX6-51" fmla="*/ 11194473 w 11194473"/>
              <a:gd name="connsiteY6-52" fmla="*/ 5013011 h 5995886"/>
              <a:gd name="connsiteX7-53" fmla="*/ 10211598 w 11194473"/>
              <a:gd name="connsiteY7-54" fmla="*/ 5995886 h 5995886"/>
              <a:gd name="connsiteX8-55" fmla="*/ 982875 w 11194473"/>
              <a:gd name="connsiteY8-56" fmla="*/ 5995886 h 5995886"/>
              <a:gd name="connsiteX9-57" fmla="*/ 0 w 11194473"/>
              <a:gd name="connsiteY9-58" fmla="*/ 5013011 h 5995886"/>
              <a:gd name="connsiteX10-59" fmla="*/ 0 w 11194473"/>
              <a:gd name="connsiteY10-60" fmla="*/ 1081631 h 5995886"/>
              <a:gd name="connsiteX0-61" fmla="*/ 0 w 11194473"/>
              <a:gd name="connsiteY0-62" fmla="*/ 1061614 h 5975869"/>
              <a:gd name="connsiteX1-63" fmla="*/ 982875 w 11194473"/>
              <a:gd name="connsiteY1-64" fmla="*/ 78739 h 5975869"/>
              <a:gd name="connsiteX2-65" fmla="*/ 4557633 w 11194473"/>
              <a:gd name="connsiteY2-66" fmla="*/ 221614 h 5975869"/>
              <a:gd name="connsiteX3-67" fmla="*/ 7820122 w 11194473"/>
              <a:gd name="connsiteY3-68" fmla="*/ 74858 h 5975869"/>
              <a:gd name="connsiteX4-69" fmla="*/ 10290620 w 11194473"/>
              <a:gd name="connsiteY4-70" fmla="*/ 44873 h 5975869"/>
              <a:gd name="connsiteX5-71" fmla="*/ 11194473 w 11194473"/>
              <a:gd name="connsiteY5-72" fmla="*/ 1061614 h 5975869"/>
              <a:gd name="connsiteX6-73" fmla="*/ 11194473 w 11194473"/>
              <a:gd name="connsiteY6-74" fmla="*/ 4992994 h 5975869"/>
              <a:gd name="connsiteX7-75" fmla="*/ 10211598 w 11194473"/>
              <a:gd name="connsiteY7-76" fmla="*/ 5975869 h 5975869"/>
              <a:gd name="connsiteX8-77" fmla="*/ 982875 w 11194473"/>
              <a:gd name="connsiteY8-78" fmla="*/ 5975869 h 5975869"/>
              <a:gd name="connsiteX9-79" fmla="*/ 0 w 11194473"/>
              <a:gd name="connsiteY9-80" fmla="*/ 4992994 h 5975869"/>
              <a:gd name="connsiteX10-81" fmla="*/ 0 w 11194473"/>
              <a:gd name="connsiteY10-82" fmla="*/ 1061614 h 5975869"/>
              <a:gd name="connsiteX0-83" fmla="*/ 0 w 11194473"/>
              <a:gd name="connsiteY0-84" fmla="*/ 1061614 h 5975869"/>
              <a:gd name="connsiteX1-85" fmla="*/ 982875 w 11194473"/>
              <a:gd name="connsiteY1-86" fmla="*/ 78739 h 5975869"/>
              <a:gd name="connsiteX2-87" fmla="*/ 4557633 w 11194473"/>
              <a:gd name="connsiteY2-88" fmla="*/ 221614 h 5975869"/>
              <a:gd name="connsiteX3-89" fmla="*/ 7820122 w 11194473"/>
              <a:gd name="connsiteY3-90" fmla="*/ 74858 h 5975869"/>
              <a:gd name="connsiteX4-91" fmla="*/ 10290620 w 11194473"/>
              <a:gd name="connsiteY4-92" fmla="*/ 44873 h 5975869"/>
              <a:gd name="connsiteX5-93" fmla="*/ 11194473 w 11194473"/>
              <a:gd name="connsiteY5-94" fmla="*/ 1061614 h 5975869"/>
              <a:gd name="connsiteX6-95" fmla="*/ 11194473 w 11194473"/>
              <a:gd name="connsiteY6-96" fmla="*/ 4992994 h 5975869"/>
              <a:gd name="connsiteX7-97" fmla="*/ 10211598 w 11194473"/>
              <a:gd name="connsiteY7-98" fmla="*/ 5975869 h 5975869"/>
              <a:gd name="connsiteX8-99" fmla="*/ 982875 w 11194473"/>
              <a:gd name="connsiteY8-100" fmla="*/ 5975869 h 5975869"/>
              <a:gd name="connsiteX9-101" fmla="*/ 0 w 11194473"/>
              <a:gd name="connsiteY9-102" fmla="*/ 4992994 h 5975869"/>
              <a:gd name="connsiteX10-103" fmla="*/ 0 w 11194473"/>
              <a:gd name="connsiteY10-104" fmla="*/ 1061614 h 5975869"/>
              <a:gd name="connsiteX0-105" fmla="*/ 0 w 11194473"/>
              <a:gd name="connsiteY0-106" fmla="*/ 1061614 h 5975869"/>
              <a:gd name="connsiteX1-107" fmla="*/ 982875 w 11194473"/>
              <a:gd name="connsiteY1-108" fmla="*/ 78739 h 5975869"/>
              <a:gd name="connsiteX2-109" fmla="*/ 4557633 w 11194473"/>
              <a:gd name="connsiteY2-110" fmla="*/ 221614 h 5975869"/>
              <a:gd name="connsiteX3-111" fmla="*/ 7820122 w 11194473"/>
              <a:gd name="connsiteY3-112" fmla="*/ 74858 h 5975869"/>
              <a:gd name="connsiteX4-113" fmla="*/ 10290620 w 11194473"/>
              <a:gd name="connsiteY4-114" fmla="*/ 44873 h 5975869"/>
              <a:gd name="connsiteX5-115" fmla="*/ 11194473 w 11194473"/>
              <a:gd name="connsiteY5-116" fmla="*/ 1061614 h 5975869"/>
              <a:gd name="connsiteX6-117" fmla="*/ 11082611 w 11194473"/>
              <a:gd name="connsiteY6-118" fmla="*/ 2547126 h 5975869"/>
              <a:gd name="connsiteX7-119" fmla="*/ 11194473 w 11194473"/>
              <a:gd name="connsiteY7-120" fmla="*/ 4992994 h 5975869"/>
              <a:gd name="connsiteX8-121" fmla="*/ 10211598 w 11194473"/>
              <a:gd name="connsiteY8-122" fmla="*/ 5975869 h 5975869"/>
              <a:gd name="connsiteX9-123" fmla="*/ 982875 w 11194473"/>
              <a:gd name="connsiteY9-124" fmla="*/ 5975869 h 5975869"/>
              <a:gd name="connsiteX10-125" fmla="*/ 0 w 11194473"/>
              <a:gd name="connsiteY10-126" fmla="*/ 4992994 h 5975869"/>
              <a:gd name="connsiteX11" fmla="*/ 0 w 11194473"/>
              <a:gd name="connsiteY11" fmla="*/ 1061614 h 5975869"/>
              <a:gd name="connsiteX0-127" fmla="*/ 154 w 11194627"/>
              <a:gd name="connsiteY0-128" fmla="*/ 1061614 h 5975869"/>
              <a:gd name="connsiteX1-129" fmla="*/ 983029 w 11194627"/>
              <a:gd name="connsiteY1-130" fmla="*/ 78739 h 5975869"/>
              <a:gd name="connsiteX2-131" fmla="*/ 4557787 w 11194627"/>
              <a:gd name="connsiteY2-132" fmla="*/ 221614 h 5975869"/>
              <a:gd name="connsiteX3-133" fmla="*/ 7820276 w 11194627"/>
              <a:gd name="connsiteY3-134" fmla="*/ 74858 h 5975869"/>
              <a:gd name="connsiteX4-135" fmla="*/ 10290774 w 11194627"/>
              <a:gd name="connsiteY4-136" fmla="*/ 44873 h 5975869"/>
              <a:gd name="connsiteX5-137" fmla="*/ 11194627 w 11194627"/>
              <a:gd name="connsiteY5-138" fmla="*/ 1061614 h 5975869"/>
              <a:gd name="connsiteX6-139" fmla="*/ 11082765 w 11194627"/>
              <a:gd name="connsiteY6-140" fmla="*/ 2547126 h 5975869"/>
              <a:gd name="connsiteX7-141" fmla="*/ 11194627 w 11194627"/>
              <a:gd name="connsiteY7-142" fmla="*/ 4992994 h 5975869"/>
              <a:gd name="connsiteX8-143" fmla="*/ 10211752 w 11194627"/>
              <a:gd name="connsiteY8-144" fmla="*/ 5975869 h 5975869"/>
              <a:gd name="connsiteX9-145" fmla="*/ 983029 w 11194627"/>
              <a:gd name="connsiteY9-146" fmla="*/ 5975869 h 5975869"/>
              <a:gd name="connsiteX10-147" fmla="*/ 154 w 11194627"/>
              <a:gd name="connsiteY10-148" fmla="*/ 4992994 h 5975869"/>
              <a:gd name="connsiteX11-149" fmla="*/ 98676 w 11194627"/>
              <a:gd name="connsiteY11-150" fmla="*/ 2479393 h 5975869"/>
              <a:gd name="connsiteX12" fmla="*/ 154 w 11194627"/>
              <a:gd name="connsiteY12" fmla="*/ 1061614 h 5975869"/>
              <a:gd name="connsiteX0-151" fmla="*/ 154 w 11194627"/>
              <a:gd name="connsiteY0-152" fmla="*/ 1061614 h 5975869"/>
              <a:gd name="connsiteX1-153" fmla="*/ 983029 w 11194627"/>
              <a:gd name="connsiteY1-154" fmla="*/ 78739 h 5975869"/>
              <a:gd name="connsiteX2-155" fmla="*/ 4557787 w 11194627"/>
              <a:gd name="connsiteY2-156" fmla="*/ 221614 h 5975869"/>
              <a:gd name="connsiteX3-157" fmla="*/ 7820276 w 11194627"/>
              <a:gd name="connsiteY3-158" fmla="*/ 74858 h 5975869"/>
              <a:gd name="connsiteX4-159" fmla="*/ 10290774 w 11194627"/>
              <a:gd name="connsiteY4-160" fmla="*/ 44873 h 5975869"/>
              <a:gd name="connsiteX5-161" fmla="*/ 11194627 w 11194627"/>
              <a:gd name="connsiteY5-162" fmla="*/ 1061614 h 5975869"/>
              <a:gd name="connsiteX6-163" fmla="*/ 11082765 w 11194627"/>
              <a:gd name="connsiteY6-164" fmla="*/ 2547126 h 5975869"/>
              <a:gd name="connsiteX7-165" fmla="*/ 11194627 w 11194627"/>
              <a:gd name="connsiteY7-166" fmla="*/ 4992994 h 5975869"/>
              <a:gd name="connsiteX8-167" fmla="*/ 10211752 w 11194627"/>
              <a:gd name="connsiteY8-168" fmla="*/ 5975869 h 5975869"/>
              <a:gd name="connsiteX9-169" fmla="*/ 2932187 w 11194627"/>
              <a:gd name="connsiteY9-170" fmla="*/ 5877348 h 5975869"/>
              <a:gd name="connsiteX10-171" fmla="*/ 983029 w 11194627"/>
              <a:gd name="connsiteY10-172" fmla="*/ 5975869 h 5975869"/>
              <a:gd name="connsiteX11-173" fmla="*/ 154 w 11194627"/>
              <a:gd name="connsiteY11-174" fmla="*/ 4992994 h 5975869"/>
              <a:gd name="connsiteX12-175" fmla="*/ 98676 w 11194627"/>
              <a:gd name="connsiteY12-176" fmla="*/ 2479393 h 5975869"/>
              <a:gd name="connsiteX13" fmla="*/ 154 w 11194627"/>
              <a:gd name="connsiteY13" fmla="*/ 1061614 h 5975869"/>
              <a:gd name="connsiteX0-177" fmla="*/ 154 w 11194627"/>
              <a:gd name="connsiteY0-178" fmla="*/ 1061614 h 6058192"/>
              <a:gd name="connsiteX1-179" fmla="*/ 983029 w 11194627"/>
              <a:gd name="connsiteY1-180" fmla="*/ 78739 h 6058192"/>
              <a:gd name="connsiteX2-181" fmla="*/ 4557787 w 11194627"/>
              <a:gd name="connsiteY2-182" fmla="*/ 221614 h 6058192"/>
              <a:gd name="connsiteX3-183" fmla="*/ 7820276 w 11194627"/>
              <a:gd name="connsiteY3-184" fmla="*/ 74858 h 6058192"/>
              <a:gd name="connsiteX4-185" fmla="*/ 10290774 w 11194627"/>
              <a:gd name="connsiteY4-186" fmla="*/ 44873 h 6058192"/>
              <a:gd name="connsiteX5-187" fmla="*/ 11194627 w 11194627"/>
              <a:gd name="connsiteY5-188" fmla="*/ 1061614 h 6058192"/>
              <a:gd name="connsiteX6-189" fmla="*/ 11082765 w 11194627"/>
              <a:gd name="connsiteY6-190" fmla="*/ 2547126 h 6058192"/>
              <a:gd name="connsiteX7-191" fmla="*/ 11194627 w 11194627"/>
              <a:gd name="connsiteY7-192" fmla="*/ 4992994 h 6058192"/>
              <a:gd name="connsiteX8-193" fmla="*/ 10211752 w 11194627"/>
              <a:gd name="connsiteY8-194" fmla="*/ 5975869 h 6058192"/>
              <a:gd name="connsiteX9-195" fmla="*/ 7549342 w 11194627"/>
              <a:gd name="connsiteY9-196" fmla="*/ 6001526 h 6058192"/>
              <a:gd name="connsiteX10-197" fmla="*/ 2932187 w 11194627"/>
              <a:gd name="connsiteY10-198" fmla="*/ 5877348 h 6058192"/>
              <a:gd name="connsiteX11-199" fmla="*/ 983029 w 11194627"/>
              <a:gd name="connsiteY11-200" fmla="*/ 5975869 h 6058192"/>
              <a:gd name="connsiteX12-201" fmla="*/ 154 w 11194627"/>
              <a:gd name="connsiteY12-202" fmla="*/ 4992994 h 6058192"/>
              <a:gd name="connsiteX13-203" fmla="*/ 98676 w 11194627"/>
              <a:gd name="connsiteY13-204" fmla="*/ 2479393 h 6058192"/>
              <a:gd name="connsiteX14" fmla="*/ 154 w 11194627"/>
              <a:gd name="connsiteY14" fmla="*/ 1061614 h 60581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  <a:cxn ang="0">
                <a:pos x="connsiteX11-149" y="connsiteY11-150"/>
              </a:cxn>
              <a:cxn ang="0">
                <a:pos x="connsiteX12-175" y="connsiteY12-176"/>
              </a:cxn>
              <a:cxn ang="0">
                <a:pos x="connsiteX13-203" y="connsiteY13-204"/>
              </a:cxn>
              <a:cxn ang="0">
                <a:pos x="connsiteX14" y="connsiteY14"/>
              </a:cxn>
            </a:cxnLst>
            <a:rect l="l" t="t" r="r" b="b"/>
            <a:pathLst>
              <a:path w="11194627" h="6058192">
                <a:moveTo>
                  <a:pt x="154" y="1061614"/>
                </a:moveTo>
                <a:cubicBezTo>
                  <a:pt x="154" y="518787"/>
                  <a:pt x="440202" y="78739"/>
                  <a:pt x="983029" y="78739"/>
                </a:cubicBezTo>
                <a:cubicBezTo>
                  <a:pt x="2163326" y="77445"/>
                  <a:pt x="3377490" y="222908"/>
                  <a:pt x="4557787" y="221614"/>
                </a:cubicBezTo>
                <a:cubicBezTo>
                  <a:pt x="5695447" y="234138"/>
                  <a:pt x="6877949" y="98670"/>
                  <a:pt x="7820276" y="74858"/>
                </a:cubicBezTo>
                <a:cubicBezTo>
                  <a:pt x="8762603" y="51046"/>
                  <a:pt x="9647479" y="-61261"/>
                  <a:pt x="10290774" y="44873"/>
                </a:cubicBezTo>
                <a:cubicBezTo>
                  <a:pt x="10923912" y="101317"/>
                  <a:pt x="11194627" y="518787"/>
                  <a:pt x="11194627" y="1061614"/>
                </a:cubicBezTo>
                <a:cubicBezTo>
                  <a:pt x="11191206" y="1492814"/>
                  <a:pt x="11086186" y="2115926"/>
                  <a:pt x="11082765" y="2547126"/>
                </a:cubicBezTo>
                <a:lnTo>
                  <a:pt x="11194627" y="4992994"/>
                </a:lnTo>
                <a:cubicBezTo>
                  <a:pt x="11194627" y="5535821"/>
                  <a:pt x="10754579" y="5975869"/>
                  <a:pt x="10211752" y="5975869"/>
                </a:cubicBezTo>
                <a:cubicBezTo>
                  <a:pt x="9606086" y="6134550"/>
                  <a:pt x="8762603" y="6017946"/>
                  <a:pt x="7549342" y="6001526"/>
                </a:cubicBezTo>
                <a:cubicBezTo>
                  <a:pt x="6336081" y="5985106"/>
                  <a:pt x="4028454" y="5872217"/>
                  <a:pt x="2932187" y="5877348"/>
                </a:cubicBezTo>
                <a:lnTo>
                  <a:pt x="983029" y="5975869"/>
                </a:lnTo>
                <a:cubicBezTo>
                  <a:pt x="440202" y="5975869"/>
                  <a:pt x="154" y="5535821"/>
                  <a:pt x="154" y="4992994"/>
                </a:cubicBezTo>
                <a:cubicBezTo>
                  <a:pt x="-4635" y="4151364"/>
                  <a:pt x="103465" y="3321023"/>
                  <a:pt x="98676" y="2479393"/>
                </a:cubicBezTo>
                <a:lnTo>
                  <a:pt x="154" y="1061614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+mn-cs"/>
            </a:endParaRPr>
          </a:p>
        </p:txBody>
      </p:sp>
      <p:sp>
        <p:nvSpPr>
          <p:cNvPr id="10" name="思想气泡: 云 9"/>
          <p:cNvSpPr/>
          <p:nvPr/>
        </p:nvSpPr>
        <p:spPr>
          <a:xfrm rot="499399">
            <a:off x="4635500" y="2076450"/>
            <a:ext cx="7328535" cy="3608705"/>
          </a:xfrm>
          <a:prstGeom prst="cloudCallout">
            <a:avLst>
              <a:gd name="adj1" fmla="val -45884"/>
              <a:gd name="adj2" fmla="val 68325"/>
            </a:avLst>
          </a:prstGeom>
          <a:solidFill>
            <a:srgbClr val="FFECD0"/>
          </a:solidFill>
          <a:ln w="63500">
            <a:solidFill>
              <a:srgbClr val="F68938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09199" y="2399847"/>
            <a:ext cx="5577205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-300" normalizeH="0" baseline="0" noProof="0" dirty="0" smtClean="0">
                <a:ln w="25400">
                  <a:solidFill>
                    <a:srgbClr val="F68938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TRẢ</a:t>
            </a:r>
            <a:r>
              <a:rPr kumimoji="0" lang="en-US" altLang="zh-CN" sz="8800" b="0" i="0" u="none" strike="noStrike" kern="1200" cap="none" spc="-300" normalizeH="0" noProof="0" dirty="0" smtClean="0">
                <a:ln w="25400">
                  <a:solidFill>
                    <a:srgbClr val="F68938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思源黑体 CN Heavy" panose="020B0A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 LỜI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spc="-300" baseline="0" dirty="0" smtClean="0">
                <a:ln w="25400">
                  <a:solidFill>
                    <a:srgbClr val="F68938"/>
                  </a:solidFill>
                </a:ln>
                <a:solidFill>
                  <a:prstClr val="white"/>
                </a:solidFill>
                <a:latin typeface="SVN-Yahoo" panose="02040603050506020204" pitchFamily="18" charset="0"/>
                <a:ea typeface="思源黑体 CN Heavy" panose="020B0A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CÂU</a:t>
            </a:r>
            <a:r>
              <a:rPr lang="en-US" altLang="zh-CN" sz="8800" spc="-300" dirty="0" smtClean="0">
                <a:ln w="25400">
                  <a:solidFill>
                    <a:srgbClr val="F68938"/>
                  </a:solidFill>
                </a:ln>
                <a:solidFill>
                  <a:prstClr val="white"/>
                </a:solidFill>
                <a:latin typeface="SVN-Yahoo" panose="02040603050506020204" pitchFamily="18" charset="0"/>
                <a:ea typeface="思源黑体 CN Heavy" panose="020B0A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 HỎI</a:t>
            </a:r>
            <a:endParaRPr kumimoji="0" lang="zh-CN" altLang="en-US" sz="8800" b="0" i="0" u="none" strike="noStrike" kern="1200" cap="none" spc="-300" normalizeH="0" baseline="0" noProof="0" dirty="0">
              <a:ln w="25400">
                <a:solidFill>
                  <a:srgbClr val="F68938"/>
                </a:solidFill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思源黑体 CN Heavy" panose="020B0A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5" name="图片 4" descr="千库网_女孩思考问题_元素编号129508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6635" y="3129280"/>
            <a:ext cx="3820795" cy="3728720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5311775" y="6344285"/>
            <a:ext cx="6763385" cy="0"/>
          </a:xfrm>
          <a:prstGeom prst="line">
            <a:avLst/>
          </a:prstGeom>
          <a:ln w="34925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443230" y="422275"/>
            <a:ext cx="6763385" cy="0"/>
          </a:xfrm>
          <a:prstGeom prst="line">
            <a:avLst/>
          </a:prstGeom>
          <a:ln w="34925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千库网_开学季铅笔分割线_元素编号12830014"/>
          <p:cNvPicPr>
            <a:picLocks noChangeAspect="1"/>
          </p:cNvPicPr>
          <p:nvPr/>
        </p:nvPicPr>
        <p:blipFill>
          <a:blip r:embed="rId6"/>
          <a:srcRect t="40796" b="43056"/>
          <a:stretch>
            <a:fillRect/>
          </a:stretch>
        </p:blipFill>
        <p:spPr>
          <a:xfrm>
            <a:off x="4560570" y="821690"/>
            <a:ext cx="6858000" cy="1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215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791</Words>
  <Application>Microsoft Office PowerPoint</Application>
  <PresentationFormat>Widescreen</PresentationFormat>
  <Paragraphs>135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等线</vt:lpstr>
      <vt:lpstr>等线 Light</vt:lpstr>
      <vt:lpstr>微软雅黑</vt:lpstr>
      <vt:lpstr>思源黑体 CN Heavy</vt:lpstr>
      <vt:lpstr>思源黑体 CN Medium</vt:lpstr>
      <vt:lpstr>#9Slide07 Altus</vt:lpstr>
      <vt:lpstr>#9Slide07 HoneyCream</vt:lpstr>
      <vt:lpstr>Arial</vt:lpstr>
      <vt:lpstr>Calibri</vt:lpstr>
      <vt:lpstr>Calibri Light</vt:lpstr>
      <vt:lpstr>Cambria</vt:lpstr>
      <vt:lpstr>SVN-Newton</vt:lpstr>
      <vt:lpstr>SVN-Yahoo</vt:lpstr>
      <vt:lpstr>Times New Roman</vt:lpstr>
      <vt:lpstr>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11</cp:revision>
  <dcterms:created xsi:type="dcterms:W3CDTF">2023-02-26T08:14:25Z</dcterms:created>
  <dcterms:modified xsi:type="dcterms:W3CDTF">2023-02-26T10:52:31Z</dcterms:modified>
</cp:coreProperties>
</file>