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Lst>
  <p:notesMasterIdLst>
    <p:notesMasterId r:id="rId23"/>
  </p:notesMasterIdLst>
  <p:sldIdLst>
    <p:sldId id="257" r:id="rId3"/>
    <p:sldId id="261" r:id="rId4"/>
    <p:sldId id="275" r:id="rId5"/>
    <p:sldId id="273" r:id="rId6"/>
    <p:sldId id="278" r:id="rId7"/>
    <p:sldId id="276" r:id="rId8"/>
    <p:sldId id="279" r:id="rId9"/>
    <p:sldId id="281" r:id="rId10"/>
    <p:sldId id="282" r:id="rId11"/>
    <p:sldId id="283" r:id="rId12"/>
    <p:sldId id="284" r:id="rId13"/>
    <p:sldId id="277" r:id="rId14"/>
    <p:sldId id="285" r:id="rId15"/>
    <p:sldId id="266" r:id="rId16"/>
    <p:sldId id="268" r:id="rId17"/>
    <p:sldId id="264" r:id="rId18"/>
    <p:sldId id="272" r:id="rId19"/>
    <p:sldId id="286" r:id="rId20"/>
    <p:sldId id="280" r:id="rId21"/>
    <p:sldId id="287" r:id="rId22"/>
  </p:sldIdLst>
  <p:sldSz cx="12192000" cy="6858000"/>
  <p:notesSz cx="6858000" cy="9144000"/>
  <p:embeddedFontLst>
    <p:embeddedFont>
      <p:font typeface="SVN-Dancing Script" panose="02040603050506020204" pitchFamily="18" charset="0"/>
      <p:regular r:id="rId24"/>
    </p:embeddedFont>
    <p:embeddedFont>
      <p:font typeface="UTM Aquarelle" panose="02040603050506020204" pitchFamily="18" charset="0"/>
      <p:regular r:id="rId25"/>
    </p:embeddedFont>
    <p:embeddedFont>
      <p:font typeface="UTM Avo" panose="02040603050506020204" pitchFamily="18" charset="0"/>
      <p:regular r:id="rId26"/>
      <p:bold r:id="rId27"/>
      <p:italic r:id="rId28"/>
      <p:boldItalic r:id="rId29"/>
    </p:embeddedFont>
    <p:embeddedFont>
      <p:font typeface="Calibri" panose="020F0502020204030204" pitchFamily="34" charset="0"/>
      <p:regular r:id="rId30"/>
      <p:bold r:id="rId31"/>
      <p:italic r:id="rId32"/>
      <p:boldItalic r:id="rId33"/>
    </p:embeddedFont>
    <p:embeddedFont>
      <p:font typeface="UYa Respective" panose="02000000000000000000" pitchFamily="2" charset="0"/>
      <p:regular r:id="rId34"/>
    </p:embeddedFont>
    <p:embeddedFont>
      <p:font typeface="#9Slide05 ViceroyJF" panose="02040603050506020204" pitchFamily="18" charset="0"/>
      <p:regular r:id="rId35"/>
    </p:embeddedFont>
    <p:embeddedFont>
      <p:font typeface="#9Slide05 Bodega Script" pitchFamily="2" charset="0"/>
      <p:regular r:id="rId36"/>
    </p:embeddedFont>
    <p:embeddedFont>
      <p:font typeface="Cambria" panose="02040503050406030204" pitchFamily="18" charset="0"/>
      <p:regular r:id="rId37"/>
      <p:bold r:id="rId38"/>
      <p:italic r:id="rId39"/>
      <p:boldItalic r:id="rId40"/>
    </p:embeddedFont>
    <p:embeddedFont>
      <p:font typeface="#9Slide07 HoneyCream" pitchFamily="2" charset="0"/>
      <p:regular r:id="rId41"/>
    </p:embeddedFont>
    <p:embeddedFont>
      <p:font typeface="SVN-Newton" panose="02040603050506020204" pitchFamily="18" charset="0"/>
      <p:regular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A317"/>
    <a:srgbClr val="7A1F23"/>
    <a:srgbClr val="FCCF47"/>
    <a:srgbClr val="EC9117"/>
    <a:srgbClr val="5E51A0"/>
    <a:srgbClr val="4773B5"/>
    <a:srgbClr val="677744"/>
    <a:srgbClr val="004273"/>
    <a:srgbClr val="47B3E7"/>
    <a:srgbClr val="2785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2064" autoAdjust="0"/>
  </p:normalViewPr>
  <p:slideViewPr>
    <p:cSldViewPr snapToGrid="0">
      <p:cViewPr>
        <p:scale>
          <a:sx n="50" d="100"/>
          <a:sy n="50" d="100"/>
        </p:scale>
        <p:origin x="1402" y="2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19.xml"/><Relationship Id="rId34" Type="http://schemas.openxmlformats.org/officeDocument/2006/relationships/font" Target="fonts/font11.fntdata"/><Relationship Id="rId42" Type="http://schemas.openxmlformats.org/officeDocument/2006/relationships/font" Target="fonts/font19.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8.fntdata"/><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937DEA-84F2-492F-8FFD-8A64A20D4DEC}" type="datetimeFigureOut">
              <a:rPr lang="en-US" smtClean="0"/>
              <a:t>2/25/2023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6B711F-0637-40F7-AC34-7B43E4B41376}" type="slidenum">
              <a:rPr lang="en-US" smtClean="0"/>
              <a:t>‹#›</a:t>
            </a:fld>
            <a:endParaRPr lang="en-US"/>
          </a:p>
        </p:txBody>
      </p:sp>
    </p:spTree>
    <p:extLst>
      <p:ext uri="{BB962C8B-B14F-4D97-AF65-F5344CB8AC3E}">
        <p14:creationId xmlns:p14="http://schemas.microsoft.com/office/powerpoint/2010/main" val="42623802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0678304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6697935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GV </a:t>
            </a:r>
            <a:r>
              <a:rPr lang="en-US" dirty="0" err="1" smtClean="0"/>
              <a:t>chuẩn</a:t>
            </a:r>
            <a:r>
              <a:rPr lang="en-US" baseline="0" dirty="0" smtClean="0"/>
              <a:t> </a:t>
            </a:r>
            <a:r>
              <a:rPr lang="en-US" baseline="0" dirty="0" err="1" smtClean="0"/>
              <a:t>bị</a:t>
            </a:r>
            <a:r>
              <a:rPr lang="en-US" baseline="0" dirty="0" smtClean="0"/>
              <a:t> </a:t>
            </a:r>
            <a:r>
              <a:rPr lang="en-US" baseline="0" dirty="0" err="1" smtClean="0"/>
              <a:t>cây</a:t>
            </a:r>
            <a:r>
              <a:rPr lang="en-US" baseline="0" dirty="0" smtClean="0"/>
              <a:t> </a:t>
            </a:r>
            <a:r>
              <a:rPr lang="en-US" baseline="0" dirty="0" err="1" smtClean="0"/>
              <a:t>mô</a:t>
            </a:r>
            <a:r>
              <a:rPr lang="en-US" baseline="0" dirty="0" smtClean="0"/>
              <a:t> </a:t>
            </a:r>
            <a:r>
              <a:rPr lang="en-US" baseline="0" dirty="0" err="1" smtClean="0"/>
              <a:t>hình</a:t>
            </a:r>
            <a:r>
              <a:rPr lang="en-US" baseline="0" dirty="0" smtClean="0"/>
              <a:t> </a:t>
            </a:r>
            <a:r>
              <a:rPr lang="en-US" baseline="0" dirty="0" err="1" smtClean="0"/>
              <a:t>và</a:t>
            </a:r>
            <a:r>
              <a:rPr lang="en-US" baseline="0" dirty="0" smtClean="0"/>
              <a:t> </a:t>
            </a:r>
            <a:r>
              <a:rPr lang="en-US" baseline="0" dirty="0" err="1" smtClean="0"/>
              <a:t>phát</a:t>
            </a:r>
            <a:r>
              <a:rPr lang="en-US" baseline="0" dirty="0" smtClean="0"/>
              <a:t> </a:t>
            </a:r>
            <a:r>
              <a:rPr lang="en-US" baseline="0" dirty="0" err="1" smtClean="0"/>
              <a:t>cho</a:t>
            </a:r>
            <a:r>
              <a:rPr lang="en-US" baseline="0" dirty="0" smtClean="0"/>
              <a:t> </a:t>
            </a:r>
            <a:r>
              <a:rPr lang="en-US" baseline="0" dirty="0" err="1" smtClean="0"/>
              <a:t>hs</a:t>
            </a:r>
            <a:r>
              <a:rPr lang="en-US" baseline="0" dirty="0" smtClean="0"/>
              <a:t> </a:t>
            </a:r>
            <a:r>
              <a:rPr lang="en-US" baseline="0" dirty="0" err="1" smtClean="0"/>
              <a:t>giấy</a:t>
            </a:r>
            <a:r>
              <a:rPr lang="en-US" baseline="0" dirty="0" smtClean="0"/>
              <a:t> </a:t>
            </a:r>
            <a:r>
              <a:rPr lang="en-US" baseline="0" dirty="0" err="1" smtClean="0"/>
              <a:t>để</a:t>
            </a:r>
            <a:r>
              <a:rPr lang="en-US" baseline="0" dirty="0" smtClean="0"/>
              <a:t> </a:t>
            </a:r>
            <a:r>
              <a:rPr lang="en-US" baseline="0" dirty="0" err="1" smtClean="0"/>
              <a:t>hs</a:t>
            </a:r>
            <a:r>
              <a:rPr lang="en-US" baseline="0" dirty="0" smtClean="0"/>
              <a:t> </a:t>
            </a:r>
            <a:r>
              <a:rPr lang="en-US" baseline="0" dirty="0" err="1" smtClean="0"/>
              <a:t>dán</a:t>
            </a:r>
            <a:r>
              <a:rPr lang="en-US" baseline="0" dirty="0" smtClean="0"/>
              <a:t>/ </a:t>
            </a:r>
            <a:r>
              <a:rPr lang="en-US" baseline="0" dirty="0" err="1" smtClean="0"/>
              <a:t>gắn</a:t>
            </a:r>
            <a:r>
              <a:rPr lang="en-US" baseline="0" dirty="0" smtClean="0"/>
              <a:t> </a:t>
            </a:r>
            <a:r>
              <a:rPr lang="en-US" baseline="0" dirty="0" err="1" smtClean="0"/>
              <a:t>nội</a:t>
            </a:r>
            <a:r>
              <a:rPr lang="en-US" baseline="0" dirty="0" smtClean="0"/>
              <a:t> dung </a:t>
            </a:r>
            <a:r>
              <a:rPr lang="en-US" baseline="0" dirty="0" err="1" smtClean="0"/>
              <a:t>lên</a:t>
            </a:r>
            <a:r>
              <a:rPr lang="en-US" baseline="0" dirty="0" smtClean="0"/>
              <a:t> </a:t>
            </a:r>
            <a:r>
              <a:rPr lang="en-US" baseline="0" dirty="0" err="1" smtClean="0"/>
              <a:t>cây</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4F6B711F-0637-40F7-AC34-7B43E4B41376}" type="slidenum">
              <a:rPr lang="en-US" smtClean="0"/>
              <a:t>13</a:t>
            </a:fld>
            <a:endParaRPr lang="en-US"/>
          </a:p>
        </p:txBody>
      </p:sp>
    </p:spTree>
    <p:extLst>
      <p:ext uri="{BB962C8B-B14F-4D97-AF65-F5344CB8AC3E}">
        <p14:creationId xmlns:p14="http://schemas.microsoft.com/office/powerpoint/2010/main" val="34293663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6B711F-0637-40F7-AC34-7B43E4B41376}" type="slidenum">
              <a:rPr lang="en-US" smtClean="0"/>
              <a:t>18</a:t>
            </a:fld>
            <a:endParaRPr lang="en-US"/>
          </a:p>
        </p:txBody>
      </p:sp>
    </p:spTree>
    <p:extLst>
      <p:ext uri="{BB962C8B-B14F-4D97-AF65-F5344CB8AC3E}">
        <p14:creationId xmlns:p14="http://schemas.microsoft.com/office/powerpoint/2010/main" val="3351352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HS</a:t>
            </a:r>
            <a:r>
              <a:rPr lang="en-US" baseline="0" dirty="0" smtClean="0"/>
              <a:t> chia </a:t>
            </a:r>
            <a:r>
              <a:rPr lang="en-US" baseline="0" dirty="0" err="1" smtClean="0"/>
              <a:t>sẻ</a:t>
            </a:r>
            <a:r>
              <a:rPr lang="en-US" baseline="0" dirty="0" smtClean="0"/>
              <a:t> </a:t>
            </a:r>
            <a:r>
              <a:rPr lang="en-US" baseline="0" dirty="0" err="1" smtClean="0"/>
              <a:t>về</a:t>
            </a:r>
            <a:r>
              <a:rPr lang="en-US" baseline="0" dirty="0" smtClean="0"/>
              <a:t> </a:t>
            </a:r>
            <a:r>
              <a:rPr lang="en-US" baseline="0" dirty="0" err="1" smtClean="0"/>
              <a:t>những</a:t>
            </a:r>
            <a:r>
              <a:rPr lang="en-US" baseline="0" dirty="0" smtClean="0"/>
              <a:t> </a:t>
            </a:r>
            <a:r>
              <a:rPr lang="en-US" baseline="0" dirty="0" err="1" smtClean="0"/>
              <a:t>sự</a:t>
            </a:r>
            <a:r>
              <a:rPr lang="en-US" baseline="0" dirty="0" smtClean="0"/>
              <a:t> </a:t>
            </a:r>
            <a:r>
              <a:rPr lang="en-US" baseline="0" dirty="0" err="1" smtClean="0"/>
              <a:t>thay</a:t>
            </a:r>
            <a:r>
              <a:rPr lang="en-US" baseline="0" dirty="0" smtClean="0"/>
              <a:t> </a:t>
            </a:r>
            <a:r>
              <a:rPr lang="en-US" baseline="0" dirty="0" err="1" smtClean="0"/>
              <a:t>đổi</a:t>
            </a:r>
            <a:r>
              <a:rPr lang="en-US" baseline="0" dirty="0" smtClean="0"/>
              <a:t> </a:t>
            </a:r>
            <a:r>
              <a:rPr lang="en-US" baseline="0" dirty="0" err="1" smtClean="0"/>
              <a:t>và</a:t>
            </a:r>
            <a:r>
              <a:rPr lang="en-US" baseline="0" dirty="0" smtClean="0"/>
              <a:t> </a:t>
            </a:r>
            <a:r>
              <a:rPr lang="en-US" baseline="0" dirty="0" err="1" smtClean="0"/>
              <a:t>khắc</a:t>
            </a:r>
            <a:r>
              <a:rPr lang="en-US" baseline="0" dirty="0" smtClean="0"/>
              <a:t> </a:t>
            </a:r>
            <a:r>
              <a:rPr lang="en-US" baseline="0" dirty="0" err="1" smtClean="0"/>
              <a:t>phục</a:t>
            </a:r>
            <a:r>
              <a:rPr lang="en-US" baseline="0" dirty="0" smtClean="0"/>
              <a:t> </a:t>
            </a:r>
            <a:r>
              <a:rPr lang="en-US" baseline="0" dirty="0" err="1" smtClean="0"/>
              <a:t>điểm</a:t>
            </a:r>
            <a:r>
              <a:rPr lang="en-US" baseline="0" dirty="0" smtClean="0"/>
              <a:t> </a:t>
            </a:r>
            <a:r>
              <a:rPr lang="en-US" baseline="0" dirty="0" err="1" smtClean="0"/>
              <a:t>yếu</a:t>
            </a:r>
            <a:r>
              <a:rPr lang="en-US" baseline="0" dirty="0" smtClean="0"/>
              <a:t> </a:t>
            </a:r>
            <a:r>
              <a:rPr lang="en-US" baseline="0" dirty="0" err="1" smtClean="0"/>
              <a:t>của</a:t>
            </a:r>
            <a:r>
              <a:rPr lang="en-US" baseline="0" dirty="0" smtClean="0"/>
              <a:t> </a:t>
            </a:r>
            <a:r>
              <a:rPr lang="en-US" baseline="0" dirty="0" err="1" smtClean="0"/>
              <a:t>bạn</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4F6B711F-0637-40F7-AC34-7B43E4B41376}" type="slidenum">
              <a:rPr lang="en-US" smtClean="0"/>
              <a:t>4</a:t>
            </a:fld>
            <a:endParaRPr lang="en-US"/>
          </a:p>
        </p:txBody>
      </p:sp>
    </p:spTree>
    <p:extLst>
      <p:ext uri="{BB962C8B-B14F-4D97-AF65-F5344CB8AC3E}">
        <p14:creationId xmlns:p14="http://schemas.microsoft.com/office/powerpoint/2010/main" val="4012727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GV: </a:t>
            </a:r>
            <a:r>
              <a:rPr lang="en-US" dirty="0" err="1" smtClean="0"/>
              <a:t>Biết</a:t>
            </a:r>
            <a:r>
              <a:rPr lang="en-US" baseline="0" dirty="0" smtClean="0"/>
              <a:t> </a:t>
            </a:r>
            <a:r>
              <a:rPr lang="en-US" baseline="0" dirty="0" err="1" smtClean="0"/>
              <a:t>khám</a:t>
            </a:r>
            <a:r>
              <a:rPr lang="en-US" baseline="0" dirty="0" smtClean="0"/>
              <a:t> </a:t>
            </a:r>
            <a:r>
              <a:rPr lang="en-US" baseline="0" dirty="0" err="1" smtClean="0"/>
              <a:t>phá</a:t>
            </a:r>
            <a:r>
              <a:rPr lang="en-US" baseline="0" dirty="0" smtClean="0"/>
              <a:t>, </a:t>
            </a:r>
            <a:r>
              <a:rPr lang="nl-NL" sz="1200" kern="1200" dirty="0" smtClean="0">
                <a:solidFill>
                  <a:schemeClr val="tx1"/>
                </a:solidFill>
                <a:effectLst/>
                <a:latin typeface="+mn-lt"/>
                <a:ea typeface="+mn-ea"/>
                <a:cs typeface="+mn-cs"/>
              </a:rPr>
              <a:t>phát huy điểm mạnh, khắc phục điểm yếu chúng ta sẽ thành công và có cuộc sống tốt đẹp hơn.</a:t>
            </a:r>
            <a:endParaRPr lang="en-US" dirty="0"/>
          </a:p>
        </p:txBody>
      </p:sp>
      <p:sp>
        <p:nvSpPr>
          <p:cNvPr id="4" name="Slide Number Placeholder 3"/>
          <p:cNvSpPr>
            <a:spLocks noGrp="1"/>
          </p:cNvSpPr>
          <p:nvPr>
            <p:ph type="sldNum" sz="quarter" idx="10"/>
          </p:nvPr>
        </p:nvSpPr>
        <p:spPr/>
        <p:txBody>
          <a:bodyPr/>
          <a:lstStyle/>
          <a:p>
            <a:fld id="{4F6B711F-0637-40F7-AC34-7B43E4B41376}" type="slidenum">
              <a:rPr lang="en-US" smtClean="0"/>
              <a:t>5</a:t>
            </a:fld>
            <a:endParaRPr lang="en-US"/>
          </a:p>
        </p:txBody>
      </p:sp>
    </p:spTree>
    <p:extLst>
      <p:ext uri="{BB962C8B-B14F-4D97-AF65-F5344CB8AC3E}">
        <p14:creationId xmlns:p14="http://schemas.microsoft.com/office/powerpoint/2010/main" val="22957253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244936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F6B711F-0637-40F7-AC34-7B43E4B41376}" type="slidenum">
              <a:rPr lang="en-US" smtClean="0"/>
              <a:t>7</a:t>
            </a:fld>
            <a:endParaRPr lang="en-US"/>
          </a:p>
        </p:txBody>
      </p:sp>
    </p:spTree>
    <p:extLst>
      <p:ext uri="{BB962C8B-B14F-4D97-AF65-F5344CB8AC3E}">
        <p14:creationId xmlns:p14="http://schemas.microsoft.com/office/powerpoint/2010/main" val="3220077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GV </a:t>
            </a:r>
            <a:r>
              <a:rPr lang="en-US" sz="1200" kern="1200" dirty="0" err="1" smtClean="0">
                <a:solidFill>
                  <a:schemeClr val="tx1"/>
                </a:solidFill>
                <a:effectLst/>
                <a:latin typeface="+mn-lt"/>
                <a:ea typeface="+mn-ea"/>
                <a:cs typeface="+mn-cs"/>
              </a:rPr>
              <a:t>giao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nhiệm</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vụ</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thảo</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luận</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nhóm</a:t>
            </a:r>
            <a:r>
              <a:rPr lang="en-US" sz="1200" kern="1200" baseline="0" dirty="0" smtClean="0">
                <a:solidFill>
                  <a:schemeClr val="tx1"/>
                </a:solidFill>
                <a:effectLst/>
                <a:latin typeface="+mn-lt"/>
                <a:ea typeface="+mn-ea"/>
                <a:cs typeface="+mn-cs"/>
              </a:rPr>
              <a:t> 2 </a:t>
            </a:r>
            <a:r>
              <a:rPr lang="en-US" sz="1200" kern="1200" baseline="0" dirty="0" err="1" smtClean="0">
                <a:solidFill>
                  <a:schemeClr val="tx1"/>
                </a:solidFill>
                <a:effectLst/>
                <a:latin typeface="+mn-lt"/>
                <a:ea typeface="+mn-ea"/>
                <a:cs typeface="+mn-cs"/>
              </a:rPr>
              <a:t>hoặc</a:t>
            </a:r>
            <a:r>
              <a:rPr lang="en-US" sz="1200" kern="1200" baseline="0" dirty="0" smtClean="0">
                <a:solidFill>
                  <a:schemeClr val="tx1"/>
                </a:solidFill>
                <a:effectLst/>
                <a:latin typeface="+mn-lt"/>
                <a:ea typeface="+mn-ea"/>
                <a:cs typeface="+mn-cs"/>
              </a:rPr>
              <a:t> 3 </a:t>
            </a:r>
            <a:r>
              <a:rPr lang="en-US" sz="1200" kern="1200" baseline="0" dirty="0" err="1" smtClean="0">
                <a:solidFill>
                  <a:schemeClr val="tx1"/>
                </a:solidFill>
                <a:effectLst/>
                <a:latin typeface="+mn-lt"/>
                <a:ea typeface="+mn-ea"/>
                <a:cs typeface="+mn-cs"/>
              </a:rPr>
              <a:t>đóng</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vai</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tình</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huống</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thể</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hiện</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lời</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khuyên</a:t>
            </a:r>
            <a:r>
              <a:rPr lang="en-US" sz="1200" kern="1200" baseline="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F6B711F-0637-40F7-AC34-7B43E4B41376}" type="slidenum">
              <a:rPr lang="en-US" smtClean="0"/>
              <a:t>8</a:t>
            </a:fld>
            <a:endParaRPr lang="en-US"/>
          </a:p>
        </p:txBody>
      </p:sp>
    </p:spTree>
    <p:extLst>
      <p:ext uri="{BB962C8B-B14F-4D97-AF65-F5344CB8AC3E}">
        <p14:creationId xmlns:p14="http://schemas.microsoft.com/office/powerpoint/2010/main" val="1085637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HS </a:t>
            </a:r>
            <a:r>
              <a:rPr lang="en-US" dirty="0" err="1" smtClean="0"/>
              <a:t>đóng</a:t>
            </a:r>
            <a:r>
              <a:rPr lang="en-US" baseline="0" dirty="0" smtClean="0"/>
              <a:t> </a:t>
            </a:r>
            <a:r>
              <a:rPr lang="en-US" baseline="0" dirty="0" err="1" smtClean="0"/>
              <a:t>vai</a:t>
            </a:r>
            <a:r>
              <a:rPr lang="en-US" baseline="0" dirty="0" smtClean="0"/>
              <a:t> </a:t>
            </a:r>
            <a:r>
              <a:rPr lang="en-US" baseline="0" dirty="0" err="1" smtClean="0"/>
              <a:t>đưa</a:t>
            </a:r>
            <a:r>
              <a:rPr lang="en-US" baseline="0" dirty="0" smtClean="0"/>
              <a:t> </a:t>
            </a:r>
            <a:r>
              <a:rPr lang="en-US" baseline="0" dirty="0" err="1" smtClean="0"/>
              <a:t>ra</a:t>
            </a:r>
            <a:r>
              <a:rPr lang="en-US" baseline="0" dirty="0" smtClean="0"/>
              <a:t> </a:t>
            </a:r>
            <a:r>
              <a:rPr lang="en-US" baseline="0" dirty="0" err="1" smtClean="0"/>
              <a:t>lời</a:t>
            </a:r>
            <a:r>
              <a:rPr lang="en-US" baseline="0" dirty="0" smtClean="0"/>
              <a:t> </a:t>
            </a:r>
            <a:r>
              <a:rPr lang="en-US" baseline="0" dirty="0" err="1" smtClean="0"/>
              <a:t>khuyên</a:t>
            </a:r>
            <a:r>
              <a:rPr lang="en-US" baseline="0" dirty="0" smtClean="0"/>
              <a:t>:</a:t>
            </a:r>
          </a:p>
          <a:p>
            <a:r>
              <a:rPr lang="nl-NL" sz="1200" kern="1200" dirty="0" smtClean="0">
                <a:solidFill>
                  <a:schemeClr val="tx1"/>
                </a:solidFill>
                <a:effectLst/>
                <a:latin typeface="+mn-lt"/>
                <a:ea typeface="+mn-ea"/>
                <a:cs typeface="+mn-cs"/>
              </a:rPr>
              <a:t>+ Minh suy nghĩ chưa đúng, Nếu là bạn Minh em sẽ khuyên Minh cố gắng chăm chỉ học tập, có thể hỏi bạn, cô giáo người thân để hiểu bài và ôn luyện làm bài tập nhiều hơn, sẽ tiếp thu kiến thức tốt hơn.</a:t>
            </a:r>
            <a:endParaRPr lang="en-US" sz="1200" kern="1200" dirty="0" smtClean="0">
              <a:solidFill>
                <a:schemeClr val="tx1"/>
              </a:solidFill>
              <a:effectLst/>
              <a:latin typeface="+mn-lt"/>
              <a:ea typeface="+mn-ea"/>
              <a:cs typeface="+mn-cs"/>
            </a:endParaRPr>
          </a:p>
          <a:p>
            <a:r>
              <a:rPr lang="nl-NL" sz="1200" kern="1200" dirty="0" smtClean="0">
                <a:solidFill>
                  <a:schemeClr val="tx1"/>
                </a:solidFill>
                <a:effectLst/>
                <a:latin typeface="+mn-lt"/>
                <a:ea typeface="+mn-ea"/>
                <a:cs typeface="+mn-cs"/>
              </a:rPr>
              <a:t>+ Không đồng tình với Ngọc, Ngọc nên giải thích nói và thể hiện rõ năng khiếu của mình với bố mẹ cho bố mẹ biết và thực hiện năng khiếu nĩ thuật của mình và thực hiện đam mê học vẽ của mình.</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F6B711F-0637-40F7-AC34-7B43E4B41376}" type="slidenum">
              <a:rPr lang="en-US" smtClean="0"/>
              <a:t>9</a:t>
            </a:fld>
            <a:endParaRPr lang="en-US"/>
          </a:p>
        </p:txBody>
      </p:sp>
    </p:spTree>
    <p:extLst>
      <p:ext uri="{BB962C8B-B14F-4D97-AF65-F5344CB8AC3E}">
        <p14:creationId xmlns:p14="http://schemas.microsoft.com/office/powerpoint/2010/main" val="16476606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6B711F-0637-40F7-AC34-7B43E4B41376}" type="slidenum">
              <a:rPr lang="en-US" smtClean="0"/>
              <a:t>10</a:t>
            </a:fld>
            <a:endParaRPr lang="en-US"/>
          </a:p>
        </p:txBody>
      </p:sp>
    </p:spTree>
    <p:extLst>
      <p:ext uri="{BB962C8B-B14F-4D97-AF65-F5344CB8AC3E}">
        <p14:creationId xmlns:p14="http://schemas.microsoft.com/office/powerpoint/2010/main" val="39092328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GV </a:t>
            </a:r>
            <a:r>
              <a:rPr lang="en-US" dirty="0" err="1" smtClean="0"/>
              <a:t>phát</a:t>
            </a:r>
            <a:r>
              <a:rPr lang="en-US" baseline="0" dirty="0" smtClean="0"/>
              <a:t> PBT </a:t>
            </a:r>
            <a:r>
              <a:rPr lang="en-US" baseline="0" dirty="0" err="1" smtClean="0"/>
              <a:t>có</a:t>
            </a:r>
            <a:r>
              <a:rPr lang="en-US" baseline="0" dirty="0" smtClean="0"/>
              <a:t> </a:t>
            </a:r>
            <a:r>
              <a:rPr lang="en-US" baseline="0" dirty="0" err="1" smtClean="0"/>
              <a:t>bảng</a:t>
            </a:r>
            <a:r>
              <a:rPr lang="en-US" baseline="0" dirty="0" smtClean="0"/>
              <a:t> ĐIỂM MẠNH, ĐIỂM YẾU </a:t>
            </a:r>
            <a:r>
              <a:rPr lang="en-US" baseline="0" dirty="0" err="1" smtClean="0"/>
              <a:t>rồi</a:t>
            </a:r>
            <a:r>
              <a:rPr lang="en-US" baseline="0" dirty="0" smtClean="0"/>
              <a:t> </a:t>
            </a:r>
            <a:r>
              <a:rPr lang="en-US" baseline="0" dirty="0" err="1" smtClean="0"/>
              <a:t>cho</a:t>
            </a:r>
            <a:r>
              <a:rPr lang="en-US" baseline="0" dirty="0" smtClean="0"/>
              <a:t> HS </a:t>
            </a:r>
            <a:r>
              <a:rPr lang="en-US" baseline="0" dirty="0" err="1" smtClean="0"/>
              <a:t>ghi</a:t>
            </a:r>
            <a:r>
              <a:rPr lang="en-US" baseline="0" dirty="0" smtClean="0"/>
              <a:t> </a:t>
            </a:r>
            <a:r>
              <a:rPr lang="en-US" baseline="0" dirty="0" err="1" smtClean="0"/>
              <a:t>vào</a:t>
            </a:r>
            <a:r>
              <a:rPr lang="en-US" baseline="0" dirty="0" smtClean="0"/>
              <a:t>. </a:t>
            </a:r>
            <a:r>
              <a:rPr lang="en-US" baseline="0" dirty="0" err="1" smtClean="0"/>
              <a:t>Sau</a:t>
            </a:r>
            <a:r>
              <a:rPr lang="en-US" baseline="0" dirty="0" smtClean="0"/>
              <a:t> </a:t>
            </a:r>
            <a:r>
              <a:rPr lang="en-US" baseline="0" dirty="0" err="1" smtClean="0"/>
              <a:t>đó</a:t>
            </a:r>
            <a:r>
              <a:rPr lang="en-US" baseline="0" dirty="0" smtClean="0"/>
              <a:t> </a:t>
            </a:r>
            <a:r>
              <a:rPr lang="en-US" baseline="0" dirty="0" err="1" smtClean="0"/>
              <a:t>thảo</a:t>
            </a:r>
            <a:r>
              <a:rPr lang="en-US" baseline="0" dirty="0" smtClean="0"/>
              <a:t> </a:t>
            </a:r>
            <a:r>
              <a:rPr lang="en-US" baseline="0" dirty="0" err="1" smtClean="0"/>
              <a:t>luận</a:t>
            </a:r>
            <a:r>
              <a:rPr lang="en-US" baseline="0" dirty="0" smtClean="0"/>
              <a:t> </a:t>
            </a:r>
            <a:r>
              <a:rPr lang="en-US" baseline="0" dirty="0" err="1" smtClean="0"/>
              <a:t>và</a:t>
            </a:r>
            <a:r>
              <a:rPr lang="en-US" baseline="0" dirty="0" smtClean="0"/>
              <a:t> chia </a:t>
            </a:r>
            <a:r>
              <a:rPr lang="en-US" baseline="0" dirty="0" err="1" smtClean="0"/>
              <a:t>sẻ</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4F6B711F-0637-40F7-AC34-7B43E4B41376}" type="slidenum">
              <a:rPr lang="en-US" smtClean="0"/>
              <a:t>11</a:t>
            </a:fld>
            <a:endParaRPr lang="en-US"/>
          </a:p>
        </p:txBody>
      </p:sp>
    </p:spTree>
    <p:extLst>
      <p:ext uri="{BB962C8B-B14F-4D97-AF65-F5344CB8AC3E}">
        <p14:creationId xmlns:p14="http://schemas.microsoft.com/office/powerpoint/2010/main" val="16242698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hyperlink" Target="https://www.facebook.com/groups/629898828017053" TargetMode="External"/><Relationship Id="rId4"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3303DA78-93E0-4556-98F4-12E7F0E7D0A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775163"/>
            <a:ext cx="12192000" cy="3082837"/>
          </a:xfrm>
          <a:prstGeom prst="rect">
            <a:avLst/>
          </a:prstGeom>
        </p:spPr>
      </p:pic>
      <p:pic>
        <p:nvPicPr>
          <p:cNvPr id="22" name="图片 21">
            <a:extLst>
              <a:ext uri="{FF2B5EF4-FFF2-40B4-BE49-F238E27FC236}">
                <a16:creationId xmlns:a16="http://schemas.microsoft.com/office/drawing/2014/main" id="{FD9BAEA4-F84C-4841-A6DA-8BF5457E4CA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701632"/>
            <a:ext cx="12192000" cy="2667059"/>
          </a:xfrm>
          <a:prstGeom prst="rect">
            <a:avLst/>
          </a:prstGeom>
        </p:spPr>
      </p:pic>
      <p:pic>
        <p:nvPicPr>
          <p:cNvPr id="10" name="图片 9">
            <a:extLst>
              <a:ext uri="{FF2B5EF4-FFF2-40B4-BE49-F238E27FC236}">
                <a16:creationId xmlns:a16="http://schemas.microsoft.com/office/drawing/2014/main" id="{CDA0ABAF-5282-4FC4-A443-1E29B8A8F45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0004"/>
          <a:stretch/>
        </p:blipFill>
        <p:spPr>
          <a:xfrm>
            <a:off x="0" y="0"/>
            <a:ext cx="12192000" cy="1486140"/>
          </a:xfrm>
          <a:prstGeom prst="rect">
            <a:avLst/>
          </a:prstGeom>
        </p:spPr>
      </p:pic>
      <p:pic>
        <p:nvPicPr>
          <p:cNvPr id="20" name="图片 19">
            <a:extLst>
              <a:ext uri="{FF2B5EF4-FFF2-40B4-BE49-F238E27FC236}">
                <a16:creationId xmlns:a16="http://schemas.microsoft.com/office/drawing/2014/main" id="{B54DC29A-53C6-4231-B7E5-E1A434A5C70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7656" y="4355849"/>
            <a:ext cx="10856688" cy="2512972"/>
          </a:xfrm>
          <a:prstGeom prst="rect">
            <a:avLst/>
          </a:prstGeom>
        </p:spPr>
      </p:pic>
    </p:spTree>
    <p:extLst>
      <p:ext uri="{BB962C8B-B14F-4D97-AF65-F5344CB8AC3E}">
        <p14:creationId xmlns:p14="http://schemas.microsoft.com/office/powerpoint/2010/main" val="41788983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972205-815E-4363-BCD5-EE157E0E83E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31A6E51-55E1-4F2F-8349-2E751917A37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6B693AF-9B1B-4DC0-942E-7B88D64EE18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CAD3A62-4D5D-4D90-87B5-9A05B131025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5099756-6879-46E5-8E69-D6144100A0D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BA0FBF8D-732F-4B4A-A1C6-BF707E0E500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F98C02-0403-4878-B1D5-7756752EDB1E}"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34827356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B646A0C-0A4D-4B13-A96C-62C62230D7F7}"/>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157878F-A144-4053-83A8-CD000CE6C2C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A7AA515-00F2-4776-BD5C-67FD28A7357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CAD3A62-4D5D-4D90-87B5-9A05B131025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0231F402-A71F-4E8A-A6FF-EC72471470C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7EDE2637-52C4-462C-88A7-BBC449B1728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F98C02-0403-4878-B1D5-7756752EDB1E}"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54607149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65499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88228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427729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5"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4267"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6" name="Title 1">
            <a:extLst>
              <a:ext uri="{FF2B5EF4-FFF2-40B4-BE49-F238E27FC236}">
                <a16:creationId xmlns:a16="http://schemas.microsoft.com/office/drawing/2014/main" id="{6108D78E-8090-455C-81F2-F57D8860EAC5}"/>
              </a:ext>
            </a:extLst>
          </p:cNvPr>
          <p:cNvSpPr txBox="1">
            <a:spLocks/>
          </p:cNvSpPr>
          <p:nvPr userDrawn="1"/>
        </p:nvSpPr>
        <p:spPr>
          <a:xfrm>
            <a:off x="8382000" y="-1049868"/>
            <a:ext cx="4690962"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107F92">
                    <a:lumMod val="50000"/>
                  </a:srgbClr>
                </a:solidFill>
                <a:effectLst/>
                <a:uLnTx/>
                <a:uFillTx/>
                <a:latin typeface="UYa Respective" panose="02000000000000000000" pitchFamily="2" charset="0"/>
                <a:ea typeface="+mj-ea"/>
                <a:cs typeface="+mj-cs"/>
              </a:rPr>
              <a:t>By </a:t>
            </a:r>
            <a:r>
              <a:rPr kumimoji="0" lang="en-US" sz="3600" b="0" i="0" u="none" strike="noStrike" kern="1200" cap="none" spc="0" normalizeH="0" baseline="0" noProof="0" dirty="0" err="1" smtClean="0">
                <a:ln>
                  <a:noFill/>
                </a:ln>
                <a:solidFill>
                  <a:srgbClr val="107F92">
                    <a:lumMod val="50000"/>
                  </a:srgbClr>
                </a:solidFill>
                <a:effectLst/>
                <a:uLnTx/>
                <a:uFillTx/>
                <a:latin typeface="UYa Respective" panose="02000000000000000000" pitchFamily="2" charset="0"/>
                <a:ea typeface="+mj-ea"/>
                <a:cs typeface="+mj-cs"/>
              </a:rPr>
              <a:t>Phước</a:t>
            </a:r>
            <a:r>
              <a:rPr kumimoji="0" lang="en-US" sz="3600" b="0" i="0" u="none" strike="noStrike" kern="1200" cap="none" spc="0" normalizeH="0" baseline="0" noProof="0" dirty="0" smtClean="0">
                <a:ln>
                  <a:noFill/>
                </a:ln>
                <a:solidFill>
                  <a:srgbClr val="107F92">
                    <a:lumMod val="50000"/>
                  </a:srgbClr>
                </a:solidFill>
                <a:effectLst/>
                <a:uLnTx/>
                <a:uFillTx/>
                <a:latin typeface="UYa Respective" panose="02000000000000000000" pitchFamily="2" charset="0"/>
                <a:ea typeface="+mj-ea"/>
                <a:cs typeface="+mj-cs"/>
              </a:rPr>
              <a:t> </a:t>
            </a:r>
            <a:r>
              <a:rPr kumimoji="0" lang="en-US" sz="3600" b="0" i="0" u="none" strike="noStrike" kern="1200" cap="none" spc="0" normalizeH="0" baseline="0" noProof="0" dirty="0" err="1" smtClean="0">
                <a:ln>
                  <a:noFill/>
                </a:ln>
                <a:solidFill>
                  <a:srgbClr val="107F92">
                    <a:lumMod val="50000"/>
                  </a:srgbClr>
                </a:solidFill>
                <a:effectLst/>
                <a:uLnTx/>
                <a:uFillTx/>
                <a:latin typeface="UYa Respective" panose="02000000000000000000" pitchFamily="2" charset="0"/>
                <a:ea typeface="+mj-ea"/>
                <a:cs typeface="+mj-cs"/>
              </a:rPr>
              <a:t>Trang</a:t>
            </a:r>
            <a:endParaRPr kumimoji="0" lang="en-US" sz="3600" b="0" i="0" u="none" strike="noStrike" kern="1200" cap="none" spc="0" normalizeH="0" baseline="0" noProof="0" dirty="0">
              <a:ln>
                <a:noFill/>
              </a:ln>
              <a:solidFill>
                <a:srgbClr val="107F92">
                  <a:lumMod val="50000"/>
                </a:srgbClr>
              </a:solidFill>
              <a:effectLst/>
              <a:uLnTx/>
              <a:uFillTx/>
              <a:latin typeface="UYa Respective" panose="02000000000000000000" pitchFamily="2" charset="0"/>
              <a:ea typeface="+mj-ea"/>
              <a:cs typeface="+mj-cs"/>
            </a:endParaRPr>
          </a:p>
        </p:txBody>
      </p:sp>
      <p:sp>
        <p:nvSpPr>
          <p:cNvPr id="7" name="Title 1">
            <a:extLst>
              <a:ext uri="{FF2B5EF4-FFF2-40B4-BE49-F238E27FC236}">
                <a16:creationId xmlns:a16="http://schemas.microsoft.com/office/drawing/2014/main" id="{134C9EFF-C59B-47AD-BC67-24488957F3EB}"/>
              </a:ext>
            </a:extLst>
          </p:cNvPr>
          <p:cNvSpPr txBox="1">
            <a:spLocks/>
          </p:cNvSpPr>
          <p:nvPr userDrawn="1"/>
        </p:nvSpPr>
        <p:spPr>
          <a:xfrm>
            <a:off x="-396240" y="5634047"/>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18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12" name="Picture 11">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13"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2C9430"/>
                </a:solidFill>
                <a:effectLst/>
                <a:uLnTx/>
                <a:uFillTx/>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Mời</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truy</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cập</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2105" b="0" i="0" u="none" strike="noStrike" kern="1200" cap="none" spc="0" normalizeH="0" baseline="0" noProof="0" dirty="0">
              <a:ln>
                <a:noFill/>
              </a:ln>
              <a:solidFill>
                <a:srgbClr val="FF0066"/>
              </a:solidFill>
              <a:effectLst/>
              <a:uLnTx/>
              <a:uFillTx/>
              <a:latin typeface="SVN-Newton" panose="020406030505060202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rPr>
              <a:t>SĐT ZALO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cs typeface="+mn-cs"/>
              </a:rPr>
              <a:t>0382348780</a:t>
            </a: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mn-cs"/>
              </a:rPr>
              <a:t>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cs typeface="+mn-cs"/>
              </a:rPr>
              <a:t>0984848929</a:t>
            </a:r>
            <a:endPar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endParaRPr>
          </a:p>
        </p:txBody>
      </p:sp>
      <p:sp>
        <p:nvSpPr>
          <p:cNvPr id="14" name="Title 1">
            <a:extLst>
              <a:ext uri="{FF2B5EF4-FFF2-40B4-BE49-F238E27FC236}">
                <a16:creationId xmlns:a16="http://schemas.microsoft.com/office/drawing/2014/main" id="{839CB496-B064-1976-8A73-F5C96C8179F1}"/>
              </a:ext>
            </a:extLst>
          </p:cNvPr>
          <p:cNvSpPr txBox="1">
            <a:spLocks/>
          </p:cNvSpPr>
          <p:nvPr userDrawn="1"/>
        </p:nvSpPr>
        <p:spPr>
          <a:xfrm>
            <a:off x="9822686" y="-375048"/>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7" b="0" i="0" u="none" strike="noStrike" kern="1200" cap="none" spc="0" normalizeH="0" baseline="0" noProof="0" dirty="0" err="1">
                <a:ln>
                  <a:noFill/>
                </a:ln>
                <a:solidFill>
                  <a:srgbClr val="44546A">
                    <a:lumMod val="20000"/>
                    <a:lumOff val="80000"/>
                  </a:srgbClr>
                </a:solidFill>
                <a:effectLst/>
                <a:uLnTx/>
                <a:uFillTx/>
                <a:latin typeface="#9Slide07 HoneyCream" pitchFamily="2" charset="0"/>
                <a:cs typeface="+mj-cs"/>
              </a:rPr>
              <a:t>Măng</a:t>
            </a:r>
            <a:r>
              <a:rPr kumimoji="0" lang="en-US" sz="2807" b="0" i="0" u="none" strike="noStrike" kern="1200" cap="none" spc="0" normalizeH="0" baseline="0" noProof="0" dirty="0">
                <a:ln>
                  <a:noFill/>
                </a:ln>
                <a:solidFill>
                  <a:srgbClr val="44546A">
                    <a:lumMod val="20000"/>
                    <a:lumOff val="80000"/>
                  </a:srgbClr>
                </a:solidFill>
                <a:effectLst/>
                <a:uLnTx/>
                <a:uFillTx/>
                <a:latin typeface="#9Slide07 HoneyCream" pitchFamily="2" charset="0"/>
                <a:cs typeface="+mj-cs"/>
              </a:rPr>
              <a:t> Non</a:t>
            </a:r>
          </a:p>
        </p:txBody>
      </p:sp>
      <p:sp>
        <p:nvSpPr>
          <p:cNvPr id="15"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743" b="0" i="0" u="none" strike="noStrike" kern="1200" cap="none" spc="0" normalizeH="0" baseline="0" noProof="0" dirty="0" err="1">
                <a:ln>
                  <a:noFill/>
                </a:ln>
                <a:solidFill>
                  <a:srgbClr val="2C9430"/>
                </a:solidFill>
                <a:effectLst/>
                <a:uLnTx/>
                <a:uFillTx/>
                <a:latin typeface="#9Slide07 HoneyCream" pitchFamily="2" charset="0"/>
                <a:cs typeface="+mj-cs"/>
              </a:rPr>
              <a:t>Măng</a:t>
            </a:r>
            <a:r>
              <a:rPr kumimoji="0" lang="en-US" sz="3743" b="0" i="0" u="none" strike="noStrike" kern="1200" cap="none" spc="0" normalizeH="0" baseline="0" noProof="0" dirty="0">
                <a:ln>
                  <a:noFill/>
                </a:ln>
                <a:solidFill>
                  <a:srgbClr val="2C9430"/>
                </a:solidFill>
                <a:effectLst/>
                <a:uLnTx/>
                <a:uFillTx/>
                <a:latin typeface="#9Slide07 HoneyCream" pitchFamily="2" charset="0"/>
                <a:cs typeface="+mj-cs"/>
              </a:rPr>
              <a:t> Non</a:t>
            </a:r>
          </a:p>
        </p:txBody>
      </p:sp>
      <p:sp>
        <p:nvSpPr>
          <p:cNvPr id="16" name="Title 1">
            <a:extLst>
              <a:ext uri="{FF2B5EF4-FFF2-40B4-BE49-F238E27FC236}">
                <a16:creationId xmlns:a16="http://schemas.microsoft.com/office/drawing/2014/main" id="{67CE625A-7EB5-37D6-AA98-E6F10E173EFB}"/>
              </a:ext>
            </a:extLst>
          </p:cNvPr>
          <p:cNvSpPr txBox="1">
            <a:spLocks/>
          </p:cNvSpPr>
          <p:nvPr userDrawn="1"/>
        </p:nvSpPr>
        <p:spPr>
          <a:xfrm>
            <a:off x="-379795" y="5542001"/>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105" b="0" i="0" u="none" strike="noStrike" kern="1200" cap="none" spc="0" normalizeH="0" baseline="0" noProof="0" dirty="0" err="1">
                <a:ln>
                  <a:noFill/>
                </a:ln>
                <a:solidFill>
                  <a:srgbClr val="44546A">
                    <a:lumMod val="20000"/>
                    <a:lumOff val="80000"/>
                  </a:srgbClr>
                </a:solidFill>
                <a:effectLst/>
                <a:uLnTx/>
                <a:uFillTx/>
                <a:latin typeface="#9Slide07 HoneyCream" pitchFamily="2" charset="0"/>
                <a:cs typeface="+mj-cs"/>
              </a:rPr>
              <a:t>Măng</a:t>
            </a:r>
            <a:r>
              <a:rPr kumimoji="0" lang="en-US" sz="2105" b="0" i="0" u="none" strike="noStrike" kern="1200" cap="none" spc="0" normalizeH="0" baseline="0" noProof="0" dirty="0">
                <a:ln>
                  <a:noFill/>
                </a:ln>
                <a:solidFill>
                  <a:srgbClr val="44546A">
                    <a:lumMod val="20000"/>
                    <a:lumOff val="80000"/>
                  </a:srgbClr>
                </a:solidFill>
                <a:effectLst/>
                <a:uLnTx/>
                <a:uFillTx/>
                <a:latin typeface="#9Slide07 HoneyCream" pitchFamily="2" charset="0"/>
                <a:cs typeface="+mj-cs"/>
              </a:rPr>
              <a:t> Non</a:t>
            </a:r>
          </a:p>
        </p:txBody>
      </p:sp>
      <p:sp>
        <p:nvSpPr>
          <p:cNvPr id="17" name="TextBox 16">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8"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rPr>
              <a:t>Măng</a:t>
            </a:r>
            <a:r>
              <a:rPr kumimoji="0" lang="en-US"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rPr>
              <a:t> Non</a:t>
            </a:r>
            <a:endParaRPr kumimoji="0" lang="id-ID"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endParaRPr>
          </a:p>
        </p:txBody>
      </p:sp>
      <p:sp>
        <p:nvSpPr>
          <p:cNvPr id="18" name="TextBox 17">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Sản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phẩm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của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Măng</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Non –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Tài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liệu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Tiểu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học</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Nghiêm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cấm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buôn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bán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sao</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chép</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và</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chỉnh</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sửa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để</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thu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lợi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nhuận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a:t>
            </a:r>
          </a:p>
        </p:txBody>
      </p:sp>
      <p:sp>
        <p:nvSpPr>
          <p:cNvPr id="19" name="TextBox 18"/>
          <p:cNvSpPr txBox="1"/>
          <p:nvPr userDrawn="1"/>
        </p:nvSpPr>
        <p:spPr>
          <a:xfrm>
            <a:off x="9306272" y="6858000"/>
            <a:ext cx="28857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UTM Aquarelle" panose="02040603050506020204" pitchFamily="18" charset="0"/>
                <a:cs typeface="+mn-cs"/>
              </a:rPr>
              <a:t>By </a:t>
            </a:r>
            <a:r>
              <a:rPr kumimoji="0" lang="en-US" sz="2800" b="0" i="0" u="none" strike="noStrike" kern="1200" cap="none" spc="0" normalizeH="0" baseline="0" noProof="0" dirty="0" err="1" smtClean="0">
                <a:ln>
                  <a:noFill/>
                </a:ln>
                <a:solidFill>
                  <a:prstClr val="black"/>
                </a:solidFill>
                <a:effectLst/>
                <a:uLnTx/>
                <a:uFillTx/>
                <a:latin typeface="UTM Aquarelle" panose="02040603050506020204" pitchFamily="18" charset="0"/>
                <a:cs typeface="+mn-cs"/>
              </a:rPr>
              <a:t>Phước</a:t>
            </a:r>
            <a:r>
              <a:rPr kumimoji="0" lang="en-US" sz="2800" b="0" i="0" u="none" strike="noStrike" kern="1200" cap="none" spc="0" normalizeH="0" baseline="0" noProof="0" dirty="0" smtClean="0">
                <a:ln>
                  <a:noFill/>
                </a:ln>
                <a:solidFill>
                  <a:prstClr val="black"/>
                </a:solidFill>
                <a:effectLst/>
                <a:uLnTx/>
                <a:uFillTx/>
                <a:latin typeface="UTM Aquarelle" panose="0204060305050602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UTM Aquarelle" panose="02040603050506020204" pitchFamily="18" charset="0"/>
                <a:cs typeface="+mn-cs"/>
              </a:rPr>
              <a:t>Trang</a:t>
            </a:r>
            <a:endParaRPr kumimoji="0" lang="en-US" sz="2800" b="0" i="0" u="none" strike="noStrike" kern="1200" cap="none" spc="0" normalizeH="0" baseline="0" noProof="0" dirty="0">
              <a:ln>
                <a:noFill/>
              </a:ln>
              <a:solidFill>
                <a:prstClr val="black"/>
              </a:solidFill>
              <a:effectLst/>
              <a:uLnTx/>
              <a:uFillTx/>
              <a:latin typeface="UTM Aquarelle" panose="02040603050506020204" pitchFamily="18" charset="0"/>
              <a:cs typeface="+mn-cs"/>
            </a:endParaRPr>
          </a:p>
        </p:txBody>
      </p:sp>
    </p:spTree>
    <p:extLst>
      <p:ext uri="{BB962C8B-B14F-4D97-AF65-F5344CB8AC3E}">
        <p14:creationId xmlns:p14="http://schemas.microsoft.com/office/powerpoint/2010/main" val="14981334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750" fill="hold"/>
                                        <p:tgtEl>
                                          <p:spTgt spid="17"/>
                                        </p:tgtEl>
                                        <p:attrNameLst>
                                          <p:attrName>ppt_w</p:attrName>
                                        </p:attrNameLst>
                                      </p:cBhvr>
                                      <p:tavLst>
                                        <p:tav tm="0">
                                          <p:val>
                                            <p:fltVal val="0"/>
                                          </p:val>
                                        </p:tav>
                                        <p:tav tm="100000">
                                          <p:val>
                                            <p:strVal val="#ppt_w"/>
                                          </p:val>
                                        </p:tav>
                                      </p:tavLst>
                                    </p:anim>
                                    <p:anim calcmode="lin" valueType="num">
                                      <p:cBhvr>
                                        <p:cTn id="8" dur="1750" fill="hold"/>
                                        <p:tgtEl>
                                          <p:spTgt spid="17"/>
                                        </p:tgtEl>
                                        <p:attrNameLst>
                                          <p:attrName>ppt_h</p:attrName>
                                        </p:attrNameLst>
                                      </p:cBhvr>
                                      <p:tavLst>
                                        <p:tav tm="0">
                                          <p:val>
                                            <p:fltVal val="0"/>
                                          </p:val>
                                        </p:tav>
                                        <p:tav tm="100000">
                                          <p:val>
                                            <p:strVal val="#ppt_h"/>
                                          </p:val>
                                        </p:tav>
                                      </p:tavLst>
                                    </p:anim>
                                    <p:animEffect transition="in" filter="fade">
                                      <p:cBhvr>
                                        <p:cTn id="9" dur="1750"/>
                                        <p:tgtEl>
                                          <p:spTgt spid="1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2023/2/25</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5" name="幻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Tree>
    <p:extLst>
      <p:ext uri="{BB962C8B-B14F-4D97-AF65-F5344CB8AC3E}">
        <p14:creationId xmlns:p14="http://schemas.microsoft.com/office/powerpoint/2010/main" val="40059897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2023/2/25</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4" name="幻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6" name="Picture 5">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7"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2C9430"/>
                </a:solidFill>
                <a:effectLst/>
                <a:uLnTx/>
                <a:uFillTx/>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Mời</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truy</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cập</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2105" b="0" i="0" u="none" strike="noStrike" kern="1200" cap="none" spc="0" normalizeH="0" baseline="0" noProof="0" dirty="0">
              <a:ln>
                <a:noFill/>
              </a:ln>
              <a:solidFill>
                <a:srgbClr val="FF0066"/>
              </a:solidFill>
              <a:effectLst/>
              <a:uLnTx/>
              <a:uFillTx/>
              <a:latin typeface="SVN-Newton" panose="020406030505060202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rPr>
              <a:t>SĐT ZALO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cs typeface="+mn-cs"/>
              </a:rPr>
              <a:t>0382348780</a:t>
            </a: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mn-cs"/>
              </a:rPr>
              <a:t>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cs typeface="+mn-cs"/>
              </a:rPr>
              <a:t>0984848929</a:t>
            </a:r>
            <a:endPar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839CB496-B064-1976-8A73-F5C96C8179F1}"/>
              </a:ext>
            </a:extLst>
          </p:cNvPr>
          <p:cNvSpPr txBox="1">
            <a:spLocks/>
          </p:cNvSpPr>
          <p:nvPr userDrawn="1"/>
        </p:nvSpPr>
        <p:spPr>
          <a:xfrm>
            <a:off x="9822686" y="-375048"/>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7" b="0" i="0" u="none" strike="noStrike" kern="1200" cap="none" spc="0" normalizeH="0" baseline="0" noProof="0" dirty="0" err="1">
                <a:ln>
                  <a:noFill/>
                </a:ln>
                <a:solidFill>
                  <a:srgbClr val="44546A">
                    <a:lumMod val="20000"/>
                    <a:lumOff val="80000"/>
                  </a:srgbClr>
                </a:solidFill>
                <a:effectLst/>
                <a:uLnTx/>
                <a:uFillTx/>
                <a:latin typeface="#9Slide07 HoneyCream" pitchFamily="2" charset="0"/>
                <a:cs typeface="+mj-cs"/>
              </a:rPr>
              <a:t>Măng</a:t>
            </a:r>
            <a:r>
              <a:rPr kumimoji="0" lang="en-US" sz="2807" b="0" i="0" u="none" strike="noStrike" kern="1200" cap="none" spc="0" normalizeH="0" baseline="0" noProof="0" dirty="0">
                <a:ln>
                  <a:noFill/>
                </a:ln>
                <a:solidFill>
                  <a:srgbClr val="44546A">
                    <a:lumMod val="20000"/>
                    <a:lumOff val="80000"/>
                  </a:srgbClr>
                </a:solidFill>
                <a:effectLst/>
                <a:uLnTx/>
                <a:uFillTx/>
                <a:latin typeface="#9Slide07 HoneyCream" pitchFamily="2" charset="0"/>
                <a:cs typeface="+mj-cs"/>
              </a:rPr>
              <a:t> Non</a:t>
            </a:r>
          </a:p>
        </p:txBody>
      </p:sp>
      <p:sp>
        <p:nvSpPr>
          <p:cNvPr id="9"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743" b="0" i="0" u="none" strike="noStrike" kern="1200" cap="none" spc="0" normalizeH="0" baseline="0" noProof="0" dirty="0" err="1">
                <a:ln>
                  <a:noFill/>
                </a:ln>
                <a:solidFill>
                  <a:srgbClr val="2C9430"/>
                </a:solidFill>
                <a:effectLst/>
                <a:uLnTx/>
                <a:uFillTx/>
                <a:latin typeface="#9Slide07 HoneyCream" pitchFamily="2" charset="0"/>
                <a:cs typeface="+mj-cs"/>
              </a:rPr>
              <a:t>Măng</a:t>
            </a:r>
            <a:r>
              <a:rPr kumimoji="0" lang="en-US" sz="3743" b="0" i="0" u="none" strike="noStrike" kern="1200" cap="none" spc="0" normalizeH="0" baseline="0" noProof="0" dirty="0">
                <a:ln>
                  <a:noFill/>
                </a:ln>
                <a:solidFill>
                  <a:srgbClr val="2C9430"/>
                </a:solidFill>
                <a:effectLst/>
                <a:uLnTx/>
                <a:uFillTx/>
                <a:latin typeface="#9Slide07 HoneyCream" pitchFamily="2" charset="0"/>
                <a:cs typeface="+mj-cs"/>
              </a:rPr>
              <a:t> Non</a:t>
            </a:r>
          </a:p>
        </p:txBody>
      </p:sp>
      <p:sp>
        <p:nvSpPr>
          <p:cNvPr id="10" name="Title 1">
            <a:extLst>
              <a:ext uri="{FF2B5EF4-FFF2-40B4-BE49-F238E27FC236}">
                <a16:creationId xmlns:a16="http://schemas.microsoft.com/office/drawing/2014/main" id="{67CE625A-7EB5-37D6-AA98-E6F10E173EFB}"/>
              </a:ext>
            </a:extLst>
          </p:cNvPr>
          <p:cNvSpPr txBox="1">
            <a:spLocks/>
          </p:cNvSpPr>
          <p:nvPr userDrawn="1"/>
        </p:nvSpPr>
        <p:spPr>
          <a:xfrm>
            <a:off x="-379795" y="5542001"/>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105" b="0" i="0" u="none" strike="noStrike" kern="1200" cap="none" spc="0" normalizeH="0" baseline="0" noProof="0" dirty="0" err="1">
                <a:ln>
                  <a:noFill/>
                </a:ln>
                <a:solidFill>
                  <a:srgbClr val="44546A">
                    <a:lumMod val="20000"/>
                    <a:lumOff val="80000"/>
                  </a:srgbClr>
                </a:solidFill>
                <a:effectLst/>
                <a:uLnTx/>
                <a:uFillTx/>
                <a:latin typeface="#9Slide07 HoneyCream" pitchFamily="2" charset="0"/>
                <a:cs typeface="+mj-cs"/>
              </a:rPr>
              <a:t>Măng</a:t>
            </a:r>
            <a:r>
              <a:rPr kumimoji="0" lang="en-US" sz="2105" b="0" i="0" u="none" strike="noStrike" kern="1200" cap="none" spc="0" normalizeH="0" baseline="0" noProof="0" dirty="0">
                <a:ln>
                  <a:noFill/>
                </a:ln>
                <a:solidFill>
                  <a:srgbClr val="44546A">
                    <a:lumMod val="20000"/>
                    <a:lumOff val="80000"/>
                  </a:srgbClr>
                </a:solidFill>
                <a:effectLst/>
                <a:uLnTx/>
                <a:uFillTx/>
                <a:latin typeface="#9Slide07 HoneyCream" pitchFamily="2" charset="0"/>
                <a:cs typeface="+mj-cs"/>
              </a:rPr>
              <a:t> Non</a:t>
            </a:r>
          </a:p>
        </p:txBody>
      </p:sp>
      <p:sp>
        <p:nvSpPr>
          <p:cNvPr id="11" name="TextBox 10">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8"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rPr>
              <a:t>Măng</a:t>
            </a:r>
            <a:r>
              <a:rPr kumimoji="0" lang="en-US"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rPr>
              <a:t> Non</a:t>
            </a:r>
            <a:endParaRPr kumimoji="0" lang="id-ID"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endParaRPr>
          </a:p>
        </p:txBody>
      </p:sp>
      <p:sp>
        <p:nvSpPr>
          <p:cNvPr id="12" name="TextBox 11">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Sản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phẩm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của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Măng</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Non –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Tài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liệu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Tiểu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học</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Nghiêm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cấm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buôn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bán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sao</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chép</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và</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chỉnh</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sửa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để</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thu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lợi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nhuận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a:t>
            </a:r>
          </a:p>
        </p:txBody>
      </p:sp>
      <p:sp>
        <p:nvSpPr>
          <p:cNvPr id="13" name="TextBox 12"/>
          <p:cNvSpPr txBox="1"/>
          <p:nvPr userDrawn="1"/>
        </p:nvSpPr>
        <p:spPr>
          <a:xfrm>
            <a:off x="9306272" y="6858000"/>
            <a:ext cx="28857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UTM Aquarelle" panose="02040603050506020204" pitchFamily="18" charset="0"/>
                <a:cs typeface="+mn-cs"/>
              </a:rPr>
              <a:t>By </a:t>
            </a:r>
            <a:r>
              <a:rPr kumimoji="0" lang="en-US" sz="2800" b="0" i="0" u="none" strike="noStrike" kern="1200" cap="none" spc="0" normalizeH="0" baseline="0" noProof="0" dirty="0" err="1" smtClean="0">
                <a:ln>
                  <a:noFill/>
                </a:ln>
                <a:solidFill>
                  <a:prstClr val="black"/>
                </a:solidFill>
                <a:effectLst/>
                <a:uLnTx/>
                <a:uFillTx/>
                <a:latin typeface="UTM Aquarelle" panose="02040603050506020204" pitchFamily="18" charset="0"/>
                <a:cs typeface="+mn-cs"/>
              </a:rPr>
              <a:t>Phước</a:t>
            </a:r>
            <a:r>
              <a:rPr kumimoji="0" lang="en-US" sz="2800" b="0" i="0" u="none" strike="noStrike" kern="1200" cap="none" spc="0" normalizeH="0" baseline="0" noProof="0" dirty="0" smtClean="0">
                <a:ln>
                  <a:noFill/>
                </a:ln>
                <a:solidFill>
                  <a:prstClr val="black"/>
                </a:solidFill>
                <a:effectLst/>
                <a:uLnTx/>
                <a:uFillTx/>
                <a:latin typeface="UTM Aquarelle" panose="0204060305050602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UTM Aquarelle" panose="02040603050506020204" pitchFamily="18" charset="0"/>
                <a:cs typeface="+mn-cs"/>
              </a:rPr>
              <a:t>Trang</a:t>
            </a:r>
            <a:endParaRPr kumimoji="0" lang="en-US" sz="2800" b="0" i="0" u="none" strike="noStrike" kern="1200" cap="none" spc="0" normalizeH="0" baseline="0" noProof="0" dirty="0">
              <a:ln>
                <a:noFill/>
              </a:ln>
              <a:solidFill>
                <a:prstClr val="black"/>
              </a:solidFill>
              <a:effectLst/>
              <a:uLnTx/>
              <a:uFillTx/>
              <a:latin typeface="UTM Aquarelle" panose="02040603050506020204" pitchFamily="18" charset="0"/>
              <a:cs typeface="+mn-cs"/>
            </a:endParaRPr>
          </a:p>
        </p:txBody>
      </p:sp>
    </p:spTree>
    <p:extLst>
      <p:ext uri="{BB962C8B-B14F-4D97-AF65-F5344CB8AC3E}">
        <p14:creationId xmlns:p14="http://schemas.microsoft.com/office/powerpoint/2010/main" val="36382192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2023/2/25</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7" name="幻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Tree>
    <p:extLst>
      <p:ext uri="{BB962C8B-B14F-4D97-AF65-F5344CB8AC3E}">
        <p14:creationId xmlns:p14="http://schemas.microsoft.com/office/powerpoint/2010/main" val="12906980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2023/2/25</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7" name="幻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Tree>
    <p:extLst>
      <p:ext uri="{BB962C8B-B14F-4D97-AF65-F5344CB8AC3E}">
        <p14:creationId xmlns:p14="http://schemas.microsoft.com/office/powerpoint/2010/main" val="38007603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07033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竖排文本占位符 2"/>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2023/2/25</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6" name="幻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Tree>
    <p:extLst>
      <p:ext uri="{BB962C8B-B14F-4D97-AF65-F5344CB8AC3E}">
        <p14:creationId xmlns:p14="http://schemas.microsoft.com/office/powerpoint/2010/main" val="20020469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本占位符 2"/>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2023/2/25</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6" name="幻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pic>
        <p:nvPicPr>
          <p:cNvPr id="7" name="Picture 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2C9430"/>
                </a:solidFill>
                <a:effectLst/>
                <a:uLnTx/>
                <a:uFillTx/>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Mời</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truy</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cập</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2105" b="0" i="0" u="none" strike="noStrike" kern="1200" cap="none" spc="0" normalizeH="0" baseline="0" noProof="0" dirty="0">
              <a:ln>
                <a:noFill/>
              </a:ln>
              <a:solidFill>
                <a:srgbClr val="FF0066"/>
              </a:solidFill>
              <a:effectLst/>
              <a:uLnTx/>
              <a:uFillTx/>
              <a:latin typeface="SVN-Newton" panose="020406030505060202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rPr>
              <a:t>SĐT ZALO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cs typeface="+mn-cs"/>
              </a:rPr>
              <a:t>0382348780</a:t>
            </a: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mn-cs"/>
              </a:rPr>
              <a:t>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cs typeface="+mn-cs"/>
              </a:rPr>
              <a:t>0984848929</a:t>
            </a:r>
            <a:endPar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9822686" y="-375048"/>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7" b="0" i="0" u="none" strike="noStrike" kern="1200" cap="none" spc="0" normalizeH="0" baseline="0" noProof="0" dirty="0" err="1">
                <a:ln>
                  <a:noFill/>
                </a:ln>
                <a:solidFill>
                  <a:srgbClr val="44546A">
                    <a:lumMod val="20000"/>
                    <a:lumOff val="80000"/>
                  </a:srgbClr>
                </a:solidFill>
                <a:effectLst/>
                <a:uLnTx/>
                <a:uFillTx/>
                <a:latin typeface="#9Slide07 HoneyCream" pitchFamily="2" charset="0"/>
                <a:cs typeface="+mj-cs"/>
              </a:rPr>
              <a:t>Măng</a:t>
            </a:r>
            <a:r>
              <a:rPr kumimoji="0" lang="en-US" sz="2807" b="0" i="0" u="none" strike="noStrike" kern="1200" cap="none" spc="0" normalizeH="0" baseline="0" noProof="0" dirty="0">
                <a:ln>
                  <a:noFill/>
                </a:ln>
                <a:solidFill>
                  <a:srgbClr val="44546A">
                    <a:lumMod val="20000"/>
                    <a:lumOff val="80000"/>
                  </a:srgbClr>
                </a:solidFill>
                <a:effectLst/>
                <a:uLnTx/>
                <a:uFillTx/>
                <a:latin typeface="#9Slide07 HoneyCream" pitchFamily="2" charset="0"/>
                <a:cs typeface="+mj-cs"/>
              </a:rPr>
              <a:t> Non</a:t>
            </a: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743" b="0" i="0" u="none" strike="noStrike" kern="1200" cap="none" spc="0" normalizeH="0" baseline="0" noProof="0" dirty="0" err="1">
                <a:ln>
                  <a:noFill/>
                </a:ln>
                <a:solidFill>
                  <a:srgbClr val="2C9430"/>
                </a:solidFill>
                <a:effectLst/>
                <a:uLnTx/>
                <a:uFillTx/>
                <a:latin typeface="#9Slide07 HoneyCream" pitchFamily="2" charset="0"/>
                <a:cs typeface="+mj-cs"/>
              </a:rPr>
              <a:t>Măng</a:t>
            </a:r>
            <a:r>
              <a:rPr kumimoji="0" lang="en-US" sz="3743" b="0" i="0" u="none" strike="noStrike" kern="1200" cap="none" spc="0" normalizeH="0" baseline="0" noProof="0" dirty="0">
                <a:ln>
                  <a:noFill/>
                </a:ln>
                <a:solidFill>
                  <a:srgbClr val="2C9430"/>
                </a:solidFill>
                <a:effectLst/>
                <a:uLnTx/>
                <a:uFillTx/>
                <a:latin typeface="#9Slide07 HoneyCream" pitchFamily="2" charset="0"/>
                <a:cs typeface="+mj-cs"/>
              </a:rPr>
              <a:t> Non</a:t>
            </a: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379795" y="5542001"/>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105" b="0" i="0" u="none" strike="noStrike" kern="1200" cap="none" spc="0" normalizeH="0" baseline="0" noProof="0" dirty="0" err="1">
                <a:ln>
                  <a:noFill/>
                </a:ln>
                <a:solidFill>
                  <a:srgbClr val="44546A">
                    <a:lumMod val="20000"/>
                    <a:lumOff val="80000"/>
                  </a:srgbClr>
                </a:solidFill>
                <a:effectLst/>
                <a:uLnTx/>
                <a:uFillTx/>
                <a:latin typeface="#9Slide07 HoneyCream" pitchFamily="2" charset="0"/>
                <a:cs typeface="+mj-cs"/>
              </a:rPr>
              <a:t>Măng</a:t>
            </a:r>
            <a:r>
              <a:rPr kumimoji="0" lang="en-US" sz="2105" b="0" i="0" u="none" strike="noStrike" kern="1200" cap="none" spc="0" normalizeH="0" baseline="0" noProof="0" dirty="0">
                <a:ln>
                  <a:noFill/>
                </a:ln>
                <a:solidFill>
                  <a:srgbClr val="44546A">
                    <a:lumMod val="20000"/>
                    <a:lumOff val="80000"/>
                  </a:srgbClr>
                </a:solidFill>
                <a:effectLst/>
                <a:uLnTx/>
                <a:uFillTx/>
                <a:latin typeface="#9Slide07 HoneyCream" pitchFamily="2" charset="0"/>
                <a:cs typeface="+mj-cs"/>
              </a:rPr>
              <a:t> Non</a:t>
            </a:r>
          </a:p>
        </p:txBody>
      </p:sp>
      <p:sp>
        <p:nvSpPr>
          <p:cNvPr id="13" name="TextBox 12">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8"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rPr>
              <a:t>Măng</a:t>
            </a:r>
            <a:r>
              <a:rPr kumimoji="0" lang="en-US"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rPr>
              <a:t> Non</a:t>
            </a:r>
            <a:endParaRPr kumimoji="0" lang="id-ID"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endParaRPr>
          </a:p>
        </p:txBody>
      </p:sp>
      <p:sp>
        <p:nvSpPr>
          <p:cNvPr id="14" name="TextBox 13">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Sản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phẩm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của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Măng</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Non –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Tài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liệu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Tiểu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học</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Nghiêm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cấm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buôn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bán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sao</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chép</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và</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chỉnh</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sửa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để</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thu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lợi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nhuận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a:t>
            </a:r>
          </a:p>
        </p:txBody>
      </p:sp>
      <p:sp>
        <p:nvSpPr>
          <p:cNvPr id="15" name="TextBox 14"/>
          <p:cNvSpPr txBox="1"/>
          <p:nvPr userDrawn="1"/>
        </p:nvSpPr>
        <p:spPr>
          <a:xfrm>
            <a:off x="9306272" y="6858000"/>
            <a:ext cx="28857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UTM Aquarelle" panose="02040603050506020204" pitchFamily="18" charset="0"/>
                <a:cs typeface="+mn-cs"/>
              </a:rPr>
              <a:t>By </a:t>
            </a:r>
            <a:r>
              <a:rPr kumimoji="0" lang="en-US" sz="2800" b="0" i="0" u="none" strike="noStrike" kern="1200" cap="none" spc="0" normalizeH="0" baseline="0" noProof="0" dirty="0" err="1" smtClean="0">
                <a:ln>
                  <a:noFill/>
                </a:ln>
                <a:solidFill>
                  <a:prstClr val="black"/>
                </a:solidFill>
                <a:effectLst/>
                <a:uLnTx/>
                <a:uFillTx/>
                <a:latin typeface="UTM Aquarelle" panose="02040603050506020204" pitchFamily="18" charset="0"/>
                <a:cs typeface="+mn-cs"/>
              </a:rPr>
              <a:t>Phước</a:t>
            </a:r>
            <a:r>
              <a:rPr kumimoji="0" lang="en-US" sz="2800" b="0" i="0" u="none" strike="noStrike" kern="1200" cap="none" spc="0" normalizeH="0" baseline="0" noProof="0" dirty="0" smtClean="0">
                <a:ln>
                  <a:noFill/>
                </a:ln>
                <a:solidFill>
                  <a:prstClr val="black"/>
                </a:solidFill>
                <a:effectLst/>
                <a:uLnTx/>
                <a:uFillTx/>
                <a:latin typeface="UTM Aquarelle" panose="02040603050506020204" pitchFamily="18" charset="0"/>
                <a:cs typeface="+mn-cs"/>
              </a:rPr>
              <a:t> </a:t>
            </a:r>
            <a:r>
              <a:rPr kumimoji="0" lang="en-US" sz="2800" b="0" i="0" u="none" strike="noStrike" kern="1200" cap="none" spc="0" normalizeH="0" baseline="0" noProof="0" dirty="0" err="1" smtClean="0">
                <a:ln>
                  <a:noFill/>
                </a:ln>
                <a:solidFill>
                  <a:prstClr val="black"/>
                </a:solidFill>
                <a:effectLst/>
                <a:uLnTx/>
                <a:uFillTx/>
                <a:latin typeface="UTM Aquarelle" panose="02040603050506020204" pitchFamily="18" charset="0"/>
                <a:cs typeface="+mn-cs"/>
              </a:rPr>
              <a:t>Trang</a:t>
            </a:r>
            <a:endParaRPr kumimoji="0" lang="en-US" sz="2800" b="0" i="0" u="none" strike="noStrike" kern="1200" cap="none" spc="0" normalizeH="0" baseline="0" noProof="0" dirty="0">
              <a:ln>
                <a:noFill/>
              </a:ln>
              <a:solidFill>
                <a:prstClr val="black"/>
              </a:solidFill>
              <a:effectLst/>
              <a:uLnTx/>
              <a:uFillTx/>
              <a:latin typeface="UTM Aquarelle" panose="02040603050506020204" pitchFamily="18" charset="0"/>
              <a:cs typeface="+mn-cs"/>
            </a:endParaRPr>
          </a:p>
        </p:txBody>
      </p:sp>
    </p:spTree>
    <p:extLst>
      <p:ext uri="{BB962C8B-B14F-4D97-AF65-F5344CB8AC3E}">
        <p14:creationId xmlns:p14="http://schemas.microsoft.com/office/powerpoint/2010/main" val="33967104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98112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7033" tIns="97033" rIns="97033" bIns="970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910" b="0" i="0" u="none" strike="noStrike" kern="1200" cap="none" spc="0" normalizeH="0" baseline="0" noProof="0">
              <a:ln>
                <a:noFill/>
              </a:ln>
              <a:solidFill>
                <a:prstClr val="black"/>
              </a:solidFill>
              <a:effectLst/>
              <a:uLnTx/>
              <a:uFillTx/>
              <a:latin typeface="字魂27号-布丁体"/>
              <a:cs typeface="+mn-cs"/>
            </a:endParaRPr>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7033" tIns="97033" rIns="97033" bIns="970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910" b="0" i="0" u="none" strike="noStrike" kern="1200" cap="none" spc="0" normalizeH="0" baseline="0" noProof="0">
              <a:ln>
                <a:noFill/>
              </a:ln>
              <a:solidFill>
                <a:prstClr val="black"/>
              </a:solidFill>
              <a:effectLst/>
              <a:uLnTx/>
              <a:uFillTx/>
              <a:latin typeface="字魂27号-布丁体"/>
              <a:cs typeface="+mn-cs"/>
            </a:endParaRPr>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7033" tIns="97033" rIns="97033" bIns="970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910" b="0" i="0" u="none" strike="noStrike" kern="1200" cap="none" spc="0" normalizeH="0" baseline="0" noProof="0">
              <a:ln>
                <a:noFill/>
              </a:ln>
              <a:solidFill>
                <a:prstClr val="black"/>
              </a:solidFill>
              <a:effectLst/>
              <a:uLnTx/>
              <a:uFillTx/>
              <a:latin typeface="字魂27号-布丁体"/>
              <a:cs typeface="+mn-cs"/>
            </a:endParaRPr>
          </a:p>
        </p:txBody>
      </p:sp>
      <p:sp>
        <p:nvSpPr>
          <p:cNvPr id="987" name="Google Shape;987;p14"/>
          <p:cNvSpPr/>
          <p:nvPr/>
        </p:nvSpPr>
        <p:spPr>
          <a:xfrm>
            <a:off x="11432701"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7033" tIns="97033" rIns="97033" bIns="970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910" b="0" i="0" u="none" strike="noStrike" kern="1200" cap="none" spc="0" normalizeH="0" baseline="0" noProof="0">
              <a:ln>
                <a:noFill/>
              </a:ln>
              <a:solidFill>
                <a:prstClr val="black"/>
              </a:solidFill>
              <a:effectLst/>
              <a:uLnTx/>
              <a:uFillTx/>
              <a:latin typeface="字魂27号-布丁体"/>
              <a:cs typeface="+mn-cs"/>
            </a:endParaRPr>
          </a:p>
        </p:txBody>
      </p:sp>
    </p:spTree>
    <p:extLst>
      <p:ext uri="{BB962C8B-B14F-4D97-AF65-F5344CB8AC3E}">
        <p14:creationId xmlns:p14="http://schemas.microsoft.com/office/powerpoint/2010/main" val="18120644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005993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DEC951B-F8A9-4FE7-BA33-68833322254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EF3EC13-1F03-4238-BB80-7125AA78C7A5}"/>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333F0BC-2ACA-4509-96B4-432119F490DF}"/>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227134A2-3CC7-4F9D-8558-0C0640CD999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CAD3A62-4D5D-4D90-87B5-9A05B131025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5D10207C-1FCB-41B1-9FF1-46C0A6AC4AF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FA2612A7-27B3-40D8-BA78-5CB9A1C5752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F98C02-0403-4878-B1D5-7756752EDB1E}"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72704222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F05B4B-43DC-4283-8F6B-E181FA94EE95}"/>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FC21C66-5579-4A28-8CA8-55A7719A6DA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43A55A5-9ED0-42B5-9852-57412FDDE4D5}"/>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D5BCF09-F06D-4FF8-A1DE-2EAF8C93B66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823979E-3A93-4C8F-952A-AC2364EC70EF}"/>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66047C3D-3C6B-456C-A418-CEBC1436B1C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CAD3A62-4D5D-4D90-87B5-9A05B131025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5358588F-F783-4E1C-8BB0-16541AF67AD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02815298-EFA1-4C33-B5D0-DF4A49E89AE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F98C02-0403-4878-B1D5-7756752EDB1E}"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33316489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8EBBC6-5E6B-43F0-8219-2235AD7114F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AE43BB0-39C5-4625-B265-DFEE13FCEB7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CAD3A62-4D5D-4D90-87B5-9A05B131025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225F29B2-F20B-4A30-A83C-508B72E0F50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02B6BB27-36F6-4ED2-81D9-390A73DA297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F98C02-0403-4878-B1D5-7756752EDB1E}"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24805677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CBEF018-6479-4066-9FC2-655D1D4B2B8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3815"/>
          <a:stretch/>
        </p:blipFill>
        <p:spPr>
          <a:xfrm>
            <a:off x="0" y="0"/>
            <a:ext cx="12192000" cy="1405237"/>
          </a:xfrm>
          <a:prstGeom prst="rect">
            <a:avLst/>
          </a:prstGeom>
        </p:spPr>
      </p:pic>
    </p:spTree>
    <p:extLst>
      <p:ext uri="{BB962C8B-B14F-4D97-AF65-F5344CB8AC3E}">
        <p14:creationId xmlns:p14="http://schemas.microsoft.com/office/powerpoint/2010/main" val="246712398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D6C0DAD-8C25-4DC4-A407-CD425CDC406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196EC6-2383-455A-B1B8-237E5A11A53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8BC76A95-1D77-47FE-A65B-1C7D4E3FA06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17EF34C-811E-44D2-8B2A-DE8E6B6B539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CAD3A62-4D5D-4D90-87B5-9A05B131025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2A8E0623-0057-4C6F-B99C-24A2BE883A6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30F84A68-9021-42FD-9A7D-69B08BFE9E5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F98C02-0403-4878-B1D5-7756752EDB1E}"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58322095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CF6938F-B757-4757-9848-0B5DF86A36B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A145F9A-CE96-4DC9-9923-87FB9DDDB9C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4A6C95B-5736-463E-8A68-0F7A1B98752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AE749B4-4645-48EC-B24E-6EEB64D053D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CAD3A62-4D5D-4D90-87B5-9A05B131025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5185600D-574B-4159-AC1E-03BBAC3AABA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16BB8CE3-2FBF-432C-ABD5-210B7931683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F98C02-0403-4878-B1D5-7756752EDB1E}"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96163525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9.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978CFC9-BA13-493A-BB1B-1E94DF25A576}"/>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r="11124"/>
          <a:stretch/>
        </p:blipFill>
        <p:spPr>
          <a:xfrm>
            <a:off x="1" y="0"/>
            <a:ext cx="12192000" cy="6858000"/>
          </a:xfrm>
          <a:prstGeom prst="rect">
            <a:avLst/>
          </a:prstGeom>
        </p:spPr>
      </p:pic>
      <p:pic>
        <p:nvPicPr>
          <p:cNvPr id="2" name="Picture 1"/>
          <p:cNvPicPr>
            <a:picLocks noChangeAspect="1"/>
          </p:cNvPicPr>
          <p:nvPr userDrawn="1"/>
        </p:nvPicPr>
        <p:blipFill>
          <a:blip r:embed="rId14"/>
          <a:stretch>
            <a:fillRect/>
          </a:stretch>
        </p:blipFill>
        <p:spPr>
          <a:xfrm>
            <a:off x="-2938950" y="-701493"/>
            <a:ext cx="15631499" cy="10455546"/>
          </a:xfrm>
          <a:prstGeom prst="rect">
            <a:avLst/>
          </a:prstGeom>
        </p:spPr>
      </p:pic>
    </p:spTree>
    <p:extLst>
      <p:ext uri="{BB962C8B-B14F-4D97-AF65-F5344CB8AC3E}">
        <p14:creationId xmlns:p14="http://schemas.microsoft.com/office/powerpoint/2010/main" val="13545936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2023/2/25</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sp>
        <p:nvSpPr>
          <p:cNvPr id="6" name="幻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字魂27号-布丁体"/>
              <a:cs typeface="+mn-cs"/>
            </a:endParaRPr>
          </a:p>
        </p:txBody>
      </p:sp>
      <p:pic>
        <p:nvPicPr>
          <p:cNvPr id="14" name="Picture 13">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4"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15" name="Picture 1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16"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2C9430"/>
                </a:solidFill>
                <a:effectLst/>
                <a:uLnTx/>
                <a:uFillTx/>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Mời</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truy</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cập</a:t>
            </a:r>
            <a:r>
              <a:rPr kumimoji="0" lang="en-US" sz="2105"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105"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hlinkClick r:id="rId16">
                  <a:extLst>
                    <a:ext uri="{A12FA001-AC4F-418D-AE19-62706E023703}">
                      <ahyp:hlinkClr xmlns:ahyp="http://schemas.microsoft.com/office/drawing/2018/hyperlinkcolor" xmlns="" val="tx"/>
                    </a:ext>
                  </a:extLst>
                </a:hlinkClick>
              </a:rPr>
              <a:t>MĂNG NON- TÀI LIỆU TIỂU HỌC | Facebook</a:t>
            </a:r>
            <a:endParaRPr kumimoji="0" lang="en-US" sz="2105" b="0" i="0" u="none" strike="noStrike" kern="1200" cap="none" spc="0" normalizeH="0" baseline="0" noProof="0" dirty="0">
              <a:ln>
                <a:noFill/>
              </a:ln>
              <a:solidFill>
                <a:srgbClr val="FF0066"/>
              </a:solidFill>
              <a:effectLst/>
              <a:uLnTx/>
              <a:uFillTx/>
              <a:latin typeface="SVN-Newton" panose="020406030505060202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rPr>
              <a:t>SĐT ZALO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cs typeface="+mn-cs"/>
              </a:rPr>
              <a:t>0382348780</a:t>
            </a:r>
            <a:r>
              <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mn-cs"/>
              </a:rPr>
              <a:t> - </a:t>
            </a:r>
            <a:r>
              <a:rPr kumimoji="0" lang="en-US" sz="2105" b="1" i="0" u="sng" strike="noStrike" kern="1200" cap="none" spc="0" normalizeH="0" baseline="0" noProof="0" dirty="0">
                <a:ln>
                  <a:noFill/>
                </a:ln>
                <a:solidFill>
                  <a:srgbClr val="0D4370"/>
                </a:solidFill>
                <a:effectLst/>
                <a:uLnTx/>
                <a:uFillTx/>
                <a:latin typeface="SVN-Newton" panose="02040603050506020204" pitchFamily="18" charset="0"/>
                <a:cs typeface="+mn-cs"/>
              </a:rPr>
              <a:t>0984848929</a:t>
            </a:r>
            <a:endParaRPr kumimoji="0" lang="en-US" sz="2105"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endParaRPr>
          </a:p>
        </p:txBody>
      </p:sp>
      <p:sp>
        <p:nvSpPr>
          <p:cNvPr id="17" name="Title 1">
            <a:extLst>
              <a:ext uri="{FF2B5EF4-FFF2-40B4-BE49-F238E27FC236}">
                <a16:creationId xmlns:a16="http://schemas.microsoft.com/office/drawing/2014/main" id="{839CB496-B064-1976-8A73-F5C96C8179F1}"/>
              </a:ext>
            </a:extLst>
          </p:cNvPr>
          <p:cNvSpPr txBox="1">
            <a:spLocks/>
          </p:cNvSpPr>
          <p:nvPr userDrawn="1"/>
        </p:nvSpPr>
        <p:spPr>
          <a:xfrm>
            <a:off x="9822686" y="-375048"/>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7" b="0" i="0" u="none" strike="noStrike" kern="1200" cap="none" spc="0" normalizeH="0" baseline="0" noProof="0" dirty="0" err="1">
                <a:ln>
                  <a:noFill/>
                </a:ln>
                <a:solidFill>
                  <a:srgbClr val="44546A">
                    <a:lumMod val="20000"/>
                    <a:lumOff val="80000"/>
                  </a:srgbClr>
                </a:solidFill>
                <a:effectLst/>
                <a:uLnTx/>
                <a:uFillTx/>
                <a:latin typeface="#9Slide07 HoneyCream" pitchFamily="2" charset="0"/>
                <a:cs typeface="+mj-cs"/>
              </a:rPr>
              <a:t>Măng</a:t>
            </a:r>
            <a:r>
              <a:rPr kumimoji="0" lang="en-US" sz="2807" b="0" i="0" u="none" strike="noStrike" kern="1200" cap="none" spc="0" normalizeH="0" baseline="0" noProof="0" dirty="0">
                <a:ln>
                  <a:noFill/>
                </a:ln>
                <a:solidFill>
                  <a:srgbClr val="44546A">
                    <a:lumMod val="20000"/>
                    <a:lumOff val="80000"/>
                  </a:srgbClr>
                </a:solidFill>
                <a:effectLst/>
                <a:uLnTx/>
                <a:uFillTx/>
                <a:latin typeface="#9Slide07 HoneyCream" pitchFamily="2" charset="0"/>
                <a:cs typeface="+mj-cs"/>
              </a:rPr>
              <a:t> Non</a:t>
            </a:r>
          </a:p>
        </p:txBody>
      </p:sp>
      <p:sp>
        <p:nvSpPr>
          <p:cNvPr id="18"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743" b="0" i="0" u="none" strike="noStrike" kern="1200" cap="none" spc="0" normalizeH="0" baseline="0" noProof="0" dirty="0" err="1">
                <a:ln>
                  <a:noFill/>
                </a:ln>
                <a:solidFill>
                  <a:srgbClr val="2C9430"/>
                </a:solidFill>
                <a:effectLst/>
                <a:uLnTx/>
                <a:uFillTx/>
                <a:latin typeface="#9Slide07 HoneyCream" pitchFamily="2" charset="0"/>
                <a:cs typeface="+mj-cs"/>
              </a:rPr>
              <a:t>Măng</a:t>
            </a:r>
            <a:r>
              <a:rPr kumimoji="0" lang="en-US" sz="3743" b="0" i="0" u="none" strike="noStrike" kern="1200" cap="none" spc="0" normalizeH="0" baseline="0" noProof="0" dirty="0">
                <a:ln>
                  <a:noFill/>
                </a:ln>
                <a:solidFill>
                  <a:srgbClr val="2C9430"/>
                </a:solidFill>
                <a:effectLst/>
                <a:uLnTx/>
                <a:uFillTx/>
                <a:latin typeface="#9Slide07 HoneyCream" pitchFamily="2" charset="0"/>
                <a:cs typeface="+mj-cs"/>
              </a:rPr>
              <a:t> Non</a:t>
            </a:r>
          </a:p>
        </p:txBody>
      </p:sp>
      <p:sp>
        <p:nvSpPr>
          <p:cNvPr id="19" name="Title 1">
            <a:extLst>
              <a:ext uri="{FF2B5EF4-FFF2-40B4-BE49-F238E27FC236}">
                <a16:creationId xmlns:a16="http://schemas.microsoft.com/office/drawing/2014/main" id="{67CE625A-7EB5-37D6-AA98-E6F10E173EFB}"/>
              </a:ext>
            </a:extLst>
          </p:cNvPr>
          <p:cNvSpPr txBox="1">
            <a:spLocks/>
          </p:cNvSpPr>
          <p:nvPr userDrawn="1"/>
        </p:nvSpPr>
        <p:spPr>
          <a:xfrm>
            <a:off x="-379795" y="5542001"/>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105" b="0" i="0" u="none" strike="noStrike" kern="1200" cap="none" spc="0" normalizeH="0" baseline="0" noProof="0" dirty="0" err="1">
                <a:ln>
                  <a:noFill/>
                </a:ln>
                <a:solidFill>
                  <a:srgbClr val="44546A">
                    <a:lumMod val="20000"/>
                    <a:lumOff val="80000"/>
                  </a:srgbClr>
                </a:solidFill>
                <a:effectLst/>
                <a:uLnTx/>
                <a:uFillTx/>
                <a:latin typeface="#9Slide07 HoneyCream" pitchFamily="2" charset="0"/>
                <a:cs typeface="+mj-cs"/>
              </a:rPr>
              <a:t>Măng</a:t>
            </a:r>
            <a:r>
              <a:rPr kumimoji="0" lang="en-US" sz="2105" b="0" i="0" u="none" strike="noStrike" kern="1200" cap="none" spc="0" normalizeH="0" baseline="0" noProof="0" dirty="0">
                <a:ln>
                  <a:noFill/>
                </a:ln>
                <a:solidFill>
                  <a:srgbClr val="44546A">
                    <a:lumMod val="20000"/>
                    <a:lumOff val="80000"/>
                  </a:srgbClr>
                </a:solidFill>
                <a:effectLst/>
                <a:uLnTx/>
                <a:uFillTx/>
                <a:latin typeface="#9Slide07 HoneyCream" pitchFamily="2" charset="0"/>
                <a:cs typeface="+mj-cs"/>
              </a:rPr>
              <a:t> Non</a:t>
            </a:r>
          </a:p>
        </p:txBody>
      </p:sp>
      <p:sp>
        <p:nvSpPr>
          <p:cNvPr id="20" name="TextBox 19">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8"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rPr>
              <a:t>Măng</a:t>
            </a:r>
            <a:r>
              <a:rPr kumimoji="0" lang="en-US"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rPr>
              <a:t> Non</a:t>
            </a:r>
            <a:endParaRPr kumimoji="0" lang="id-ID" sz="3508"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cs typeface="#9Slide05 Bodega Script" pitchFamily="2" charset="0"/>
            </a:endParaRPr>
          </a:p>
        </p:txBody>
      </p:sp>
      <p:sp>
        <p:nvSpPr>
          <p:cNvPr id="21" name="TextBox 20">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Sản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phẩm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của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Măng</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Non –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Tài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liệu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Tiểu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học</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Nghiêm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cấm</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buôn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bán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sao</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chép</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và</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chỉnh</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sửa</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để</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thu</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lợi</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 </a:t>
            </a:r>
            <a:r>
              <a:rPr kumimoji="0" lang="en-US" sz="1579" b="1" i="0" u="none" strike="noStrike" kern="1200" cap="none" spc="0" normalizeH="0" baseline="0" noProof="0" dirty="0" err="1">
                <a:ln>
                  <a:noFill/>
                </a:ln>
                <a:solidFill>
                  <a:srgbClr val="C00000"/>
                </a:solidFill>
                <a:effectLst/>
                <a:uLnTx/>
                <a:uFillTx/>
                <a:latin typeface="UTM Avo" panose="02040603050506020204" pitchFamily="18" charset="0"/>
                <a:cs typeface="+mn-cs"/>
              </a:rPr>
              <a:t>nhuận</a:t>
            </a:r>
            <a:r>
              <a:rPr kumimoji="0" lang="en-US" sz="1579" b="1" i="0" u="none" strike="noStrike" kern="1200" cap="none" spc="0" normalizeH="0" baseline="0" noProof="0" dirty="0">
                <a:ln>
                  <a:noFill/>
                </a:ln>
                <a:solidFill>
                  <a:srgbClr val="C00000"/>
                </a:solidFill>
                <a:effectLst/>
                <a:uLnTx/>
                <a:uFillTx/>
                <a:latin typeface="UTM Avo" panose="02040603050506020204" pitchFamily="18" charset="0"/>
                <a:cs typeface="+mn-cs"/>
              </a:rPr>
              <a:t>.</a:t>
            </a:r>
          </a:p>
        </p:txBody>
      </p:sp>
    </p:spTree>
    <p:extLst>
      <p:ext uri="{BB962C8B-B14F-4D97-AF65-F5344CB8AC3E}">
        <p14:creationId xmlns:p14="http://schemas.microsoft.com/office/powerpoint/2010/main" val="55734519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750" fill="hold"/>
                                        <p:tgtEl>
                                          <p:spTgt spid="20"/>
                                        </p:tgtEl>
                                        <p:attrNameLst>
                                          <p:attrName>ppt_w</p:attrName>
                                        </p:attrNameLst>
                                      </p:cBhvr>
                                      <p:tavLst>
                                        <p:tav tm="0">
                                          <p:val>
                                            <p:fltVal val="0"/>
                                          </p:val>
                                        </p:tav>
                                        <p:tav tm="100000">
                                          <p:val>
                                            <p:strVal val="#ppt_w"/>
                                          </p:val>
                                        </p:tav>
                                      </p:tavLst>
                                    </p:anim>
                                    <p:anim calcmode="lin" valueType="num">
                                      <p:cBhvr>
                                        <p:cTn id="8" dur="1750" fill="hold"/>
                                        <p:tgtEl>
                                          <p:spTgt spid="20"/>
                                        </p:tgtEl>
                                        <p:attrNameLst>
                                          <p:attrName>ppt_h</p:attrName>
                                        </p:attrNameLst>
                                      </p:cBhvr>
                                      <p:tavLst>
                                        <p:tav tm="0">
                                          <p:val>
                                            <p:fltVal val="0"/>
                                          </p:val>
                                        </p:tav>
                                        <p:tav tm="100000">
                                          <p:val>
                                            <p:strVal val="#ppt_h"/>
                                          </p:val>
                                        </p:tav>
                                      </p:tavLst>
                                    </p:anim>
                                    <p:animEffect transition="in" filter="fade">
                                      <p:cBhvr>
                                        <p:cTn id="9" dur="1750"/>
                                        <p:tgtEl>
                                          <p:spTgt spid="2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em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7.png"/><Relationship Id="rId5" Type="http://schemas.microsoft.com/office/2007/relationships/hdphoto" Target="../media/hdphoto1.wdp"/><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49.png"/><Relationship Id="rId1" Type="http://schemas.openxmlformats.org/officeDocument/2006/relationships/slideLayout" Target="../slideLayouts/slideLayout23.xml"/><Relationship Id="rId5" Type="http://schemas.openxmlformats.org/officeDocument/2006/relationships/image" Target="../media/image51.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0.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stretch>
            <a:fillRect/>
          </a:stretch>
        </p:blipFill>
        <p:spPr>
          <a:xfrm>
            <a:off x="1791851" y="1026247"/>
            <a:ext cx="8608298" cy="3853006"/>
          </a:xfrm>
          <a:prstGeom prst="rect">
            <a:avLst/>
          </a:prstGeom>
        </p:spPr>
      </p:pic>
    </p:spTree>
    <p:extLst>
      <p:ext uri="{BB962C8B-B14F-4D97-AF65-F5344CB8AC3E}">
        <p14:creationId xmlns:p14="http://schemas.microsoft.com/office/powerpoint/2010/main" val="381466119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4">
            <a:extLst>
              <a:ext uri="{FF2B5EF4-FFF2-40B4-BE49-F238E27FC236}">
                <a16:creationId xmlns:a16="http://schemas.microsoft.com/office/drawing/2014/main" id="{680F9480-8836-4917-933F-56FB98A5CC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1758"/>
            <a:ext cx="12192000" cy="2667059"/>
          </a:xfrm>
          <a:prstGeom prst="rect">
            <a:avLst/>
          </a:prstGeom>
        </p:spPr>
      </p:pic>
      <p:pic>
        <p:nvPicPr>
          <p:cNvPr id="8" name="Picture 7"/>
          <p:cNvPicPr>
            <a:picLocks noChangeAspect="1"/>
          </p:cNvPicPr>
          <p:nvPr/>
        </p:nvPicPr>
        <p:blipFill>
          <a:blip r:embed="rId4"/>
          <a:stretch>
            <a:fillRect/>
          </a:stretch>
        </p:blipFill>
        <p:spPr>
          <a:xfrm>
            <a:off x="5574475" y="606960"/>
            <a:ext cx="6617525" cy="5644081"/>
          </a:xfrm>
          <a:prstGeom prst="rect">
            <a:avLst/>
          </a:prstGeom>
        </p:spPr>
      </p:pic>
      <p:sp>
        <p:nvSpPr>
          <p:cNvPr id="4" name="Snip Diagonal Corner Rectangle 3"/>
          <p:cNvSpPr/>
          <p:nvPr/>
        </p:nvSpPr>
        <p:spPr>
          <a:xfrm>
            <a:off x="14767" y="506664"/>
            <a:ext cx="5478683" cy="3993265"/>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latin typeface="Calibri" panose="020F0502020204030204" pitchFamily="34" charset="0"/>
                <a:cs typeface="Calibri" panose="020F0502020204030204" pitchFamily="34" charset="0"/>
              </a:rPr>
              <a:t>4. </a:t>
            </a:r>
            <a:r>
              <a:rPr lang="en-US" sz="4800" b="1" dirty="0" err="1" smtClean="0">
                <a:latin typeface="Calibri" panose="020F0502020204030204" pitchFamily="34" charset="0"/>
                <a:cs typeface="Calibri" panose="020F0502020204030204" pitchFamily="34" charset="0"/>
              </a:rPr>
              <a:t>Em</a:t>
            </a:r>
            <a:r>
              <a:rPr lang="en-US" sz="4800" b="1" dirty="0" smtClean="0">
                <a:latin typeface="Calibri" panose="020F0502020204030204" pitchFamily="34" charset="0"/>
                <a:cs typeface="Calibri" panose="020F0502020204030204" pitchFamily="34" charset="0"/>
              </a:rPr>
              <a:t> </a:t>
            </a:r>
            <a:r>
              <a:rPr lang="en-US" sz="4800" b="1" dirty="0" err="1" smtClean="0">
                <a:latin typeface="Calibri" panose="020F0502020204030204" pitchFamily="34" charset="0"/>
                <a:cs typeface="Calibri" panose="020F0502020204030204" pitchFamily="34" charset="0"/>
              </a:rPr>
              <a:t>hãy</a:t>
            </a:r>
            <a:r>
              <a:rPr lang="en-US" sz="4800" b="1" dirty="0" smtClean="0">
                <a:latin typeface="Calibri" panose="020F0502020204030204" pitchFamily="34" charset="0"/>
                <a:cs typeface="Calibri" panose="020F0502020204030204" pitchFamily="34" charset="0"/>
              </a:rPr>
              <a:t> </a:t>
            </a:r>
            <a:r>
              <a:rPr lang="en-US" sz="4800" b="1" dirty="0" err="1" smtClean="0">
                <a:latin typeface="Calibri" panose="020F0502020204030204" pitchFamily="34" charset="0"/>
                <a:cs typeface="Calibri" panose="020F0502020204030204" pitchFamily="34" charset="0"/>
              </a:rPr>
              <a:t>khám</a:t>
            </a:r>
            <a:r>
              <a:rPr lang="en-US" sz="4800" b="1" dirty="0" smtClean="0">
                <a:latin typeface="Calibri" panose="020F0502020204030204" pitchFamily="34" charset="0"/>
                <a:cs typeface="Calibri" panose="020F0502020204030204" pitchFamily="34" charset="0"/>
              </a:rPr>
              <a:t> </a:t>
            </a:r>
            <a:r>
              <a:rPr lang="en-US" sz="4800" b="1" dirty="0" err="1" smtClean="0">
                <a:latin typeface="Calibri" panose="020F0502020204030204" pitchFamily="34" charset="0"/>
                <a:cs typeface="Calibri" panose="020F0502020204030204" pitchFamily="34" charset="0"/>
              </a:rPr>
              <a:t>phá</a:t>
            </a:r>
            <a:r>
              <a:rPr lang="en-US" sz="4800" b="1" dirty="0" smtClean="0">
                <a:latin typeface="Calibri" panose="020F0502020204030204" pitchFamily="34" charset="0"/>
                <a:cs typeface="Calibri" panose="020F0502020204030204" pitchFamily="34" charset="0"/>
              </a:rPr>
              <a:t> </a:t>
            </a:r>
            <a:r>
              <a:rPr lang="en-US" sz="4800" b="1" dirty="0" err="1" smtClean="0">
                <a:latin typeface="Calibri" panose="020F0502020204030204" pitchFamily="34" charset="0"/>
                <a:cs typeface="Calibri" panose="020F0502020204030204" pitchFamily="34" charset="0"/>
              </a:rPr>
              <a:t>điểm</a:t>
            </a:r>
            <a:r>
              <a:rPr lang="en-US" sz="4800" b="1" dirty="0" smtClean="0">
                <a:latin typeface="Calibri" panose="020F0502020204030204" pitchFamily="34" charset="0"/>
                <a:cs typeface="Calibri" panose="020F0502020204030204" pitchFamily="34" charset="0"/>
              </a:rPr>
              <a:t> </a:t>
            </a:r>
            <a:r>
              <a:rPr lang="en-US" sz="4800" b="1" dirty="0" err="1" smtClean="0">
                <a:latin typeface="Calibri" panose="020F0502020204030204" pitchFamily="34" charset="0"/>
                <a:cs typeface="Calibri" panose="020F0502020204030204" pitchFamily="34" charset="0"/>
              </a:rPr>
              <a:t>mạnh</a:t>
            </a:r>
            <a:r>
              <a:rPr lang="en-US" sz="4800" b="1" dirty="0" smtClean="0">
                <a:latin typeface="Calibri" panose="020F0502020204030204" pitchFamily="34" charset="0"/>
                <a:cs typeface="Calibri" panose="020F0502020204030204" pitchFamily="34" charset="0"/>
              </a:rPr>
              <a:t>, </a:t>
            </a:r>
            <a:r>
              <a:rPr lang="en-US" sz="4800" b="1" dirty="0" err="1" smtClean="0">
                <a:latin typeface="Calibri" panose="020F0502020204030204" pitchFamily="34" charset="0"/>
                <a:cs typeface="Calibri" panose="020F0502020204030204" pitchFamily="34" charset="0"/>
              </a:rPr>
              <a:t>điểm</a:t>
            </a:r>
            <a:r>
              <a:rPr lang="en-US" sz="4800" b="1" dirty="0" smtClean="0">
                <a:latin typeface="Calibri" panose="020F0502020204030204" pitchFamily="34" charset="0"/>
                <a:cs typeface="Calibri" panose="020F0502020204030204" pitchFamily="34" charset="0"/>
              </a:rPr>
              <a:t> </a:t>
            </a:r>
            <a:r>
              <a:rPr lang="en-US" sz="4800" b="1" dirty="0" err="1" smtClean="0">
                <a:latin typeface="Calibri" panose="020F0502020204030204" pitchFamily="34" charset="0"/>
                <a:cs typeface="Calibri" panose="020F0502020204030204" pitchFamily="34" charset="0"/>
              </a:rPr>
              <a:t>yếu</a:t>
            </a:r>
            <a:r>
              <a:rPr lang="en-US" sz="4800" b="1" dirty="0" smtClean="0">
                <a:latin typeface="Calibri" panose="020F0502020204030204" pitchFamily="34" charset="0"/>
                <a:cs typeface="Calibri" panose="020F0502020204030204" pitchFamily="34" charset="0"/>
              </a:rPr>
              <a:t> </a:t>
            </a:r>
            <a:r>
              <a:rPr lang="en-US" sz="4800" b="1" dirty="0" err="1" smtClean="0">
                <a:latin typeface="Calibri" panose="020F0502020204030204" pitchFamily="34" charset="0"/>
                <a:cs typeface="Calibri" panose="020F0502020204030204" pitchFamily="34" charset="0"/>
              </a:rPr>
              <a:t>của</a:t>
            </a:r>
            <a:r>
              <a:rPr lang="en-US" sz="4800" b="1" dirty="0" smtClean="0">
                <a:latin typeface="Calibri" panose="020F0502020204030204" pitchFamily="34" charset="0"/>
                <a:cs typeface="Calibri" panose="020F0502020204030204" pitchFamily="34" charset="0"/>
              </a:rPr>
              <a:t> </a:t>
            </a:r>
            <a:r>
              <a:rPr lang="en-US" sz="4800" b="1" dirty="0" err="1" smtClean="0">
                <a:latin typeface="Calibri" panose="020F0502020204030204" pitchFamily="34" charset="0"/>
                <a:cs typeface="Calibri" panose="020F0502020204030204" pitchFamily="34" charset="0"/>
              </a:rPr>
              <a:t>bản</a:t>
            </a:r>
            <a:r>
              <a:rPr lang="en-US" sz="4800" b="1" dirty="0" smtClean="0">
                <a:latin typeface="Calibri" panose="020F0502020204030204" pitchFamily="34" charset="0"/>
                <a:cs typeface="Calibri" panose="020F0502020204030204" pitchFamily="34" charset="0"/>
              </a:rPr>
              <a:t> </a:t>
            </a:r>
            <a:r>
              <a:rPr lang="en-US" sz="4800" b="1" dirty="0" err="1" smtClean="0">
                <a:latin typeface="Calibri" panose="020F0502020204030204" pitchFamily="34" charset="0"/>
                <a:cs typeface="Calibri" panose="020F0502020204030204" pitchFamily="34" charset="0"/>
              </a:rPr>
              <a:t>thân</a:t>
            </a:r>
            <a:r>
              <a:rPr lang="en-US" sz="4800" b="1" dirty="0" smtClean="0">
                <a:latin typeface="Calibri" panose="020F0502020204030204" pitchFamily="34" charset="0"/>
                <a:cs typeface="Calibri" panose="020F0502020204030204" pitchFamily="34" charset="0"/>
              </a:rPr>
              <a:t> </a:t>
            </a:r>
            <a:r>
              <a:rPr lang="en-US" sz="4800" b="1" dirty="0" err="1" smtClean="0">
                <a:latin typeface="Calibri" panose="020F0502020204030204" pitchFamily="34" charset="0"/>
                <a:cs typeface="Calibri" panose="020F0502020204030204" pitchFamily="34" charset="0"/>
              </a:rPr>
              <a:t>theo</a:t>
            </a:r>
            <a:r>
              <a:rPr lang="en-US" sz="4800" b="1" dirty="0" smtClean="0">
                <a:latin typeface="Calibri" panose="020F0502020204030204" pitchFamily="34" charset="0"/>
                <a:cs typeface="Calibri" panose="020F0502020204030204" pitchFamily="34" charset="0"/>
              </a:rPr>
              <a:t> </a:t>
            </a:r>
            <a:r>
              <a:rPr lang="en-US" sz="4800" b="1" dirty="0" err="1" smtClean="0">
                <a:latin typeface="Calibri" panose="020F0502020204030204" pitchFamily="34" charset="0"/>
                <a:cs typeface="Calibri" panose="020F0502020204030204" pitchFamily="34" charset="0"/>
              </a:rPr>
              <a:t>gợi</a:t>
            </a:r>
            <a:r>
              <a:rPr lang="en-US" sz="4800" b="1" dirty="0" smtClean="0">
                <a:latin typeface="Calibri" panose="020F0502020204030204" pitchFamily="34" charset="0"/>
                <a:cs typeface="Calibri" panose="020F0502020204030204" pitchFamily="34" charset="0"/>
              </a:rPr>
              <a:t> ý </a:t>
            </a:r>
            <a:r>
              <a:rPr lang="en-US" sz="4800" b="1" dirty="0" err="1" smtClean="0">
                <a:latin typeface="Calibri" panose="020F0502020204030204" pitchFamily="34" charset="0"/>
                <a:cs typeface="Calibri" panose="020F0502020204030204" pitchFamily="34" charset="0"/>
              </a:rPr>
              <a:t>sau</a:t>
            </a:r>
            <a:r>
              <a:rPr lang="en-US" sz="4800" b="1" dirty="0" smtClean="0">
                <a:latin typeface="Calibri" panose="020F0502020204030204" pitchFamily="34" charset="0"/>
                <a:cs typeface="Calibri" panose="020F0502020204030204" pitchFamily="34" charset="0"/>
              </a:rPr>
              <a:t>:</a:t>
            </a:r>
            <a:endParaRPr lang="en-US" sz="4800" b="1" dirty="0">
              <a:latin typeface="Calibri" panose="020F0502020204030204" pitchFamily="34" charset="0"/>
              <a:cs typeface="Calibri" panose="020F0502020204030204" pitchFamily="34" charset="0"/>
            </a:endParaRPr>
          </a:p>
        </p:txBody>
      </p:sp>
      <p:pic>
        <p:nvPicPr>
          <p:cNvPr id="9" name="图片 10">
            <a:extLst>
              <a:ext uri="{FF2B5EF4-FFF2-40B4-BE49-F238E27FC236}">
                <a16:creationId xmlns:a16="http://schemas.microsoft.com/office/drawing/2014/main" id="{5489FAEF-7471-473B-A455-9EAD9AEC4F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5418" y="3460830"/>
            <a:ext cx="3050582" cy="3397170"/>
          </a:xfrm>
          <a:prstGeom prst="rect">
            <a:avLst/>
          </a:prstGeom>
        </p:spPr>
      </p:pic>
    </p:spTree>
    <p:extLst>
      <p:ext uri="{BB962C8B-B14F-4D97-AF65-F5344CB8AC3E}">
        <p14:creationId xmlns:p14="http://schemas.microsoft.com/office/powerpoint/2010/main" val="226279260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flipH="1">
            <a:off x="1053293" y="270072"/>
            <a:ext cx="10058401" cy="1155539"/>
          </a:xfrm>
          <a:prstGeom prst="round2Diag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smtClean="0">
                <a:latin typeface="Calibri" panose="020F0502020204030204" pitchFamily="34" charset="0"/>
                <a:cs typeface="Calibri" panose="020F0502020204030204" pitchFamily="34" charset="0"/>
              </a:rPr>
              <a:t>Bước</a:t>
            </a:r>
            <a:r>
              <a:rPr lang="en-US" sz="3600" dirty="0" smtClean="0">
                <a:latin typeface="Calibri" panose="020F0502020204030204" pitchFamily="34" charset="0"/>
                <a:cs typeface="Calibri" panose="020F0502020204030204" pitchFamily="34" charset="0"/>
              </a:rPr>
              <a:t> 1: </a:t>
            </a:r>
            <a:r>
              <a:rPr lang="en-US" sz="3600" dirty="0" err="1" smtClean="0">
                <a:latin typeface="Calibri" panose="020F0502020204030204" pitchFamily="34" charset="0"/>
                <a:cs typeface="Calibri" panose="020F0502020204030204" pitchFamily="34" charset="0"/>
              </a:rPr>
              <a:t>Tự</a:t>
            </a:r>
            <a:r>
              <a:rPr lang="en-US" sz="3600" dirty="0" smtClean="0">
                <a:latin typeface="Calibri" panose="020F0502020204030204" pitchFamily="34" charset="0"/>
                <a:cs typeface="Calibri" panose="020F0502020204030204" pitchFamily="34" charset="0"/>
              </a:rPr>
              <a:t> </a:t>
            </a:r>
            <a:r>
              <a:rPr lang="en-US" sz="3600" dirty="0" err="1" smtClean="0">
                <a:latin typeface="Calibri" panose="020F0502020204030204" pitchFamily="34" charset="0"/>
                <a:cs typeface="Calibri" panose="020F0502020204030204" pitchFamily="34" charset="0"/>
              </a:rPr>
              <a:t>suy</a:t>
            </a:r>
            <a:r>
              <a:rPr lang="en-US" sz="3600" dirty="0" smtClean="0">
                <a:latin typeface="Calibri" panose="020F0502020204030204" pitchFamily="34" charset="0"/>
                <a:cs typeface="Calibri" panose="020F0502020204030204" pitchFamily="34" charset="0"/>
              </a:rPr>
              <a:t> </a:t>
            </a:r>
            <a:r>
              <a:rPr lang="en-US" sz="3600" dirty="0" err="1" smtClean="0">
                <a:latin typeface="Calibri" panose="020F0502020204030204" pitchFamily="34" charset="0"/>
                <a:cs typeface="Calibri" panose="020F0502020204030204" pitchFamily="34" charset="0"/>
              </a:rPr>
              <a:t>ngẫm</a:t>
            </a:r>
            <a:r>
              <a:rPr lang="en-US" sz="3600" dirty="0" smtClean="0">
                <a:latin typeface="Calibri" panose="020F0502020204030204" pitchFamily="34" charset="0"/>
                <a:cs typeface="Calibri" panose="020F0502020204030204" pitchFamily="34" charset="0"/>
              </a:rPr>
              <a:t> </a:t>
            </a:r>
            <a:r>
              <a:rPr lang="en-US" sz="3600" dirty="0" err="1" smtClean="0">
                <a:latin typeface="Calibri" panose="020F0502020204030204" pitchFamily="34" charset="0"/>
                <a:cs typeface="Calibri" panose="020F0502020204030204" pitchFamily="34" charset="0"/>
              </a:rPr>
              <a:t>về</a:t>
            </a:r>
            <a:r>
              <a:rPr lang="en-US" sz="3600" dirty="0" smtClean="0">
                <a:latin typeface="Calibri" panose="020F0502020204030204" pitchFamily="34" charset="0"/>
                <a:cs typeface="Calibri" panose="020F0502020204030204" pitchFamily="34" charset="0"/>
              </a:rPr>
              <a:t> </a:t>
            </a:r>
            <a:r>
              <a:rPr lang="en-US" sz="3600" dirty="0" err="1" smtClean="0">
                <a:latin typeface="Calibri" panose="020F0502020204030204" pitchFamily="34" charset="0"/>
                <a:cs typeface="Calibri" panose="020F0502020204030204" pitchFamily="34" charset="0"/>
              </a:rPr>
              <a:t>những</a:t>
            </a:r>
            <a:r>
              <a:rPr lang="en-US" sz="3600" dirty="0" smtClean="0">
                <a:latin typeface="Calibri" panose="020F0502020204030204" pitchFamily="34" charset="0"/>
                <a:cs typeface="Calibri" panose="020F0502020204030204" pitchFamily="34" charset="0"/>
              </a:rPr>
              <a:t> </a:t>
            </a:r>
            <a:r>
              <a:rPr lang="en-US" sz="3600" dirty="0" err="1" smtClean="0">
                <a:latin typeface="Calibri" panose="020F0502020204030204" pitchFamily="34" charset="0"/>
                <a:cs typeface="Calibri" panose="020F0502020204030204" pitchFamily="34" charset="0"/>
              </a:rPr>
              <a:t>điểm</a:t>
            </a:r>
            <a:r>
              <a:rPr lang="en-US" sz="3600" dirty="0" smtClean="0">
                <a:latin typeface="Calibri" panose="020F0502020204030204" pitchFamily="34" charset="0"/>
                <a:cs typeface="Calibri" panose="020F0502020204030204" pitchFamily="34" charset="0"/>
              </a:rPr>
              <a:t> </a:t>
            </a:r>
            <a:r>
              <a:rPr lang="en-US" sz="3600" dirty="0" err="1" smtClean="0">
                <a:latin typeface="Calibri" panose="020F0502020204030204" pitchFamily="34" charset="0"/>
                <a:cs typeface="Calibri" panose="020F0502020204030204" pitchFamily="34" charset="0"/>
              </a:rPr>
              <a:t>mạnh</a:t>
            </a:r>
            <a:r>
              <a:rPr lang="en-US" sz="3600" dirty="0">
                <a:latin typeface="Calibri" panose="020F0502020204030204" pitchFamily="34" charset="0"/>
                <a:cs typeface="Calibri" panose="020F0502020204030204" pitchFamily="34" charset="0"/>
              </a:rPr>
              <a:t> </a:t>
            </a:r>
            <a:endParaRPr lang="en-US" sz="3600" dirty="0" smtClean="0">
              <a:latin typeface="Calibri" panose="020F0502020204030204" pitchFamily="34" charset="0"/>
              <a:cs typeface="Calibri" panose="020F0502020204030204" pitchFamily="34" charset="0"/>
            </a:endParaRPr>
          </a:p>
          <a:p>
            <a:pPr algn="ctr"/>
            <a:r>
              <a:rPr lang="en-US" sz="3600" dirty="0" err="1" smtClean="0">
                <a:latin typeface="Calibri" panose="020F0502020204030204" pitchFamily="34" charset="0"/>
                <a:cs typeface="Calibri" panose="020F0502020204030204" pitchFamily="34" charset="0"/>
              </a:rPr>
              <a:t>và</a:t>
            </a:r>
            <a:r>
              <a:rPr lang="en-US" sz="3600" dirty="0" smtClean="0">
                <a:latin typeface="Calibri" panose="020F0502020204030204" pitchFamily="34" charset="0"/>
                <a:cs typeface="Calibri" panose="020F0502020204030204" pitchFamily="34" charset="0"/>
              </a:rPr>
              <a:t> </a:t>
            </a:r>
            <a:r>
              <a:rPr lang="en-US" sz="3600" dirty="0" err="1" smtClean="0">
                <a:latin typeface="Calibri" panose="020F0502020204030204" pitchFamily="34" charset="0"/>
                <a:cs typeface="Calibri" panose="020F0502020204030204" pitchFamily="34" charset="0"/>
              </a:rPr>
              <a:t>điểm</a:t>
            </a:r>
            <a:r>
              <a:rPr lang="en-US" sz="3600" dirty="0" smtClean="0">
                <a:latin typeface="Calibri" panose="020F0502020204030204" pitchFamily="34" charset="0"/>
                <a:cs typeface="Calibri" panose="020F0502020204030204" pitchFamily="34" charset="0"/>
              </a:rPr>
              <a:t> </a:t>
            </a:r>
            <a:r>
              <a:rPr lang="en-US" sz="3600" dirty="0" err="1" smtClean="0">
                <a:latin typeface="Calibri" panose="020F0502020204030204" pitchFamily="34" charset="0"/>
                <a:cs typeface="Calibri" panose="020F0502020204030204" pitchFamily="34" charset="0"/>
              </a:rPr>
              <a:t>yếu</a:t>
            </a:r>
            <a:r>
              <a:rPr lang="en-US" sz="3600" dirty="0" smtClean="0">
                <a:latin typeface="Calibri" panose="020F0502020204030204" pitchFamily="34" charset="0"/>
                <a:cs typeface="Calibri" panose="020F0502020204030204" pitchFamily="34" charset="0"/>
              </a:rPr>
              <a:t> </a:t>
            </a:r>
            <a:r>
              <a:rPr lang="en-US" sz="3600" dirty="0" err="1" smtClean="0">
                <a:latin typeface="Calibri" panose="020F0502020204030204" pitchFamily="34" charset="0"/>
                <a:cs typeface="Calibri" panose="020F0502020204030204" pitchFamily="34" charset="0"/>
              </a:rPr>
              <a:t>của</a:t>
            </a:r>
            <a:r>
              <a:rPr lang="en-US" sz="3600" dirty="0" smtClean="0">
                <a:latin typeface="Calibri" panose="020F0502020204030204" pitchFamily="34" charset="0"/>
                <a:cs typeface="Calibri" panose="020F0502020204030204" pitchFamily="34" charset="0"/>
              </a:rPr>
              <a:t> </a:t>
            </a:r>
            <a:r>
              <a:rPr lang="en-US" sz="3600" dirty="0" err="1" smtClean="0">
                <a:latin typeface="Calibri" panose="020F0502020204030204" pitchFamily="34" charset="0"/>
                <a:cs typeface="Calibri" panose="020F0502020204030204" pitchFamily="34" charset="0"/>
              </a:rPr>
              <a:t>bản</a:t>
            </a:r>
            <a:r>
              <a:rPr lang="en-US" sz="3600" dirty="0" smtClean="0">
                <a:latin typeface="Calibri" panose="020F0502020204030204" pitchFamily="34" charset="0"/>
                <a:cs typeface="Calibri" panose="020F0502020204030204" pitchFamily="34" charset="0"/>
              </a:rPr>
              <a:t> </a:t>
            </a:r>
            <a:r>
              <a:rPr lang="en-US" sz="3600" dirty="0" err="1" smtClean="0">
                <a:latin typeface="Calibri" panose="020F0502020204030204" pitchFamily="34" charset="0"/>
                <a:cs typeface="Calibri" panose="020F0502020204030204" pitchFamily="34" charset="0"/>
              </a:rPr>
              <a:t>thân</a:t>
            </a:r>
            <a:r>
              <a:rPr lang="en-US" sz="3600" dirty="0" smtClean="0">
                <a:latin typeface="Calibri" panose="020F0502020204030204" pitchFamily="34" charset="0"/>
                <a:cs typeface="Calibri" panose="020F0502020204030204" pitchFamily="34" charset="0"/>
              </a:rPr>
              <a:t>, </a:t>
            </a:r>
            <a:r>
              <a:rPr lang="en-US" sz="3600" dirty="0" err="1" smtClean="0">
                <a:latin typeface="Calibri" panose="020F0502020204030204" pitchFamily="34" charset="0"/>
                <a:cs typeface="Calibri" panose="020F0502020204030204" pitchFamily="34" charset="0"/>
              </a:rPr>
              <a:t>sau</a:t>
            </a:r>
            <a:r>
              <a:rPr lang="en-US" sz="3600" dirty="0" smtClean="0">
                <a:latin typeface="Calibri" panose="020F0502020204030204" pitchFamily="34" charset="0"/>
                <a:cs typeface="Calibri" panose="020F0502020204030204" pitchFamily="34" charset="0"/>
              </a:rPr>
              <a:t> </a:t>
            </a:r>
            <a:r>
              <a:rPr lang="en-US" sz="3600" dirty="0" err="1" smtClean="0">
                <a:latin typeface="Calibri" panose="020F0502020204030204" pitchFamily="34" charset="0"/>
                <a:cs typeface="Calibri" panose="020F0502020204030204" pitchFamily="34" charset="0"/>
              </a:rPr>
              <a:t>đó</a:t>
            </a:r>
            <a:r>
              <a:rPr lang="en-US" sz="3600" dirty="0" smtClean="0">
                <a:latin typeface="Calibri" panose="020F0502020204030204" pitchFamily="34" charset="0"/>
                <a:cs typeface="Calibri" panose="020F0502020204030204" pitchFamily="34" charset="0"/>
              </a:rPr>
              <a:t> </a:t>
            </a:r>
            <a:r>
              <a:rPr lang="en-US" sz="3600" dirty="0" err="1" smtClean="0">
                <a:latin typeface="Calibri" panose="020F0502020204030204" pitchFamily="34" charset="0"/>
                <a:cs typeface="Calibri" panose="020F0502020204030204" pitchFamily="34" charset="0"/>
              </a:rPr>
              <a:t>viết</a:t>
            </a:r>
            <a:r>
              <a:rPr lang="en-US" sz="3600" dirty="0" smtClean="0">
                <a:latin typeface="Calibri" panose="020F0502020204030204" pitchFamily="34" charset="0"/>
                <a:cs typeface="Calibri" panose="020F0502020204030204" pitchFamily="34" charset="0"/>
              </a:rPr>
              <a:t> </a:t>
            </a:r>
            <a:r>
              <a:rPr lang="en-US" sz="3600" dirty="0" err="1" smtClean="0">
                <a:latin typeface="Calibri" panose="020F0502020204030204" pitchFamily="34" charset="0"/>
                <a:cs typeface="Calibri" panose="020F0502020204030204" pitchFamily="34" charset="0"/>
              </a:rPr>
              <a:t>ra</a:t>
            </a:r>
            <a:r>
              <a:rPr lang="en-US" sz="3600" dirty="0" smtClean="0">
                <a:latin typeface="Calibri" panose="020F0502020204030204" pitchFamily="34" charset="0"/>
                <a:cs typeface="Calibri" panose="020F0502020204030204" pitchFamily="34" charset="0"/>
              </a:rPr>
              <a:t> </a:t>
            </a:r>
            <a:r>
              <a:rPr lang="en-US" sz="3600" dirty="0" err="1" smtClean="0">
                <a:latin typeface="Calibri" panose="020F0502020204030204" pitchFamily="34" charset="0"/>
                <a:cs typeface="Calibri" panose="020F0502020204030204" pitchFamily="34" charset="0"/>
              </a:rPr>
              <a:t>giấy</a:t>
            </a:r>
            <a:r>
              <a:rPr lang="en-US" sz="3600" dirty="0" smtClean="0">
                <a:latin typeface="Calibri" panose="020F0502020204030204" pitchFamily="34" charset="0"/>
                <a:cs typeface="Calibri" panose="020F0502020204030204" pitchFamily="34" charset="0"/>
              </a:rPr>
              <a:t>. </a:t>
            </a:r>
            <a:endParaRPr lang="en-US" sz="3600" dirty="0">
              <a:latin typeface="Calibri" panose="020F0502020204030204" pitchFamily="34" charset="0"/>
              <a:cs typeface="Calibri" panose="020F0502020204030204" pitchFamily="34" charset="0"/>
            </a:endParaRPr>
          </a:p>
        </p:txBody>
      </p:sp>
      <p:sp>
        <p:nvSpPr>
          <p:cNvPr id="3" name="Round Diagonal Corner Rectangle 2"/>
          <p:cNvSpPr/>
          <p:nvPr/>
        </p:nvSpPr>
        <p:spPr>
          <a:xfrm>
            <a:off x="693356" y="1645532"/>
            <a:ext cx="10800304" cy="1155539"/>
          </a:xfrm>
          <a:prstGeom prst="round2Diag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smtClean="0">
                <a:latin typeface="Calibri" panose="020F0502020204030204" pitchFamily="34" charset="0"/>
                <a:cs typeface="Calibri" panose="020F0502020204030204" pitchFamily="34" charset="0"/>
              </a:rPr>
              <a:t>Bước</a:t>
            </a:r>
            <a:r>
              <a:rPr lang="en-US" sz="3600" dirty="0" smtClean="0">
                <a:latin typeface="Calibri" panose="020F0502020204030204" pitchFamily="34" charset="0"/>
                <a:cs typeface="Calibri" panose="020F0502020204030204" pitchFamily="34" charset="0"/>
              </a:rPr>
              <a:t> 2: </a:t>
            </a:r>
            <a:r>
              <a:rPr lang="en-US" sz="3600" dirty="0" err="1" smtClean="0">
                <a:latin typeface="Calibri" panose="020F0502020204030204" pitchFamily="34" charset="0"/>
                <a:cs typeface="Calibri" panose="020F0502020204030204" pitchFamily="34" charset="0"/>
              </a:rPr>
              <a:t>Nhờ</a:t>
            </a:r>
            <a:r>
              <a:rPr lang="en-US" sz="3600" dirty="0" smtClean="0">
                <a:latin typeface="Calibri" panose="020F0502020204030204" pitchFamily="34" charset="0"/>
                <a:cs typeface="Calibri" panose="020F0502020204030204" pitchFamily="34" charset="0"/>
              </a:rPr>
              <a:t> </a:t>
            </a:r>
            <a:r>
              <a:rPr lang="en-US" sz="3600" dirty="0" err="1" smtClean="0">
                <a:latin typeface="Calibri" panose="020F0502020204030204" pitchFamily="34" charset="0"/>
                <a:cs typeface="Calibri" panose="020F0502020204030204" pitchFamily="34" charset="0"/>
              </a:rPr>
              <a:t>các</a:t>
            </a:r>
            <a:r>
              <a:rPr lang="en-US" sz="3600" dirty="0" smtClean="0">
                <a:latin typeface="Calibri" panose="020F0502020204030204" pitchFamily="34" charset="0"/>
                <a:cs typeface="Calibri" panose="020F0502020204030204" pitchFamily="34" charset="0"/>
              </a:rPr>
              <a:t> </a:t>
            </a:r>
            <a:r>
              <a:rPr lang="en-US" sz="3600" dirty="0" err="1" smtClean="0">
                <a:latin typeface="Calibri" panose="020F0502020204030204" pitchFamily="34" charset="0"/>
                <a:cs typeface="Calibri" panose="020F0502020204030204" pitchFamily="34" charset="0"/>
              </a:rPr>
              <a:t>bạn</a:t>
            </a:r>
            <a:r>
              <a:rPr lang="en-US" sz="3600" dirty="0" smtClean="0">
                <a:latin typeface="Calibri" panose="020F0502020204030204" pitchFamily="34" charset="0"/>
                <a:cs typeface="Calibri" panose="020F0502020204030204" pitchFamily="34" charset="0"/>
              </a:rPr>
              <a:t> </a:t>
            </a:r>
            <a:r>
              <a:rPr lang="en-US" sz="3600" dirty="0" err="1" smtClean="0">
                <a:latin typeface="Calibri" panose="020F0502020204030204" pitchFamily="34" charset="0"/>
                <a:cs typeface="Calibri" panose="020F0502020204030204" pitchFamily="34" charset="0"/>
              </a:rPr>
              <a:t>trong</a:t>
            </a:r>
            <a:r>
              <a:rPr lang="en-US" sz="3600" dirty="0" smtClean="0">
                <a:latin typeface="Calibri" panose="020F0502020204030204" pitchFamily="34" charset="0"/>
                <a:cs typeface="Calibri" panose="020F0502020204030204" pitchFamily="34" charset="0"/>
              </a:rPr>
              <a:t> </a:t>
            </a:r>
            <a:r>
              <a:rPr lang="en-US" sz="3600" dirty="0" err="1" smtClean="0">
                <a:latin typeface="Calibri" panose="020F0502020204030204" pitchFamily="34" charset="0"/>
                <a:cs typeface="Calibri" panose="020F0502020204030204" pitchFamily="34" charset="0"/>
              </a:rPr>
              <a:t>nhóm</a:t>
            </a:r>
            <a:r>
              <a:rPr lang="en-US" sz="3600" dirty="0" smtClean="0">
                <a:latin typeface="Calibri" panose="020F0502020204030204" pitchFamily="34" charset="0"/>
                <a:cs typeface="Calibri" panose="020F0502020204030204" pitchFamily="34" charset="0"/>
              </a:rPr>
              <a:t> </a:t>
            </a:r>
            <a:r>
              <a:rPr lang="en-US" sz="3600" dirty="0" err="1" smtClean="0">
                <a:latin typeface="Calibri" panose="020F0502020204030204" pitchFamily="34" charset="0"/>
                <a:cs typeface="Calibri" panose="020F0502020204030204" pitchFamily="34" charset="0"/>
              </a:rPr>
              <a:t>viết</a:t>
            </a:r>
            <a:r>
              <a:rPr lang="en-US" sz="3600" dirty="0" smtClean="0">
                <a:latin typeface="Calibri" panose="020F0502020204030204" pitchFamily="34" charset="0"/>
                <a:cs typeface="Calibri" panose="020F0502020204030204" pitchFamily="34" charset="0"/>
              </a:rPr>
              <a:t> </a:t>
            </a:r>
            <a:r>
              <a:rPr lang="en-US" sz="3600" dirty="0" err="1" smtClean="0">
                <a:latin typeface="Calibri" panose="020F0502020204030204" pitchFamily="34" charset="0"/>
                <a:cs typeface="Calibri" panose="020F0502020204030204" pitchFamily="34" charset="0"/>
              </a:rPr>
              <a:t>điểm</a:t>
            </a:r>
            <a:r>
              <a:rPr lang="en-US" sz="3600" dirty="0" smtClean="0">
                <a:latin typeface="Calibri" panose="020F0502020204030204" pitchFamily="34" charset="0"/>
                <a:cs typeface="Calibri" panose="020F0502020204030204" pitchFamily="34" charset="0"/>
              </a:rPr>
              <a:t> </a:t>
            </a:r>
            <a:r>
              <a:rPr lang="en-US" sz="3600" dirty="0" err="1" smtClean="0">
                <a:latin typeface="Calibri" panose="020F0502020204030204" pitchFamily="34" charset="0"/>
                <a:cs typeface="Calibri" panose="020F0502020204030204" pitchFamily="34" charset="0"/>
              </a:rPr>
              <a:t>mạnh</a:t>
            </a:r>
            <a:r>
              <a:rPr lang="en-US" sz="3600" dirty="0" smtClean="0">
                <a:latin typeface="Calibri" panose="020F0502020204030204" pitchFamily="34" charset="0"/>
                <a:cs typeface="Calibri" panose="020F0502020204030204" pitchFamily="34" charset="0"/>
              </a:rPr>
              <a:t>, </a:t>
            </a:r>
          </a:p>
          <a:p>
            <a:pPr algn="ctr"/>
            <a:r>
              <a:rPr lang="en-US" sz="3600" dirty="0" err="1" smtClean="0">
                <a:latin typeface="Calibri" panose="020F0502020204030204" pitchFamily="34" charset="0"/>
                <a:cs typeface="Calibri" panose="020F0502020204030204" pitchFamily="34" charset="0"/>
              </a:rPr>
              <a:t>điểm</a:t>
            </a:r>
            <a:r>
              <a:rPr lang="en-US" sz="3600" dirty="0" smtClean="0">
                <a:latin typeface="Calibri" panose="020F0502020204030204" pitchFamily="34" charset="0"/>
                <a:cs typeface="Calibri" panose="020F0502020204030204" pitchFamily="34" charset="0"/>
              </a:rPr>
              <a:t> </a:t>
            </a:r>
            <a:r>
              <a:rPr lang="en-US" sz="3600" dirty="0" err="1" smtClean="0">
                <a:latin typeface="Calibri" panose="020F0502020204030204" pitchFamily="34" charset="0"/>
                <a:cs typeface="Calibri" panose="020F0502020204030204" pitchFamily="34" charset="0"/>
              </a:rPr>
              <a:t>yếu</a:t>
            </a:r>
            <a:r>
              <a:rPr lang="en-US" sz="3600" dirty="0" smtClean="0">
                <a:latin typeface="Calibri" panose="020F0502020204030204" pitchFamily="34" charset="0"/>
                <a:cs typeface="Calibri" panose="020F0502020204030204" pitchFamily="34" charset="0"/>
              </a:rPr>
              <a:t> </a:t>
            </a:r>
            <a:r>
              <a:rPr lang="en-US" sz="3600" dirty="0" err="1" smtClean="0">
                <a:latin typeface="Calibri" panose="020F0502020204030204" pitchFamily="34" charset="0"/>
                <a:cs typeface="Calibri" panose="020F0502020204030204" pitchFamily="34" charset="0"/>
              </a:rPr>
              <a:t>của</a:t>
            </a:r>
            <a:r>
              <a:rPr lang="en-US" sz="3600" dirty="0" smtClean="0">
                <a:latin typeface="Calibri" panose="020F0502020204030204" pitchFamily="34" charset="0"/>
                <a:cs typeface="Calibri" panose="020F0502020204030204" pitchFamily="34" charset="0"/>
              </a:rPr>
              <a:t> </a:t>
            </a:r>
            <a:r>
              <a:rPr lang="en-US" sz="3600" dirty="0" err="1" smtClean="0">
                <a:latin typeface="Calibri" panose="020F0502020204030204" pitchFamily="34" charset="0"/>
                <a:cs typeface="Calibri" panose="020F0502020204030204" pitchFamily="34" charset="0"/>
              </a:rPr>
              <a:t>em</a:t>
            </a:r>
            <a:endParaRPr lang="en-US" sz="3600" dirty="0">
              <a:latin typeface="Calibri" panose="020F0502020204030204" pitchFamily="34" charset="0"/>
              <a:cs typeface="Calibri" panose="020F0502020204030204" pitchFamily="34" charset="0"/>
            </a:endParaRPr>
          </a:p>
        </p:txBody>
      </p:sp>
      <p:sp>
        <p:nvSpPr>
          <p:cNvPr id="4" name="Round Diagonal Corner Rectangle 3"/>
          <p:cNvSpPr/>
          <p:nvPr/>
        </p:nvSpPr>
        <p:spPr>
          <a:xfrm flipH="1">
            <a:off x="474561" y="3020992"/>
            <a:ext cx="11285316" cy="3565002"/>
          </a:xfrm>
          <a:prstGeom prst="round2DiagRect">
            <a:avLst/>
          </a:prstGeom>
          <a:solidFill>
            <a:srgbClr val="FFC000"/>
          </a:solidFill>
          <a:ln>
            <a:solidFill>
              <a:srgbClr val="CCA317"/>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3600" dirty="0" err="1" smtClean="0">
                <a:latin typeface="Calibri" panose="020F0502020204030204" pitchFamily="34" charset="0"/>
                <a:cs typeface="Calibri" panose="020F0502020204030204" pitchFamily="34" charset="0"/>
              </a:rPr>
              <a:t>Bước</a:t>
            </a:r>
            <a:r>
              <a:rPr lang="en-US" sz="3600" dirty="0" smtClean="0">
                <a:latin typeface="Calibri" panose="020F0502020204030204" pitchFamily="34" charset="0"/>
                <a:cs typeface="Calibri" panose="020F0502020204030204" pitchFamily="34" charset="0"/>
              </a:rPr>
              <a:t> 3: So </a:t>
            </a:r>
            <a:r>
              <a:rPr lang="en-US" sz="3600" dirty="0" err="1" smtClean="0">
                <a:latin typeface="Calibri" panose="020F0502020204030204" pitchFamily="34" charset="0"/>
                <a:cs typeface="Calibri" panose="020F0502020204030204" pitchFamily="34" charset="0"/>
              </a:rPr>
              <a:t>sánh</a:t>
            </a:r>
            <a:r>
              <a:rPr lang="en-US" sz="3600" dirty="0" smtClean="0">
                <a:latin typeface="Calibri" panose="020F0502020204030204" pitchFamily="34" charset="0"/>
                <a:cs typeface="Calibri" panose="020F0502020204030204" pitchFamily="34" charset="0"/>
              </a:rPr>
              <a:t> </a:t>
            </a:r>
            <a:r>
              <a:rPr lang="en-US" sz="3600" dirty="0" err="1" smtClean="0">
                <a:latin typeface="Calibri" panose="020F0502020204030204" pitchFamily="34" charset="0"/>
                <a:cs typeface="Calibri" panose="020F0502020204030204" pitchFamily="34" charset="0"/>
              </a:rPr>
              <a:t>những</a:t>
            </a:r>
            <a:r>
              <a:rPr lang="en-US" sz="3600" dirty="0" smtClean="0">
                <a:latin typeface="Calibri" panose="020F0502020204030204" pitchFamily="34" charset="0"/>
                <a:cs typeface="Calibri" panose="020F0502020204030204" pitchFamily="34" charset="0"/>
              </a:rPr>
              <a:t> </a:t>
            </a:r>
            <a:r>
              <a:rPr lang="en-US" sz="3600" dirty="0" err="1" smtClean="0">
                <a:latin typeface="Calibri" panose="020F0502020204030204" pitchFamily="34" charset="0"/>
                <a:cs typeface="Calibri" panose="020F0502020204030204" pitchFamily="34" charset="0"/>
              </a:rPr>
              <a:t>suy</a:t>
            </a:r>
            <a:r>
              <a:rPr lang="en-US" sz="3600" dirty="0" smtClean="0">
                <a:latin typeface="Calibri" panose="020F0502020204030204" pitchFamily="34" charset="0"/>
                <a:cs typeface="Calibri" panose="020F0502020204030204" pitchFamily="34" charset="0"/>
              </a:rPr>
              <a:t> </a:t>
            </a:r>
            <a:r>
              <a:rPr lang="en-US" sz="3600" dirty="0" err="1" smtClean="0">
                <a:latin typeface="Calibri" panose="020F0502020204030204" pitchFamily="34" charset="0"/>
                <a:cs typeface="Calibri" panose="020F0502020204030204" pitchFamily="34" charset="0"/>
              </a:rPr>
              <a:t>ngẫm</a:t>
            </a:r>
            <a:r>
              <a:rPr lang="en-US" sz="3600" dirty="0" smtClean="0">
                <a:latin typeface="Calibri" panose="020F0502020204030204" pitchFamily="34" charset="0"/>
                <a:cs typeface="Calibri" panose="020F0502020204030204" pitchFamily="34" charset="0"/>
              </a:rPr>
              <a:t> </a:t>
            </a:r>
            <a:r>
              <a:rPr lang="en-US" sz="3600" dirty="0" err="1" smtClean="0">
                <a:latin typeface="Calibri" panose="020F0502020204030204" pitchFamily="34" charset="0"/>
                <a:cs typeface="Calibri" panose="020F0502020204030204" pitchFamily="34" charset="0"/>
              </a:rPr>
              <a:t>của</a:t>
            </a:r>
            <a:r>
              <a:rPr lang="en-US" sz="3600" dirty="0" smtClean="0">
                <a:latin typeface="Calibri" panose="020F0502020204030204" pitchFamily="34" charset="0"/>
                <a:cs typeface="Calibri" panose="020F0502020204030204" pitchFamily="34" charset="0"/>
              </a:rPr>
              <a:t> </a:t>
            </a:r>
            <a:r>
              <a:rPr lang="en-US" sz="3600" dirty="0" err="1" smtClean="0">
                <a:latin typeface="Calibri" panose="020F0502020204030204" pitchFamily="34" charset="0"/>
                <a:cs typeface="Calibri" panose="020F0502020204030204" pitchFamily="34" charset="0"/>
              </a:rPr>
              <a:t>em</a:t>
            </a:r>
            <a:r>
              <a:rPr lang="en-US" sz="3600" dirty="0" smtClean="0">
                <a:latin typeface="Calibri" panose="020F0502020204030204" pitchFamily="34" charset="0"/>
                <a:cs typeface="Calibri" panose="020F0502020204030204" pitchFamily="34" charset="0"/>
              </a:rPr>
              <a:t> </a:t>
            </a:r>
            <a:r>
              <a:rPr lang="en-US" sz="3600" dirty="0" err="1" smtClean="0">
                <a:latin typeface="Calibri" panose="020F0502020204030204" pitchFamily="34" charset="0"/>
                <a:cs typeface="Calibri" panose="020F0502020204030204" pitchFamily="34" charset="0"/>
              </a:rPr>
              <a:t>và</a:t>
            </a:r>
            <a:r>
              <a:rPr lang="en-US" sz="3600" dirty="0" smtClean="0">
                <a:latin typeface="Calibri" panose="020F0502020204030204" pitchFamily="34" charset="0"/>
                <a:cs typeface="Calibri" panose="020F0502020204030204" pitchFamily="34" charset="0"/>
              </a:rPr>
              <a:t> </a:t>
            </a:r>
            <a:r>
              <a:rPr lang="en-US" sz="3600" dirty="0" err="1" smtClean="0">
                <a:latin typeface="Calibri" panose="020F0502020204030204" pitchFamily="34" charset="0"/>
                <a:cs typeface="Calibri" panose="020F0502020204030204" pitchFamily="34" charset="0"/>
              </a:rPr>
              <a:t>đánh</a:t>
            </a:r>
            <a:r>
              <a:rPr lang="en-US" sz="3600" dirty="0" smtClean="0">
                <a:latin typeface="Calibri" panose="020F0502020204030204" pitchFamily="34" charset="0"/>
                <a:cs typeface="Calibri" panose="020F0502020204030204" pitchFamily="34" charset="0"/>
              </a:rPr>
              <a:t> </a:t>
            </a:r>
            <a:r>
              <a:rPr lang="en-US" sz="3600" dirty="0" err="1" smtClean="0">
                <a:latin typeface="Calibri" panose="020F0502020204030204" pitchFamily="34" charset="0"/>
                <a:cs typeface="Calibri" panose="020F0502020204030204" pitchFamily="34" charset="0"/>
              </a:rPr>
              <a:t>giá</a:t>
            </a:r>
            <a:r>
              <a:rPr lang="en-US" sz="3600" dirty="0" smtClean="0">
                <a:latin typeface="Calibri" panose="020F0502020204030204" pitchFamily="34" charset="0"/>
                <a:cs typeface="Calibri" panose="020F0502020204030204" pitchFamily="34" charset="0"/>
              </a:rPr>
              <a:t> </a:t>
            </a:r>
            <a:r>
              <a:rPr lang="en-US" sz="3600" dirty="0" err="1" smtClean="0">
                <a:latin typeface="Calibri" panose="020F0502020204030204" pitchFamily="34" charset="0"/>
                <a:cs typeface="Calibri" panose="020F0502020204030204" pitchFamily="34" charset="0"/>
              </a:rPr>
              <a:t>của</a:t>
            </a:r>
            <a:r>
              <a:rPr lang="en-US" sz="3600" dirty="0" smtClean="0">
                <a:latin typeface="Calibri" panose="020F0502020204030204" pitchFamily="34" charset="0"/>
                <a:cs typeface="Calibri" panose="020F0502020204030204" pitchFamily="34" charset="0"/>
              </a:rPr>
              <a:t> </a:t>
            </a:r>
            <a:r>
              <a:rPr lang="en-US" sz="3600" dirty="0" err="1" smtClean="0">
                <a:latin typeface="Calibri" panose="020F0502020204030204" pitchFamily="34" charset="0"/>
                <a:cs typeface="Calibri" panose="020F0502020204030204" pitchFamily="34" charset="0"/>
              </a:rPr>
              <a:t>các</a:t>
            </a:r>
            <a:r>
              <a:rPr lang="en-US" sz="3600" dirty="0" smtClean="0">
                <a:latin typeface="Calibri" panose="020F0502020204030204" pitchFamily="34" charset="0"/>
                <a:cs typeface="Calibri" panose="020F0502020204030204" pitchFamily="34" charset="0"/>
              </a:rPr>
              <a:t> </a:t>
            </a:r>
            <a:r>
              <a:rPr lang="en-US" sz="3600" dirty="0" err="1" smtClean="0">
                <a:latin typeface="Calibri" panose="020F0502020204030204" pitchFamily="34" charset="0"/>
                <a:cs typeface="Calibri" panose="020F0502020204030204" pitchFamily="34" charset="0"/>
              </a:rPr>
              <a:t>bạn</a:t>
            </a:r>
            <a:r>
              <a:rPr lang="en-US" sz="3600" dirty="0" smtClean="0">
                <a:latin typeface="Calibri" panose="020F0502020204030204" pitchFamily="34" charset="0"/>
                <a:cs typeface="Calibri" panose="020F0502020204030204" pitchFamily="34" charset="0"/>
              </a:rPr>
              <a:t> </a:t>
            </a:r>
            <a:r>
              <a:rPr lang="en-US" sz="3600" dirty="0" err="1" smtClean="0">
                <a:latin typeface="Calibri" panose="020F0502020204030204" pitchFamily="34" charset="0"/>
                <a:cs typeface="Calibri" panose="020F0502020204030204" pitchFamily="34" charset="0"/>
              </a:rPr>
              <a:t>về</a:t>
            </a:r>
            <a:r>
              <a:rPr lang="en-US" sz="3600" dirty="0" smtClean="0">
                <a:latin typeface="Calibri" panose="020F0502020204030204" pitchFamily="34" charset="0"/>
                <a:cs typeface="Calibri" panose="020F0502020204030204" pitchFamily="34" charset="0"/>
              </a:rPr>
              <a:t> </a:t>
            </a:r>
            <a:r>
              <a:rPr lang="en-US" sz="3600" dirty="0" err="1" smtClean="0">
                <a:latin typeface="Calibri" panose="020F0502020204030204" pitchFamily="34" charset="0"/>
                <a:cs typeface="Calibri" panose="020F0502020204030204" pitchFamily="34" charset="0"/>
              </a:rPr>
              <a:t>những</a:t>
            </a:r>
            <a:r>
              <a:rPr lang="en-US" sz="3600" dirty="0" smtClean="0">
                <a:latin typeface="Calibri" panose="020F0502020204030204" pitchFamily="34" charset="0"/>
                <a:cs typeface="Calibri" panose="020F0502020204030204" pitchFamily="34" charset="0"/>
              </a:rPr>
              <a:t> </a:t>
            </a:r>
            <a:r>
              <a:rPr lang="en-US" sz="3600" dirty="0" err="1" smtClean="0">
                <a:latin typeface="Calibri" panose="020F0502020204030204" pitchFamily="34" charset="0"/>
                <a:cs typeface="Calibri" panose="020F0502020204030204" pitchFamily="34" charset="0"/>
              </a:rPr>
              <a:t>điểm</a:t>
            </a:r>
            <a:r>
              <a:rPr lang="en-US" sz="3600" dirty="0" smtClean="0">
                <a:latin typeface="Calibri" panose="020F0502020204030204" pitchFamily="34" charset="0"/>
                <a:cs typeface="Calibri" panose="020F0502020204030204" pitchFamily="34" charset="0"/>
              </a:rPr>
              <a:t> </a:t>
            </a:r>
            <a:r>
              <a:rPr lang="en-US" sz="3600" dirty="0" err="1" smtClean="0">
                <a:latin typeface="Calibri" panose="020F0502020204030204" pitchFamily="34" charset="0"/>
                <a:cs typeface="Calibri" panose="020F0502020204030204" pitchFamily="34" charset="0"/>
              </a:rPr>
              <a:t>mạnh</a:t>
            </a:r>
            <a:r>
              <a:rPr lang="en-US" sz="3600" dirty="0" smtClean="0">
                <a:latin typeface="Calibri" panose="020F0502020204030204" pitchFamily="34" charset="0"/>
                <a:cs typeface="Calibri" panose="020F0502020204030204" pitchFamily="34" charset="0"/>
              </a:rPr>
              <a:t>, </a:t>
            </a:r>
            <a:r>
              <a:rPr lang="en-US" sz="3600" dirty="0" err="1" smtClean="0">
                <a:latin typeface="Calibri" panose="020F0502020204030204" pitchFamily="34" charset="0"/>
                <a:cs typeface="Calibri" panose="020F0502020204030204" pitchFamily="34" charset="0"/>
              </a:rPr>
              <a:t>điểm</a:t>
            </a:r>
            <a:r>
              <a:rPr lang="en-US" sz="3600" dirty="0" smtClean="0">
                <a:latin typeface="Calibri" panose="020F0502020204030204" pitchFamily="34" charset="0"/>
                <a:cs typeface="Calibri" panose="020F0502020204030204" pitchFamily="34" charset="0"/>
              </a:rPr>
              <a:t> </a:t>
            </a:r>
            <a:r>
              <a:rPr lang="en-US" sz="3600" dirty="0" err="1" smtClean="0">
                <a:latin typeface="Calibri" panose="020F0502020204030204" pitchFamily="34" charset="0"/>
                <a:cs typeface="Calibri" panose="020F0502020204030204" pitchFamily="34" charset="0"/>
              </a:rPr>
              <a:t>yếu</a:t>
            </a:r>
            <a:r>
              <a:rPr lang="en-US" sz="3600" dirty="0" smtClean="0">
                <a:latin typeface="Calibri" panose="020F0502020204030204" pitchFamily="34" charset="0"/>
                <a:cs typeface="Calibri" panose="020F0502020204030204" pitchFamily="34" charset="0"/>
              </a:rPr>
              <a:t> </a:t>
            </a:r>
            <a:r>
              <a:rPr lang="en-US" sz="3600" dirty="0" err="1" smtClean="0">
                <a:latin typeface="Calibri" panose="020F0502020204030204" pitchFamily="34" charset="0"/>
                <a:cs typeface="Calibri" panose="020F0502020204030204" pitchFamily="34" charset="0"/>
              </a:rPr>
              <a:t>của</a:t>
            </a:r>
            <a:r>
              <a:rPr lang="en-US" sz="3600" dirty="0" smtClean="0">
                <a:latin typeface="Calibri" panose="020F0502020204030204" pitchFamily="34" charset="0"/>
                <a:cs typeface="Calibri" panose="020F0502020204030204" pitchFamily="34" charset="0"/>
              </a:rPr>
              <a:t> </a:t>
            </a:r>
            <a:r>
              <a:rPr lang="en-US" sz="3600" dirty="0" err="1" smtClean="0">
                <a:latin typeface="Calibri" panose="020F0502020204030204" pitchFamily="34" charset="0"/>
                <a:cs typeface="Calibri" panose="020F0502020204030204" pitchFamily="34" charset="0"/>
              </a:rPr>
              <a:t>em</a:t>
            </a:r>
            <a:r>
              <a:rPr lang="en-US" sz="3600" dirty="0" smtClean="0">
                <a:latin typeface="Calibri" panose="020F0502020204030204" pitchFamily="34" charset="0"/>
                <a:cs typeface="Calibri" panose="020F0502020204030204" pitchFamily="34" charset="0"/>
              </a:rPr>
              <a:t>. </a:t>
            </a:r>
            <a:r>
              <a:rPr lang="en-US" sz="3600" dirty="0" err="1" smtClean="0">
                <a:latin typeface="Calibri" panose="020F0502020204030204" pitchFamily="34" charset="0"/>
                <a:cs typeface="Calibri" panose="020F0502020204030204" pitchFamily="34" charset="0"/>
              </a:rPr>
              <a:t>Lập</a:t>
            </a:r>
            <a:r>
              <a:rPr lang="en-US" sz="3600" dirty="0" smtClean="0">
                <a:latin typeface="Calibri" panose="020F0502020204030204" pitchFamily="34" charset="0"/>
                <a:cs typeface="Calibri" panose="020F0502020204030204" pitchFamily="34" charset="0"/>
              </a:rPr>
              <a:t> </a:t>
            </a:r>
            <a:r>
              <a:rPr lang="en-US" sz="3600" dirty="0" err="1" smtClean="0">
                <a:latin typeface="Calibri" panose="020F0502020204030204" pitchFamily="34" charset="0"/>
                <a:cs typeface="Calibri" panose="020F0502020204030204" pitchFamily="34" charset="0"/>
              </a:rPr>
              <a:t>kế</a:t>
            </a:r>
            <a:r>
              <a:rPr lang="en-US" sz="3600" dirty="0" smtClean="0">
                <a:latin typeface="Calibri" panose="020F0502020204030204" pitchFamily="34" charset="0"/>
                <a:cs typeface="Calibri" panose="020F0502020204030204" pitchFamily="34" charset="0"/>
              </a:rPr>
              <a:t> </a:t>
            </a:r>
            <a:r>
              <a:rPr lang="en-US" sz="3600" dirty="0" err="1" smtClean="0">
                <a:latin typeface="Calibri" panose="020F0502020204030204" pitchFamily="34" charset="0"/>
                <a:cs typeface="Calibri" panose="020F0502020204030204" pitchFamily="34" charset="0"/>
              </a:rPr>
              <a:t>hoạch</a:t>
            </a:r>
            <a:r>
              <a:rPr lang="en-US" sz="3600" dirty="0" smtClean="0">
                <a:latin typeface="Calibri" panose="020F0502020204030204" pitchFamily="34" charset="0"/>
                <a:cs typeface="Calibri" panose="020F0502020204030204" pitchFamily="34" charset="0"/>
              </a:rPr>
              <a:t> </a:t>
            </a:r>
            <a:r>
              <a:rPr lang="en-US" sz="3600" dirty="0" err="1" smtClean="0">
                <a:latin typeface="Calibri" panose="020F0502020204030204" pitchFamily="34" charset="0"/>
                <a:cs typeface="Calibri" panose="020F0502020204030204" pitchFamily="34" charset="0"/>
              </a:rPr>
              <a:t>phát</a:t>
            </a:r>
            <a:r>
              <a:rPr lang="en-US" sz="3600" dirty="0" smtClean="0">
                <a:latin typeface="Calibri" panose="020F0502020204030204" pitchFamily="34" charset="0"/>
                <a:cs typeface="Calibri" panose="020F0502020204030204" pitchFamily="34" charset="0"/>
              </a:rPr>
              <a:t> </a:t>
            </a:r>
            <a:r>
              <a:rPr lang="en-US" sz="3600" dirty="0" err="1" smtClean="0">
                <a:latin typeface="Calibri" panose="020F0502020204030204" pitchFamily="34" charset="0"/>
                <a:cs typeface="Calibri" panose="020F0502020204030204" pitchFamily="34" charset="0"/>
              </a:rPr>
              <a:t>huy</a:t>
            </a:r>
            <a:r>
              <a:rPr lang="en-US" sz="3600" dirty="0" smtClean="0">
                <a:latin typeface="Calibri" panose="020F0502020204030204" pitchFamily="34" charset="0"/>
                <a:cs typeface="Calibri" panose="020F0502020204030204" pitchFamily="34" charset="0"/>
              </a:rPr>
              <a:t> </a:t>
            </a:r>
            <a:r>
              <a:rPr lang="en-US" sz="3600" dirty="0" err="1" smtClean="0">
                <a:latin typeface="Calibri" panose="020F0502020204030204" pitchFamily="34" charset="0"/>
                <a:cs typeface="Calibri" panose="020F0502020204030204" pitchFamily="34" charset="0"/>
              </a:rPr>
              <a:t>điểm</a:t>
            </a:r>
            <a:r>
              <a:rPr lang="en-US" sz="3600" dirty="0" smtClean="0">
                <a:latin typeface="Calibri" panose="020F0502020204030204" pitchFamily="34" charset="0"/>
                <a:cs typeface="Calibri" panose="020F0502020204030204" pitchFamily="34" charset="0"/>
              </a:rPr>
              <a:t> </a:t>
            </a:r>
            <a:r>
              <a:rPr lang="en-US" sz="3600" dirty="0" err="1" smtClean="0">
                <a:latin typeface="Calibri" panose="020F0502020204030204" pitchFamily="34" charset="0"/>
                <a:cs typeface="Calibri" panose="020F0502020204030204" pitchFamily="34" charset="0"/>
              </a:rPr>
              <a:t>mạnh</a:t>
            </a:r>
            <a:r>
              <a:rPr lang="en-US" sz="3600" dirty="0" smtClean="0">
                <a:latin typeface="Calibri" panose="020F0502020204030204" pitchFamily="34" charset="0"/>
                <a:cs typeface="Calibri" panose="020F0502020204030204" pitchFamily="34" charset="0"/>
              </a:rPr>
              <a:t>, </a:t>
            </a:r>
            <a:r>
              <a:rPr lang="en-US" sz="3600" dirty="0" err="1" smtClean="0">
                <a:latin typeface="Calibri" panose="020F0502020204030204" pitchFamily="34" charset="0"/>
                <a:cs typeface="Calibri" panose="020F0502020204030204" pitchFamily="34" charset="0"/>
              </a:rPr>
              <a:t>khắc</a:t>
            </a:r>
            <a:r>
              <a:rPr lang="en-US" sz="3600" dirty="0" smtClean="0">
                <a:latin typeface="Calibri" panose="020F0502020204030204" pitchFamily="34" charset="0"/>
                <a:cs typeface="Calibri" panose="020F0502020204030204" pitchFamily="34" charset="0"/>
              </a:rPr>
              <a:t> </a:t>
            </a:r>
            <a:r>
              <a:rPr lang="en-US" sz="3600" dirty="0" err="1" smtClean="0">
                <a:latin typeface="Calibri" panose="020F0502020204030204" pitchFamily="34" charset="0"/>
                <a:cs typeface="Calibri" panose="020F0502020204030204" pitchFamily="34" charset="0"/>
              </a:rPr>
              <a:t>phục</a:t>
            </a:r>
            <a:r>
              <a:rPr lang="en-US" sz="3600" dirty="0" smtClean="0">
                <a:latin typeface="Calibri" panose="020F0502020204030204" pitchFamily="34" charset="0"/>
                <a:cs typeface="Calibri" panose="020F0502020204030204" pitchFamily="34" charset="0"/>
              </a:rPr>
              <a:t> </a:t>
            </a:r>
            <a:r>
              <a:rPr lang="en-US" sz="3600" dirty="0" err="1" smtClean="0">
                <a:latin typeface="Calibri" panose="020F0502020204030204" pitchFamily="34" charset="0"/>
                <a:cs typeface="Calibri" panose="020F0502020204030204" pitchFamily="34" charset="0"/>
              </a:rPr>
              <a:t>điểm</a:t>
            </a:r>
            <a:r>
              <a:rPr lang="en-US" sz="3600" dirty="0" smtClean="0">
                <a:latin typeface="Calibri" panose="020F0502020204030204" pitchFamily="34" charset="0"/>
                <a:cs typeface="Calibri" panose="020F0502020204030204" pitchFamily="34" charset="0"/>
              </a:rPr>
              <a:t> </a:t>
            </a:r>
            <a:r>
              <a:rPr lang="en-US" sz="3600" dirty="0" err="1" smtClean="0">
                <a:latin typeface="Calibri" panose="020F0502020204030204" pitchFamily="34" charset="0"/>
                <a:cs typeface="Calibri" panose="020F0502020204030204" pitchFamily="34" charset="0"/>
              </a:rPr>
              <a:t>yếu</a:t>
            </a:r>
            <a:r>
              <a:rPr lang="en-US" sz="3600" dirty="0" smtClean="0">
                <a:latin typeface="Calibri" panose="020F0502020204030204" pitchFamily="34" charset="0"/>
                <a:cs typeface="Calibri" panose="020F0502020204030204" pitchFamily="34" charset="0"/>
              </a:rPr>
              <a:t> </a:t>
            </a:r>
            <a:r>
              <a:rPr lang="en-US" sz="3600" dirty="0" err="1" smtClean="0">
                <a:latin typeface="Calibri" panose="020F0502020204030204" pitchFamily="34" charset="0"/>
                <a:cs typeface="Calibri" panose="020F0502020204030204" pitchFamily="34" charset="0"/>
              </a:rPr>
              <a:t>theo</a:t>
            </a:r>
            <a:r>
              <a:rPr lang="en-US" sz="3600" dirty="0" smtClean="0">
                <a:latin typeface="Calibri" panose="020F0502020204030204" pitchFamily="34" charset="0"/>
                <a:cs typeface="Calibri" panose="020F0502020204030204" pitchFamily="34" charset="0"/>
              </a:rPr>
              <a:t> </a:t>
            </a:r>
            <a:r>
              <a:rPr lang="en-US" sz="3600" dirty="0" err="1" smtClean="0">
                <a:latin typeface="Calibri" panose="020F0502020204030204" pitchFamily="34" charset="0"/>
                <a:cs typeface="Calibri" panose="020F0502020204030204" pitchFamily="34" charset="0"/>
              </a:rPr>
              <a:t>gợi</a:t>
            </a:r>
            <a:r>
              <a:rPr lang="en-US" sz="3600" dirty="0" smtClean="0">
                <a:latin typeface="Calibri" panose="020F0502020204030204" pitchFamily="34" charset="0"/>
                <a:cs typeface="Calibri" panose="020F0502020204030204" pitchFamily="34" charset="0"/>
              </a:rPr>
              <a:t> ý </a:t>
            </a:r>
            <a:r>
              <a:rPr lang="en-US" sz="3600" dirty="0" err="1" smtClean="0">
                <a:latin typeface="Calibri" panose="020F0502020204030204" pitchFamily="34" charset="0"/>
                <a:cs typeface="Calibri" panose="020F0502020204030204" pitchFamily="34" charset="0"/>
              </a:rPr>
              <a:t>sau</a:t>
            </a:r>
            <a:r>
              <a:rPr lang="en-US" sz="3600" dirty="0" smtClean="0">
                <a:latin typeface="Calibri" panose="020F0502020204030204" pitchFamily="34" charset="0"/>
                <a:cs typeface="Calibri" panose="020F0502020204030204" pitchFamily="34" charset="0"/>
              </a:rPr>
              <a:t>:</a:t>
            </a:r>
            <a:endParaRPr lang="en-US" sz="3600" dirty="0">
              <a:latin typeface="Calibri" panose="020F0502020204030204" pitchFamily="34" charset="0"/>
              <a:cs typeface="Calibri" panose="020F050202020403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857256258"/>
              </p:ext>
            </p:extLst>
          </p:nvPr>
        </p:nvGraphicFramePr>
        <p:xfrm>
          <a:off x="1382366" y="5430563"/>
          <a:ext cx="9400256" cy="1036320"/>
        </p:xfrm>
        <a:graphic>
          <a:graphicData uri="http://schemas.openxmlformats.org/drawingml/2006/table">
            <a:tbl>
              <a:tblPr firstRow="1" bandRow="1">
                <a:tableStyleId>{5C22544A-7EE6-4342-B048-85BDC9FD1C3A}</a:tableStyleId>
              </a:tblPr>
              <a:tblGrid>
                <a:gridCol w="2350064">
                  <a:extLst>
                    <a:ext uri="{9D8B030D-6E8A-4147-A177-3AD203B41FA5}">
                      <a16:colId xmlns:a16="http://schemas.microsoft.com/office/drawing/2014/main" val="3932796168"/>
                    </a:ext>
                  </a:extLst>
                </a:gridCol>
                <a:gridCol w="2350064">
                  <a:extLst>
                    <a:ext uri="{9D8B030D-6E8A-4147-A177-3AD203B41FA5}">
                      <a16:colId xmlns:a16="http://schemas.microsoft.com/office/drawing/2014/main" val="1976982489"/>
                    </a:ext>
                  </a:extLst>
                </a:gridCol>
                <a:gridCol w="2350064">
                  <a:extLst>
                    <a:ext uri="{9D8B030D-6E8A-4147-A177-3AD203B41FA5}">
                      <a16:colId xmlns:a16="http://schemas.microsoft.com/office/drawing/2014/main" val="3980751155"/>
                    </a:ext>
                  </a:extLst>
                </a:gridCol>
                <a:gridCol w="2350064">
                  <a:extLst>
                    <a:ext uri="{9D8B030D-6E8A-4147-A177-3AD203B41FA5}">
                      <a16:colId xmlns:a16="http://schemas.microsoft.com/office/drawing/2014/main" val="3879063488"/>
                    </a:ext>
                  </a:extLst>
                </a:gridCol>
              </a:tblGrid>
              <a:tr h="370840">
                <a:tc>
                  <a:txBody>
                    <a:bodyPr/>
                    <a:lstStyle/>
                    <a:p>
                      <a:pPr algn="ctr"/>
                      <a:r>
                        <a:rPr lang="en-US" sz="2800" dirty="0" err="1" smtClean="0">
                          <a:solidFill>
                            <a:schemeClr val="bg1"/>
                          </a:solidFill>
                          <a:latin typeface="Calibri" panose="020F0502020204030204" pitchFamily="34" charset="0"/>
                          <a:cs typeface="Calibri" panose="020F0502020204030204" pitchFamily="34" charset="0"/>
                        </a:rPr>
                        <a:t>Điểm</a:t>
                      </a:r>
                      <a:r>
                        <a:rPr lang="en-US" sz="2800" baseline="0" dirty="0" smtClean="0">
                          <a:solidFill>
                            <a:schemeClr val="bg1"/>
                          </a:solidFill>
                          <a:latin typeface="Calibri" panose="020F0502020204030204" pitchFamily="34" charset="0"/>
                          <a:cs typeface="Calibri" panose="020F0502020204030204" pitchFamily="34" charset="0"/>
                        </a:rPr>
                        <a:t> </a:t>
                      </a:r>
                      <a:r>
                        <a:rPr lang="en-US" sz="2800" baseline="0" dirty="0" err="1" smtClean="0">
                          <a:solidFill>
                            <a:schemeClr val="bg1"/>
                          </a:solidFill>
                          <a:latin typeface="Calibri" panose="020F0502020204030204" pitchFamily="34" charset="0"/>
                          <a:cs typeface="Calibri" panose="020F0502020204030204" pitchFamily="34" charset="0"/>
                        </a:rPr>
                        <a:t>mạnh</a:t>
                      </a:r>
                      <a:endParaRPr lang="en-US" sz="2800" dirty="0">
                        <a:solidFill>
                          <a:schemeClr val="bg1"/>
                        </a:solidFill>
                        <a:latin typeface="Calibri" panose="020F0502020204030204" pitchFamily="34" charset="0"/>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2800" dirty="0" err="1" smtClean="0">
                          <a:solidFill>
                            <a:schemeClr val="bg1"/>
                          </a:solidFill>
                          <a:latin typeface="Calibri" panose="020F0502020204030204" pitchFamily="34" charset="0"/>
                          <a:cs typeface="Calibri" panose="020F0502020204030204" pitchFamily="34" charset="0"/>
                        </a:rPr>
                        <a:t>Cần</a:t>
                      </a:r>
                      <a:r>
                        <a:rPr lang="en-US" sz="2800" baseline="0" dirty="0" smtClean="0">
                          <a:solidFill>
                            <a:schemeClr val="bg1"/>
                          </a:solidFill>
                          <a:latin typeface="Calibri" panose="020F0502020204030204" pitchFamily="34" charset="0"/>
                          <a:cs typeface="Calibri" panose="020F0502020204030204" pitchFamily="34" charset="0"/>
                        </a:rPr>
                        <a:t> </a:t>
                      </a:r>
                      <a:r>
                        <a:rPr lang="en-US" sz="2800" baseline="0" dirty="0" err="1" smtClean="0">
                          <a:solidFill>
                            <a:schemeClr val="bg1"/>
                          </a:solidFill>
                          <a:latin typeface="Calibri" panose="020F0502020204030204" pitchFamily="34" charset="0"/>
                          <a:cs typeface="Calibri" panose="020F0502020204030204" pitchFamily="34" charset="0"/>
                        </a:rPr>
                        <a:t>phát</a:t>
                      </a:r>
                      <a:r>
                        <a:rPr lang="en-US" sz="2800" baseline="0" dirty="0" smtClean="0">
                          <a:solidFill>
                            <a:schemeClr val="bg1"/>
                          </a:solidFill>
                          <a:latin typeface="Calibri" panose="020F0502020204030204" pitchFamily="34" charset="0"/>
                          <a:cs typeface="Calibri" panose="020F0502020204030204" pitchFamily="34" charset="0"/>
                        </a:rPr>
                        <a:t> </a:t>
                      </a:r>
                      <a:r>
                        <a:rPr lang="en-US" sz="2800" baseline="0" dirty="0" err="1" smtClean="0">
                          <a:solidFill>
                            <a:schemeClr val="bg1"/>
                          </a:solidFill>
                          <a:latin typeface="Calibri" panose="020F0502020204030204" pitchFamily="34" charset="0"/>
                          <a:cs typeface="Calibri" panose="020F0502020204030204" pitchFamily="34" charset="0"/>
                        </a:rPr>
                        <a:t>huy</a:t>
                      </a:r>
                      <a:endParaRPr lang="en-US" sz="2800" dirty="0">
                        <a:solidFill>
                          <a:schemeClr val="bg1"/>
                        </a:solidFill>
                        <a:latin typeface="Calibri" panose="020F0502020204030204" pitchFamily="34" charset="0"/>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2800" dirty="0" err="1" smtClean="0">
                          <a:solidFill>
                            <a:schemeClr val="bg1"/>
                          </a:solidFill>
                          <a:latin typeface="Calibri" panose="020F0502020204030204" pitchFamily="34" charset="0"/>
                          <a:cs typeface="Calibri" panose="020F0502020204030204" pitchFamily="34" charset="0"/>
                        </a:rPr>
                        <a:t>Điểm</a:t>
                      </a:r>
                      <a:r>
                        <a:rPr lang="en-US" sz="2800" baseline="0" dirty="0" smtClean="0">
                          <a:solidFill>
                            <a:schemeClr val="bg1"/>
                          </a:solidFill>
                          <a:latin typeface="Calibri" panose="020F0502020204030204" pitchFamily="34" charset="0"/>
                          <a:cs typeface="Calibri" panose="020F0502020204030204" pitchFamily="34" charset="0"/>
                        </a:rPr>
                        <a:t> </a:t>
                      </a:r>
                      <a:r>
                        <a:rPr lang="en-US" sz="2800" baseline="0" dirty="0" err="1" smtClean="0">
                          <a:solidFill>
                            <a:schemeClr val="bg1"/>
                          </a:solidFill>
                          <a:latin typeface="Calibri" panose="020F0502020204030204" pitchFamily="34" charset="0"/>
                          <a:cs typeface="Calibri" panose="020F0502020204030204" pitchFamily="34" charset="0"/>
                        </a:rPr>
                        <a:t>yếu</a:t>
                      </a:r>
                      <a:endParaRPr lang="en-US" sz="2800" dirty="0">
                        <a:solidFill>
                          <a:schemeClr val="bg1"/>
                        </a:solidFill>
                        <a:latin typeface="Calibri" panose="020F0502020204030204" pitchFamily="34" charset="0"/>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2800" dirty="0" err="1" smtClean="0">
                          <a:solidFill>
                            <a:schemeClr val="bg1"/>
                          </a:solidFill>
                          <a:latin typeface="Calibri" panose="020F0502020204030204" pitchFamily="34" charset="0"/>
                          <a:cs typeface="Calibri" panose="020F0502020204030204" pitchFamily="34" charset="0"/>
                        </a:rPr>
                        <a:t>Cầ</a:t>
                      </a:r>
                      <a:r>
                        <a:rPr lang="en-US" sz="2800" baseline="0" dirty="0" err="1" smtClean="0">
                          <a:solidFill>
                            <a:schemeClr val="bg1"/>
                          </a:solidFill>
                          <a:latin typeface="Calibri" panose="020F0502020204030204" pitchFamily="34" charset="0"/>
                          <a:cs typeface="Calibri" panose="020F0502020204030204" pitchFamily="34" charset="0"/>
                        </a:rPr>
                        <a:t>n</a:t>
                      </a:r>
                      <a:r>
                        <a:rPr lang="en-US" sz="2800" baseline="0" dirty="0" smtClean="0">
                          <a:solidFill>
                            <a:schemeClr val="bg1"/>
                          </a:solidFill>
                          <a:latin typeface="Calibri" panose="020F0502020204030204" pitchFamily="34" charset="0"/>
                          <a:cs typeface="Calibri" panose="020F0502020204030204" pitchFamily="34" charset="0"/>
                        </a:rPr>
                        <a:t> </a:t>
                      </a:r>
                      <a:r>
                        <a:rPr lang="en-US" sz="2800" baseline="0" dirty="0" err="1" smtClean="0">
                          <a:solidFill>
                            <a:schemeClr val="bg1"/>
                          </a:solidFill>
                          <a:latin typeface="Calibri" panose="020F0502020204030204" pitchFamily="34" charset="0"/>
                          <a:cs typeface="Calibri" panose="020F0502020204030204" pitchFamily="34" charset="0"/>
                        </a:rPr>
                        <a:t>khắc</a:t>
                      </a:r>
                      <a:r>
                        <a:rPr lang="en-US" sz="2800" baseline="0" dirty="0" smtClean="0">
                          <a:solidFill>
                            <a:schemeClr val="bg1"/>
                          </a:solidFill>
                          <a:latin typeface="Calibri" panose="020F0502020204030204" pitchFamily="34" charset="0"/>
                          <a:cs typeface="Calibri" panose="020F0502020204030204" pitchFamily="34" charset="0"/>
                        </a:rPr>
                        <a:t> </a:t>
                      </a:r>
                      <a:r>
                        <a:rPr lang="en-US" sz="2800" baseline="0" dirty="0" err="1" smtClean="0">
                          <a:solidFill>
                            <a:schemeClr val="bg1"/>
                          </a:solidFill>
                          <a:latin typeface="Calibri" panose="020F0502020204030204" pitchFamily="34" charset="0"/>
                          <a:cs typeface="Calibri" panose="020F0502020204030204" pitchFamily="34" charset="0"/>
                        </a:rPr>
                        <a:t>phục</a:t>
                      </a:r>
                      <a:endParaRPr lang="en-US" sz="2800" dirty="0">
                        <a:solidFill>
                          <a:schemeClr val="bg1"/>
                        </a:solidFill>
                        <a:latin typeface="Calibri" panose="020F0502020204030204" pitchFamily="34" charset="0"/>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65242589"/>
                  </a:ext>
                </a:extLst>
              </a:tr>
              <a:tr h="370840">
                <a:tc>
                  <a:txBody>
                    <a:bodyPr/>
                    <a:lstStyle/>
                    <a:p>
                      <a:pPr algn="ctr"/>
                      <a:endParaRPr lang="en-US" sz="2800" dirty="0">
                        <a:latin typeface="Calibri" panose="020F0502020204030204" pitchFamily="34" charset="0"/>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US" sz="2800" dirty="0">
                        <a:latin typeface="Calibri" panose="020F0502020204030204" pitchFamily="34" charset="0"/>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US" sz="2800">
                        <a:latin typeface="Calibri" panose="020F0502020204030204" pitchFamily="34" charset="0"/>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US" sz="2800" dirty="0">
                        <a:latin typeface="Calibri" panose="020F0502020204030204" pitchFamily="34" charset="0"/>
                        <a:cs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24522655"/>
                  </a:ext>
                </a:extLst>
              </a:tr>
            </a:tbl>
          </a:graphicData>
        </a:graphic>
      </p:graphicFrame>
    </p:spTree>
    <p:extLst>
      <p:ext uri="{BB962C8B-B14F-4D97-AF65-F5344CB8AC3E}">
        <p14:creationId xmlns:p14="http://schemas.microsoft.com/office/powerpoint/2010/main" val="88107723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027D0895-0F25-46C0-8C37-5A631BE912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6868"/>
          <a:stretch/>
        </p:blipFill>
        <p:spPr>
          <a:xfrm>
            <a:off x="-1" y="-3536"/>
            <a:ext cx="2958007" cy="6858000"/>
          </a:xfrm>
          <a:prstGeom prst="rect">
            <a:avLst/>
          </a:prstGeom>
        </p:spPr>
      </p:pic>
      <p:pic>
        <p:nvPicPr>
          <p:cNvPr id="23" name="图片 22">
            <a:extLst>
              <a:ext uri="{FF2B5EF4-FFF2-40B4-BE49-F238E27FC236}">
                <a16:creationId xmlns:a16="http://schemas.microsoft.com/office/drawing/2014/main" id="{33F8DC4E-22DE-4541-977B-25D5B19EA8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1292"/>
          <a:stretch/>
        </p:blipFill>
        <p:spPr>
          <a:xfrm>
            <a:off x="8835833" y="-3536"/>
            <a:ext cx="3340421" cy="6858000"/>
          </a:xfrm>
          <a:prstGeom prst="rect">
            <a:avLst/>
          </a:prstGeom>
        </p:spPr>
      </p:pic>
      <p:grpSp>
        <p:nvGrpSpPr>
          <p:cNvPr id="4" name="组合 3">
            <a:extLst>
              <a:ext uri="{FF2B5EF4-FFF2-40B4-BE49-F238E27FC236}">
                <a16:creationId xmlns:a16="http://schemas.microsoft.com/office/drawing/2014/main" id="{54C78054-E653-410C-B4B7-ED82912321BC}"/>
              </a:ext>
            </a:extLst>
          </p:cNvPr>
          <p:cNvGrpSpPr/>
          <p:nvPr/>
        </p:nvGrpSpPr>
        <p:grpSpPr>
          <a:xfrm>
            <a:off x="1154912" y="474185"/>
            <a:ext cx="9352385" cy="6121961"/>
            <a:chOff x="1418726" y="571674"/>
            <a:chExt cx="9352385" cy="6121961"/>
          </a:xfrm>
          <a:solidFill>
            <a:schemeClr val="accent1"/>
          </a:solidFill>
        </p:grpSpPr>
        <p:sp>
          <p:nvSpPr>
            <p:cNvPr id="5" name="Freeform 33">
              <a:extLst>
                <a:ext uri="{FF2B5EF4-FFF2-40B4-BE49-F238E27FC236}">
                  <a16:creationId xmlns:a16="http://schemas.microsoft.com/office/drawing/2014/main" id="{00281CE1-DE05-4102-8AB4-39A4E06B430B}"/>
                </a:ext>
              </a:extLst>
            </p:cNvPr>
            <p:cNvSpPr>
              <a:spLocks/>
            </p:cNvSpPr>
            <p:nvPr userDrawn="1"/>
          </p:nvSpPr>
          <p:spPr bwMode="auto">
            <a:xfrm rot="16521349">
              <a:off x="9572288" y="966330"/>
              <a:ext cx="831517" cy="976157"/>
            </a:xfrm>
            <a:custGeom>
              <a:avLst/>
              <a:gdLst>
                <a:gd name="T0" fmla="*/ 0 w 918"/>
                <a:gd name="T1" fmla="*/ 1012 h 1012"/>
                <a:gd name="T2" fmla="*/ 1 w 918"/>
                <a:gd name="T3" fmla="*/ 956 h 1012"/>
                <a:gd name="T4" fmla="*/ 503 w 918"/>
                <a:gd name="T5" fmla="*/ 542 h 1012"/>
                <a:gd name="T6" fmla="*/ 918 w 918"/>
                <a:gd name="T7" fmla="*/ 0 h 1012"/>
                <a:gd name="T8" fmla="*/ 917 w 918"/>
                <a:gd name="T9" fmla="*/ 94 h 1012"/>
                <a:gd name="T10" fmla="*/ 535 w 918"/>
                <a:gd name="T11" fmla="*/ 574 h 1012"/>
                <a:gd name="T12" fmla="*/ 0 w 918"/>
                <a:gd name="T13" fmla="*/ 1012 h 1012"/>
              </a:gdLst>
              <a:ahLst/>
              <a:cxnLst>
                <a:cxn ang="0">
                  <a:pos x="T0" y="T1"/>
                </a:cxn>
                <a:cxn ang="0">
                  <a:pos x="T2" y="T3"/>
                </a:cxn>
                <a:cxn ang="0">
                  <a:pos x="T4" y="T5"/>
                </a:cxn>
                <a:cxn ang="0">
                  <a:pos x="T6" y="T7"/>
                </a:cxn>
                <a:cxn ang="0">
                  <a:pos x="T8" y="T9"/>
                </a:cxn>
                <a:cxn ang="0">
                  <a:pos x="T10" y="T11"/>
                </a:cxn>
                <a:cxn ang="0">
                  <a:pos x="T12" y="T13"/>
                </a:cxn>
              </a:cxnLst>
              <a:rect l="0" t="0" r="r" b="b"/>
              <a:pathLst>
                <a:path w="918" h="1012">
                  <a:moveTo>
                    <a:pt x="0" y="1012"/>
                  </a:moveTo>
                  <a:cubicBezTo>
                    <a:pt x="1" y="956"/>
                    <a:pt x="1" y="956"/>
                    <a:pt x="1" y="956"/>
                  </a:cubicBezTo>
                  <a:cubicBezTo>
                    <a:pt x="193" y="828"/>
                    <a:pt x="360" y="689"/>
                    <a:pt x="503" y="542"/>
                  </a:cubicBezTo>
                  <a:cubicBezTo>
                    <a:pt x="672" y="370"/>
                    <a:pt x="809" y="188"/>
                    <a:pt x="918" y="0"/>
                  </a:cubicBezTo>
                  <a:cubicBezTo>
                    <a:pt x="917" y="94"/>
                    <a:pt x="917" y="94"/>
                    <a:pt x="917" y="94"/>
                  </a:cubicBezTo>
                  <a:cubicBezTo>
                    <a:pt x="812" y="259"/>
                    <a:pt x="686" y="420"/>
                    <a:pt x="535" y="574"/>
                  </a:cubicBezTo>
                  <a:cubicBezTo>
                    <a:pt x="382" y="729"/>
                    <a:pt x="205" y="877"/>
                    <a:pt x="0" y="10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sp>
          <p:nvSpPr>
            <p:cNvPr id="6" name="Freeform 34">
              <a:extLst>
                <a:ext uri="{FF2B5EF4-FFF2-40B4-BE49-F238E27FC236}">
                  <a16:creationId xmlns:a16="http://schemas.microsoft.com/office/drawing/2014/main" id="{46982FEE-0CAD-4D59-9701-83949D6BF1A0}"/>
                </a:ext>
              </a:extLst>
            </p:cNvPr>
            <p:cNvSpPr>
              <a:spLocks/>
            </p:cNvSpPr>
            <p:nvPr userDrawn="1"/>
          </p:nvSpPr>
          <p:spPr bwMode="auto">
            <a:xfrm rot="16521349">
              <a:off x="10230905" y="2046535"/>
              <a:ext cx="659617" cy="420794"/>
            </a:xfrm>
            <a:custGeom>
              <a:avLst/>
              <a:gdLst>
                <a:gd name="T0" fmla="*/ 729 w 729"/>
                <a:gd name="T1" fmla="*/ 0 h 436"/>
                <a:gd name="T2" fmla="*/ 728 w 729"/>
                <a:gd name="T3" fmla="*/ 56 h 436"/>
                <a:gd name="T4" fmla="*/ 0 w 729"/>
                <a:gd name="T5" fmla="*/ 436 h 436"/>
                <a:gd name="T6" fmla="*/ 1 w 729"/>
                <a:gd name="T7" fmla="*/ 378 h 436"/>
                <a:gd name="T8" fmla="*/ 729 w 729"/>
                <a:gd name="T9" fmla="*/ 0 h 436"/>
              </a:gdLst>
              <a:ahLst/>
              <a:cxnLst>
                <a:cxn ang="0">
                  <a:pos x="T0" y="T1"/>
                </a:cxn>
                <a:cxn ang="0">
                  <a:pos x="T2" y="T3"/>
                </a:cxn>
                <a:cxn ang="0">
                  <a:pos x="T4" y="T5"/>
                </a:cxn>
                <a:cxn ang="0">
                  <a:pos x="T6" y="T7"/>
                </a:cxn>
                <a:cxn ang="0">
                  <a:pos x="T8" y="T9"/>
                </a:cxn>
              </a:cxnLst>
              <a:rect l="0" t="0" r="r" b="b"/>
              <a:pathLst>
                <a:path w="729" h="436">
                  <a:moveTo>
                    <a:pt x="729" y="0"/>
                  </a:moveTo>
                  <a:cubicBezTo>
                    <a:pt x="728" y="56"/>
                    <a:pt x="728" y="56"/>
                    <a:pt x="728" y="56"/>
                  </a:cubicBezTo>
                  <a:cubicBezTo>
                    <a:pt x="515" y="197"/>
                    <a:pt x="274" y="325"/>
                    <a:pt x="0" y="436"/>
                  </a:cubicBezTo>
                  <a:cubicBezTo>
                    <a:pt x="1" y="378"/>
                    <a:pt x="1" y="378"/>
                    <a:pt x="1" y="378"/>
                  </a:cubicBezTo>
                  <a:cubicBezTo>
                    <a:pt x="276" y="268"/>
                    <a:pt x="518" y="140"/>
                    <a:pt x="72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sp>
          <p:nvSpPr>
            <p:cNvPr id="7" name="Freeform 35">
              <a:extLst>
                <a:ext uri="{FF2B5EF4-FFF2-40B4-BE49-F238E27FC236}">
                  <a16:creationId xmlns:a16="http://schemas.microsoft.com/office/drawing/2014/main" id="{21CEE0B4-B84A-4372-8916-BD76618480A6}"/>
                </a:ext>
              </a:extLst>
            </p:cNvPr>
            <p:cNvSpPr>
              <a:spLocks/>
            </p:cNvSpPr>
            <p:nvPr userDrawn="1"/>
          </p:nvSpPr>
          <p:spPr bwMode="auto">
            <a:xfrm rot="16521349">
              <a:off x="10627446" y="2651359"/>
              <a:ext cx="165904" cy="68352"/>
            </a:xfrm>
            <a:custGeom>
              <a:avLst/>
              <a:gdLst>
                <a:gd name="T0" fmla="*/ 184 w 184"/>
                <a:gd name="T1" fmla="*/ 0 h 71"/>
                <a:gd name="T2" fmla="*/ 183 w 184"/>
                <a:gd name="T3" fmla="*/ 58 h 71"/>
                <a:gd name="T4" fmla="*/ 151 w 184"/>
                <a:gd name="T5" fmla="*/ 71 h 71"/>
                <a:gd name="T6" fmla="*/ 0 w 184"/>
                <a:gd name="T7" fmla="*/ 69 h 71"/>
                <a:gd name="T8" fmla="*/ 184 w 184"/>
                <a:gd name="T9" fmla="*/ 0 h 71"/>
              </a:gdLst>
              <a:ahLst/>
              <a:cxnLst>
                <a:cxn ang="0">
                  <a:pos x="T0" y="T1"/>
                </a:cxn>
                <a:cxn ang="0">
                  <a:pos x="T2" y="T3"/>
                </a:cxn>
                <a:cxn ang="0">
                  <a:pos x="T4" y="T5"/>
                </a:cxn>
                <a:cxn ang="0">
                  <a:pos x="T6" y="T7"/>
                </a:cxn>
                <a:cxn ang="0">
                  <a:pos x="T8" y="T9"/>
                </a:cxn>
              </a:cxnLst>
              <a:rect l="0" t="0" r="r" b="b"/>
              <a:pathLst>
                <a:path w="184" h="71">
                  <a:moveTo>
                    <a:pt x="184" y="0"/>
                  </a:moveTo>
                  <a:cubicBezTo>
                    <a:pt x="183" y="58"/>
                    <a:pt x="183" y="58"/>
                    <a:pt x="183" y="58"/>
                  </a:cubicBezTo>
                  <a:cubicBezTo>
                    <a:pt x="172" y="62"/>
                    <a:pt x="162" y="67"/>
                    <a:pt x="151" y="71"/>
                  </a:cubicBezTo>
                  <a:cubicBezTo>
                    <a:pt x="0" y="69"/>
                    <a:pt x="0" y="69"/>
                    <a:pt x="0" y="69"/>
                  </a:cubicBezTo>
                  <a:cubicBezTo>
                    <a:pt x="63" y="47"/>
                    <a:pt x="124" y="24"/>
                    <a:pt x="18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sp>
          <p:nvSpPr>
            <p:cNvPr id="8" name="Freeform 46">
              <a:extLst>
                <a:ext uri="{FF2B5EF4-FFF2-40B4-BE49-F238E27FC236}">
                  <a16:creationId xmlns:a16="http://schemas.microsoft.com/office/drawing/2014/main" id="{624767C3-A2EA-4923-967E-854631151FDA}"/>
                </a:ext>
              </a:extLst>
            </p:cNvPr>
            <p:cNvSpPr>
              <a:spLocks/>
            </p:cNvSpPr>
            <p:nvPr userDrawn="1"/>
          </p:nvSpPr>
          <p:spPr bwMode="auto">
            <a:xfrm rot="16521349">
              <a:off x="5561192" y="550638"/>
              <a:ext cx="737571" cy="779644"/>
            </a:xfrm>
            <a:custGeom>
              <a:avLst/>
              <a:gdLst>
                <a:gd name="T0" fmla="*/ 7 w 815"/>
                <a:gd name="T1" fmla="*/ 0 h 805"/>
                <a:gd name="T2" fmla="*/ 307 w 815"/>
                <a:gd name="T3" fmla="*/ 130 h 805"/>
                <a:gd name="T4" fmla="*/ 815 w 815"/>
                <a:gd name="T5" fmla="*/ 653 h 805"/>
                <a:gd name="T6" fmla="*/ 802 w 815"/>
                <a:gd name="T7" fmla="*/ 805 h 805"/>
                <a:gd name="T8" fmla="*/ 250 w 815"/>
                <a:gd name="T9" fmla="*/ 188 h 805"/>
                <a:gd name="T10" fmla="*/ 0 w 815"/>
                <a:gd name="T11" fmla="*/ 75 h 805"/>
                <a:gd name="T12" fmla="*/ 7 w 815"/>
                <a:gd name="T13" fmla="*/ 0 h 805"/>
              </a:gdLst>
              <a:ahLst/>
              <a:cxnLst>
                <a:cxn ang="0">
                  <a:pos x="T0" y="T1"/>
                </a:cxn>
                <a:cxn ang="0">
                  <a:pos x="T2" y="T3"/>
                </a:cxn>
                <a:cxn ang="0">
                  <a:pos x="T4" y="T5"/>
                </a:cxn>
                <a:cxn ang="0">
                  <a:pos x="T6" y="T7"/>
                </a:cxn>
                <a:cxn ang="0">
                  <a:pos x="T8" y="T9"/>
                </a:cxn>
                <a:cxn ang="0">
                  <a:pos x="T10" y="T11"/>
                </a:cxn>
                <a:cxn ang="0">
                  <a:pos x="T12" y="T13"/>
                </a:cxn>
              </a:cxnLst>
              <a:rect l="0" t="0" r="r" b="b"/>
              <a:pathLst>
                <a:path w="815" h="805">
                  <a:moveTo>
                    <a:pt x="7" y="0"/>
                  </a:moveTo>
                  <a:cubicBezTo>
                    <a:pt x="107" y="31"/>
                    <a:pt x="208" y="73"/>
                    <a:pt x="307" y="130"/>
                  </a:cubicBezTo>
                  <a:cubicBezTo>
                    <a:pt x="497" y="241"/>
                    <a:pt x="677" y="406"/>
                    <a:pt x="815" y="653"/>
                  </a:cubicBezTo>
                  <a:cubicBezTo>
                    <a:pt x="802" y="805"/>
                    <a:pt x="802" y="805"/>
                    <a:pt x="802" y="805"/>
                  </a:cubicBezTo>
                  <a:cubicBezTo>
                    <a:pt x="661" y="505"/>
                    <a:pt x="462" y="312"/>
                    <a:pt x="250" y="188"/>
                  </a:cubicBezTo>
                  <a:cubicBezTo>
                    <a:pt x="168" y="141"/>
                    <a:pt x="84" y="104"/>
                    <a:pt x="0" y="75"/>
                  </a:cubicBez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sp>
          <p:nvSpPr>
            <p:cNvPr id="9" name="Freeform 47">
              <a:extLst>
                <a:ext uri="{FF2B5EF4-FFF2-40B4-BE49-F238E27FC236}">
                  <a16:creationId xmlns:a16="http://schemas.microsoft.com/office/drawing/2014/main" id="{DBECB257-F974-403B-B2EF-E9CBBFDEE267}"/>
                </a:ext>
              </a:extLst>
            </p:cNvPr>
            <p:cNvSpPr>
              <a:spLocks/>
            </p:cNvSpPr>
            <p:nvPr userDrawn="1"/>
          </p:nvSpPr>
          <p:spPr bwMode="auto">
            <a:xfrm rot="16521349">
              <a:off x="4759353" y="309962"/>
              <a:ext cx="705590" cy="2529036"/>
            </a:xfrm>
            <a:custGeom>
              <a:avLst/>
              <a:gdLst>
                <a:gd name="T0" fmla="*/ 225 w 780"/>
                <a:gd name="T1" fmla="*/ 0 h 2617"/>
                <a:gd name="T2" fmla="*/ 731 w 780"/>
                <a:gd name="T3" fmla="*/ 1500 h 2617"/>
                <a:gd name="T4" fmla="*/ 702 w 780"/>
                <a:gd name="T5" fmla="*/ 1668 h 2617"/>
                <a:gd name="T6" fmla="*/ 770 w 780"/>
                <a:gd name="T7" fmla="*/ 1688 h 2617"/>
                <a:gd name="T8" fmla="*/ 763 w 780"/>
                <a:gd name="T9" fmla="*/ 1763 h 2617"/>
                <a:gd name="T10" fmla="*/ 685 w 780"/>
                <a:gd name="T11" fmla="*/ 1739 h 2617"/>
                <a:gd name="T12" fmla="*/ 326 w 780"/>
                <a:gd name="T13" fmla="*/ 2392 h 2617"/>
                <a:gd name="T14" fmla="*/ 308 w 780"/>
                <a:gd name="T15" fmla="*/ 2411 h 2617"/>
                <a:gd name="T16" fmla="*/ 0 w 780"/>
                <a:gd name="T17" fmla="*/ 2617 h 2617"/>
                <a:gd name="T18" fmla="*/ 5 w 780"/>
                <a:gd name="T19" fmla="*/ 2561 h 2617"/>
                <a:gd name="T20" fmla="*/ 272 w 780"/>
                <a:gd name="T21" fmla="*/ 2388 h 2617"/>
                <a:gd name="T22" fmla="*/ 287 w 780"/>
                <a:gd name="T23" fmla="*/ 2372 h 2617"/>
                <a:gd name="T24" fmla="*/ 628 w 780"/>
                <a:gd name="T25" fmla="*/ 1723 h 2617"/>
                <a:gd name="T26" fmla="*/ 81 w 780"/>
                <a:gd name="T27" fmla="*/ 1673 h 2617"/>
                <a:gd name="T28" fmla="*/ 86 w 780"/>
                <a:gd name="T29" fmla="*/ 1613 h 2617"/>
                <a:gd name="T30" fmla="*/ 644 w 780"/>
                <a:gd name="T31" fmla="*/ 1654 h 2617"/>
                <a:gd name="T32" fmla="*/ 663 w 780"/>
                <a:gd name="T33" fmla="*/ 1532 h 2617"/>
                <a:gd name="T34" fmla="*/ 215 w 780"/>
                <a:gd name="T35" fmla="*/ 122 h 2617"/>
                <a:gd name="T36" fmla="*/ 225 w 780"/>
                <a:gd name="T37" fmla="*/ 0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80" h="2617">
                  <a:moveTo>
                    <a:pt x="225" y="0"/>
                  </a:moveTo>
                  <a:cubicBezTo>
                    <a:pt x="680" y="574"/>
                    <a:pt x="780" y="1090"/>
                    <a:pt x="731" y="1500"/>
                  </a:cubicBezTo>
                  <a:cubicBezTo>
                    <a:pt x="725" y="1558"/>
                    <a:pt x="715" y="1615"/>
                    <a:pt x="702" y="1668"/>
                  </a:cubicBezTo>
                  <a:cubicBezTo>
                    <a:pt x="725" y="1674"/>
                    <a:pt x="747" y="1681"/>
                    <a:pt x="770" y="1688"/>
                  </a:cubicBezTo>
                  <a:cubicBezTo>
                    <a:pt x="763" y="1763"/>
                    <a:pt x="763" y="1763"/>
                    <a:pt x="763" y="1763"/>
                  </a:cubicBezTo>
                  <a:cubicBezTo>
                    <a:pt x="737" y="1754"/>
                    <a:pt x="711" y="1746"/>
                    <a:pt x="685" y="1739"/>
                  </a:cubicBezTo>
                  <a:cubicBezTo>
                    <a:pt x="600" y="2045"/>
                    <a:pt x="440" y="2273"/>
                    <a:pt x="326" y="2392"/>
                  </a:cubicBezTo>
                  <a:cubicBezTo>
                    <a:pt x="320" y="2399"/>
                    <a:pt x="314" y="2405"/>
                    <a:pt x="308" y="2411"/>
                  </a:cubicBezTo>
                  <a:cubicBezTo>
                    <a:pt x="199" y="2518"/>
                    <a:pt x="96" y="2584"/>
                    <a:pt x="0" y="2617"/>
                  </a:cubicBezTo>
                  <a:cubicBezTo>
                    <a:pt x="5" y="2561"/>
                    <a:pt x="5" y="2561"/>
                    <a:pt x="5" y="2561"/>
                  </a:cubicBezTo>
                  <a:cubicBezTo>
                    <a:pt x="88" y="2535"/>
                    <a:pt x="178" y="2480"/>
                    <a:pt x="272" y="2388"/>
                  </a:cubicBezTo>
                  <a:cubicBezTo>
                    <a:pt x="276" y="2383"/>
                    <a:pt x="282" y="2377"/>
                    <a:pt x="287" y="2372"/>
                  </a:cubicBezTo>
                  <a:cubicBezTo>
                    <a:pt x="396" y="2257"/>
                    <a:pt x="552" y="2032"/>
                    <a:pt x="628" y="1723"/>
                  </a:cubicBezTo>
                  <a:cubicBezTo>
                    <a:pt x="422" y="1672"/>
                    <a:pt x="226" y="1667"/>
                    <a:pt x="81" y="1673"/>
                  </a:cubicBezTo>
                  <a:cubicBezTo>
                    <a:pt x="86" y="1613"/>
                    <a:pt x="86" y="1613"/>
                    <a:pt x="86" y="1613"/>
                  </a:cubicBezTo>
                  <a:cubicBezTo>
                    <a:pt x="230" y="1604"/>
                    <a:pt x="430" y="1606"/>
                    <a:pt x="644" y="1654"/>
                  </a:cubicBezTo>
                  <a:cubicBezTo>
                    <a:pt x="652" y="1615"/>
                    <a:pt x="658" y="1574"/>
                    <a:pt x="663" y="1532"/>
                  </a:cubicBezTo>
                  <a:cubicBezTo>
                    <a:pt x="709" y="1146"/>
                    <a:pt x="620" y="662"/>
                    <a:pt x="215" y="122"/>
                  </a:cubicBezTo>
                  <a:lnTo>
                    <a:pt x="22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sp>
          <p:nvSpPr>
            <p:cNvPr id="10" name="Freeform 48">
              <a:extLst>
                <a:ext uri="{FF2B5EF4-FFF2-40B4-BE49-F238E27FC236}">
                  <a16:creationId xmlns:a16="http://schemas.microsoft.com/office/drawing/2014/main" id="{BFA187BF-80A0-4C27-8E3D-EC0C2959E9D5}"/>
                </a:ext>
              </a:extLst>
            </p:cNvPr>
            <p:cNvSpPr>
              <a:spLocks/>
            </p:cNvSpPr>
            <p:nvPr userDrawn="1"/>
          </p:nvSpPr>
          <p:spPr bwMode="auto">
            <a:xfrm rot="16521349">
              <a:off x="8110845" y="4847436"/>
              <a:ext cx="583661" cy="192241"/>
            </a:xfrm>
            <a:custGeom>
              <a:avLst/>
              <a:gdLst>
                <a:gd name="T0" fmla="*/ 624 w 643"/>
                <a:gd name="T1" fmla="*/ 133 h 199"/>
                <a:gd name="T2" fmla="*/ 632 w 643"/>
                <a:gd name="T3" fmla="*/ 163 h 199"/>
                <a:gd name="T4" fmla="*/ 584 w 643"/>
                <a:gd name="T5" fmla="*/ 195 h 199"/>
                <a:gd name="T6" fmla="*/ 0 w 643"/>
                <a:gd name="T7" fmla="*/ 79 h 199"/>
                <a:gd name="T8" fmla="*/ 7 w 643"/>
                <a:gd name="T9" fmla="*/ 0 h 199"/>
                <a:gd name="T10" fmla="*/ 624 w 643"/>
                <a:gd name="T11" fmla="*/ 133 h 199"/>
              </a:gdLst>
              <a:ahLst/>
              <a:cxnLst>
                <a:cxn ang="0">
                  <a:pos x="T0" y="T1"/>
                </a:cxn>
                <a:cxn ang="0">
                  <a:pos x="T2" y="T3"/>
                </a:cxn>
                <a:cxn ang="0">
                  <a:pos x="T4" y="T5"/>
                </a:cxn>
                <a:cxn ang="0">
                  <a:pos x="T6" y="T7"/>
                </a:cxn>
                <a:cxn ang="0">
                  <a:pos x="T8" y="T9"/>
                </a:cxn>
                <a:cxn ang="0">
                  <a:pos x="T10" y="T11"/>
                </a:cxn>
              </a:cxnLst>
              <a:rect l="0" t="0" r="r" b="b"/>
              <a:pathLst>
                <a:path w="643" h="199">
                  <a:moveTo>
                    <a:pt x="624" y="133"/>
                  </a:moveTo>
                  <a:cubicBezTo>
                    <a:pt x="639" y="132"/>
                    <a:pt x="643" y="146"/>
                    <a:pt x="632" y="163"/>
                  </a:cubicBezTo>
                  <a:cubicBezTo>
                    <a:pt x="621" y="180"/>
                    <a:pt x="600" y="195"/>
                    <a:pt x="584" y="195"/>
                  </a:cubicBezTo>
                  <a:cubicBezTo>
                    <a:pt x="401" y="199"/>
                    <a:pt x="201" y="158"/>
                    <a:pt x="0" y="79"/>
                  </a:cubicBezTo>
                  <a:cubicBezTo>
                    <a:pt x="7" y="0"/>
                    <a:pt x="7" y="0"/>
                    <a:pt x="7" y="0"/>
                  </a:cubicBezTo>
                  <a:cubicBezTo>
                    <a:pt x="219" y="89"/>
                    <a:pt x="432" y="137"/>
                    <a:pt x="624" y="1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sp>
          <p:nvSpPr>
            <p:cNvPr id="11" name="Freeform 49">
              <a:extLst>
                <a:ext uri="{FF2B5EF4-FFF2-40B4-BE49-F238E27FC236}">
                  <a16:creationId xmlns:a16="http://schemas.microsoft.com/office/drawing/2014/main" id="{41B105E5-67D9-407A-9437-65F5C3AC2626}"/>
                </a:ext>
              </a:extLst>
            </p:cNvPr>
            <p:cNvSpPr>
              <a:spLocks/>
            </p:cNvSpPr>
            <p:nvPr userDrawn="1"/>
          </p:nvSpPr>
          <p:spPr bwMode="auto">
            <a:xfrm rot="16521349">
              <a:off x="1318010" y="1743271"/>
              <a:ext cx="2754399" cy="2274851"/>
            </a:xfrm>
            <a:custGeom>
              <a:avLst/>
              <a:gdLst>
                <a:gd name="T0" fmla="*/ 5 w 3038"/>
                <a:gd name="T1" fmla="*/ 1589 h 2355"/>
                <a:gd name="T2" fmla="*/ 290 w 3038"/>
                <a:gd name="T3" fmla="*/ 1310 h 2355"/>
                <a:gd name="T4" fmla="*/ 43 w 3038"/>
                <a:gd name="T5" fmla="*/ 1152 h 2355"/>
                <a:gd name="T6" fmla="*/ 51 w 3038"/>
                <a:gd name="T7" fmla="*/ 1052 h 2355"/>
                <a:gd name="T8" fmla="*/ 330 w 3038"/>
                <a:gd name="T9" fmla="*/ 1242 h 2355"/>
                <a:gd name="T10" fmla="*/ 492 w 3038"/>
                <a:gd name="T11" fmla="*/ 736 h 2355"/>
                <a:gd name="T12" fmla="*/ 332 w 3038"/>
                <a:gd name="T13" fmla="*/ 140 h 2355"/>
                <a:gd name="T14" fmla="*/ 136 w 3038"/>
                <a:gd name="T15" fmla="*/ 64 h 2355"/>
                <a:gd name="T16" fmla="*/ 142 w 3038"/>
                <a:gd name="T17" fmla="*/ 0 h 2355"/>
                <a:gd name="T18" fmla="*/ 392 w 3038"/>
                <a:gd name="T19" fmla="*/ 83 h 2355"/>
                <a:gd name="T20" fmla="*/ 560 w 3038"/>
                <a:gd name="T21" fmla="*/ 706 h 2355"/>
                <a:gd name="T22" fmla="*/ 379 w 3038"/>
                <a:gd name="T23" fmla="*/ 1266 h 2355"/>
                <a:gd name="T24" fmla="*/ 1374 w 3038"/>
                <a:gd name="T25" fmla="*/ 1485 h 2355"/>
                <a:gd name="T26" fmla="*/ 2934 w 3038"/>
                <a:gd name="T27" fmla="*/ 2108 h 2355"/>
                <a:gd name="T28" fmla="*/ 3000 w 3038"/>
                <a:gd name="T29" fmla="*/ 2186 h 2355"/>
                <a:gd name="T30" fmla="*/ 3038 w 3038"/>
                <a:gd name="T31" fmla="*/ 2233 h 2355"/>
                <a:gd name="T32" fmla="*/ 3028 w 3038"/>
                <a:gd name="T33" fmla="*/ 2355 h 2355"/>
                <a:gd name="T34" fmla="*/ 2937 w 3038"/>
                <a:gd name="T35" fmla="*/ 2239 h 2355"/>
                <a:gd name="T36" fmla="*/ 2871 w 3038"/>
                <a:gd name="T37" fmla="*/ 2162 h 2355"/>
                <a:gd name="T38" fmla="*/ 1328 w 3038"/>
                <a:gd name="T39" fmla="*/ 1547 h 2355"/>
                <a:gd name="T40" fmla="*/ 338 w 3038"/>
                <a:gd name="T41" fmla="*/ 1333 h 2355"/>
                <a:gd name="T42" fmla="*/ 0 w 3038"/>
                <a:gd name="T43" fmla="*/ 1650 h 2355"/>
                <a:gd name="T44" fmla="*/ 5 w 3038"/>
                <a:gd name="T45" fmla="*/ 1589 h 2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38" h="2355">
                  <a:moveTo>
                    <a:pt x="5" y="1589"/>
                  </a:moveTo>
                  <a:cubicBezTo>
                    <a:pt x="114" y="1521"/>
                    <a:pt x="210" y="1432"/>
                    <a:pt x="290" y="1310"/>
                  </a:cubicBezTo>
                  <a:cubicBezTo>
                    <a:pt x="204" y="1267"/>
                    <a:pt x="122" y="1215"/>
                    <a:pt x="43" y="1152"/>
                  </a:cubicBezTo>
                  <a:cubicBezTo>
                    <a:pt x="51" y="1052"/>
                    <a:pt x="51" y="1052"/>
                    <a:pt x="51" y="1052"/>
                  </a:cubicBezTo>
                  <a:cubicBezTo>
                    <a:pt x="139" y="1130"/>
                    <a:pt x="233" y="1192"/>
                    <a:pt x="330" y="1242"/>
                  </a:cubicBezTo>
                  <a:cubicBezTo>
                    <a:pt x="402" y="1111"/>
                    <a:pt x="457" y="946"/>
                    <a:pt x="492" y="736"/>
                  </a:cubicBezTo>
                  <a:cubicBezTo>
                    <a:pt x="542" y="428"/>
                    <a:pt x="461" y="237"/>
                    <a:pt x="332" y="140"/>
                  </a:cubicBezTo>
                  <a:cubicBezTo>
                    <a:pt x="274" y="96"/>
                    <a:pt x="206" y="71"/>
                    <a:pt x="136" y="64"/>
                  </a:cubicBezTo>
                  <a:cubicBezTo>
                    <a:pt x="142" y="0"/>
                    <a:pt x="142" y="0"/>
                    <a:pt x="142" y="0"/>
                  </a:cubicBezTo>
                  <a:cubicBezTo>
                    <a:pt x="232" y="2"/>
                    <a:pt x="319" y="28"/>
                    <a:pt x="392" y="83"/>
                  </a:cubicBezTo>
                  <a:cubicBezTo>
                    <a:pt x="527" y="184"/>
                    <a:pt x="612" y="384"/>
                    <a:pt x="560" y="706"/>
                  </a:cubicBezTo>
                  <a:cubicBezTo>
                    <a:pt x="521" y="940"/>
                    <a:pt x="459" y="1122"/>
                    <a:pt x="379" y="1266"/>
                  </a:cubicBezTo>
                  <a:cubicBezTo>
                    <a:pt x="684" y="1410"/>
                    <a:pt x="1027" y="1447"/>
                    <a:pt x="1374" y="1485"/>
                  </a:cubicBezTo>
                  <a:cubicBezTo>
                    <a:pt x="1932" y="1546"/>
                    <a:pt x="2499" y="1609"/>
                    <a:pt x="2934" y="2108"/>
                  </a:cubicBezTo>
                  <a:cubicBezTo>
                    <a:pt x="2956" y="2133"/>
                    <a:pt x="2978" y="2159"/>
                    <a:pt x="3000" y="2186"/>
                  </a:cubicBezTo>
                  <a:cubicBezTo>
                    <a:pt x="3013" y="2202"/>
                    <a:pt x="3026" y="2218"/>
                    <a:pt x="3038" y="2233"/>
                  </a:cubicBezTo>
                  <a:cubicBezTo>
                    <a:pt x="3028" y="2355"/>
                    <a:pt x="3028" y="2355"/>
                    <a:pt x="3028" y="2355"/>
                  </a:cubicBezTo>
                  <a:cubicBezTo>
                    <a:pt x="2999" y="2317"/>
                    <a:pt x="2969" y="2278"/>
                    <a:pt x="2937" y="2239"/>
                  </a:cubicBezTo>
                  <a:cubicBezTo>
                    <a:pt x="2916" y="2214"/>
                    <a:pt x="2894" y="2189"/>
                    <a:pt x="2871" y="2162"/>
                  </a:cubicBezTo>
                  <a:cubicBezTo>
                    <a:pt x="2442" y="1669"/>
                    <a:pt x="1881" y="1608"/>
                    <a:pt x="1328" y="1547"/>
                  </a:cubicBezTo>
                  <a:cubicBezTo>
                    <a:pt x="984" y="1510"/>
                    <a:pt x="643" y="1472"/>
                    <a:pt x="338" y="1333"/>
                  </a:cubicBezTo>
                  <a:cubicBezTo>
                    <a:pt x="244" y="1475"/>
                    <a:pt x="129" y="1575"/>
                    <a:pt x="0" y="1650"/>
                  </a:cubicBezTo>
                  <a:lnTo>
                    <a:pt x="5" y="15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sp>
          <p:nvSpPr>
            <p:cNvPr id="12" name="Freeform 50">
              <a:extLst>
                <a:ext uri="{FF2B5EF4-FFF2-40B4-BE49-F238E27FC236}">
                  <a16:creationId xmlns:a16="http://schemas.microsoft.com/office/drawing/2014/main" id="{FBDADF00-8400-42FF-8F8C-D9AC683E4606}"/>
                </a:ext>
              </a:extLst>
            </p:cNvPr>
            <p:cNvSpPr>
              <a:spLocks/>
            </p:cNvSpPr>
            <p:nvPr userDrawn="1"/>
          </p:nvSpPr>
          <p:spPr bwMode="auto">
            <a:xfrm rot="16521349">
              <a:off x="5546414" y="1724071"/>
              <a:ext cx="613643" cy="1008197"/>
            </a:xfrm>
            <a:custGeom>
              <a:avLst/>
              <a:gdLst>
                <a:gd name="T0" fmla="*/ 590 w 676"/>
                <a:gd name="T1" fmla="*/ 1004 h 1044"/>
                <a:gd name="T2" fmla="*/ 283 w 676"/>
                <a:gd name="T3" fmla="*/ 1000 h 1044"/>
                <a:gd name="T4" fmla="*/ 50 w 676"/>
                <a:gd name="T5" fmla="*/ 744 h 1044"/>
                <a:gd name="T6" fmla="*/ 45 w 676"/>
                <a:gd name="T7" fmla="*/ 375 h 1044"/>
                <a:gd name="T8" fmla="*/ 606 w 676"/>
                <a:gd name="T9" fmla="*/ 5 h 1044"/>
                <a:gd name="T10" fmla="*/ 676 w 676"/>
                <a:gd name="T11" fmla="*/ 0 h 1044"/>
                <a:gd name="T12" fmla="*/ 671 w 676"/>
                <a:gd name="T13" fmla="*/ 60 h 1044"/>
                <a:gd name="T14" fmla="*/ 571 w 676"/>
                <a:gd name="T15" fmla="*/ 67 h 1044"/>
                <a:gd name="T16" fmla="*/ 110 w 676"/>
                <a:gd name="T17" fmla="*/ 357 h 1044"/>
                <a:gd name="T18" fmla="*/ 117 w 676"/>
                <a:gd name="T19" fmla="*/ 697 h 1044"/>
                <a:gd name="T20" fmla="*/ 338 w 676"/>
                <a:gd name="T21" fmla="*/ 940 h 1044"/>
                <a:gd name="T22" fmla="*/ 595 w 676"/>
                <a:gd name="T23" fmla="*/ 948 h 1044"/>
                <a:gd name="T24" fmla="*/ 590 w 676"/>
                <a:gd name="T25" fmla="*/ 1004 h 1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6" h="1044">
                  <a:moveTo>
                    <a:pt x="590" y="1004"/>
                  </a:moveTo>
                  <a:cubicBezTo>
                    <a:pt x="475" y="1044"/>
                    <a:pt x="370" y="1037"/>
                    <a:pt x="283" y="1000"/>
                  </a:cubicBezTo>
                  <a:cubicBezTo>
                    <a:pt x="175" y="953"/>
                    <a:pt x="93" y="857"/>
                    <a:pt x="50" y="744"/>
                  </a:cubicBezTo>
                  <a:cubicBezTo>
                    <a:pt x="6" y="630"/>
                    <a:pt x="0" y="497"/>
                    <a:pt x="45" y="375"/>
                  </a:cubicBezTo>
                  <a:cubicBezTo>
                    <a:pt x="114" y="190"/>
                    <a:pt x="289" y="34"/>
                    <a:pt x="606" y="5"/>
                  </a:cubicBezTo>
                  <a:cubicBezTo>
                    <a:pt x="628" y="3"/>
                    <a:pt x="651" y="1"/>
                    <a:pt x="676" y="0"/>
                  </a:cubicBezTo>
                  <a:cubicBezTo>
                    <a:pt x="671" y="60"/>
                    <a:pt x="671" y="60"/>
                    <a:pt x="671" y="60"/>
                  </a:cubicBezTo>
                  <a:cubicBezTo>
                    <a:pt x="634" y="62"/>
                    <a:pt x="601" y="64"/>
                    <a:pt x="571" y="67"/>
                  </a:cubicBezTo>
                  <a:cubicBezTo>
                    <a:pt x="306" y="91"/>
                    <a:pt x="163" y="213"/>
                    <a:pt x="110" y="357"/>
                  </a:cubicBezTo>
                  <a:cubicBezTo>
                    <a:pt x="69" y="466"/>
                    <a:pt x="75" y="589"/>
                    <a:pt x="117" y="697"/>
                  </a:cubicBezTo>
                  <a:cubicBezTo>
                    <a:pt x="158" y="805"/>
                    <a:pt x="236" y="896"/>
                    <a:pt x="338" y="940"/>
                  </a:cubicBezTo>
                  <a:cubicBezTo>
                    <a:pt x="412" y="972"/>
                    <a:pt x="499" y="979"/>
                    <a:pt x="595" y="948"/>
                  </a:cubicBezTo>
                  <a:lnTo>
                    <a:pt x="590" y="10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sp>
          <p:nvSpPr>
            <p:cNvPr id="13" name="Freeform 51">
              <a:extLst>
                <a:ext uri="{FF2B5EF4-FFF2-40B4-BE49-F238E27FC236}">
                  <a16:creationId xmlns:a16="http://schemas.microsoft.com/office/drawing/2014/main" id="{B5734316-B23E-4FA5-AFC4-858B5B746C9C}"/>
                </a:ext>
              </a:extLst>
            </p:cNvPr>
            <p:cNvSpPr>
              <a:spLocks/>
            </p:cNvSpPr>
            <p:nvPr userDrawn="1"/>
          </p:nvSpPr>
          <p:spPr bwMode="auto">
            <a:xfrm rot="16521349">
              <a:off x="7663805" y="5253289"/>
              <a:ext cx="719582" cy="602355"/>
            </a:xfrm>
            <a:custGeom>
              <a:avLst/>
              <a:gdLst>
                <a:gd name="T0" fmla="*/ 786 w 793"/>
                <a:gd name="T1" fmla="*/ 622 h 622"/>
                <a:gd name="T2" fmla="*/ 239 w 793"/>
                <a:gd name="T3" fmla="*/ 314 h 622"/>
                <a:gd name="T4" fmla="*/ 0 w 793"/>
                <a:gd name="T5" fmla="*/ 108 h 622"/>
                <a:gd name="T6" fmla="*/ 9 w 793"/>
                <a:gd name="T7" fmla="*/ 0 h 622"/>
                <a:gd name="T8" fmla="*/ 299 w 793"/>
                <a:gd name="T9" fmla="*/ 257 h 622"/>
                <a:gd name="T10" fmla="*/ 793 w 793"/>
                <a:gd name="T11" fmla="*/ 543 h 622"/>
                <a:gd name="T12" fmla="*/ 786 w 793"/>
                <a:gd name="T13" fmla="*/ 622 h 622"/>
              </a:gdLst>
              <a:ahLst/>
              <a:cxnLst>
                <a:cxn ang="0">
                  <a:pos x="T0" y="T1"/>
                </a:cxn>
                <a:cxn ang="0">
                  <a:pos x="T2" y="T3"/>
                </a:cxn>
                <a:cxn ang="0">
                  <a:pos x="T4" y="T5"/>
                </a:cxn>
                <a:cxn ang="0">
                  <a:pos x="T6" y="T7"/>
                </a:cxn>
                <a:cxn ang="0">
                  <a:pos x="T8" y="T9"/>
                </a:cxn>
                <a:cxn ang="0">
                  <a:pos x="T10" y="T11"/>
                </a:cxn>
                <a:cxn ang="0">
                  <a:pos x="T12" y="T13"/>
                </a:cxn>
              </a:cxnLst>
              <a:rect l="0" t="0" r="r" b="b"/>
              <a:pathLst>
                <a:path w="793" h="622">
                  <a:moveTo>
                    <a:pt x="786" y="622"/>
                  </a:moveTo>
                  <a:cubicBezTo>
                    <a:pt x="599" y="549"/>
                    <a:pt x="412" y="444"/>
                    <a:pt x="239" y="314"/>
                  </a:cubicBezTo>
                  <a:cubicBezTo>
                    <a:pt x="155" y="251"/>
                    <a:pt x="75" y="182"/>
                    <a:pt x="0" y="108"/>
                  </a:cubicBezTo>
                  <a:cubicBezTo>
                    <a:pt x="9" y="0"/>
                    <a:pt x="9" y="0"/>
                    <a:pt x="9" y="0"/>
                  </a:cubicBezTo>
                  <a:cubicBezTo>
                    <a:pt x="98" y="94"/>
                    <a:pt x="196" y="180"/>
                    <a:pt x="299" y="257"/>
                  </a:cubicBezTo>
                  <a:cubicBezTo>
                    <a:pt x="456" y="375"/>
                    <a:pt x="624" y="472"/>
                    <a:pt x="793" y="543"/>
                  </a:cubicBezTo>
                  <a:lnTo>
                    <a:pt x="786" y="6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sp>
          <p:nvSpPr>
            <p:cNvPr id="14" name="Freeform 52">
              <a:extLst>
                <a:ext uri="{FF2B5EF4-FFF2-40B4-BE49-F238E27FC236}">
                  <a16:creationId xmlns:a16="http://schemas.microsoft.com/office/drawing/2014/main" id="{B14F8C0C-6B71-4E72-A61E-927340CCFE5D}"/>
                </a:ext>
              </a:extLst>
            </p:cNvPr>
            <p:cNvSpPr>
              <a:spLocks/>
            </p:cNvSpPr>
            <p:nvPr userDrawn="1"/>
          </p:nvSpPr>
          <p:spPr bwMode="auto">
            <a:xfrm rot="16521349">
              <a:off x="2700384" y="4523017"/>
              <a:ext cx="779547" cy="326810"/>
            </a:xfrm>
            <a:custGeom>
              <a:avLst/>
              <a:gdLst>
                <a:gd name="T0" fmla="*/ 4 w 859"/>
                <a:gd name="T1" fmla="*/ 284 h 338"/>
                <a:gd name="T2" fmla="*/ 218 w 859"/>
                <a:gd name="T3" fmla="*/ 229 h 338"/>
                <a:gd name="T4" fmla="*/ 859 w 859"/>
                <a:gd name="T5" fmla="*/ 0 h 338"/>
                <a:gd name="T6" fmla="*/ 854 w 859"/>
                <a:gd name="T7" fmla="*/ 61 h 338"/>
                <a:gd name="T8" fmla="*/ 193 w 859"/>
                <a:gd name="T9" fmla="*/ 289 h 338"/>
                <a:gd name="T10" fmla="*/ 0 w 859"/>
                <a:gd name="T11" fmla="*/ 338 h 338"/>
                <a:gd name="T12" fmla="*/ 4 w 859"/>
                <a:gd name="T13" fmla="*/ 284 h 338"/>
              </a:gdLst>
              <a:ahLst/>
              <a:cxnLst>
                <a:cxn ang="0">
                  <a:pos x="T0" y="T1"/>
                </a:cxn>
                <a:cxn ang="0">
                  <a:pos x="T2" y="T3"/>
                </a:cxn>
                <a:cxn ang="0">
                  <a:pos x="T4" y="T5"/>
                </a:cxn>
                <a:cxn ang="0">
                  <a:pos x="T6" y="T7"/>
                </a:cxn>
                <a:cxn ang="0">
                  <a:pos x="T8" y="T9"/>
                </a:cxn>
                <a:cxn ang="0">
                  <a:pos x="T10" y="T11"/>
                </a:cxn>
                <a:cxn ang="0">
                  <a:pos x="T12" y="T13"/>
                </a:cxn>
              </a:cxnLst>
              <a:rect l="0" t="0" r="r" b="b"/>
              <a:pathLst>
                <a:path w="859" h="338">
                  <a:moveTo>
                    <a:pt x="4" y="284"/>
                  </a:moveTo>
                  <a:cubicBezTo>
                    <a:pt x="76" y="264"/>
                    <a:pt x="148" y="246"/>
                    <a:pt x="218" y="229"/>
                  </a:cubicBezTo>
                  <a:cubicBezTo>
                    <a:pt x="451" y="172"/>
                    <a:pt x="673" y="117"/>
                    <a:pt x="859" y="0"/>
                  </a:cubicBezTo>
                  <a:cubicBezTo>
                    <a:pt x="854" y="61"/>
                    <a:pt x="854" y="61"/>
                    <a:pt x="854" y="61"/>
                  </a:cubicBezTo>
                  <a:cubicBezTo>
                    <a:pt x="659" y="174"/>
                    <a:pt x="432" y="230"/>
                    <a:pt x="193" y="289"/>
                  </a:cubicBezTo>
                  <a:cubicBezTo>
                    <a:pt x="129" y="305"/>
                    <a:pt x="65" y="321"/>
                    <a:pt x="0" y="338"/>
                  </a:cubicBezTo>
                  <a:lnTo>
                    <a:pt x="4" y="2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sp>
          <p:nvSpPr>
            <p:cNvPr id="15" name="Freeform 53">
              <a:extLst>
                <a:ext uri="{FF2B5EF4-FFF2-40B4-BE49-F238E27FC236}">
                  <a16:creationId xmlns:a16="http://schemas.microsoft.com/office/drawing/2014/main" id="{C47DA190-6EF2-4D4F-8392-BB9FE4128158}"/>
                </a:ext>
              </a:extLst>
            </p:cNvPr>
            <p:cNvSpPr>
              <a:spLocks/>
            </p:cNvSpPr>
            <p:nvPr userDrawn="1"/>
          </p:nvSpPr>
          <p:spPr bwMode="auto">
            <a:xfrm rot="16521349">
              <a:off x="1729368" y="3756477"/>
              <a:ext cx="493713" cy="1114997"/>
            </a:xfrm>
            <a:custGeom>
              <a:avLst/>
              <a:gdLst>
                <a:gd name="T0" fmla="*/ 446 w 545"/>
                <a:gd name="T1" fmla="*/ 1154 h 1154"/>
                <a:gd name="T2" fmla="*/ 371 w 545"/>
                <a:gd name="T3" fmla="*/ 1090 h 1154"/>
                <a:gd name="T4" fmla="*/ 29 w 545"/>
                <a:gd name="T5" fmla="*/ 406 h 1154"/>
                <a:gd name="T6" fmla="*/ 350 w 545"/>
                <a:gd name="T7" fmla="*/ 36 h 1154"/>
                <a:gd name="T8" fmla="*/ 545 w 545"/>
                <a:gd name="T9" fmla="*/ 2 h 1154"/>
                <a:gd name="T10" fmla="*/ 539 w 545"/>
                <a:gd name="T11" fmla="*/ 66 h 1154"/>
                <a:gd name="T12" fmla="*/ 335 w 545"/>
                <a:gd name="T13" fmla="*/ 93 h 1154"/>
                <a:gd name="T14" fmla="*/ 97 w 545"/>
                <a:gd name="T15" fmla="*/ 376 h 1154"/>
                <a:gd name="T16" fmla="*/ 433 w 545"/>
                <a:gd name="T17" fmla="*/ 1035 h 1154"/>
                <a:gd name="T18" fmla="*/ 454 w 545"/>
                <a:gd name="T19" fmla="*/ 1054 h 1154"/>
                <a:gd name="T20" fmla="*/ 446 w 545"/>
                <a:gd name="T21" fmla="*/ 1154 h 1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5" h="1154">
                  <a:moveTo>
                    <a:pt x="446" y="1154"/>
                  </a:moveTo>
                  <a:cubicBezTo>
                    <a:pt x="421" y="1134"/>
                    <a:pt x="396" y="1113"/>
                    <a:pt x="371" y="1090"/>
                  </a:cubicBezTo>
                  <a:cubicBezTo>
                    <a:pt x="83" y="825"/>
                    <a:pt x="0" y="588"/>
                    <a:pt x="29" y="406"/>
                  </a:cubicBezTo>
                  <a:cubicBezTo>
                    <a:pt x="58" y="226"/>
                    <a:pt x="190" y="96"/>
                    <a:pt x="350" y="36"/>
                  </a:cubicBezTo>
                  <a:cubicBezTo>
                    <a:pt x="412" y="12"/>
                    <a:pt x="479" y="0"/>
                    <a:pt x="545" y="2"/>
                  </a:cubicBezTo>
                  <a:cubicBezTo>
                    <a:pt x="539" y="66"/>
                    <a:pt x="539" y="66"/>
                    <a:pt x="539" y="66"/>
                  </a:cubicBezTo>
                  <a:cubicBezTo>
                    <a:pt x="471" y="59"/>
                    <a:pt x="400" y="68"/>
                    <a:pt x="335" y="93"/>
                  </a:cubicBezTo>
                  <a:cubicBezTo>
                    <a:pt x="217" y="137"/>
                    <a:pt x="120" y="237"/>
                    <a:pt x="97" y="376"/>
                  </a:cubicBezTo>
                  <a:cubicBezTo>
                    <a:pt x="70" y="548"/>
                    <a:pt x="152" y="776"/>
                    <a:pt x="433" y="1035"/>
                  </a:cubicBezTo>
                  <a:cubicBezTo>
                    <a:pt x="440" y="1041"/>
                    <a:pt x="447" y="1048"/>
                    <a:pt x="454" y="1054"/>
                  </a:cubicBezTo>
                  <a:lnTo>
                    <a:pt x="446" y="11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sp>
          <p:nvSpPr>
            <p:cNvPr id="16" name="Freeform 54">
              <a:extLst>
                <a:ext uri="{FF2B5EF4-FFF2-40B4-BE49-F238E27FC236}">
                  <a16:creationId xmlns:a16="http://schemas.microsoft.com/office/drawing/2014/main" id="{4DE949E5-3F1A-436F-9506-94026BC8AC5C}"/>
                </a:ext>
              </a:extLst>
            </p:cNvPr>
            <p:cNvSpPr>
              <a:spLocks/>
            </p:cNvSpPr>
            <p:nvPr userDrawn="1"/>
          </p:nvSpPr>
          <p:spPr bwMode="auto">
            <a:xfrm rot="16521349">
              <a:off x="5651380" y="4838475"/>
              <a:ext cx="601650" cy="929165"/>
            </a:xfrm>
            <a:custGeom>
              <a:avLst/>
              <a:gdLst>
                <a:gd name="T0" fmla="*/ 79 w 665"/>
                <a:gd name="T1" fmla="*/ 43 h 961"/>
                <a:gd name="T2" fmla="*/ 393 w 665"/>
                <a:gd name="T3" fmla="*/ 43 h 961"/>
                <a:gd name="T4" fmla="*/ 624 w 665"/>
                <a:gd name="T5" fmla="*/ 291 h 961"/>
                <a:gd name="T6" fmla="*/ 596 w 665"/>
                <a:gd name="T7" fmla="*/ 649 h 961"/>
                <a:gd name="T8" fmla="*/ 0 w 665"/>
                <a:gd name="T9" fmla="*/ 961 h 961"/>
                <a:gd name="T10" fmla="*/ 5 w 665"/>
                <a:gd name="T11" fmla="*/ 901 h 961"/>
                <a:gd name="T12" fmla="*/ 537 w 665"/>
                <a:gd name="T13" fmla="*/ 656 h 961"/>
                <a:gd name="T14" fmla="*/ 557 w 665"/>
                <a:gd name="T15" fmla="*/ 338 h 961"/>
                <a:gd name="T16" fmla="*/ 338 w 665"/>
                <a:gd name="T17" fmla="*/ 103 h 961"/>
                <a:gd name="T18" fmla="*/ 74 w 665"/>
                <a:gd name="T19" fmla="*/ 98 h 961"/>
                <a:gd name="T20" fmla="*/ 79 w 665"/>
                <a:gd name="T21" fmla="*/ 43 h 9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5" h="961">
                  <a:moveTo>
                    <a:pt x="79" y="43"/>
                  </a:moveTo>
                  <a:cubicBezTo>
                    <a:pt x="196" y="0"/>
                    <a:pt x="303" y="6"/>
                    <a:pt x="393" y="43"/>
                  </a:cubicBezTo>
                  <a:cubicBezTo>
                    <a:pt x="502" y="89"/>
                    <a:pt x="585" y="182"/>
                    <a:pt x="624" y="291"/>
                  </a:cubicBezTo>
                  <a:cubicBezTo>
                    <a:pt x="665" y="403"/>
                    <a:pt x="661" y="533"/>
                    <a:pt x="596" y="649"/>
                  </a:cubicBezTo>
                  <a:cubicBezTo>
                    <a:pt x="509" y="805"/>
                    <a:pt x="321" y="933"/>
                    <a:pt x="0" y="961"/>
                  </a:cubicBezTo>
                  <a:cubicBezTo>
                    <a:pt x="5" y="901"/>
                    <a:pt x="5" y="901"/>
                    <a:pt x="5" y="901"/>
                  </a:cubicBezTo>
                  <a:cubicBezTo>
                    <a:pt x="302" y="883"/>
                    <a:pt x="467" y="780"/>
                    <a:pt x="537" y="656"/>
                  </a:cubicBezTo>
                  <a:cubicBezTo>
                    <a:pt x="593" y="556"/>
                    <a:pt x="594" y="440"/>
                    <a:pt x="557" y="338"/>
                  </a:cubicBezTo>
                  <a:cubicBezTo>
                    <a:pt x="519" y="234"/>
                    <a:pt x="441" y="146"/>
                    <a:pt x="338" y="103"/>
                  </a:cubicBezTo>
                  <a:cubicBezTo>
                    <a:pt x="262" y="71"/>
                    <a:pt x="171" y="65"/>
                    <a:pt x="74" y="98"/>
                  </a:cubicBezTo>
                  <a:lnTo>
                    <a:pt x="79"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sp>
          <p:nvSpPr>
            <p:cNvPr id="17" name="Freeform 55">
              <a:extLst>
                <a:ext uri="{FF2B5EF4-FFF2-40B4-BE49-F238E27FC236}">
                  <a16:creationId xmlns:a16="http://schemas.microsoft.com/office/drawing/2014/main" id="{2A7FE72B-EB8E-449A-8AC7-3DAA5610DEE7}"/>
                </a:ext>
              </a:extLst>
            </p:cNvPr>
            <p:cNvSpPr>
              <a:spLocks/>
            </p:cNvSpPr>
            <p:nvPr userDrawn="1"/>
          </p:nvSpPr>
          <p:spPr bwMode="auto">
            <a:xfrm rot="16521349">
              <a:off x="4732846" y="3651837"/>
              <a:ext cx="1397188" cy="4686407"/>
            </a:xfrm>
            <a:custGeom>
              <a:avLst/>
              <a:gdLst>
                <a:gd name="T0" fmla="*/ 1125 w 1542"/>
                <a:gd name="T1" fmla="*/ 4851 h 4851"/>
                <a:gd name="T2" fmla="*/ 733 w 1542"/>
                <a:gd name="T3" fmla="*/ 4327 h 4851"/>
                <a:gd name="T4" fmla="*/ 603 w 1542"/>
                <a:gd name="T5" fmla="*/ 3405 h 4851"/>
                <a:gd name="T6" fmla="*/ 648 w 1542"/>
                <a:gd name="T7" fmla="*/ 3252 h 4851"/>
                <a:gd name="T8" fmla="*/ 366 w 1542"/>
                <a:gd name="T9" fmla="*/ 3015 h 4851"/>
                <a:gd name="T10" fmla="*/ 96 w 1542"/>
                <a:gd name="T11" fmla="*/ 2535 h 4851"/>
                <a:gd name="T12" fmla="*/ 1 w 1542"/>
                <a:gd name="T13" fmla="*/ 1937 h 4851"/>
                <a:gd name="T14" fmla="*/ 614 w 1542"/>
                <a:gd name="T15" fmla="*/ 505 h 4851"/>
                <a:gd name="T16" fmla="*/ 1542 w 1542"/>
                <a:gd name="T17" fmla="*/ 0 h 4851"/>
                <a:gd name="T18" fmla="*/ 1538 w 1542"/>
                <a:gd name="T19" fmla="*/ 54 h 4851"/>
                <a:gd name="T20" fmla="*/ 652 w 1542"/>
                <a:gd name="T21" fmla="*/ 526 h 4851"/>
                <a:gd name="T22" fmla="*/ 70 w 1542"/>
                <a:gd name="T23" fmla="*/ 1901 h 4851"/>
                <a:gd name="T24" fmla="*/ 163 w 1542"/>
                <a:gd name="T25" fmla="*/ 2488 h 4851"/>
                <a:gd name="T26" fmla="*/ 429 w 1542"/>
                <a:gd name="T27" fmla="*/ 2961 h 4851"/>
                <a:gd name="T28" fmla="*/ 678 w 1542"/>
                <a:gd name="T29" fmla="*/ 3177 h 4851"/>
                <a:gd name="T30" fmla="*/ 1040 w 1542"/>
                <a:gd name="T31" fmla="*/ 2656 h 4851"/>
                <a:gd name="T32" fmla="*/ 1331 w 1542"/>
                <a:gd name="T33" fmla="*/ 2457 h 4851"/>
                <a:gd name="T34" fmla="*/ 1326 w 1542"/>
                <a:gd name="T35" fmla="*/ 2512 h 4851"/>
                <a:gd name="T36" fmla="*/ 1077 w 1542"/>
                <a:gd name="T37" fmla="*/ 2678 h 4851"/>
                <a:gd name="T38" fmla="*/ 724 w 1542"/>
                <a:gd name="T39" fmla="*/ 3204 h 4851"/>
                <a:gd name="T40" fmla="*/ 1170 w 1542"/>
                <a:gd name="T41" fmla="*/ 3318 h 4851"/>
                <a:gd name="T42" fmla="*/ 1257 w 1542"/>
                <a:gd name="T43" fmla="*/ 3315 h 4851"/>
                <a:gd name="T44" fmla="*/ 1252 w 1542"/>
                <a:gd name="T45" fmla="*/ 3375 h 4851"/>
                <a:gd name="T46" fmla="*/ 1130 w 1542"/>
                <a:gd name="T47" fmla="*/ 3381 h 4851"/>
                <a:gd name="T48" fmla="*/ 697 w 1542"/>
                <a:gd name="T49" fmla="*/ 3279 h 4851"/>
                <a:gd name="T50" fmla="*/ 670 w 1542"/>
                <a:gd name="T51" fmla="*/ 3378 h 4851"/>
                <a:gd name="T52" fmla="*/ 799 w 1542"/>
                <a:gd name="T53" fmla="*/ 4278 h 4851"/>
                <a:gd name="T54" fmla="*/ 1134 w 1542"/>
                <a:gd name="T55" fmla="*/ 4743 h 4851"/>
                <a:gd name="T56" fmla="*/ 1125 w 1542"/>
                <a:gd name="T57" fmla="*/ 4851 h 4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42" h="4851">
                  <a:moveTo>
                    <a:pt x="1125" y="4851"/>
                  </a:moveTo>
                  <a:cubicBezTo>
                    <a:pt x="967" y="4696"/>
                    <a:pt x="831" y="4519"/>
                    <a:pt x="733" y="4327"/>
                  </a:cubicBezTo>
                  <a:cubicBezTo>
                    <a:pt x="589" y="4043"/>
                    <a:pt x="528" y="3727"/>
                    <a:pt x="603" y="3405"/>
                  </a:cubicBezTo>
                  <a:cubicBezTo>
                    <a:pt x="614" y="3354"/>
                    <a:pt x="629" y="3303"/>
                    <a:pt x="648" y="3252"/>
                  </a:cubicBezTo>
                  <a:cubicBezTo>
                    <a:pt x="544" y="3191"/>
                    <a:pt x="449" y="3111"/>
                    <a:pt x="366" y="3015"/>
                  </a:cubicBezTo>
                  <a:cubicBezTo>
                    <a:pt x="251" y="2881"/>
                    <a:pt x="159" y="2718"/>
                    <a:pt x="96" y="2535"/>
                  </a:cubicBezTo>
                  <a:cubicBezTo>
                    <a:pt x="33" y="2351"/>
                    <a:pt x="0" y="2149"/>
                    <a:pt x="1" y="1937"/>
                  </a:cubicBezTo>
                  <a:cubicBezTo>
                    <a:pt x="5" y="1464"/>
                    <a:pt x="186" y="947"/>
                    <a:pt x="614" y="505"/>
                  </a:cubicBezTo>
                  <a:cubicBezTo>
                    <a:pt x="901" y="207"/>
                    <a:pt x="1226" y="85"/>
                    <a:pt x="1542" y="0"/>
                  </a:cubicBezTo>
                  <a:cubicBezTo>
                    <a:pt x="1538" y="54"/>
                    <a:pt x="1538" y="54"/>
                    <a:pt x="1538" y="54"/>
                  </a:cubicBezTo>
                  <a:cubicBezTo>
                    <a:pt x="1232" y="136"/>
                    <a:pt x="919" y="250"/>
                    <a:pt x="652" y="526"/>
                  </a:cubicBezTo>
                  <a:cubicBezTo>
                    <a:pt x="246" y="946"/>
                    <a:pt x="74" y="1443"/>
                    <a:pt x="70" y="1901"/>
                  </a:cubicBezTo>
                  <a:cubicBezTo>
                    <a:pt x="68" y="2109"/>
                    <a:pt x="102" y="2308"/>
                    <a:pt x="163" y="2488"/>
                  </a:cubicBezTo>
                  <a:cubicBezTo>
                    <a:pt x="225" y="2668"/>
                    <a:pt x="316" y="2830"/>
                    <a:pt x="429" y="2961"/>
                  </a:cubicBezTo>
                  <a:cubicBezTo>
                    <a:pt x="503" y="3047"/>
                    <a:pt x="587" y="3120"/>
                    <a:pt x="678" y="3177"/>
                  </a:cubicBezTo>
                  <a:cubicBezTo>
                    <a:pt x="753" y="3002"/>
                    <a:pt x="871" y="2827"/>
                    <a:pt x="1040" y="2656"/>
                  </a:cubicBezTo>
                  <a:cubicBezTo>
                    <a:pt x="1140" y="2554"/>
                    <a:pt x="1238" y="2490"/>
                    <a:pt x="1331" y="2457"/>
                  </a:cubicBezTo>
                  <a:cubicBezTo>
                    <a:pt x="1326" y="2512"/>
                    <a:pt x="1326" y="2512"/>
                    <a:pt x="1326" y="2512"/>
                  </a:cubicBezTo>
                  <a:cubicBezTo>
                    <a:pt x="1246" y="2538"/>
                    <a:pt x="1162" y="2591"/>
                    <a:pt x="1077" y="2678"/>
                  </a:cubicBezTo>
                  <a:cubicBezTo>
                    <a:pt x="908" y="2850"/>
                    <a:pt x="794" y="3027"/>
                    <a:pt x="724" y="3204"/>
                  </a:cubicBezTo>
                  <a:cubicBezTo>
                    <a:pt x="859" y="3279"/>
                    <a:pt x="1009" y="3320"/>
                    <a:pt x="1170" y="3318"/>
                  </a:cubicBezTo>
                  <a:cubicBezTo>
                    <a:pt x="1200" y="3318"/>
                    <a:pt x="1229" y="3317"/>
                    <a:pt x="1257" y="3315"/>
                  </a:cubicBezTo>
                  <a:cubicBezTo>
                    <a:pt x="1252" y="3375"/>
                    <a:pt x="1252" y="3375"/>
                    <a:pt x="1252" y="3375"/>
                  </a:cubicBezTo>
                  <a:cubicBezTo>
                    <a:pt x="1213" y="3379"/>
                    <a:pt x="1173" y="3380"/>
                    <a:pt x="1130" y="3381"/>
                  </a:cubicBezTo>
                  <a:cubicBezTo>
                    <a:pt x="975" y="3382"/>
                    <a:pt x="829" y="3345"/>
                    <a:pt x="697" y="3279"/>
                  </a:cubicBezTo>
                  <a:cubicBezTo>
                    <a:pt x="687" y="3312"/>
                    <a:pt x="678" y="3345"/>
                    <a:pt x="670" y="3378"/>
                  </a:cubicBezTo>
                  <a:cubicBezTo>
                    <a:pt x="598" y="3691"/>
                    <a:pt x="658" y="3999"/>
                    <a:pt x="799" y="4278"/>
                  </a:cubicBezTo>
                  <a:cubicBezTo>
                    <a:pt x="885" y="4445"/>
                    <a:pt x="1000" y="4602"/>
                    <a:pt x="1134" y="4743"/>
                  </a:cubicBezTo>
                  <a:lnTo>
                    <a:pt x="1125" y="48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grpSp>
      <p:pic>
        <p:nvPicPr>
          <p:cNvPr id="20" name="图片 19">
            <a:extLst>
              <a:ext uri="{FF2B5EF4-FFF2-40B4-BE49-F238E27FC236}">
                <a16:creationId xmlns:a16="http://schemas.microsoft.com/office/drawing/2014/main" id="{37AD3956-FB34-47CD-A3E5-74D901440F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75824" y="2528623"/>
            <a:ext cx="4141283" cy="4141283"/>
          </a:xfrm>
          <a:prstGeom prst="rect">
            <a:avLst/>
          </a:prstGeom>
        </p:spPr>
      </p:pic>
      <p:pic>
        <p:nvPicPr>
          <p:cNvPr id="2" name="Picture 1"/>
          <p:cNvPicPr>
            <a:picLocks noChangeAspect="1"/>
          </p:cNvPicPr>
          <p:nvPr/>
        </p:nvPicPr>
        <p:blipFill>
          <a:blip r:embed="rId5"/>
          <a:stretch>
            <a:fillRect/>
          </a:stretch>
        </p:blipFill>
        <p:spPr>
          <a:xfrm>
            <a:off x="1764821" y="562578"/>
            <a:ext cx="6813765" cy="6249234"/>
          </a:xfrm>
          <a:prstGeom prst="rect">
            <a:avLst/>
          </a:prstGeom>
        </p:spPr>
      </p:pic>
    </p:spTree>
    <p:extLst>
      <p:ext uri="{BB962C8B-B14F-4D97-AF65-F5344CB8AC3E}">
        <p14:creationId xmlns:p14="http://schemas.microsoft.com/office/powerpoint/2010/main" val="109543694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750"/>
                                        <p:tgtEl>
                                          <p:spTgt spid="4"/>
                                        </p:tgtEl>
                                      </p:cBhvr>
                                    </p:animEffect>
                                  </p:childTnLst>
                                </p:cTn>
                              </p:par>
                            </p:childTnLst>
                          </p:cTn>
                        </p:par>
                        <p:par>
                          <p:cTn id="8" fill="hold">
                            <p:stCondLst>
                              <p:cond delay="750"/>
                            </p:stCondLst>
                            <p:childTnLst>
                              <p:par>
                                <p:cTn id="9" presetID="2" presetClass="entr" presetSubtype="6"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1+#ppt_w/2"/>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par>
                                <p:cTn id="13" presetID="26" presetClass="emph" presetSubtype="0" fill="hold" nodeType="withEffect">
                                  <p:stCondLst>
                                    <p:cond delay="0"/>
                                  </p:stCondLst>
                                  <p:childTnLst>
                                    <p:animEffect transition="out" filter="fade">
                                      <p:cBhvr>
                                        <p:cTn id="14" dur="500" tmFilter="0, 0; .2, .5; .8, .5; 1, 0"/>
                                        <p:tgtEl>
                                          <p:spTgt spid="22"/>
                                        </p:tgtEl>
                                      </p:cBhvr>
                                    </p:animEffect>
                                    <p:animScale>
                                      <p:cBhvr>
                                        <p:cTn id="15" dur="250" autoRev="1" fill="hold"/>
                                        <p:tgtEl>
                                          <p:spTgt spid="22"/>
                                        </p:tgtEl>
                                      </p:cBhvr>
                                      <p:by x="105000" y="105000"/>
                                    </p:animScale>
                                  </p:childTnLst>
                                </p:cTn>
                              </p:par>
                              <p:par>
                                <p:cTn id="16" presetID="26" presetClass="emph" presetSubtype="0" fill="hold" nodeType="withEffect">
                                  <p:stCondLst>
                                    <p:cond delay="0"/>
                                  </p:stCondLst>
                                  <p:childTnLst>
                                    <p:animEffect transition="out" filter="fade">
                                      <p:cBhvr>
                                        <p:cTn id="17" dur="500" tmFilter="0, 0; .2, .5; .8, .5; 1, 0"/>
                                        <p:tgtEl>
                                          <p:spTgt spid="23"/>
                                        </p:tgtEl>
                                      </p:cBhvr>
                                    </p:animEffect>
                                    <p:animScale>
                                      <p:cBhvr>
                                        <p:cTn id="18" dur="250" autoRev="1" fill="hold"/>
                                        <p:tgtEl>
                                          <p:spTgt spid="23"/>
                                        </p:tgtEl>
                                      </p:cBhvr>
                                      <p:by x="105000" y="105000"/>
                                    </p:animScale>
                                  </p:childTnLst>
                                </p:cTn>
                              </p:par>
                              <p:par>
                                <p:cTn id="19" presetID="15"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1000" fill="hold"/>
                                        <p:tgtEl>
                                          <p:spTgt spid="2"/>
                                        </p:tgtEl>
                                        <p:attrNameLst>
                                          <p:attrName>ppt_w</p:attrName>
                                        </p:attrNameLst>
                                      </p:cBhvr>
                                      <p:tavLst>
                                        <p:tav tm="0">
                                          <p:val>
                                            <p:fltVal val="0"/>
                                          </p:val>
                                        </p:tav>
                                        <p:tav tm="100000">
                                          <p:val>
                                            <p:strVal val="#ppt_w"/>
                                          </p:val>
                                        </p:tav>
                                      </p:tavLst>
                                    </p:anim>
                                    <p:anim calcmode="lin" valueType="num">
                                      <p:cBhvr>
                                        <p:cTn id="22" dur="1000" fill="hold"/>
                                        <p:tgtEl>
                                          <p:spTgt spid="2"/>
                                        </p:tgtEl>
                                        <p:attrNameLst>
                                          <p:attrName>ppt_h</p:attrName>
                                        </p:attrNameLst>
                                      </p:cBhvr>
                                      <p:tavLst>
                                        <p:tav tm="0">
                                          <p:val>
                                            <p:fltVal val="0"/>
                                          </p:val>
                                        </p:tav>
                                        <p:tav tm="100000">
                                          <p:val>
                                            <p:strVal val="#ppt_h"/>
                                          </p:val>
                                        </p:tav>
                                      </p:tavLst>
                                    </p:anim>
                                    <p:anim calcmode="lin" valueType="num">
                                      <p:cBhvr>
                                        <p:cTn id="23"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351356" y="0"/>
            <a:ext cx="4840644" cy="6602540"/>
          </a:xfrm>
          <a:prstGeom prst="rect">
            <a:avLst/>
          </a:prstGeom>
        </p:spPr>
      </p:pic>
      <p:sp>
        <p:nvSpPr>
          <p:cNvPr id="6" name="Snip Diagonal Corner Rectangle 5"/>
          <p:cNvSpPr/>
          <p:nvPr/>
        </p:nvSpPr>
        <p:spPr>
          <a:xfrm>
            <a:off x="45373" y="0"/>
            <a:ext cx="7443505" cy="4716244"/>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en-US" sz="4400" b="1" dirty="0" smtClean="0">
                <a:latin typeface="Calibri" panose="020F0502020204030204" pitchFamily="34" charset="0"/>
                <a:cs typeface="Calibri" panose="020F0502020204030204" pitchFamily="34" charset="0"/>
              </a:rPr>
              <a:t>1. </a:t>
            </a:r>
            <a:r>
              <a:rPr lang="en-US" sz="4400" b="1" dirty="0" err="1" smtClean="0">
                <a:latin typeface="Calibri" panose="020F0502020204030204" pitchFamily="34" charset="0"/>
                <a:cs typeface="Calibri" panose="020F0502020204030204" pitchFamily="34" charset="0"/>
              </a:rPr>
              <a:t>Hãy</a:t>
            </a:r>
            <a:r>
              <a:rPr lang="en-US" sz="4400" b="1" dirty="0" smtClean="0">
                <a:latin typeface="Calibri" panose="020F0502020204030204" pitchFamily="34" charset="0"/>
                <a:cs typeface="Calibri" panose="020F0502020204030204" pitchFamily="34" charset="0"/>
              </a:rPr>
              <a:t> </a:t>
            </a:r>
            <a:r>
              <a:rPr lang="en-US" sz="4400" b="1" dirty="0" err="1" smtClean="0">
                <a:latin typeface="Calibri" panose="020F0502020204030204" pitchFamily="34" charset="0"/>
                <a:cs typeface="Calibri" panose="020F0502020204030204" pitchFamily="34" charset="0"/>
              </a:rPr>
              <a:t>nhớ</a:t>
            </a:r>
            <a:r>
              <a:rPr lang="en-US" sz="4400" b="1" dirty="0" smtClean="0">
                <a:latin typeface="Calibri" panose="020F0502020204030204" pitchFamily="34" charset="0"/>
                <a:cs typeface="Calibri" panose="020F0502020204030204" pitchFamily="34" charset="0"/>
              </a:rPr>
              <a:t> </a:t>
            </a:r>
            <a:r>
              <a:rPr lang="en-US" sz="4400" b="1" dirty="0" err="1" smtClean="0">
                <a:latin typeface="Calibri" panose="020F0502020204030204" pitchFamily="34" charset="0"/>
                <a:cs typeface="Calibri" panose="020F0502020204030204" pitchFamily="34" charset="0"/>
              </a:rPr>
              <a:t>lại</a:t>
            </a:r>
            <a:r>
              <a:rPr lang="en-US" sz="4400" b="1" dirty="0" smtClean="0">
                <a:latin typeface="Calibri" panose="020F0502020204030204" pitchFamily="34" charset="0"/>
                <a:cs typeface="Calibri" panose="020F0502020204030204" pitchFamily="34" charset="0"/>
              </a:rPr>
              <a:t> </a:t>
            </a:r>
            <a:r>
              <a:rPr lang="en-US" sz="4400" b="1" dirty="0" err="1" smtClean="0">
                <a:latin typeface="Calibri" panose="020F0502020204030204" pitchFamily="34" charset="0"/>
                <a:cs typeface="Calibri" panose="020F0502020204030204" pitchFamily="34" charset="0"/>
              </a:rPr>
              <a:t>những</a:t>
            </a:r>
            <a:r>
              <a:rPr lang="en-US" sz="4400" b="1" dirty="0" smtClean="0">
                <a:latin typeface="Calibri" panose="020F0502020204030204" pitchFamily="34" charset="0"/>
                <a:cs typeface="Calibri" panose="020F0502020204030204" pitchFamily="34" charset="0"/>
              </a:rPr>
              <a:t> </a:t>
            </a:r>
            <a:r>
              <a:rPr lang="en-US" sz="4400" b="1" dirty="0" err="1" smtClean="0">
                <a:latin typeface="Calibri" panose="020F0502020204030204" pitchFamily="34" charset="0"/>
                <a:cs typeface="Calibri" panose="020F0502020204030204" pitchFamily="34" charset="0"/>
              </a:rPr>
              <a:t>lần</a:t>
            </a:r>
            <a:r>
              <a:rPr lang="en-US" sz="4400" b="1" dirty="0" smtClean="0">
                <a:latin typeface="Calibri" panose="020F0502020204030204" pitchFamily="34" charset="0"/>
                <a:cs typeface="Calibri" panose="020F0502020204030204" pitchFamily="34" charset="0"/>
              </a:rPr>
              <a:t> </a:t>
            </a:r>
            <a:r>
              <a:rPr lang="en-US" sz="4400" b="1" dirty="0" err="1" smtClean="0">
                <a:latin typeface="Calibri" panose="020F0502020204030204" pitchFamily="34" charset="0"/>
                <a:cs typeface="Calibri" panose="020F0502020204030204" pitchFamily="34" charset="0"/>
              </a:rPr>
              <a:t>em</a:t>
            </a:r>
            <a:r>
              <a:rPr lang="en-US" sz="4400" b="1" dirty="0" smtClean="0">
                <a:latin typeface="Calibri" panose="020F0502020204030204" pitchFamily="34" charset="0"/>
                <a:cs typeface="Calibri" panose="020F0502020204030204" pitchFamily="34" charset="0"/>
              </a:rPr>
              <a:t> </a:t>
            </a:r>
            <a:r>
              <a:rPr lang="en-US" sz="4400" b="1" dirty="0" err="1" smtClean="0">
                <a:latin typeface="Calibri" panose="020F0502020204030204" pitchFamily="34" charset="0"/>
                <a:cs typeface="Calibri" panose="020F0502020204030204" pitchFamily="34" charset="0"/>
              </a:rPr>
              <a:t>thành</a:t>
            </a:r>
            <a:r>
              <a:rPr lang="en-US" sz="4400" b="1" dirty="0" smtClean="0">
                <a:latin typeface="Calibri" panose="020F0502020204030204" pitchFamily="34" charset="0"/>
                <a:cs typeface="Calibri" panose="020F0502020204030204" pitchFamily="34" charset="0"/>
              </a:rPr>
              <a:t> </a:t>
            </a:r>
            <a:r>
              <a:rPr lang="en-US" sz="4400" b="1" dirty="0" err="1" smtClean="0">
                <a:latin typeface="Calibri" panose="020F0502020204030204" pitchFamily="34" charset="0"/>
                <a:cs typeface="Calibri" panose="020F0502020204030204" pitchFamily="34" charset="0"/>
              </a:rPr>
              <a:t>công</a:t>
            </a:r>
            <a:r>
              <a:rPr lang="en-US" sz="4400" b="1" dirty="0" smtClean="0">
                <a:latin typeface="Calibri" panose="020F0502020204030204" pitchFamily="34" charset="0"/>
                <a:cs typeface="Calibri" panose="020F0502020204030204" pitchFamily="34" charset="0"/>
              </a:rPr>
              <a:t> </a:t>
            </a:r>
            <a:r>
              <a:rPr lang="en-US" sz="4400" b="1" dirty="0" err="1" smtClean="0">
                <a:latin typeface="Calibri" panose="020F0502020204030204" pitchFamily="34" charset="0"/>
                <a:cs typeface="Calibri" panose="020F0502020204030204" pitchFamily="34" charset="0"/>
              </a:rPr>
              <a:t>và</a:t>
            </a:r>
            <a:r>
              <a:rPr lang="en-US" sz="4400" b="1" dirty="0" smtClean="0">
                <a:latin typeface="Calibri" panose="020F0502020204030204" pitchFamily="34" charset="0"/>
                <a:cs typeface="Calibri" panose="020F0502020204030204" pitchFamily="34" charset="0"/>
              </a:rPr>
              <a:t> </a:t>
            </a:r>
            <a:r>
              <a:rPr lang="en-US" sz="4400" b="1" dirty="0" err="1" smtClean="0">
                <a:latin typeface="Calibri" panose="020F0502020204030204" pitchFamily="34" charset="0"/>
                <a:cs typeface="Calibri" panose="020F0502020204030204" pitchFamily="34" charset="0"/>
              </a:rPr>
              <a:t>thấy</a:t>
            </a:r>
            <a:r>
              <a:rPr lang="en-US" sz="4400" b="1" dirty="0" smtClean="0">
                <a:latin typeface="Calibri" panose="020F0502020204030204" pitchFamily="34" charset="0"/>
                <a:cs typeface="Calibri" panose="020F0502020204030204" pitchFamily="34" charset="0"/>
              </a:rPr>
              <a:t> </a:t>
            </a:r>
            <a:r>
              <a:rPr lang="en-US" sz="4400" b="1" dirty="0" err="1" smtClean="0">
                <a:latin typeface="Calibri" panose="020F0502020204030204" pitchFamily="34" charset="0"/>
                <a:cs typeface="Calibri" panose="020F0502020204030204" pitchFamily="34" charset="0"/>
              </a:rPr>
              <a:t>tự</a:t>
            </a:r>
            <a:r>
              <a:rPr lang="en-US" sz="4400" b="1" dirty="0" smtClean="0">
                <a:latin typeface="Calibri" panose="020F0502020204030204" pitchFamily="34" charset="0"/>
                <a:cs typeface="Calibri" panose="020F0502020204030204" pitchFamily="34" charset="0"/>
              </a:rPr>
              <a:t> </a:t>
            </a:r>
            <a:r>
              <a:rPr lang="en-US" sz="4400" b="1" dirty="0" err="1" smtClean="0">
                <a:latin typeface="Calibri" panose="020F0502020204030204" pitchFamily="34" charset="0"/>
                <a:cs typeface="Calibri" panose="020F0502020204030204" pitchFamily="34" charset="0"/>
              </a:rPr>
              <a:t>hào</a:t>
            </a:r>
            <a:r>
              <a:rPr lang="en-US" sz="4400" b="1" dirty="0" smtClean="0">
                <a:latin typeface="Calibri" panose="020F0502020204030204" pitchFamily="34" charset="0"/>
                <a:cs typeface="Calibri" panose="020F0502020204030204" pitchFamily="34" charset="0"/>
              </a:rPr>
              <a:t> </a:t>
            </a:r>
            <a:r>
              <a:rPr lang="en-US" sz="4400" b="1" dirty="0" err="1" smtClean="0">
                <a:latin typeface="Calibri" panose="020F0502020204030204" pitchFamily="34" charset="0"/>
                <a:cs typeface="Calibri" panose="020F0502020204030204" pitchFamily="34" charset="0"/>
              </a:rPr>
              <a:t>về</a:t>
            </a:r>
            <a:r>
              <a:rPr lang="en-US" sz="4400" b="1" dirty="0" smtClean="0">
                <a:latin typeface="Calibri" panose="020F0502020204030204" pitchFamily="34" charset="0"/>
                <a:cs typeface="Calibri" panose="020F0502020204030204" pitchFamily="34" charset="0"/>
              </a:rPr>
              <a:t> </a:t>
            </a:r>
            <a:r>
              <a:rPr lang="en-US" sz="4400" b="1" dirty="0" err="1" smtClean="0">
                <a:latin typeface="Calibri" panose="020F0502020204030204" pitchFamily="34" charset="0"/>
                <a:cs typeface="Calibri" panose="020F0502020204030204" pitchFamily="34" charset="0"/>
              </a:rPr>
              <a:t>bản</a:t>
            </a:r>
            <a:r>
              <a:rPr lang="en-US" sz="4400" b="1" dirty="0" smtClean="0">
                <a:latin typeface="Calibri" panose="020F0502020204030204" pitchFamily="34" charset="0"/>
                <a:cs typeface="Calibri" panose="020F0502020204030204" pitchFamily="34" charset="0"/>
              </a:rPr>
              <a:t> </a:t>
            </a:r>
            <a:r>
              <a:rPr lang="en-US" sz="4400" b="1" dirty="0" err="1" smtClean="0">
                <a:latin typeface="Calibri" panose="020F0502020204030204" pitchFamily="34" charset="0"/>
                <a:cs typeface="Calibri" panose="020F0502020204030204" pitchFamily="34" charset="0"/>
              </a:rPr>
              <a:t>thân</a:t>
            </a:r>
            <a:r>
              <a:rPr lang="en-US" sz="4400" b="1" dirty="0" smtClean="0">
                <a:latin typeface="Calibri" panose="020F0502020204030204" pitchFamily="34" charset="0"/>
                <a:cs typeface="Calibri" panose="020F0502020204030204" pitchFamily="34" charset="0"/>
              </a:rPr>
              <a:t>, </a:t>
            </a:r>
            <a:r>
              <a:rPr lang="en-US" sz="4400" b="1" dirty="0" err="1" smtClean="0">
                <a:latin typeface="Calibri" panose="020F0502020204030204" pitchFamily="34" charset="0"/>
                <a:cs typeface="Calibri" panose="020F0502020204030204" pitchFamily="34" charset="0"/>
              </a:rPr>
              <a:t>sau</a:t>
            </a:r>
            <a:r>
              <a:rPr lang="en-US" sz="4400" b="1" dirty="0" smtClean="0">
                <a:latin typeface="Calibri" panose="020F0502020204030204" pitchFamily="34" charset="0"/>
                <a:cs typeface="Calibri" panose="020F0502020204030204" pitchFamily="34" charset="0"/>
              </a:rPr>
              <a:t> </a:t>
            </a:r>
            <a:r>
              <a:rPr lang="en-US" sz="4400" b="1" dirty="0" err="1" smtClean="0">
                <a:latin typeface="Calibri" panose="020F0502020204030204" pitchFamily="34" charset="0"/>
                <a:cs typeface="Calibri" panose="020F0502020204030204" pitchFamily="34" charset="0"/>
              </a:rPr>
              <a:t>đó</a:t>
            </a:r>
            <a:r>
              <a:rPr lang="en-US" sz="4400" b="1" dirty="0" smtClean="0">
                <a:latin typeface="Calibri" panose="020F0502020204030204" pitchFamily="34" charset="0"/>
                <a:cs typeface="Calibri" panose="020F0502020204030204" pitchFamily="34" charset="0"/>
              </a:rPr>
              <a:t> </a:t>
            </a:r>
            <a:r>
              <a:rPr lang="en-US" sz="4400" b="1" dirty="0" err="1" smtClean="0">
                <a:latin typeface="Calibri" panose="020F0502020204030204" pitchFamily="34" charset="0"/>
                <a:cs typeface="Calibri" panose="020F0502020204030204" pitchFamily="34" charset="0"/>
              </a:rPr>
              <a:t>viết</a:t>
            </a:r>
            <a:r>
              <a:rPr lang="en-US" sz="4400" b="1" dirty="0" smtClean="0">
                <a:latin typeface="Calibri" panose="020F0502020204030204" pitchFamily="34" charset="0"/>
                <a:cs typeface="Calibri" panose="020F0502020204030204" pitchFamily="34" charset="0"/>
              </a:rPr>
              <a:t> </a:t>
            </a:r>
            <a:r>
              <a:rPr lang="en-US" sz="4400" b="1" dirty="0" err="1" smtClean="0">
                <a:latin typeface="Calibri" panose="020F0502020204030204" pitchFamily="34" charset="0"/>
                <a:cs typeface="Calibri" panose="020F0502020204030204" pitchFamily="34" charset="0"/>
              </a:rPr>
              <a:t>vào</a:t>
            </a:r>
            <a:r>
              <a:rPr lang="en-US" sz="4400" b="1" dirty="0" smtClean="0">
                <a:latin typeface="Calibri" panose="020F0502020204030204" pitchFamily="34" charset="0"/>
                <a:cs typeface="Calibri" panose="020F0502020204030204" pitchFamily="34" charset="0"/>
              </a:rPr>
              <a:t> </a:t>
            </a:r>
            <a:r>
              <a:rPr lang="en-US" sz="4400" b="1" dirty="0" err="1" smtClean="0">
                <a:latin typeface="Calibri" panose="020F0502020204030204" pitchFamily="34" charset="0"/>
                <a:cs typeface="Calibri" panose="020F0502020204030204" pitchFamily="34" charset="0"/>
              </a:rPr>
              <a:t>một</a:t>
            </a:r>
            <a:r>
              <a:rPr lang="en-US" sz="4400" b="1" dirty="0" smtClean="0">
                <a:latin typeface="Calibri" panose="020F0502020204030204" pitchFamily="34" charset="0"/>
                <a:cs typeface="Calibri" panose="020F0502020204030204" pitchFamily="34" charset="0"/>
              </a:rPr>
              <a:t> </a:t>
            </a:r>
            <a:r>
              <a:rPr lang="en-US" sz="4400" b="1" dirty="0" err="1" smtClean="0">
                <a:latin typeface="Calibri" panose="020F0502020204030204" pitchFamily="34" charset="0"/>
                <a:cs typeface="Calibri" panose="020F0502020204030204" pitchFamily="34" charset="0"/>
              </a:rPr>
              <a:t>mảnh</a:t>
            </a:r>
            <a:r>
              <a:rPr lang="en-US" sz="4400" b="1" dirty="0" smtClean="0">
                <a:latin typeface="Calibri" panose="020F0502020204030204" pitchFamily="34" charset="0"/>
                <a:cs typeface="Calibri" panose="020F0502020204030204" pitchFamily="34" charset="0"/>
              </a:rPr>
              <a:t> </a:t>
            </a:r>
            <a:r>
              <a:rPr lang="en-US" sz="4400" b="1" dirty="0" err="1" smtClean="0">
                <a:latin typeface="Calibri" panose="020F0502020204030204" pitchFamily="34" charset="0"/>
                <a:cs typeface="Calibri" panose="020F0502020204030204" pitchFamily="34" charset="0"/>
              </a:rPr>
              <a:t>giấy</a:t>
            </a:r>
            <a:r>
              <a:rPr lang="en-US" sz="4400" b="1" dirty="0" smtClean="0">
                <a:latin typeface="Calibri" panose="020F0502020204030204" pitchFamily="34" charset="0"/>
                <a:cs typeface="Calibri" panose="020F0502020204030204" pitchFamily="34" charset="0"/>
              </a:rPr>
              <a:t> </a:t>
            </a:r>
            <a:r>
              <a:rPr lang="en-US" sz="4400" b="1" dirty="0" err="1" smtClean="0">
                <a:latin typeface="Calibri" panose="020F0502020204030204" pitchFamily="34" charset="0"/>
                <a:cs typeface="Calibri" panose="020F0502020204030204" pitchFamily="34" charset="0"/>
              </a:rPr>
              <a:t>hình</a:t>
            </a:r>
            <a:r>
              <a:rPr lang="en-US" sz="4400" b="1" dirty="0" smtClean="0">
                <a:latin typeface="Calibri" panose="020F0502020204030204" pitchFamily="34" charset="0"/>
                <a:cs typeface="Calibri" panose="020F0502020204030204" pitchFamily="34" charset="0"/>
              </a:rPr>
              <a:t> </a:t>
            </a:r>
            <a:r>
              <a:rPr lang="en-US" sz="4400" b="1" dirty="0" err="1" smtClean="0">
                <a:latin typeface="Calibri" panose="020F0502020204030204" pitchFamily="34" charset="0"/>
                <a:cs typeface="Calibri" panose="020F0502020204030204" pitchFamily="34" charset="0"/>
              </a:rPr>
              <a:t>lá</a:t>
            </a:r>
            <a:r>
              <a:rPr lang="en-US" sz="4400" b="1" dirty="0" smtClean="0">
                <a:latin typeface="Calibri" panose="020F0502020204030204" pitchFamily="34" charset="0"/>
                <a:cs typeface="Calibri" panose="020F0502020204030204" pitchFamily="34" charset="0"/>
              </a:rPr>
              <a:t> </a:t>
            </a:r>
            <a:r>
              <a:rPr lang="en-US" sz="4400" b="1" dirty="0" err="1" smtClean="0">
                <a:latin typeface="Calibri" panose="020F0502020204030204" pitchFamily="34" charset="0"/>
                <a:cs typeface="Calibri" panose="020F0502020204030204" pitchFamily="34" charset="0"/>
              </a:rPr>
              <a:t>hoặc</a:t>
            </a:r>
            <a:r>
              <a:rPr lang="en-US" sz="4400" b="1" dirty="0" smtClean="0">
                <a:latin typeface="Calibri" panose="020F0502020204030204" pitchFamily="34" charset="0"/>
                <a:cs typeface="Calibri" panose="020F0502020204030204" pitchFamily="34" charset="0"/>
              </a:rPr>
              <a:t> </a:t>
            </a:r>
            <a:r>
              <a:rPr lang="en-US" sz="4400" b="1" dirty="0" err="1" smtClean="0">
                <a:latin typeface="Calibri" panose="020F0502020204030204" pitchFamily="34" charset="0"/>
                <a:cs typeface="Calibri" panose="020F0502020204030204" pitchFamily="34" charset="0"/>
              </a:rPr>
              <a:t>hình</a:t>
            </a:r>
            <a:r>
              <a:rPr lang="en-US" sz="4400" b="1" dirty="0" smtClean="0">
                <a:latin typeface="Calibri" panose="020F0502020204030204" pitchFamily="34" charset="0"/>
                <a:cs typeface="Calibri" panose="020F0502020204030204" pitchFamily="34" charset="0"/>
              </a:rPr>
              <a:t> </a:t>
            </a:r>
            <a:r>
              <a:rPr lang="en-US" sz="4400" b="1" dirty="0" err="1" smtClean="0">
                <a:latin typeface="Calibri" panose="020F0502020204030204" pitchFamily="34" charset="0"/>
                <a:cs typeface="Calibri" panose="020F0502020204030204" pitchFamily="34" charset="0"/>
              </a:rPr>
              <a:t>hoa</a:t>
            </a:r>
            <a:r>
              <a:rPr lang="en-US" sz="4400" b="1" dirty="0" smtClean="0">
                <a:latin typeface="Calibri" panose="020F0502020204030204" pitchFamily="34" charset="0"/>
                <a:cs typeface="Calibri" panose="020F0502020204030204" pitchFamily="34" charset="0"/>
              </a:rPr>
              <a:t> </a:t>
            </a:r>
            <a:r>
              <a:rPr lang="en-US" sz="4400" b="1" dirty="0" err="1" smtClean="0">
                <a:latin typeface="Calibri" panose="020F0502020204030204" pitchFamily="34" charset="0"/>
                <a:cs typeface="Calibri" panose="020F0502020204030204" pitchFamily="34" charset="0"/>
              </a:rPr>
              <a:t>để</a:t>
            </a:r>
            <a:r>
              <a:rPr lang="en-US" sz="4400" b="1" dirty="0" smtClean="0">
                <a:latin typeface="Calibri" panose="020F0502020204030204" pitchFamily="34" charset="0"/>
                <a:cs typeface="Calibri" panose="020F0502020204030204" pitchFamily="34" charset="0"/>
              </a:rPr>
              <a:t> </a:t>
            </a:r>
            <a:r>
              <a:rPr lang="en-US" sz="4400" b="1" dirty="0" err="1" smtClean="0">
                <a:latin typeface="Calibri" panose="020F0502020204030204" pitchFamily="34" charset="0"/>
                <a:cs typeface="Calibri" panose="020F0502020204030204" pitchFamily="34" charset="0"/>
              </a:rPr>
              <a:t>dán</a:t>
            </a:r>
            <a:r>
              <a:rPr lang="en-US" sz="4400" b="1" dirty="0" smtClean="0">
                <a:latin typeface="Calibri" panose="020F0502020204030204" pitchFamily="34" charset="0"/>
                <a:cs typeface="Calibri" panose="020F0502020204030204" pitchFamily="34" charset="0"/>
              </a:rPr>
              <a:t> </a:t>
            </a:r>
            <a:r>
              <a:rPr lang="en-US" sz="4400" b="1" dirty="0" err="1" smtClean="0">
                <a:latin typeface="Calibri" panose="020F0502020204030204" pitchFamily="34" charset="0"/>
                <a:cs typeface="Calibri" panose="020F0502020204030204" pitchFamily="34" charset="0"/>
              </a:rPr>
              <a:t>lên</a:t>
            </a:r>
            <a:endParaRPr lang="en-US" sz="4400" b="1" dirty="0">
              <a:latin typeface="Calibri" panose="020F0502020204030204" pitchFamily="34" charset="0"/>
              <a:cs typeface="Calibri" panose="020F0502020204030204" pitchFamily="34" charset="0"/>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7442804" y="3699123"/>
            <a:ext cx="2328874" cy="2743438"/>
          </a:xfrm>
          <a:prstGeom prst="rect">
            <a:avLst/>
          </a:prstGeom>
        </p:spPr>
      </p:pic>
      <p:pic>
        <p:nvPicPr>
          <p:cNvPr id="8" name="图片 10">
            <a:extLst>
              <a:ext uri="{FF2B5EF4-FFF2-40B4-BE49-F238E27FC236}">
                <a16:creationId xmlns:a16="http://schemas.microsoft.com/office/drawing/2014/main" id="{5489FAEF-7471-473B-A455-9EAD9AEC4F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4119" y="3191591"/>
            <a:ext cx="3292353" cy="3666409"/>
          </a:xfrm>
          <a:prstGeom prst="rect">
            <a:avLst/>
          </a:prstGeom>
        </p:spPr>
      </p:pic>
    </p:spTree>
    <p:extLst>
      <p:ext uri="{BB962C8B-B14F-4D97-AF65-F5344CB8AC3E}">
        <p14:creationId xmlns:p14="http://schemas.microsoft.com/office/powerpoint/2010/main" val="174243608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42"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16" presetClass="entr" presetSubtype="42"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outHorizontal)">
                                      <p:cBhvr>
                                        <p:cTn id="16" dur="500"/>
                                        <p:tgtEl>
                                          <p:spTgt spid="4"/>
                                        </p:tgtEl>
                                      </p:cBhvr>
                                    </p:animEffect>
                                  </p:childTnLst>
                                </p:cTn>
                              </p:par>
                              <p:par>
                                <p:cTn id="17" presetID="16" presetClass="entr" presetSubtype="42"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outHorizont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FCF92A3C-DB83-4C8D-922C-C0876DD1EA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3920" y="2034509"/>
            <a:ext cx="4930171" cy="4930171"/>
          </a:xfrm>
          <a:prstGeom prst="rect">
            <a:avLst/>
          </a:prstGeom>
        </p:spPr>
      </p:pic>
      <p:pic>
        <p:nvPicPr>
          <p:cNvPr id="7" name="图片 20">
            <a:extLst>
              <a:ext uri="{FF2B5EF4-FFF2-40B4-BE49-F238E27FC236}">
                <a16:creationId xmlns:a16="http://schemas.microsoft.com/office/drawing/2014/main" id="{F763FA35-DEF2-44D3-A473-6FE4D57D93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380070" y="3544098"/>
            <a:ext cx="3653401" cy="3653401"/>
          </a:xfrm>
          <a:prstGeom prst="rect">
            <a:avLst/>
          </a:prstGeom>
        </p:spPr>
      </p:pic>
      <p:grpSp>
        <p:nvGrpSpPr>
          <p:cNvPr id="5" name="Group 4"/>
          <p:cNvGrpSpPr/>
          <p:nvPr/>
        </p:nvGrpSpPr>
        <p:grpSpPr>
          <a:xfrm>
            <a:off x="3173980" y="-26217"/>
            <a:ext cx="7622907" cy="4121449"/>
            <a:chOff x="3173980" y="-26217"/>
            <a:chExt cx="7622907" cy="4121449"/>
          </a:xfrm>
        </p:grpSpPr>
        <p:sp>
          <p:nvSpPr>
            <p:cNvPr id="2" name="思想气泡: 云 1">
              <a:extLst>
                <a:ext uri="{FF2B5EF4-FFF2-40B4-BE49-F238E27FC236}">
                  <a16:creationId xmlns:a16="http://schemas.microsoft.com/office/drawing/2014/main" id="{55560322-BD9A-4FFE-BACE-FDA64DBC3870}"/>
                </a:ext>
              </a:extLst>
            </p:cNvPr>
            <p:cNvSpPr/>
            <p:nvPr/>
          </p:nvSpPr>
          <p:spPr>
            <a:xfrm rot="21008847" flipH="1">
              <a:off x="3173980" y="-26217"/>
              <a:ext cx="7622907" cy="4121449"/>
            </a:xfrm>
            <a:prstGeom prst="cloudCallout">
              <a:avLst>
                <a:gd name="adj1" fmla="val 64810"/>
                <a:gd name="adj2" fmla="val 5765"/>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4" name="Rectangle 3"/>
            <p:cNvSpPr/>
            <p:nvPr/>
          </p:nvSpPr>
          <p:spPr>
            <a:xfrm>
              <a:off x="3520440" y="971931"/>
              <a:ext cx="6096000" cy="2800767"/>
            </a:xfrm>
            <a:prstGeom prst="rect">
              <a:avLst/>
            </a:prstGeom>
          </p:spPr>
          <p:txBody>
            <a:bodyPr>
              <a:spAutoFit/>
            </a:bodyPr>
            <a:lstStyle/>
            <a:p>
              <a:pPr lvl="0" algn="ctr"/>
              <a:r>
                <a:rPr lang="en-US" sz="4400" b="1" dirty="0" smtClean="0">
                  <a:solidFill>
                    <a:srgbClr val="00B050"/>
                  </a:solidFill>
                  <a:latin typeface="Calibri" panose="020F0502020204030204" pitchFamily="34" charset="0"/>
                  <a:cs typeface="Calibri" panose="020F0502020204030204" pitchFamily="34" charset="0"/>
                </a:rPr>
                <a:t>2. Chia </a:t>
              </a:r>
              <a:r>
                <a:rPr lang="en-US" sz="4400" b="1" dirty="0" err="1" smtClean="0">
                  <a:solidFill>
                    <a:srgbClr val="00B050"/>
                  </a:solidFill>
                  <a:latin typeface="Calibri" panose="020F0502020204030204" pitchFamily="34" charset="0"/>
                  <a:cs typeface="Calibri" panose="020F0502020204030204" pitchFamily="34" charset="0"/>
                </a:rPr>
                <a:t>sẻ</a:t>
              </a:r>
              <a:r>
                <a:rPr lang="en-US" sz="4400" b="1" dirty="0" smtClean="0">
                  <a:solidFill>
                    <a:srgbClr val="00B050"/>
                  </a:solidFill>
                  <a:latin typeface="Calibri" panose="020F0502020204030204" pitchFamily="34" charset="0"/>
                  <a:cs typeface="Calibri" panose="020F0502020204030204" pitchFamily="34" charset="0"/>
                </a:rPr>
                <a:t> </a:t>
              </a:r>
              <a:r>
                <a:rPr lang="en-US" sz="4400" b="1" dirty="0" err="1" smtClean="0">
                  <a:solidFill>
                    <a:srgbClr val="00B050"/>
                  </a:solidFill>
                  <a:latin typeface="Calibri" panose="020F0502020204030204" pitchFamily="34" charset="0"/>
                  <a:cs typeface="Calibri" panose="020F0502020204030204" pitchFamily="34" charset="0"/>
                </a:rPr>
                <a:t>về</a:t>
              </a:r>
              <a:r>
                <a:rPr lang="en-US" sz="4400" b="1" dirty="0" smtClean="0">
                  <a:solidFill>
                    <a:srgbClr val="00B050"/>
                  </a:solidFill>
                  <a:latin typeface="Calibri" panose="020F0502020204030204" pitchFamily="34" charset="0"/>
                  <a:cs typeface="Calibri" panose="020F0502020204030204" pitchFamily="34" charset="0"/>
                </a:rPr>
                <a:t> </a:t>
              </a:r>
              <a:r>
                <a:rPr lang="en-US" sz="4400" b="1" dirty="0" err="1" smtClean="0">
                  <a:solidFill>
                    <a:srgbClr val="00B050"/>
                  </a:solidFill>
                  <a:latin typeface="Calibri" panose="020F0502020204030204" pitchFamily="34" charset="0"/>
                  <a:cs typeface="Calibri" panose="020F0502020204030204" pitchFamily="34" charset="0"/>
                </a:rPr>
                <a:t>cách</a:t>
              </a:r>
              <a:r>
                <a:rPr lang="en-US" sz="4400" b="1" dirty="0" smtClean="0">
                  <a:solidFill>
                    <a:srgbClr val="00B050"/>
                  </a:solidFill>
                  <a:latin typeface="Calibri" panose="020F0502020204030204" pitchFamily="34" charset="0"/>
                  <a:cs typeface="Calibri" panose="020F0502020204030204" pitchFamily="34" charset="0"/>
                </a:rPr>
                <a:t> </a:t>
              </a:r>
              <a:r>
                <a:rPr lang="en-US" sz="4400" b="1" dirty="0" err="1" smtClean="0">
                  <a:solidFill>
                    <a:srgbClr val="00B050"/>
                  </a:solidFill>
                  <a:latin typeface="Calibri" panose="020F0502020204030204" pitchFamily="34" charset="0"/>
                  <a:cs typeface="Calibri" panose="020F0502020204030204" pitchFamily="34" charset="0"/>
                </a:rPr>
                <a:t>em</a:t>
              </a:r>
              <a:r>
                <a:rPr lang="en-US" sz="4400" b="1" dirty="0" smtClean="0">
                  <a:solidFill>
                    <a:srgbClr val="00B050"/>
                  </a:solidFill>
                  <a:latin typeface="Calibri" panose="020F0502020204030204" pitchFamily="34" charset="0"/>
                  <a:cs typeface="Calibri" panose="020F0502020204030204" pitchFamily="34" charset="0"/>
                </a:rPr>
                <a:t> </a:t>
              </a:r>
              <a:r>
                <a:rPr lang="en-US" sz="4400" b="1" dirty="0" err="1" smtClean="0">
                  <a:solidFill>
                    <a:srgbClr val="00B050"/>
                  </a:solidFill>
                  <a:latin typeface="Calibri" panose="020F0502020204030204" pitchFamily="34" charset="0"/>
                  <a:cs typeface="Calibri" panose="020F0502020204030204" pitchFamily="34" charset="0"/>
                </a:rPr>
                <a:t>phát</a:t>
              </a:r>
              <a:r>
                <a:rPr lang="en-US" sz="4400" b="1" dirty="0" smtClean="0">
                  <a:solidFill>
                    <a:srgbClr val="00B050"/>
                  </a:solidFill>
                  <a:latin typeface="Calibri" panose="020F0502020204030204" pitchFamily="34" charset="0"/>
                  <a:cs typeface="Calibri" panose="020F0502020204030204" pitchFamily="34" charset="0"/>
                </a:rPr>
                <a:t> </a:t>
              </a:r>
              <a:r>
                <a:rPr lang="en-US" sz="4400" b="1" dirty="0" err="1" smtClean="0">
                  <a:solidFill>
                    <a:srgbClr val="00B050"/>
                  </a:solidFill>
                  <a:latin typeface="Calibri" panose="020F0502020204030204" pitchFamily="34" charset="0"/>
                  <a:cs typeface="Calibri" panose="020F0502020204030204" pitchFamily="34" charset="0"/>
                </a:rPr>
                <a:t>huy</a:t>
              </a:r>
              <a:r>
                <a:rPr lang="en-US" sz="4400" b="1" dirty="0" smtClean="0">
                  <a:solidFill>
                    <a:srgbClr val="00B050"/>
                  </a:solidFill>
                  <a:latin typeface="Calibri" panose="020F0502020204030204" pitchFamily="34" charset="0"/>
                  <a:cs typeface="Calibri" panose="020F0502020204030204" pitchFamily="34" charset="0"/>
                </a:rPr>
                <a:t> </a:t>
              </a:r>
              <a:r>
                <a:rPr lang="en-US" sz="4400" b="1" dirty="0" err="1" smtClean="0">
                  <a:solidFill>
                    <a:srgbClr val="00B050"/>
                  </a:solidFill>
                  <a:latin typeface="Calibri" panose="020F0502020204030204" pitchFamily="34" charset="0"/>
                  <a:cs typeface="Calibri" panose="020F0502020204030204" pitchFamily="34" charset="0"/>
                </a:rPr>
                <a:t>một</a:t>
              </a:r>
              <a:r>
                <a:rPr lang="en-US" sz="4400" b="1" dirty="0" smtClean="0">
                  <a:solidFill>
                    <a:srgbClr val="00B050"/>
                  </a:solidFill>
                  <a:latin typeface="Calibri" panose="020F0502020204030204" pitchFamily="34" charset="0"/>
                  <a:cs typeface="Calibri" panose="020F0502020204030204" pitchFamily="34" charset="0"/>
                </a:rPr>
                <a:t> </a:t>
              </a:r>
              <a:r>
                <a:rPr lang="en-US" sz="4400" b="1" dirty="0" err="1" smtClean="0">
                  <a:solidFill>
                    <a:srgbClr val="00B050"/>
                  </a:solidFill>
                  <a:latin typeface="Calibri" panose="020F0502020204030204" pitchFamily="34" charset="0"/>
                  <a:cs typeface="Calibri" panose="020F0502020204030204" pitchFamily="34" charset="0"/>
                </a:rPr>
                <a:t>điểm</a:t>
              </a:r>
              <a:r>
                <a:rPr lang="en-US" sz="4400" b="1" dirty="0" smtClean="0">
                  <a:solidFill>
                    <a:srgbClr val="00B050"/>
                  </a:solidFill>
                  <a:latin typeface="Calibri" panose="020F0502020204030204" pitchFamily="34" charset="0"/>
                  <a:cs typeface="Calibri" panose="020F0502020204030204" pitchFamily="34" charset="0"/>
                </a:rPr>
                <a:t> </a:t>
              </a:r>
              <a:r>
                <a:rPr lang="en-US" sz="4400" b="1" dirty="0" err="1" smtClean="0">
                  <a:solidFill>
                    <a:srgbClr val="00B050"/>
                  </a:solidFill>
                  <a:latin typeface="Calibri" panose="020F0502020204030204" pitchFamily="34" charset="0"/>
                  <a:cs typeface="Calibri" panose="020F0502020204030204" pitchFamily="34" charset="0"/>
                </a:rPr>
                <a:t>mạnh</a:t>
              </a:r>
              <a:r>
                <a:rPr lang="en-US" sz="4400" b="1" dirty="0" smtClean="0">
                  <a:solidFill>
                    <a:srgbClr val="00B050"/>
                  </a:solidFill>
                  <a:latin typeface="Calibri" panose="020F0502020204030204" pitchFamily="34" charset="0"/>
                  <a:cs typeface="Calibri" panose="020F0502020204030204" pitchFamily="34" charset="0"/>
                </a:rPr>
                <a:t> </a:t>
              </a:r>
              <a:r>
                <a:rPr lang="en-US" sz="4400" b="1" dirty="0" err="1" smtClean="0">
                  <a:solidFill>
                    <a:srgbClr val="00B050"/>
                  </a:solidFill>
                  <a:latin typeface="Calibri" panose="020F0502020204030204" pitchFamily="34" charset="0"/>
                  <a:cs typeface="Calibri" panose="020F0502020204030204" pitchFamily="34" charset="0"/>
                </a:rPr>
                <a:t>và</a:t>
              </a:r>
              <a:r>
                <a:rPr lang="en-US" sz="4400" b="1" dirty="0" smtClean="0">
                  <a:solidFill>
                    <a:srgbClr val="00B050"/>
                  </a:solidFill>
                  <a:latin typeface="Calibri" panose="020F0502020204030204" pitchFamily="34" charset="0"/>
                  <a:cs typeface="Calibri" panose="020F0502020204030204" pitchFamily="34" charset="0"/>
                </a:rPr>
                <a:t> </a:t>
              </a:r>
              <a:r>
                <a:rPr lang="en-US" sz="4400" b="1" dirty="0" err="1" smtClean="0">
                  <a:solidFill>
                    <a:srgbClr val="00B050"/>
                  </a:solidFill>
                  <a:latin typeface="Calibri" panose="020F0502020204030204" pitchFamily="34" charset="0"/>
                  <a:cs typeface="Calibri" panose="020F0502020204030204" pitchFamily="34" charset="0"/>
                </a:rPr>
                <a:t>khắc</a:t>
              </a:r>
              <a:r>
                <a:rPr lang="en-US" sz="4400" b="1" dirty="0" smtClean="0">
                  <a:solidFill>
                    <a:srgbClr val="00B050"/>
                  </a:solidFill>
                  <a:latin typeface="Calibri" panose="020F0502020204030204" pitchFamily="34" charset="0"/>
                  <a:cs typeface="Calibri" panose="020F0502020204030204" pitchFamily="34" charset="0"/>
                </a:rPr>
                <a:t> </a:t>
              </a:r>
              <a:r>
                <a:rPr lang="en-US" sz="4400" b="1" dirty="0" err="1" smtClean="0">
                  <a:solidFill>
                    <a:srgbClr val="00B050"/>
                  </a:solidFill>
                  <a:latin typeface="Calibri" panose="020F0502020204030204" pitchFamily="34" charset="0"/>
                  <a:cs typeface="Calibri" panose="020F0502020204030204" pitchFamily="34" charset="0"/>
                </a:rPr>
                <a:t>phục</a:t>
              </a:r>
              <a:r>
                <a:rPr lang="en-US" sz="4400" b="1" dirty="0" smtClean="0">
                  <a:solidFill>
                    <a:srgbClr val="00B050"/>
                  </a:solidFill>
                  <a:latin typeface="Calibri" panose="020F0502020204030204" pitchFamily="34" charset="0"/>
                  <a:cs typeface="Calibri" panose="020F0502020204030204" pitchFamily="34" charset="0"/>
                </a:rPr>
                <a:t> </a:t>
              </a:r>
              <a:r>
                <a:rPr lang="en-US" sz="4400" b="1" dirty="0" err="1" smtClean="0">
                  <a:solidFill>
                    <a:srgbClr val="00B050"/>
                  </a:solidFill>
                  <a:latin typeface="Calibri" panose="020F0502020204030204" pitchFamily="34" charset="0"/>
                  <a:cs typeface="Calibri" panose="020F0502020204030204" pitchFamily="34" charset="0"/>
                </a:rPr>
                <a:t>một</a:t>
              </a:r>
              <a:r>
                <a:rPr lang="en-US" sz="4400" b="1" dirty="0" smtClean="0">
                  <a:solidFill>
                    <a:srgbClr val="00B050"/>
                  </a:solidFill>
                  <a:latin typeface="Calibri" panose="020F0502020204030204" pitchFamily="34" charset="0"/>
                  <a:cs typeface="Calibri" panose="020F0502020204030204" pitchFamily="34" charset="0"/>
                </a:rPr>
                <a:t> </a:t>
              </a:r>
              <a:r>
                <a:rPr lang="en-US" sz="4400" b="1" dirty="0" err="1" smtClean="0">
                  <a:solidFill>
                    <a:srgbClr val="00B050"/>
                  </a:solidFill>
                  <a:latin typeface="Calibri" panose="020F0502020204030204" pitchFamily="34" charset="0"/>
                  <a:cs typeface="Calibri" panose="020F0502020204030204" pitchFamily="34" charset="0"/>
                </a:rPr>
                <a:t>điểm</a:t>
              </a:r>
              <a:r>
                <a:rPr lang="en-US" sz="4400" b="1" dirty="0" smtClean="0">
                  <a:solidFill>
                    <a:srgbClr val="00B050"/>
                  </a:solidFill>
                  <a:latin typeface="Calibri" panose="020F0502020204030204" pitchFamily="34" charset="0"/>
                  <a:cs typeface="Calibri" panose="020F0502020204030204" pitchFamily="34" charset="0"/>
                </a:rPr>
                <a:t> </a:t>
              </a:r>
              <a:r>
                <a:rPr lang="en-US" sz="4400" b="1" dirty="0" err="1" smtClean="0">
                  <a:solidFill>
                    <a:srgbClr val="00B050"/>
                  </a:solidFill>
                  <a:latin typeface="Calibri" panose="020F0502020204030204" pitchFamily="34" charset="0"/>
                  <a:cs typeface="Calibri" panose="020F0502020204030204" pitchFamily="34" charset="0"/>
                </a:rPr>
                <a:t>yếu</a:t>
              </a:r>
              <a:r>
                <a:rPr lang="en-US" sz="4400" b="1" dirty="0" smtClean="0">
                  <a:solidFill>
                    <a:srgbClr val="00B050"/>
                  </a:solidFill>
                  <a:latin typeface="Calibri" panose="020F0502020204030204" pitchFamily="34" charset="0"/>
                  <a:cs typeface="Calibri" panose="020F0502020204030204" pitchFamily="34" charset="0"/>
                </a:rPr>
                <a:t> </a:t>
              </a:r>
              <a:r>
                <a:rPr lang="en-US" sz="4400" b="1" dirty="0" err="1" smtClean="0">
                  <a:solidFill>
                    <a:srgbClr val="00B050"/>
                  </a:solidFill>
                  <a:latin typeface="Calibri" panose="020F0502020204030204" pitchFamily="34" charset="0"/>
                  <a:cs typeface="Calibri" panose="020F0502020204030204" pitchFamily="34" charset="0"/>
                </a:rPr>
                <a:t>của</a:t>
              </a:r>
              <a:r>
                <a:rPr lang="en-US" sz="4400" b="1" dirty="0" smtClean="0">
                  <a:solidFill>
                    <a:srgbClr val="00B050"/>
                  </a:solidFill>
                  <a:latin typeface="Calibri" panose="020F0502020204030204" pitchFamily="34" charset="0"/>
                  <a:cs typeface="Calibri" panose="020F0502020204030204" pitchFamily="34" charset="0"/>
                </a:rPr>
                <a:t> </a:t>
              </a:r>
              <a:r>
                <a:rPr lang="en-US" sz="4400" b="1" dirty="0" err="1" smtClean="0">
                  <a:solidFill>
                    <a:srgbClr val="00B050"/>
                  </a:solidFill>
                  <a:latin typeface="Calibri" panose="020F0502020204030204" pitchFamily="34" charset="0"/>
                  <a:cs typeface="Calibri" panose="020F0502020204030204" pitchFamily="34" charset="0"/>
                </a:rPr>
                <a:t>bản</a:t>
              </a:r>
              <a:r>
                <a:rPr lang="en-US" sz="4400" b="1" dirty="0" smtClean="0">
                  <a:solidFill>
                    <a:srgbClr val="00B050"/>
                  </a:solidFill>
                  <a:latin typeface="Calibri" panose="020F0502020204030204" pitchFamily="34" charset="0"/>
                  <a:cs typeface="Calibri" panose="020F0502020204030204" pitchFamily="34" charset="0"/>
                </a:rPr>
                <a:t> </a:t>
              </a:r>
              <a:r>
                <a:rPr lang="en-US" sz="4400" b="1" dirty="0" err="1" smtClean="0">
                  <a:solidFill>
                    <a:srgbClr val="00B050"/>
                  </a:solidFill>
                  <a:latin typeface="Calibri" panose="020F0502020204030204" pitchFamily="34" charset="0"/>
                  <a:cs typeface="Calibri" panose="020F0502020204030204" pitchFamily="34" charset="0"/>
                </a:rPr>
                <a:t>thân</a:t>
              </a:r>
              <a:r>
                <a:rPr lang="en-US" sz="4400" b="1" dirty="0" smtClean="0">
                  <a:solidFill>
                    <a:srgbClr val="00B050"/>
                  </a:solidFill>
                  <a:latin typeface="Calibri" panose="020F0502020204030204" pitchFamily="34" charset="0"/>
                  <a:cs typeface="Calibri" panose="020F0502020204030204" pitchFamily="34" charset="0"/>
                </a:rPr>
                <a:t>.</a:t>
              </a:r>
              <a:endParaRPr lang="en-US" sz="4400" b="1" dirty="0">
                <a:solidFill>
                  <a:srgbClr val="00B050"/>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48107359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90044" y="1883453"/>
            <a:ext cx="9562206" cy="2444463"/>
            <a:chOff x="1190044" y="1883453"/>
            <a:chExt cx="9562206" cy="2444463"/>
          </a:xfrm>
        </p:grpSpPr>
        <p:pic>
          <p:nvPicPr>
            <p:cNvPr id="8" name="图片 7">
              <a:extLst>
                <a:ext uri="{FF2B5EF4-FFF2-40B4-BE49-F238E27FC236}">
                  <a16:creationId xmlns:a16="http://schemas.microsoft.com/office/drawing/2014/main" id="{3540DC51-DDD7-4B06-8D25-CE8F23990A3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572" b="50864"/>
            <a:stretch/>
          </p:blipFill>
          <p:spPr>
            <a:xfrm>
              <a:off x="1190044" y="1883453"/>
              <a:ext cx="9562206" cy="2444463"/>
            </a:xfrm>
            <a:prstGeom prst="rect">
              <a:avLst/>
            </a:prstGeom>
          </p:spPr>
        </p:pic>
        <p:sp>
          <p:nvSpPr>
            <p:cNvPr id="6" name="文本框 5">
              <a:extLst>
                <a:ext uri="{FF2B5EF4-FFF2-40B4-BE49-F238E27FC236}">
                  <a16:creationId xmlns:a16="http://schemas.microsoft.com/office/drawing/2014/main" id="{2EF40FC3-FBDD-466B-9C37-83E6A81EF442}"/>
                </a:ext>
              </a:extLst>
            </p:cNvPr>
            <p:cNvSpPr txBox="1"/>
            <p:nvPr/>
          </p:nvSpPr>
          <p:spPr>
            <a:xfrm>
              <a:off x="2965256" y="2403300"/>
              <a:ext cx="6495689" cy="156966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0" normalizeH="0" baseline="0" noProof="0" dirty="0" err="1" smtClean="0">
                  <a:ln>
                    <a:noFill/>
                  </a:ln>
                  <a:solidFill>
                    <a:srgbClr val="C00000"/>
                  </a:solidFill>
                  <a:effectLst/>
                  <a:uLnTx/>
                  <a:uFillTx/>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Cùng</a:t>
              </a:r>
              <a:r>
                <a:rPr kumimoji="0" lang="en-US" altLang="zh-CN" sz="9600" b="1" i="0" u="none" strike="noStrike" kern="1200" cap="none" spc="0" normalizeH="0" noProof="0" dirty="0" smtClean="0">
                  <a:ln>
                    <a:noFill/>
                  </a:ln>
                  <a:solidFill>
                    <a:srgbClr val="C00000"/>
                  </a:solidFill>
                  <a:effectLst/>
                  <a:uLnTx/>
                  <a:uFillTx/>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 chia </a:t>
              </a:r>
              <a:r>
                <a:rPr kumimoji="0" lang="en-US" altLang="zh-CN" sz="9600" b="1" i="0" u="none" strike="noStrike" kern="1200" cap="none" spc="0" normalizeH="0" noProof="0" dirty="0" err="1" smtClean="0">
                  <a:ln>
                    <a:noFill/>
                  </a:ln>
                  <a:solidFill>
                    <a:srgbClr val="C00000"/>
                  </a:solidFill>
                  <a:effectLst/>
                  <a:uLnTx/>
                  <a:uFillTx/>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sẻ</a:t>
              </a:r>
              <a:endParaRPr kumimoji="0" lang="zh-CN" altLang="en-US" sz="9600" b="1" i="0" u="none" strike="noStrike" kern="1200" cap="none" spc="0" normalizeH="0" baseline="0" noProof="0" dirty="0">
                <a:ln>
                  <a:noFill/>
                </a:ln>
                <a:solidFill>
                  <a:srgbClr val="C00000"/>
                </a:solidFill>
                <a:effectLst/>
                <a:uLnTx/>
                <a:uFillTx/>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endParaRPr>
            </a:p>
          </p:txBody>
        </p:sp>
      </p:grpSp>
      <p:pic>
        <p:nvPicPr>
          <p:cNvPr id="10" name="图片 9">
            <a:extLst>
              <a:ext uri="{FF2B5EF4-FFF2-40B4-BE49-F238E27FC236}">
                <a16:creationId xmlns:a16="http://schemas.microsoft.com/office/drawing/2014/main" id="{1311835D-958B-46E0-A7C2-28B99799B0EE}"/>
              </a:ext>
            </a:extLst>
          </p:cNvPr>
          <p:cNvPicPr>
            <a:picLocks noChangeAspect="1"/>
          </p:cNvPicPr>
          <p:nvPr/>
        </p:nvPicPr>
        <p:blipFill rotWithShape="1">
          <a:blip r:embed="rId3">
            <a:extLst>
              <a:ext uri="{28A0092B-C50C-407E-A947-70E740481C1C}">
                <a14:useLocalDpi xmlns:a14="http://schemas.microsoft.com/office/drawing/2010/main" val="0"/>
              </a:ext>
            </a:extLst>
          </a:blip>
          <a:srcRect l="70027" t="17860" b="35401"/>
          <a:stretch/>
        </p:blipFill>
        <p:spPr>
          <a:xfrm>
            <a:off x="9144677" y="2293132"/>
            <a:ext cx="2609850" cy="4069568"/>
          </a:xfrm>
          <a:prstGeom prst="rect">
            <a:avLst/>
          </a:prstGeom>
        </p:spPr>
      </p:pic>
      <p:pic>
        <p:nvPicPr>
          <p:cNvPr id="11" name="图片 10">
            <a:extLst>
              <a:ext uri="{FF2B5EF4-FFF2-40B4-BE49-F238E27FC236}">
                <a16:creationId xmlns:a16="http://schemas.microsoft.com/office/drawing/2014/main" id="{752FDEE7-CE4C-4575-A5D2-408DD9063ECA}"/>
              </a:ext>
            </a:extLst>
          </p:cNvPr>
          <p:cNvPicPr>
            <a:picLocks noChangeAspect="1"/>
          </p:cNvPicPr>
          <p:nvPr/>
        </p:nvPicPr>
        <p:blipFill rotWithShape="1">
          <a:blip r:embed="rId3">
            <a:extLst>
              <a:ext uri="{28A0092B-C50C-407E-A947-70E740481C1C}">
                <a14:useLocalDpi xmlns:a14="http://schemas.microsoft.com/office/drawing/2010/main" val="0"/>
              </a:ext>
            </a:extLst>
          </a:blip>
          <a:srcRect l="45125" r="28352" b="49568"/>
          <a:stretch/>
        </p:blipFill>
        <p:spPr>
          <a:xfrm>
            <a:off x="735580" y="948004"/>
            <a:ext cx="2229676" cy="4239660"/>
          </a:xfrm>
          <a:prstGeom prst="rect">
            <a:avLst/>
          </a:prstGeom>
        </p:spPr>
      </p:pic>
    </p:spTree>
    <p:extLst>
      <p:ext uri="{BB962C8B-B14F-4D97-AF65-F5344CB8AC3E}">
        <p14:creationId xmlns:p14="http://schemas.microsoft.com/office/powerpoint/2010/main" val="4221325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4" presetClass="entr" presetSubtype="10"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BAA93222-E238-4553-B9B5-49716C81BD2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391" t="24031" r="8743" b="20908"/>
          <a:stretch/>
        </p:blipFill>
        <p:spPr>
          <a:xfrm flipH="1">
            <a:off x="4968239" y="1280160"/>
            <a:ext cx="6797041" cy="4358640"/>
          </a:xfrm>
          <a:prstGeom prst="rect">
            <a:avLst/>
          </a:prstGeom>
        </p:spPr>
      </p:pic>
      <p:pic>
        <p:nvPicPr>
          <p:cNvPr id="14" name="图片 13">
            <a:extLst>
              <a:ext uri="{FF2B5EF4-FFF2-40B4-BE49-F238E27FC236}">
                <a16:creationId xmlns:a16="http://schemas.microsoft.com/office/drawing/2014/main" id="{EC775C32-C61A-459F-876F-50DD259C41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46" y="1313407"/>
            <a:ext cx="5544593" cy="5544593"/>
          </a:xfrm>
          <a:prstGeom prst="rect">
            <a:avLst/>
          </a:prstGeom>
        </p:spPr>
      </p:pic>
      <p:sp>
        <p:nvSpPr>
          <p:cNvPr id="2" name="TextBox 1"/>
          <p:cNvSpPr txBox="1"/>
          <p:nvPr/>
        </p:nvSpPr>
        <p:spPr>
          <a:xfrm>
            <a:off x="5373410" y="1813542"/>
            <a:ext cx="5995635" cy="3046988"/>
          </a:xfrm>
          <a:prstGeom prst="rect">
            <a:avLst/>
          </a:prstGeom>
          <a:noFill/>
        </p:spPr>
        <p:txBody>
          <a:bodyPr wrap="square" rtlCol="0">
            <a:spAutoFit/>
          </a:bodyPr>
          <a:lstStyle/>
          <a:p>
            <a:r>
              <a:rPr lang="en-US" sz="4800" b="1" dirty="0" smtClean="0">
                <a:solidFill>
                  <a:srgbClr val="C00000"/>
                </a:solidFill>
                <a:latin typeface="Calibri" panose="020F0502020204030204" pitchFamily="34" charset="0"/>
                <a:cs typeface="Calibri" panose="020F0502020204030204" pitchFamily="34" charset="0"/>
              </a:rPr>
              <a:t>3. </a:t>
            </a:r>
            <a:r>
              <a:rPr lang="en-US" sz="4800" b="1" dirty="0" err="1" smtClean="0">
                <a:solidFill>
                  <a:srgbClr val="C00000"/>
                </a:solidFill>
                <a:latin typeface="Calibri" panose="020F0502020204030204" pitchFamily="34" charset="0"/>
                <a:cs typeface="Calibri" panose="020F0502020204030204" pitchFamily="34" charset="0"/>
              </a:rPr>
              <a:t>Thực</a:t>
            </a:r>
            <a:r>
              <a:rPr lang="en-US" sz="4800" b="1" dirty="0" smtClean="0">
                <a:solidFill>
                  <a:srgbClr val="C00000"/>
                </a:solidFill>
                <a:latin typeface="Calibri" panose="020F0502020204030204" pitchFamily="34" charset="0"/>
                <a:cs typeface="Calibri" panose="020F0502020204030204" pitchFamily="34" charset="0"/>
              </a:rPr>
              <a:t> </a:t>
            </a:r>
            <a:r>
              <a:rPr lang="en-US" sz="4800" b="1" dirty="0" err="1" smtClean="0">
                <a:solidFill>
                  <a:srgbClr val="C00000"/>
                </a:solidFill>
                <a:latin typeface="Calibri" panose="020F0502020204030204" pitchFamily="34" charset="0"/>
                <a:cs typeface="Calibri" panose="020F0502020204030204" pitchFamily="34" charset="0"/>
              </a:rPr>
              <a:t>hiện</a:t>
            </a:r>
            <a:r>
              <a:rPr lang="en-US" sz="4800" b="1" dirty="0" smtClean="0">
                <a:solidFill>
                  <a:srgbClr val="C00000"/>
                </a:solidFill>
                <a:latin typeface="Calibri" panose="020F0502020204030204" pitchFamily="34" charset="0"/>
                <a:cs typeface="Calibri" panose="020F0502020204030204" pitchFamily="34" charset="0"/>
              </a:rPr>
              <a:t> </a:t>
            </a:r>
            <a:r>
              <a:rPr lang="en-US" sz="4800" b="1" dirty="0" err="1" smtClean="0">
                <a:solidFill>
                  <a:srgbClr val="C00000"/>
                </a:solidFill>
                <a:latin typeface="Calibri" panose="020F0502020204030204" pitchFamily="34" charset="0"/>
                <a:cs typeface="Calibri" panose="020F0502020204030204" pitchFamily="34" charset="0"/>
              </a:rPr>
              <a:t>kế</a:t>
            </a:r>
            <a:r>
              <a:rPr lang="en-US" sz="4800" b="1" dirty="0" smtClean="0">
                <a:solidFill>
                  <a:srgbClr val="C00000"/>
                </a:solidFill>
                <a:latin typeface="Calibri" panose="020F0502020204030204" pitchFamily="34" charset="0"/>
                <a:cs typeface="Calibri" panose="020F0502020204030204" pitchFamily="34" charset="0"/>
              </a:rPr>
              <a:t> </a:t>
            </a:r>
            <a:r>
              <a:rPr lang="en-US" sz="4800" b="1" dirty="0" err="1" smtClean="0">
                <a:solidFill>
                  <a:srgbClr val="C00000"/>
                </a:solidFill>
                <a:latin typeface="Calibri" panose="020F0502020204030204" pitchFamily="34" charset="0"/>
                <a:cs typeface="Calibri" panose="020F0502020204030204" pitchFamily="34" charset="0"/>
              </a:rPr>
              <a:t>hoạch</a:t>
            </a:r>
            <a:r>
              <a:rPr lang="en-US" sz="4800" b="1" dirty="0" smtClean="0">
                <a:solidFill>
                  <a:srgbClr val="C00000"/>
                </a:solidFill>
                <a:latin typeface="Calibri" panose="020F0502020204030204" pitchFamily="34" charset="0"/>
                <a:cs typeface="Calibri" panose="020F0502020204030204" pitchFamily="34" charset="0"/>
              </a:rPr>
              <a:t> </a:t>
            </a:r>
            <a:r>
              <a:rPr lang="en-US" sz="4800" b="1" dirty="0" err="1" smtClean="0">
                <a:solidFill>
                  <a:srgbClr val="C00000"/>
                </a:solidFill>
                <a:latin typeface="Calibri" panose="020F0502020204030204" pitchFamily="34" charset="0"/>
                <a:cs typeface="Calibri" panose="020F0502020204030204" pitchFamily="34" charset="0"/>
              </a:rPr>
              <a:t>phát</a:t>
            </a:r>
            <a:r>
              <a:rPr lang="en-US" sz="4800" b="1" dirty="0" smtClean="0">
                <a:solidFill>
                  <a:srgbClr val="C00000"/>
                </a:solidFill>
                <a:latin typeface="Calibri" panose="020F0502020204030204" pitchFamily="34" charset="0"/>
                <a:cs typeface="Calibri" panose="020F0502020204030204" pitchFamily="34" charset="0"/>
              </a:rPr>
              <a:t> </a:t>
            </a:r>
            <a:r>
              <a:rPr lang="en-US" sz="4800" b="1" dirty="0" err="1" smtClean="0">
                <a:solidFill>
                  <a:srgbClr val="C00000"/>
                </a:solidFill>
                <a:latin typeface="Calibri" panose="020F0502020204030204" pitchFamily="34" charset="0"/>
                <a:cs typeface="Calibri" panose="020F0502020204030204" pitchFamily="34" charset="0"/>
              </a:rPr>
              <a:t>huy</a:t>
            </a:r>
            <a:r>
              <a:rPr lang="en-US" sz="4800" b="1" dirty="0" smtClean="0">
                <a:solidFill>
                  <a:srgbClr val="C00000"/>
                </a:solidFill>
                <a:latin typeface="Calibri" panose="020F0502020204030204" pitchFamily="34" charset="0"/>
                <a:cs typeface="Calibri" panose="020F0502020204030204" pitchFamily="34" charset="0"/>
              </a:rPr>
              <a:t> </a:t>
            </a:r>
            <a:r>
              <a:rPr lang="en-US" sz="4800" b="1" dirty="0" err="1" smtClean="0">
                <a:solidFill>
                  <a:srgbClr val="C00000"/>
                </a:solidFill>
                <a:latin typeface="Calibri" panose="020F0502020204030204" pitchFamily="34" charset="0"/>
                <a:cs typeface="Calibri" panose="020F0502020204030204" pitchFamily="34" charset="0"/>
              </a:rPr>
              <a:t>điểm</a:t>
            </a:r>
            <a:r>
              <a:rPr lang="en-US" sz="4800" b="1" dirty="0" smtClean="0">
                <a:solidFill>
                  <a:srgbClr val="C00000"/>
                </a:solidFill>
                <a:latin typeface="Calibri" panose="020F0502020204030204" pitchFamily="34" charset="0"/>
                <a:cs typeface="Calibri" panose="020F0502020204030204" pitchFamily="34" charset="0"/>
              </a:rPr>
              <a:t> </a:t>
            </a:r>
            <a:r>
              <a:rPr lang="en-US" sz="4800" b="1" dirty="0" err="1" smtClean="0">
                <a:solidFill>
                  <a:srgbClr val="C00000"/>
                </a:solidFill>
                <a:latin typeface="Calibri" panose="020F0502020204030204" pitchFamily="34" charset="0"/>
                <a:cs typeface="Calibri" panose="020F0502020204030204" pitchFamily="34" charset="0"/>
              </a:rPr>
              <a:t>mạnh</a:t>
            </a:r>
            <a:r>
              <a:rPr lang="en-US" sz="4800" b="1" dirty="0" smtClean="0">
                <a:solidFill>
                  <a:srgbClr val="C00000"/>
                </a:solidFill>
                <a:latin typeface="Calibri" panose="020F0502020204030204" pitchFamily="34" charset="0"/>
                <a:cs typeface="Calibri" panose="020F0502020204030204" pitchFamily="34" charset="0"/>
              </a:rPr>
              <a:t>, </a:t>
            </a:r>
            <a:r>
              <a:rPr lang="en-US" sz="4800" b="1" dirty="0" err="1" smtClean="0">
                <a:solidFill>
                  <a:srgbClr val="C00000"/>
                </a:solidFill>
                <a:latin typeface="Calibri" panose="020F0502020204030204" pitchFamily="34" charset="0"/>
                <a:cs typeface="Calibri" panose="020F0502020204030204" pitchFamily="34" charset="0"/>
              </a:rPr>
              <a:t>khắc</a:t>
            </a:r>
            <a:r>
              <a:rPr lang="en-US" sz="4800" b="1" dirty="0" smtClean="0">
                <a:solidFill>
                  <a:srgbClr val="C00000"/>
                </a:solidFill>
                <a:latin typeface="Calibri" panose="020F0502020204030204" pitchFamily="34" charset="0"/>
                <a:cs typeface="Calibri" panose="020F0502020204030204" pitchFamily="34" charset="0"/>
              </a:rPr>
              <a:t> </a:t>
            </a:r>
            <a:r>
              <a:rPr lang="en-US" sz="4800" b="1" dirty="0" err="1" smtClean="0">
                <a:solidFill>
                  <a:srgbClr val="C00000"/>
                </a:solidFill>
                <a:latin typeface="Calibri" panose="020F0502020204030204" pitchFamily="34" charset="0"/>
                <a:cs typeface="Calibri" panose="020F0502020204030204" pitchFamily="34" charset="0"/>
              </a:rPr>
              <a:t>phục</a:t>
            </a:r>
            <a:r>
              <a:rPr lang="en-US" sz="4800" b="1" dirty="0" smtClean="0">
                <a:solidFill>
                  <a:srgbClr val="C00000"/>
                </a:solidFill>
                <a:latin typeface="Calibri" panose="020F0502020204030204" pitchFamily="34" charset="0"/>
                <a:cs typeface="Calibri" panose="020F0502020204030204" pitchFamily="34" charset="0"/>
              </a:rPr>
              <a:t> </a:t>
            </a:r>
            <a:r>
              <a:rPr lang="en-US" sz="4800" b="1" dirty="0" err="1" smtClean="0">
                <a:solidFill>
                  <a:srgbClr val="C00000"/>
                </a:solidFill>
                <a:latin typeface="Calibri" panose="020F0502020204030204" pitchFamily="34" charset="0"/>
                <a:cs typeface="Calibri" panose="020F0502020204030204" pitchFamily="34" charset="0"/>
              </a:rPr>
              <a:t>điểm</a:t>
            </a:r>
            <a:r>
              <a:rPr lang="en-US" sz="4800" b="1" dirty="0" smtClean="0">
                <a:solidFill>
                  <a:srgbClr val="C00000"/>
                </a:solidFill>
                <a:latin typeface="Calibri" panose="020F0502020204030204" pitchFamily="34" charset="0"/>
                <a:cs typeface="Calibri" panose="020F0502020204030204" pitchFamily="34" charset="0"/>
              </a:rPr>
              <a:t> </a:t>
            </a:r>
            <a:r>
              <a:rPr lang="en-US" sz="4800" b="1" dirty="0" err="1" smtClean="0">
                <a:solidFill>
                  <a:srgbClr val="C00000"/>
                </a:solidFill>
                <a:latin typeface="Calibri" panose="020F0502020204030204" pitchFamily="34" charset="0"/>
                <a:cs typeface="Calibri" panose="020F0502020204030204" pitchFamily="34" charset="0"/>
              </a:rPr>
              <a:t>yếu</a:t>
            </a:r>
            <a:r>
              <a:rPr lang="en-US" sz="4800" b="1" dirty="0" smtClean="0">
                <a:solidFill>
                  <a:srgbClr val="C00000"/>
                </a:solidFill>
                <a:latin typeface="Calibri" panose="020F0502020204030204" pitchFamily="34" charset="0"/>
                <a:cs typeface="Calibri" panose="020F0502020204030204" pitchFamily="34" charset="0"/>
              </a:rPr>
              <a:t> </a:t>
            </a:r>
            <a:r>
              <a:rPr lang="en-US" sz="4800" b="1" dirty="0" err="1" smtClean="0">
                <a:solidFill>
                  <a:srgbClr val="C00000"/>
                </a:solidFill>
                <a:latin typeface="Calibri" panose="020F0502020204030204" pitchFamily="34" charset="0"/>
                <a:cs typeface="Calibri" panose="020F0502020204030204" pitchFamily="34" charset="0"/>
              </a:rPr>
              <a:t>của</a:t>
            </a:r>
            <a:r>
              <a:rPr lang="en-US" sz="4800" b="1" dirty="0" smtClean="0">
                <a:solidFill>
                  <a:srgbClr val="C00000"/>
                </a:solidFill>
                <a:latin typeface="Calibri" panose="020F0502020204030204" pitchFamily="34" charset="0"/>
                <a:cs typeface="Calibri" panose="020F0502020204030204" pitchFamily="34" charset="0"/>
              </a:rPr>
              <a:t> </a:t>
            </a:r>
            <a:r>
              <a:rPr lang="en-US" sz="4800" b="1" dirty="0" err="1" smtClean="0">
                <a:solidFill>
                  <a:srgbClr val="C00000"/>
                </a:solidFill>
                <a:latin typeface="Calibri" panose="020F0502020204030204" pitchFamily="34" charset="0"/>
                <a:cs typeface="Calibri" panose="020F0502020204030204" pitchFamily="34" charset="0"/>
              </a:rPr>
              <a:t>bản</a:t>
            </a:r>
            <a:r>
              <a:rPr lang="en-US" sz="4800" b="1" dirty="0" smtClean="0">
                <a:solidFill>
                  <a:srgbClr val="C00000"/>
                </a:solidFill>
                <a:latin typeface="Calibri" panose="020F0502020204030204" pitchFamily="34" charset="0"/>
                <a:cs typeface="Calibri" panose="020F0502020204030204" pitchFamily="34" charset="0"/>
              </a:rPr>
              <a:t> </a:t>
            </a:r>
            <a:r>
              <a:rPr lang="en-US" sz="4800" b="1" dirty="0" err="1" smtClean="0">
                <a:solidFill>
                  <a:srgbClr val="C00000"/>
                </a:solidFill>
                <a:latin typeface="Calibri" panose="020F0502020204030204" pitchFamily="34" charset="0"/>
                <a:cs typeface="Calibri" panose="020F0502020204030204" pitchFamily="34" charset="0"/>
              </a:rPr>
              <a:t>thân</a:t>
            </a:r>
            <a:r>
              <a:rPr lang="en-US" sz="4800" b="1" dirty="0" smtClean="0">
                <a:solidFill>
                  <a:srgbClr val="C00000"/>
                </a:solidFill>
                <a:latin typeface="Calibri" panose="020F0502020204030204" pitchFamily="34" charset="0"/>
                <a:cs typeface="Calibri" panose="020F0502020204030204" pitchFamily="34" charset="0"/>
              </a:rPr>
              <a:t> </a:t>
            </a:r>
            <a:endParaRPr lang="en-US" sz="4800" b="1"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6051792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21920" y="594359"/>
            <a:ext cx="9433560" cy="5928361"/>
            <a:chOff x="-182880" y="396239"/>
            <a:chExt cx="8268502" cy="5928361"/>
          </a:xfrm>
        </p:grpSpPr>
        <p:pic>
          <p:nvPicPr>
            <p:cNvPr id="4" name="图片 3">
              <a:extLst>
                <a:ext uri="{FF2B5EF4-FFF2-40B4-BE49-F238E27FC236}">
                  <a16:creationId xmlns:a16="http://schemas.microsoft.com/office/drawing/2014/main" id="{DCFE52B4-BD4C-4937-B47B-CAF2E745A27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971" b="12332"/>
            <a:stretch/>
          </p:blipFill>
          <p:spPr>
            <a:xfrm>
              <a:off x="-182880" y="396239"/>
              <a:ext cx="8268502" cy="5928361"/>
            </a:xfrm>
            <a:prstGeom prst="rect">
              <a:avLst/>
            </a:prstGeom>
          </p:spPr>
        </p:pic>
        <p:sp>
          <p:nvSpPr>
            <p:cNvPr id="3" name="PA-矩形 3">
              <a:extLst>
                <a:ext uri="{FF2B5EF4-FFF2-40B4-BE49-F238E27FC236}">
                  <a16:creationId xmlns:a16="http://schemas.microsoft.com/office/drawing/2014/main" id="{F795A517-9655-4FE1-B9BD-D3C3D3752229}"/>
                </a:ext>
              </a:extLst>
            </p:cNvPr>
            <p:cNvSpPr/>
            <p:nvPr>
              <p:custDataLst>
                <p:tags r:id="rId1"/>
              </p:custDataLst>
            </p:nvPr>
          </p:nvSpPr>
          <p:spPr>
            <a:xfrm>
              <a:off x="281894" y="863055"/>
              <a:ext cx="7045082" cy="4524315"/>
            </a:xfrm>
            <a:prstGeom prst="rect">
              <a:avLst/>
            </a:prstGeom>
          </p:spPr>
          <p:txBody>
            <a:bodyPr wrap="square">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srgbClr val="00B050"/>
                  </a:solidFill>
                  <a:effectLst/>
                  <a:uLnTx/>
                  <a:uFillTx/>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      </a:t>
              </a:r>
              <a:r>
                <a:rPr kumimoji="0" lang="en-US" altLang="zh-CN" sz="3600" b="1" i="0" u="none" strike="noStrike" kern="1200" cap="none" spc="0" normalizeH="0" baseline="0" noProof="0" dirty="0" err="1" smtClean="0">
                  <a:ln>
                    <a:noFill/>
                  </a:ln>
                  <a:solidFill>
                    <a:srgbClr val="00B050"/>
                  </a:solidFill>
                  <a:effectLst/>
                  <a:uLnTx/>
                  <a:uFillTx/>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Hằng</a:t>
              </a:r>
              <a:r>
                <a:rPr kumimoji="0" lang="en-US" altLang="zh-CN" sz="3600" b="1" i="0" u="none" strike="noStrike" kern="1200" cap="none" spc="0" normalizeH="0" noProof="0" dirty="0" smtClean="0">
                  <a:ln>
                    <a:noFill/>
                  </a:ln>
                  <a:solidFill>
                    <a:srgbClr val="00B050"/>
                  </a:solidFill>
                  <a:effectLst/>
                  <a:uLnTx/>
                  <a:uFillTx/>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 </a:t>
              </a:r>
              <a:r>
                <a:rPr kumimoji="0" lang="en-US" altLang="zh-CN" sz="3600" b="1" i="0" u="none" strike="noStrike" kern="1200" cap="none" spc="0" normalizeH="0" noProof="0" dirty="0" err="1" smtClean="0">
                  <a:ln>
                    <a:noFill/>
                  </a:ln>
                  <a:solidFill>
                    <a:srgbClr val="00B050"/>
                  </a:solidFill>
                  <a:effectLst/>
                  <a:uLnTx/>
                  <a:uFillTx/>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ngày</a:t>
              </a:r>
              <a:r>
                <a:rPr kumimoji="0" lang="en-US" altLang="zh-CN" sz="3600" b="1" i="0" u="none" strike="noStrike" kern="1200" cap="none" spc="0" normalizeH="0" noProof="0" dirty="0" smtClean="0">
                  <a:ln>
                    <a:noFill/>
                  </a:ln>
                  <a:solidFill>
                    <a:srgbClr val="00B050"/>
                  </a:solidFill>
                  <a:effectLst/>
                  <a:uLnTx/>
                  <a:uFillTx/>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 </a:t>
              </a:r>
              <a:r>
                <a:rPr kumimoji="0" lang="en-US" altLang="zh-CN" sz="3600" b="1" i="0" u="none" strike="noStrike" kern="1200" cap="none" spc="0" normalizeH="0" noProof="0" dirty="0" err="1" smtClean="0">
                  <a:ln>
                    <a:noFill/>
                  </a:ln>
                  <a:solidFill>
                    <a:srgbClr val="00B050"/>
                  </a:solidFill>
                  <a:effectLst/>
                  <a:uLnTx/>
                  <a:uFillTx/>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khám</a:t>
              </a:r>
              <a:r>
                <a:rPr kumimoji="0" lang="en-US" altLang="zh-CN" sz="3600" b="1" i="0" u="none" strike="noStrike" kern="1200" cap="none" spc="0" normalizeH="0" noProof="0" dirty="0" smtClean="0">
                  <a:ln>
                    <a:noFill/>
                  </a:ln>
                  <a:solidFill>
                    <a:srgbClr val="00B050"/>
                  </a:solidFill>
                  <a:effectLst/>
                  <a:uLnTx/>
                  <a:uFillTx/>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 </a:t>
              </a:r>
              <a:r>
                <a:rPr kumimoji="0" lang="en-US" altLang="zh-CN" sz="3600" b="1" i="0" u="none" strike="noStrike" kern="1200" cap="none" spc="0" normalizeH="0" noProof="0" dirty="0" err="1" smtClean="0">
                  <a:ln>
                    <a:noFill/>
                  </a:ln>
                  <a:solidFill>
                    <a:srgbClr val="00B050"/>
                  </a:solidFill>
                  <a:effectLst/>
                  <a:uLnTx/>
                  <a:uFillTx/>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phá</a:t>
              </a:r>
              <a:r>
                <a:rPr kumimoji="0" lang="en-US" altLang="zh-CN" sz="3600" b="1" i="0" u="none" strike="noStrike" kern="1200" cap="none" spc="0" normalizeH="0" noProof="0" dirty="0" smtClean="0">
                  <a:ln>
                    <a:noFill/>
                  </a:ln>
                  <a:solidFill>
                    <a:srgbClr val="00B050"/>
                  </a:solidFill>
                  <a:effectLst/>
                  <a:uLnTx/>
                  <a:uFillTx/>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 </a:t>
              </a:r>
              <a:r>
                <a:rPr kumimoji="0" lang="en-US" altLang="zh-CN" sz="3600" b="1" i="0" u="none" strike="noStrike" kern="1200" cap="none" spc="0" normalizeH="0" noProof="0" dirty="0" err="1" smtClean="0">
                  <a:ln>
                    <a:noFill/>
                  </a:ln>
                  <a:solidFill>
                    <a:srgbClr val="00B050"/>
                  </a:solidFill>
                  <a:effectLst/>
                  <a:uLnTx/>
                  <a:uFillTx/>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bản</a:t>
              </a:r>
              <a:r>
                <a:rPr kumimoji="0" lang="en-US" altLang="zh-CN" sz="3600" b="1" i="0" u="none" strike="noStrike" kern="1200" cap="none" spc="0" normalizeH="0" noProof="0" dirty="0" smtClean="0">
                  <a:ln>
                    <a:noFill/>
                  </a:ln>
                  <a:solidFill>
                    <a:srgbClr val="00B050"/>
                  </a:solidFill>
                  <a:effectLst/>
                  <a:uLnTx/>
                  <a:uFillTx/>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 </a:t>
              </a:r>
              <a:r>
                <a:rPr kumimoji="0" lang="en-US" altLang="zh-CN" sz="3600" b="1" i="0" u="none" strike="noStrike" kern="1200" cap="none" spc="0" normalizeH="0" noProof="0" dirty="0" err="1" smtClean="0">
                  <a:ln>
                    <a:noFill/>
                  </a:ln>
                  <a:solidFill>
                    <a:srgbClr val="00B050"/>
                  </a:solidFill>
                  <a:effectLst/>
                  <a:uLnTx/>
                  <a:uFillTx/>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thân</a:t>
              </a:r>
              <a:endParaRPr kumimoji="0" lang="en-US" altLang="zh-CN" sz="3600" b="1" i="0" u="none" strike="noStrike" kern="1200" cap="none" spc="0" normalizeH="0" noProof="0" dirty="0" smtClean="0">
                <a:ln>
                  <a:noFill/>
                </a:ln>
                <a:solidFill>
                  <a:srgbClr val="00B050"/>
                </a:solidFill>
                <a:effectLst/>
                <a:uLnTx/>
                <a:uFillTx/>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endParaRPr>
            </a:p>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zh-CN" sz="3600" b="1" baseline="0" dirty="0" err="1" smtClean="0">
                  <a:solidFill>
                    <a:srgbClr val="00B050"/>
                  </a:solidFill>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Tìm</a:t>
              </a:r>
              <a:r>
                <a:rPr lang="en-US" altLang="zh-CN" sz="3600" b="1" dirty="0" smtClean="0">
                  <a:solidFill>
                    <a:srgbClr val="00B050"/>
                  </a:solidFill>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 </a:t>
              </a:r>
              <a:r>
                <a:rPr lang="en-US" altLang="zh-CN" sz="3600" b="1" dirty="0" err="1" smtClean="0">
                  <a:solidFill>
                    <a:srgbClr val="00B050"/>
                  </a:solidFill>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điểm</a:t>
              </a:r>
              <a:r>
                <a:rPr lang="en-US" altLang="zh-CN" sz="3600" b="1" dirty="0" smtClean="0">
                  <a:solidFill>
                    <a:srgbClr val="00B050"/>
                  </a:solidFill>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 </a:t>
              </a:r>
              <a:r>
                <a:rPr lang="en-US" altLang="zh-CN" sz="3600" b="1" dirty="0" err="1" smtClean="0">
                  <a:solidFill>
                    <a:srgbClr val="00B050"/>
                  </a:solidFill>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mạnh</a:t>
              </a:r>
              <a:r>
                <a:rPr lang="en-US" altLang="zh-CN" sz="3600" b="1" dirty="0" smtClean="0">
                  <a:solidFill>
                    <a:srgbClr val="00B050"/>
                  </a:solidFill>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 </a:t>
              </a:r>
              <a:r>
                <a:rPr lang="en-US" altLang="zh-CN" sz="3600" b="1" dirty="0" err="1" smtClean="0">
                  <a:solidFill>
                    <a:srgbClr val="00B050"/>
                  </a:solidFill>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yếu</a:t>
              </a:r>
              <a:r>
                <a:rPr lang="en-US" altLang="zh-CN" sz="3600" b="1" dirty="0" smtClean="0">
                  <a:solidFill>
                    <a:srgbClr val="00B050"/>
                  </a:solidFill>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 </a:t>
              </a:r>
              <a:r>
                <a:rPr lang="en-US" altLang="zh-CN" sz="3600" b="1" dirty="0" err="1" smtClean="0">
                  <a:solidFill>
                    <a:srgbClr val="00B050"/>
                  </a:solidFill>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thấy</a:t>
              </a:r>
              <a:r>
                <a:rPr lang="en-US" altLang="zh-CN" sz="3600" b="1" dirty="0" smtClean="0">
                  <a:solidFill>
                    <a:srgbClr val="00B050"/>
                  </a:solidFill>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 </a:t>
              </a:r>
              <a:r>
                <a:rPr lang="en-US" altLang="zh-CN" sz="3600" b="1" dirty="0" err="1" smtClean="0">
                  <a:solidFill>
                    <a:srgbClr val="00B050"/>
                  </a:solidFill>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phần</a:t>
              </a:r>
              <a:r>
                <a:rPr lang="en-US" altLang="zh-CN" sz="3600" b="1" dirty="0" smtClean="0">
                  <a:solidFill>
                    <a:srgbClr val="00B050"/>
                  </a:solidFill>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 </a:t>
              </a:r>
              <a:r>
                <a:rPr lang="en-US" altLang="zh-CN" sz="3600" b="1" dirty="0" err="1" smtClean="0">
                  <a:solidFill>
                    <a:srgbClr val="00B050"/>
                  </a:solidFill>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dở</a:t>
              </a:r>
              <a:r>
                <a:rPr lang="en-US" altLang="zh-CN" sz="3600" b="1" dirty="0" smtClean="0">
                  <a:solidFill>
                    <a:srgbClr val="00B050"/>
                  </a:solidFill>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 hay</a:t>
              </a:r>
            </a:p>
            <a:p>
              <a:pPr marL="0" marR="0" lvl="0" indent="0" algn="ctr" defTabSz="914400" rtl="0" eaLnBrk="1" fontAlgn="auto" latinLnBrk="0" hangingPunct="1">
                <a:lnSpc>
                  <a:spcPct val="200000"/>
                </a:lnSpc>
                <a:spcBef>
                  <a:spcPts val="0"/>
                </a:spcBef>
                <a:spcAft>
                  <a:spcPts val="0"/>
                </a:spcAft>
                <a:buClrTx/>
                <a:buSzTx/>
                <a:buFontTx/>
                <a:buNone/>
                <a:tabLst/>
                <a:defRPr/>
              </a:pPr>
              <a:r>
                <a:rPr kumimoji="0" lang="en-US" altLang="zh-CN" sz="3600" b="1" i="0" u="none" strike="noStrike" kern="1200" cap="none" spc="0" normalizeH="0" baseline="0" noProof="0" dirty="0" err="1" smtClean="0">
                  <a:ln>
                    <a:noFill/>
                  </a:ln>
                  <a:solidFill>
                    <a:srgbClr val="00B050"/>
                  </a:solidFill>
                  <a:effectLst/>
                  <a:uLnTx/>
                  <a:uFillTx/>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Những</a:t>
              </a:r>
              <a:r>
                <a:rPr kumimoji="0" lang="en-US" altLang="zh-CN" sz="3600" b="1" i="0" u="none" strike="noStrike" kern="1200" cap="none" spc="0" normalizeH="0" baseline="0" noProof="0" dirty="0" smtClean="0">
                  <a:ln>
                    <a:noFill/>
                  </a:ln>
                  <a:solidFill>
                    <a:srgbClr val="00B050"/>
                  </a:solidFill>
                  <a:effectLst/>
                  <a:uLnTx/>
                  <a:uFillTx/>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 </a:t>
              </a:r>
              <a:r>
                <a:rPr kumimoji="0" lang="en-US" altLang="zh-CN" sz="3600" b="1" i="0" u="none" strike="noStrike" kern="1200" cap="none" spc="0" normalizeH="0" baseline="0" noProof="0" dirty="0" err="1" smtClean="0">
                  <a:ln>
                    <a:noFill/>
                  </a:ln>
                  <a:solidFill>
                    <a:srgbClr val="00B050"/>
                  </a:solidFill>
                  <a:effectLst/>
                  <a:uLnTx/>
                  <a:uFillTx/>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gì</a:t>
              </a:r>
              <a:r>
                <a:rPr kumimoji="0" lang="en-US" altLang="zh-CN" sz="3600" b="1" i="0" u="none" strike="noStrike" kern="1200" cap="none" spc="0" normalizeH="0" noProof="0" dirty="0" smtClean="0">
                  <a:ln>
                    <a:noFill/>
                  </a:ln>
                  <a:solidFill>
                    <a:srgbClr val="00B050"/>
                  </a:solidFill>
                  <a:effectLst/>
                  <a:uLnTx/>
                  <a:uFillTx/>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 </a:t>
              </a:r>
              <a:r>
                <a:rPr kumimoji="0" lang="en-US" altLang="zh-CN" sz="3600" b="1" i="0" u="none" strike="noStrike" kern="1200" cap="none" spc="0" normalizeH="0" noProof="0" dirty="0" err="1" smtClean="0">
                  <a:ln>
                    <a:noFill/>
                  </a:ln>
                  <a:solidFill>
                    <a:srgbClr val="00B050"/>
                  </a:solidFill>
                  <a:effectLst/>
                  <a:uLnTx/>
                  <a:uFillTx/>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chưa</a:t>
              </a:r>
              <a:r>
                <a:rPr kumimoji="0" lang="en-US" altLang="zh-CN" sz="3600" b="1" i="0" u="none" strike="noStrike" kern="1200" cap="none" spc="0" normalizeH="0" noProof="0" dirty="0" smtClean="0">
                  <a:ln>
                    <a:noFill/>
                  </a:ln>
                  <a:solidFill>
                    <a:srgbClr val="00B050"/>
                  </a:solidFill>
                  <a:effectLst/>
                  <a:uLnTx/>
                  <a:uFillTx/>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 </a:t>
              </a:r>
              <a:r>
                <a:rPr kumimoji="0" lang="en-US" altLang="zh-CN" sz="3600" b="1" i="0" u="none" strike="noStrike" kern="1200" cap="none" spc="0" normalizeH="0" noProof="0" dirty="0" err="1" smtClean="0">
                  <a:ln>
                    <a:noFill/>
                  </a:ln>
                  <a:solidFill>
                    <a:srgbClr val="00B050"/>
                  </a:solidFill>
                  <a:effectLst/>
                  <a:uLnTx/>
                  <a:uFillTx/>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tốt</a:t>
              </a:r>
              <a:r>
                <a:rPr kumimoji="0" lang="en-US" altLang="zh-CN" sz="3600" b="1" i="0" u="none" strike="noStrike" kern="1200" cap="none" spc="0" normalizeH="0" noProof="0" dirty="0" smtClean="0">
                  <a:ln>
                    <a:noFill/>
                  </a:ln>
                  <a:solidFill>
                    <a:srgbClr val="00B050"/>
                  </a:solidFill>
                  <a:effectLst/>
                  <a:uLnTx/>
                  <a:uFillTx/>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 </a:t>
              </a:r>
              <a:r>
                <a:rPr kumimoji="0" lang="en-US" altLang="zh-CN" sz="3600" b="1" i="0" u="none" strike="noStrike" kern="1200" cap="none" spc="0" normalizeH="0" noProof="0" dirty="0" err="1" smtClean="0">
                  <a:ln>
                    <a:noFill/>
                  </a:ln>
                  <a:solidFill>
                    <a:srgbClr val="00B050"/>
                  </a:solidFill>
                  <a:effectLst/>
                  <a:uLnTx/>
                  <a:uFillTx/>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sửa</a:t>
              </a:r>
              <a:r>
                <a:rPr kumimoji="0" lang="en-US" altLang="zh-CN" sz="3600" b="1" i="0" u="none" strike="noStrike" kern="1200" cap="none" spc="0" normalizeH="0" noProof="0" dirty="0" smtClean="0">
                  <a:ln>
                    <a:noFill/>
                  </a:ln>
                  <a:solidFill>
                    <a:srgbClr val="00B050"/>
                  </a:solidFill>
                  <a:effectLst/>
                  <a:uLnTx/>
                  <a:uFillTx/>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 </a:t>
              </a:r>
              <a:r>
                <a:rPr kumimoji="0" lang="en-US" altLang="zh-CN" sz="3600" b="1" i="0" u="none" strike="noStrike" kern="1200" cap="none" spc="0" normalizeH="0" noProof="0" dirty="0" err="1" smtClean="0">
                  <a:ln>
                    <a:noFill/>
                  </a:ln>
                  <a:solidFill>
                    <a:srgbClr val="00B050"/>
                  </a:solidFill>
                  <a:effectLst/>
                  <a:uLnTx/>
                  <a:uFillTx/>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ngay</a:t>
              </a:r>
              <a:endParaRPr kumimoji="0" lang="en-US" altLang="zh-CN" sz="3600" b="1" i="0" u="none" strike="noStrike" kern="1200" cap="none" spc="0" normalizeH="0" noProof="0" dirty="0" smtClean="0">
                <a:ln>
                  <a:noFill/>
                </a:ln>
                <a:solidFill>
                  <a:srgbClr val="00B050"/>
                </a:solidFill>
                <a:effectLst/>
                <a:uLnTx/>
                <a:uFillTx/>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endParaRPr>
            </a:p>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zh-CN" sz="3600" b="1" baseline="0" dirty="0" err="1" smtClean="0">
                  <a:solidFill>
                    <a:srgbClr val="00B050"/>
                  </a:solidFill>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Nhân</a:t>
              </a:r>
              <a:r>
                <a:rPr lang="en-US" altLang="zh-CN" sz="3600" b="1" dirty="0" smtClean="0">
                  <a:solidFill>
                    <a:srgbClr val="00B050"/>
                  </a:solidFill>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 </a:t>
              </a:r>
              <a:r>
                <a:rPr lang="en-US" altLang="zh-CN" sz="3600" b="1" dirty="0" err="1" smtClean="0">
                  <a:solidFill>
                    <a:srgbClr val="00B050"/>
                  </a:solidFill>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lên</a:t>
              </a:r>
              <a:r>
                <a:rPr lang="en-US" altLang="zh-CN" sz="3600" b="1" dirty="0" smtClean="0">
                  <a:solidFill>
                    <a:srgbClr val="00B050"/>
                  </a:solidFill>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 </a:t>
              </a:r>
              <a:r>
                <a:rPr lang="en-US" altLang="zh-CN" sz="3600" b="1" dirty="0" err="1" smtClean="0">
                  <a:solidFill>
                    <a:srgbClr val="00B050"/>
                  </a:solidFill>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điểm</a:t>
              </a:r>
              <a:r>
                <a:rPr lang="en-US" altLang="zh-CN" sz="3600" b="1" dirty="0" smtClean="0">
                  <a:solidFill>
                    <a:srgbClr val="00B050"/>
                  </a:solidFill>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 </a:t>
              </a:r>
              <a:r>
                <a:rPr lang="en-US" altLang="zh-CN" sz="3600" b="1" dirty="0" err="1" smtClean="0">
                  <a:solidFill>
                    <a:srgbClr val="00B050"/>
                  </a:solidFill>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mạnh</a:t>
              </a:r>
              <a:r>
                <a:rPr lang="en-US" altLang="zh-CN" sz="3600" b="1" dirty="0" smtClean="0">
                  <a:solidFill>
                    <a:srgbClr val="00B050"/>
                  </a:solidFill>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 </a:t>
              </a:r>
              <a:r>
                <a:rPr lang="en-US" altLang="zh-CN" sz="3600" b="1" dirty="0" err="1" smtClean="0">
                  <a:solidFill>
                    <a:srgbClr val="00B050"/>
                  </a:solidFill>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mỗi</a:t>
              </a:r>
              <a:r>
                <a:rPr lang="en-US" altLang="zh-CN" sz="3600" b="1" dirty="0" smtClean="0">
                  <a:solidFill>
                    <a:srgbClr val="00B050"/>
                  </a:solidFill>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 </a:t>
              </a:r>
              <a:r>
                <a:rPr lang="en-US" altLang="zh-CN" sz="3600" b="1" dirty="0" err="1" smtClean="0">
                  <a:solidFill>
                    <a:srgbClr val="00B050"/>
                  </a:solidFill>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ngày</a:t>
              </a:r>
              <a:r>
                <a:rPr lang="en-US" altLang="zh-CN" sz="3600" b="1" dirty="0" smtClean="0">
                  <a:solidFill>
                    <a:srgbClr val="00B050"/>
                  </a:solidFill>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 </a:t>
              </a:r>
              <a:r>
                <a:rPr lang="en-US" altLang="zh-CN" sz="3600" b="1" dirty="0" err="1" smtClean="0">
                  <a:solidFill>
                    <a:srgbClr val="00B050"/>
                  </a:solidFill>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bạn</a:t>
              </a:r>
              <a:r>
                <a:rPr lang="en-US" altLang="zh-CN" sz="3600" b="1" dirty="0" smtClean="0">
                  <a:solidFill>
                    <a:srgbClr val="00B050"/>
                  </a:solidFill>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 </a:t>
              </a:r>
              <a:r>
                <a:rPr lang="en-US" altLang="zh-CN" sz="3600" b="1" dirty="0" err="1" smtClean="0">
                  <a:solidFill>
                    <a:srgbClr val="00B050"/>
                  </a:solidFill>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ơi</a:t>
              </a:r>
              <a:r>
                <a:rPr lang="en-US" altLang="zh-CN" sz="3600" b="1" dirty="0" smtClean="0">
                  <a:solidFill>
                    <a:srgbClr val="00B050"/>
                  </a:solidFill>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rPr>
                <a:t>.</a:t>
              </a:r>
              <a:endParaRPr kumimoji="0" lang="zh-CN" altLang="en-US" sz="3600" b="1" i="0" u="none" strike="noStrike" kern="1200" cap="none" spc="0" normalizeH="0" baseline="0" noProof="0" dirty="0">
                <a:ln>
                  <a:noFill/>
                </a:ln>
                <a:solidFill>
                  <a:srgbClr val="00B050"/>
                </a:solidFill>
                <a:effectLst/>
                <a:uLnTx/>
                <a:uFillTx/>
                <a:latin typeface="Calibri" panose="020F0502020204030204" pitchFamily="34" charset="0"/>
                <a:ea typeface="字魂115号-刀刀体" panose="00000500000000000000" pitchFamily="2" charset="-122"/>
                <a:cs typeface="Calibri" panose="020F0502020204030204" pitchFamily="34" charset="0"/>
                <a:sym typeface="字魂115号-刀刀体" panose="00000500000000000000" pitchFamily="2" charset="-122"/>
              </a:endParaRPr>
            </a:p>
          </p:txBody>
        </p:sp>
      </p:grpSp>
      <p:pic>
        <p:nvPicPr>
          <p:cNvPr id="10" name="图片 9">
            <a:extLst>
              <a:ext uri="{FF2B5EF4-FFF2-40B4-BE49-F238E27FC236}">
                <a16:creationId xmlns:a16="http://schemas.microsoft.com/office/drawing/2014/main" id="{CC22C1E3-2DD4-4A3E-8965-1E0C5E1B36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589520" y="2987040"/>
            <a:ext cx="4602480" cy="4602480"/>
          </a:xfrm>
          <a:prstGeom prst="rect">
            <a:avLst/>
          </a:prstGeom>
        </p:spPr>
      </p:pic>
    </p:spTree>
    <p:extLst>
      <p:ext uri="{BB962C8B-B14F-4D97-AF65-F5344CB8AC3E}">
        <p14:creationId xmlns:p14="http://schemas.microsoft.com/office/powerpoint/2010/main" val="17879147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a:extLst>
              <a:ext uri="{FF2B5EF4-FFF2-40B4-BE49-F238E27FC236}">
                <a16:creationId xmlns:a16="http://schemas.microsoft.com/office/drawing/2014/main" id="{FCF92A3C-DB83-4C8D-922C-C0876DD1EA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3920" y="2034509"/>
            <a:ext cx="4930171" cy="4930171"/>
          </a:xfrm>
          <a:prstGeom prst="rect">
            <a:avLst/>
          </a:prstGeom>
        </p:spPr>
      </p:pic>
      <p:pic>
        <p:nvPicPr>
          <p:cNvPr id="3" name="图片 20">
            <a:extLst>
              <a:ext uri="{FF2B5EF4-FFF2-40B4-BE49-F238E27FC236}">
                <a16:creationId xmlns:a16="http://schemas.microsoft.com/office/drawing/2014/main" id="{F763FA35-DEF2-44D3-A473-6FE4D57D93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244190" y="3666018"/>
            <a:ext cx="3653401" cy="3653401"/>
          </a:xfrm>
          <a:prstGeom prst="rect">
            <a:avLst/>
          </a:prstGeom>
        </p:spPr>
      </p:pic>
      <p:sp>
        <p:nvSpPr>
          <p:cNvPr id="4" name="TextBox 3"/>
          <p:cNvSpPr txBox="1"/>
          <p:nvPr/>
        </p:nvSpPr>
        <p:spPr>
          <a:xfrm>
            <a:off x="3413760" y="1388174"/>
            <a:ext cx="8458200" cy="2554545"/>
          </a:xfrm>
          <a:prstGeom prst="rect">
            <a:avLst/>
          </a:prstGeom>
          <a:noFill/>
        </p:spPr>
        <p:txBody>
          <a:bodyPr wrap="square" rtlCol="0">
            <a:spAutoFit/>
          </a:bodyPr>
          <a:lstStyle/>
          <a:p>
            <a:r>
              <a:rPr lang="en-US" sz="4000" b="1" dirty="0" smtClean="0">
                <a:solidFill>
                  <a:srgbClr val="00B050"/>
                </a:solidFill>
                <a:latin typeface="Calibri" panose="020F0502020204030204" pitchFamily="34" charset="0"/>
                <a:cs typeface="Calibri" panose="020F0502020204030204" pitchFamily="34" charset="0"/>
              </a:rPr>
              <a:t>Chia </a:t>
            </a:r>
            <a:r>
              <a:rPr lang="en-US" sz="4000" b="1" dirty="0" err="1" smtClean="0">
                <a:solidFill>
                  <a:srgbClr val="00B050"/>
                </a:solidFill>
                <a:latin typeface="Calibri" panose="020F0502020204030204" pitchFamily="34" charset="0"/>
                <a:cs typeface="Calibri" panose="020F0502020204030204" pitchFamily="34" charset="0"/>
              </a:rPr>
              <a:t>sẻ</a:t>
            </a:r>
            <a:r>
              <a:rPr lang="en-US" sz="4000" b="1" dirty="0" smtClean="0">
                <a:solidFill>
                  <a:srgbClr val="00B050"/>
                </a:solidFill>
                <a:latin typeface="Calibri" panose="020F0502020204030204" pitchFamily="34" charset="0"/>
                <a:cs typeface="Calibri" panose="020F0502020204030204" pitchFamily="34" charset="0"/>
              </a:rPr>
              <a:t>:</a:t>
            </a:r>
          </a:p>
          <a:p>
            <a:r>
              <a:rPr lang="nl-NL" sz="4000" b="1" dirty="0" smtClean="0">
                <a:solidFill>
                  <a:srgbClr val="00B050"/>
                </a:solidFill>
                <a:latin typeface="Calibri" panose="020F0502020204030204" pitchFamily="34" charset="0"/>
                <a:cs typeface="Calibri" panose="020F0502020204030204" pitchFamily="34" charset="0"/>
              </a:rPr>
              <a:t>+ Nêu </a:t>
            </a:r>
            <a:r>
              <a:rPr lang="nl-NL" sz="4000" b="1" dirty="0">
                <a:solidFill>
                  <a:srgbClr val="00B050"/>
                </a:solidFill>
                <a:latin typeface="Calibri" panose="020F0502020204030204" pitchFamily="34" charset="0"/>
                <a:cs typeface="Calibri" panose="020F0502020204030204" pitchFamily="34" charset="0"/>
              </a:rPr>
              <a:t>3 điều em học được sau bài học</a:t>
            </a:r>
            <a:endParaRPr lang="en-US" sz="4000" b="1" dirty="0">
              <a:solidFill>
                <a:srgbClr val="00B050"/>
              </a:solidFill>
              <a:latin typeface="Calibri" panose="020F0502020204030204" pitchFamily="34" charset="0"/>
              <a:cs typeface="Calibri" panose="020F0502020204030204" pitchFamily="34" charset="0"/>
            </a:endParaRPr>
          </a:p>
          <a:p>
            <a:r>
              <a:rPr lang="nl-NL" sz="4000" b="1" dirty="0">
                <a:solidFill>
                  <a:srgbClr val="00B050"/>
                </a:solidFill>
                <a:latin typeface="Calibri" panose="020F0502020204030204" pitchFamily="34" charset="0"/>
                <a:cs typeface="Calibri" panose="020F0502020204030204" pitchFamily="34" charset="0"/>
              </a:rPr>
              <a:t>+ Nêu 3 điều em thích sau bầi học</a:t>
            </a:r>
            <a:endParaRPr lang="en-US" sz="4000" b="1" dirty="0">
              <a:solidFill>
                <a:srgbClr val="00B050"/>
              </a:solidFill>
              <a:latin typeface="Calibri" panose="020F0502020204030204" pitchFamily="34" charset="0"/>
              <a:cs typeface="Calibri" panose="020F0502020204030204" pitchFamily="34" charset="0"/>
            </a:endParaRPr>
          </a:p>
          <a:p>
            <a:r>
              <a:rPr lang="nl-NL" sz="4000" b="1" dirty="0" smtClean="0">
                <a:solidFill>
                  <a:srgbClr val="00B050"/>
                </a:solidFill>
                <a:latin typeface="Calibri" panose="020F0502020204030204" pitchFamily="34" charset="0"/>
                <a:cs typeface="Calibri" panose="020F0502020204030204" pitchFamily="34" charset="0"/>
              </a:rPr>
              <a:t>+ Nêu </a:t>
            </a:r>
            <a:r>
              <a:rPr lang="nl-NL" sz="4000" b="1" dirty="0">
                <a:solidFill>
                  <a:srgbClr val="00B050"/>
                </a:solidFill>
                <a:latin typeface="Calibri" panose="020F0502020204030204" pitchFamily="34" charset="0"/>
                <a:cs typeface="Calibri" panose="020F0502020204030204" pitchFamily="34" charset="0"/>
              </a:rPr>
              <a:t>3 việc em cần làm sau bài </a:t>
            </a:r>
            <a:r>
              <a:rPr lang="nl-NL" sz="4000" b="1" dirty="0" smtClean="0">
                <a:solidFill>
                  <a:srgbClr val="00B050"/>
                </a:solidFill>
                <a:latin typeface="Calibri" panose="020F0502020204030204" pitchFamily="34" charset="0"/>
                <a:cs typeface="Calibri" panose="020F0502020204030204" pitchFamily="34" charset="0"/>
              </a:rPr>
              <a:t>học</a:t>
            </a:r>
            <a:endParaRPr lang="en-US" sz="4000" b="1" dirty="0">
              <a:solidFill>
                <a:srgbClr val="00B05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104777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56B61D48-9558-420C-A665-F55422B2F09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2474686" y="2440678"/>
            <a:ext cx="7242628" cy="2023620"/>
          </a:xfrm>
          <a:custGeom>
            <a:avLst/>
            <a:gdLst>
              <a:gd name="connsiteX0" fmla="*/ 0 w 7242628"/>
              <a:gd name="connsiteY0" fmla="*/ 0 h 2023620"/>
              <a:gd name="connsiteX1" fmla="*/ 7242628 w 7242628"/>
              <a:gd name="connsiteY1" fmla="*/ 0 h 2023620"/>
              <a:gd name="connsiteX2" fmla="*/ 7242628 w 7242628"/>
              <a:gd name="connsiteY2" fmla="*/ 2023620 h 2023620"/>
              <a:gd name="connsiteX3" fmla="*/ 4145752 w 7242628"/>
              <a:gd name="connsiteY3" fmla="*/ 2023620 h 2023620"/>
              <a:gd name="connsiteX4" fmla="*/ 4196637 w 7242628"/>
              <a:gd name="connsiteY4" fmla="*/ 1961947 h 2023620"/>
              <a:gd name="connsiteX5" fmla="*/ 4284209 w 7242628"/>
              <a:gd name="connsiteY5" fmla="*/ 1675256 h 2023620"/>
              <a:gd name="connsiteX6" fmla="*/ 3771446 w 7242628"/>
              <a:gd name="connsiteY6" fmla="*/ 1162493 h 2023620"/>
              <a:gd name="connsiteX7" fmla="*/ 3258683 w 7242628"/>
              <a:gd name="connsiteY7" fmla="*/ 1675256 h 2023620"/>
              <a:gd name="connsiteX8" fmla="*/ 3346255 w 7242628"/>
              <a:gd name="connsiteY8" fmla="*/ 1961947 h 2023620"/>
              <a:gd name="connsiteX9" fmla="*/ 3397140 w 7242628"/>
              <a:gd name="connsiteY9" fmla="*/ 2023620 h 2023620"/>
              <a:gd name="connsiteX10" fmla="*/ 0 w 7242628"/>
              <a:gd name="connsiteY10" fmla="*/ 2023620 h 2023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42628" h="2023620">
                <a:moveTo>
                  <a:pt x="0" y="0"/>
                </a:moveTo>
                <a:lnTo>
                  <a:pt x="7242628" y="0"/>
                </a:lnTo>
                <a:lnTo>
                  <a:pt x="7242628" y="2023620"/>
                </a:lnTo>
                <a:lnTo>
                  <a:pt x="4145752" y="2023620"/>
                </a:lnTo>
                <a:lnTo>
                  <a:pt x="4196637" y="1961947"/>
                </a:lnTo>
                <a:cubicBezTo>
                  <a:pt x="4251926" y="1880109"/>
                  <a:pt x="4284209" y="1781453"/>
                  <a:pt x="4284209" y="1675256"/>
                </a:cubicBezTo>
                <a:cubicBezTo>
                  <a:pt x="4284209" y="1392065"/>
                  <a:pt x="4054637" y="1162493"/>
                  <a:pt x="3771446" y="1162493"/>
                </a:cubicBezTo>
                <a:cubicBezTo>
                  <a:pt x="3488255" y="1162493"/>
                  <a:pt x="3258683" y="1392065"/>
                  <a:pt x="3258683" y="1675256"/>
                </a:cubicBezTo>
                <a:cubicBezTo>
                  <a:pt x="3258683" y="1781453"/>
                  <a:pt x="3290967" y="1880109"/>
                  <a:pt x="3346255" y="1961947"/>
                </a:cubicBezTo>
                <a:lnTo>
                  <a:pt x="3397140" y="2023620"/>
                </a:lnTo>
                <a:lnTo>
                  <a:pt x="0" y="2023620"/>
                </a:lnTo>
                <a:close/>
              </a:path>
            </a:pathLst>
          </a:custGeom>
        </p:spPr>
      </p:pic>
      <p:sp>
        <p:nvSpPr>
          <p:cNvPr id="9" name="文本框 8">
            <a:extLst>
              <a:ext uri="{FF2B5EF4-FFF2-40B4-BE49-F238E27FC236}">
                <a16:creationId xmlns:a16="http://schemas.microsoft.com/office/drawing/2014/main" id="{8805C66D-16BE-4EEB-996D-E3E57A854698}"/>
              </a:ext>
            </a:extLst>
          </p:cNvPr>
          <p:cNvSpPr txBox="1"/>
          <p:nvPr/>
        </p:nvSpPr>
        <p:spPr>
          <a:xfrm>
            <a:off x="3853637" y="3961801"/>
            <a:ext cx="4484725" cy="369332"/>
          </a:xfrm>
          <a:prstGeom prst="rect">
            <a:avLst/>
          </a:prstGeom>
          <a:noFill/>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a:ln>
                  <a:noFill/>
                </a:ln>
                <a:solidFill>
                  <a:prstClr val="white"/>
                </a:solidFill>
                <a:effectLst/>
                <a:uLnTx/>
                <a:uFillTx/>
                <a:latin typeface="字魂115号-刀刀体" panose="00000500000000000000" pitchFamily="2" charset="-122"/>
                <a:ea typeface="字魂115号-刀刀体" panose="00000500000000000000" pitchFamily="2" charset="-122"/>
                <a:cs typeface="+mn-cs"/>
                <a:sym typeface="字魂115号-刀刀体" panose="00000500000000000000" pitchFamily="2" charset="-122"/>
              </a:rPr>
              <a:t>演示完毕感谢您的观看</a:t>
            </a:r>
            <a:endParaRPr kumimoji="0" lang="zh-CN" altLang="en-US" sz="1800" b="0" i="0" u="none" strike="noStrike" kern="1200" cap="none" spc="0" normalizeH="0" baseline="0" noProof="0" dirty="0">
              <a:ln>
                <a:noFill/>
              </a:ln>
              <a:solidFill>
                <a:prstClr val="white"/>
              </a:solidFill>
              <a:effectLst/>
              <a:uLnTx/>
              <a:uFillTx/>
              <a:latin typeface="字魂115号-刀刀体" panose="00000500000000000000" pitchFamily="2" charset="-122"/>
              <a:ea typeface="字魂115号-刀刀体" panose="00000500000000000000" pitchFamily="2" charset="-122"/>
              <a:cs typeface="+mn-cs"/>
              <a:sym typeface="字魂115号-刀刀体" panose="00000500000000000000" pitchFamily="2" charset="-122"/>
            </a:endParaRPr>
          </a:p>
        </p:txBody>
      </p:sp>
      <p:pic>
        <p:nvPicPr>
          <p:cNvPr id="3" name="Picture 2"/>
          <p:cNvPicPr>
            <a:picLocks noChangeAspect="1"/>
          </p:cNvPicPr>
          <p:nvPr/>
        </p:nvPicPr>
        <p:blipFill>
          <a:blip r:embed="rId3"/>
          <a:stretch>
            <a:fillRect/>
          </a:stretch>
        </p:blipFill>
        <p:spPr>
          <a:xfrm>
            <a:off x="636559" y="2151777"/>
            <a:ext cx="10918882" cy="2554445"/>
          </a:xfrm>
          <a:prstGeom prst="rect">
            <a:avLst/>
          </a:prstGeom>
        </p:spPr>
      </p:pic>
    </p:spTree>
    <p:extLst>
      <p:ext uri="{BB962C8B-B14F-4D97-AF65-F5344CB8AC3E}">
        <p14:creationId xmlns:p14="http://schemas.microsoft.com/office/powerpoint/2010/main" val="312486176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027D0895-0F25-46C0-8C37-5A631BE912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6868"/>
          <a:stretch/>
        </p:blipFill>
        <p:spPr>
          <a:xfrm>
            <a:off x="-1" y="-3536"/>
            <a:ext cx="2958007" cy="6858000"/>
          </a:xfrm>
          <a:prstGeom prst="rect">
            <a:avLst/>
          </a:prstGeom>
        </p:spPr>
      </p:pic>
      <p:pic>
        <p:nvPicPr>
          <p:cNvPr id="23" name="图片 22">
            <a:extLst>
              <a:ext uri="{FF2B5EF4-FFF2-40B4-BE49-F238E27FC236}">
                <a16:creationId xmlns:a16="http://schemas.microsoft.com/office/drawing/2014/main" id="{33F8DC4E-22DE-4541-977B-25D5B19EA8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1292"/>
          <a:stretch/>
        </p:blipFill>
        <p:spPr>
          <a:xfrm>
            <a:off x="8835833" y="-3536"/>
            <a:ext cx="3340421" cy="6858000"/>
          </a:xfrm>
          <a:prstGeom prst="rect">
            <a:avLst/>
          </a:prstGeom>
        </p:spPr>
      </p:pic>
      <p:grpSp>
        <p:nvGrpSpPr>
          <p:cNvPr id="4" name="组合 3">
            <a:extLst>
              <a:ext uri="{FF2B5EF4-FFF2-40B4-BE49-F238E27FC236}">
                <a16:creationId xmlns:a16="http://schemas.microsoft.com/office/drawing/2014/main" id="{54C78054-E653-410C-B4B7-ED82912321BC}"/>
              </a:ext>
            </a:extLst>
          </p:cNvPr>
          <p:cNvGrpSpPr/>
          <p:nvPr/>
        </p:nvGrpSpPr>
        <p:grpSpPr>
          <a:xfrm>
            <a:off x="1154912" y="474185"/>
            <a:ext cx="9352385" cy="6121961"/>
            <a:chOff x="1418726" y="571674"/>
            <a:chExt cx="9352385" cy="6121961"/>
          </a:xfrm>
          <a:solidFill>
            <a:schemeClr val="accent1"/>
          </a:solidFill>
        </p:grpSpPr>
        <p:sp>
          <p:nvSpPr>
            <p:cNvPr id="5" name="Freeform 33">
              <a:extLst>
                <a:ext uri="{FF2B5EF4-FFF2-40B4-BE49-F238E27FC236}">
                  <a16:creationId xmlns:a16="http://schemas.microsoft.com/office/drawing/2014/main" id="{00281CE1-DE05-4102-8AB4-39A4E06B430B}"/>
                </a:ext>
              </a:extLst>
            </p:cNvPr>
            <p:cNvSpPr>
              <a:spLocks/>
            </p:cNvSpPr>
            <p:nvPr userDrawn="1"/>
          </p:nvSpPr>
          <p:spPr bwMode="auto">
            <a:xfrm rot="16521349">
              <a:off x="9572288" y="966330"/>
              <a:ext cx="831517" cy="976157"/>
            </a:xfrm>
            <a:custGeom>
              <a:avLst/>
              <a:gdLst>
                <a:gd name="T0" fmla="*/ 0 w 918"/>
                <a:gd name="T1" fmla="*/ 1012 h 1012"/>
                <a:gd name="T2" fmla="*/ 1 w 918"/>
                <a:gd name="T3" fmla="*/ 956 h 1012"/>
                <a:gd name="T4" fmla="*/ 503 w 918"/>
                <a:gd name="T5" fmla="*/ 542 h 1012"/>
                <a:gd name="T6" fmla="*/ 918 w 918"/>
                <a:gd name="T7" fmla="*/ 0 h 1012"/>
                <a:gd name="T8" fmla="*/ 917 w 918"/>
                <a:gd name="T9" fmla="*/ 94 h 1012"/>
                <a:gd name="T10" fmla="*/ 535 w 918"/>
                <a:gd name="T11" fmla="*/ 574 h 1012"/>
                <a:gd name="T12" fmla="*/ 0 w 918"/>
                <a:gd name="T13" fmla="*/ 1012 h 1012"/>
              </a:gdLst>
              <a:ahLst/>
              <a:cxnLst>
                <a:cxn ang="0">
                  <a:pos x="T0" y="T1"/>
                </a:cxn>
                <a:cxn ang="0">
                  <a:pos x="T2" y="T3"/>
                </a:cxn>
                <a:cxn ang="0">
                  <a:pos x="T4" y="T5"/>
                </a:cxn>
                <a:cxn ang="0">
                  <a:pos x="T6" y="T7"/>
                </a:cxn>
                <a:cxn ang="0">
                  <a:pos x="T8" y="T9"/>
                </a:cxn>
                <a:cxn ang="0">
                  <a:pos x="T10" y="T11"/>
                </a:cxn>
                <a:cxn ang="0">
                  <a:pos x="T12" y="T13"/>
                </a:cxn>
              </a:cxnLst>
              <a:rect l="0" t="0" r="r" b="b"/>
              <a:pathLst>
                <a:path w="918" h="1012">
                  <a:moveTo>
                    <a:pt x="0" y="1012"/>
                  </a:moveTo>
                  <a:cubicBezTo>
                    <a:pt x="1" y="956"/>
                    <a:pt x="1" y="956"/>
                    <a:pt x="1" y="956"/>
                  </a:cubicBezTo>
                  <a:cubicBezTo>
                    <a:pt x="193" y="828"/>
                    <a:pt x="360" y="689"/>
                    <a:pt x="503" y="542"/>
                  </a:cubicBezTo>
                  <a:cubicBezTo>
                    <a:pt x="672" y="370"/>
                    <a:pt x="809" y="188"/>
                    <a:pt x="918" y="0"/>
                  </a:cubicBezTo>
                  <a:cubicBezTo>
                    <a:pt x="917" y="94"/>
                    <a:pt x="917" y="94"/>
                    <a:pt x="917" y="94"/>
                  </a:cubicBezTo>
                  <a:cubicBezTo>
                    <a:pt x="812" y="259"/>
                    <a:pt x="686" y="420"/>
                    <a:pt x="535" y="574"/>
                  </a:cubicBezTo>
                  <a:cubicBezTo>
                    <a:pt x="382" y="729"/>
                    <a:pt x="205" y="877"/>
                    <a:pt x="0" y="10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sp>
          <p:nvSpPr>
            <p:cNvPr id="6" name="Freeform 34">
              <a:extLst>
                <a:ext uri="{FF2B5EF4-FFF2-40B4-BE49-F238E27FC236}">
                  <a16:creationId xmlns:a16="http://schemas.microsoft.com/office/drawing/2014/main" id="{46982FEE-0CAD-4D59-9701-83949D6BF1A0}"/>
                </a:ext>
              </a:extLst>
            </p:cNvPr>
            <p:cNvSpPr>
              <a:spLocks/>
            </p:cNvSpPr>
            <p:nvPr userDrawn="1"/>
          </p:nvSpPr>
          <p:spPr bwMode="auto">
            <a:xfrm rot="16521349">
              <a:off x="10230905" y="2046535"/>
              <a:ext cx="659617" cy="420794"/>
            </a:xfrm>
            <a:custGeom>
              <a:avLst/>
              <a:gdLst>
                <a:gd name="T0" fmla="*/ 729 w 729"/>
                <a:gd name="T1" fmla="*/ 0 h 436"/>
                <a:gd name="T2" fmla="*/ 728 w 729"/>
                <a:gd name="T3" fmla="*/ 56 h 436"/>
                <a:gd name="T4" fmla="*/ 0 w 729"/>
                <a:gd name="T5" fmla="*/ 436 h 436"/>
                <a:gd name="T6" fmla="*/ 1 w 729"/>
                <a:gd name="T7" fmla="*/ 378 h 436"/>
                <a:gd name="T8" fmla="*/ 729 w 729"/>
                <a:gd name="T9" fmla="*/ 0 h 436"/>
              </a:gdLst>
              <a:ahLst/>
              <a:cxnLst>
                <a:cxn ang="0">
                  <a:pos x="T0" y="T1"/>
                </a:cxn>
                <a:cxn ang="0">
                  <a:pos x="T2" y="T3"/>
                </a:cxn>
                <a:cxn ang="0">
                  <a:pos x="T4" y="T5"/>
                </a:cxn>
                <a:cxn ang="0">
                  <a:pos x="T6" y="T7"/>
                </a:cxn>
                <a:cxn ang="0">
                  <a:pos x="T8" y="T9"/>
                </a:cxn>
              </a:cxnLst>
              <a:rect l="0" t="0" r="r" b="b"/>
              <a:pathLst>
                <a:path w="729" h="436">
                  <a:moveTo>
                    <a:pt x="729" y="0"/>
                  </a:moveTo>
                  <a:cubicBezTo>
                    <a:pt x="728" y="56"/>
                    <a:pt x="728" y="56"/>
                    <a:pt x="728" y="56"/>
                  </a:cubicBezTo>
                  <a:cubicBezTo>
                    <a:pt x="515" y="197"/>
                    <a:pt x="274" y="325"/>
                    <a:pt x="0" y="436"/>
                  </a:cubicBezTo>
                  <a:cubicBezTo>
                    <a:pt x="1" y="378"/>
                    <a:pt x="1" y="378"/>
                    <a:pt x="1" y="378"/>
                  </a:cubicBezTo>
                  <a:cubicBezTo>
                    <a:pt x="276" y="268"/>
                    <a:pt x="518" y="140"/>
                    <a:pt x="72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sp>
          <p:nvSpPr>
            <p:cNvPr id="7" name="Freeform 35">
              <a:extLst>
                <a:ext uri="{FF2B5EF4-FFF2-40B4-BE49-F238E27FC236}">
                  <a16:creationId xmlns:a16="http://schemas.microsoft.com/office/drawing/2014/main" id="{21CEE0B4-B84A-4372-8916-BD76618480A6}"/>
                </a:ext>
              </a:extLst>
            </p:cNvPr>
            <p:cNvSpPr>
              <a:spLocks/>
            </p:cNvSpPr>
            <p:nvPr userDrawn="1"/>
          </p:nvSpPr>
          <p:spPr bwMode="auto">
            <a:xfrm rot="16521349">
              <a:off x="10627446" y="2651359"/>
              <a:ext cx="165904" cy="68352"/>
            </a:xfrm>
            <a:custGeom>
              <a:avLst/>
              <a:gdLst>
                <a:gd name="T0" fmla="*/ 184 w 184"/>
                <a:gd name="T1" fmla="*/ 0 h 71"/>
                <a:gd name="T2" fmla="*/ 183 w 184"/>
                <a:gd name="T3" fmla="*/ 58 h 71"/>
                <a:gd name="T4" fmla="*/ 151 w 184"/>
                <a:gd name="T5" fmla="*/ 71 h 71"/>
                <a:gd name="T6" fmla="*/ 0 w 184"/>
                <a:gd name="T7" fmla="*/ 69 h 71"/>
                <a:gd name="T8" fmla="*/ 184 w 184"/>
                <a:gd name="T9" fmla="*/ 0 h 71"/>
              </a:gdLst>
              <a:ahLst/>
              <a:cxnLst>
                <a:cxn ang="0">
                  <a:pos x="T0" y="T1"/>
                </a:cxn>
                <a:cxn ang="0">
                  <a:pos x="T2" y="T3"/>
                </a:cxn>
                <a:cxn ang="0">
                  <a:pos x="T4" y="T5"/>
                </a:cxn>
                <a:cxn ang="0">
                  <a:pos x="T6" y="T7"/>
                </a:cxn>
                <a:cxn ang="0">
                  <a:pos x="T8" y="T9"/>
                </a:cxn>
              </a:cxnLst>
              <a:rect l="0" t="0" r="r" b="b"/>
              <a:pathLst>
                <a:path w="184" h="71">
                  <a:moveTo>
                    <a:pt x="184" y="0"/>
                  </a:moveTo>
                  <a:cubicBezTo>
                    <a:pt x="183" y="58"/>
                    <a:pt x="183" y="58"/>
                    <a:pt x="183" y="58"/>
                  </a:cubicBezTo>
                  <a:cubicBezTo>
                    <a:pt x="172" y="62"/>
                    <a:pt x="162" y="67"/>
                    <a:pt x="151" y="71"/>
                  </a:cubicBezTo>
                  <a:cubicBezTo>
                    <a:pt x="0" y="69"/>
                    <a:pt x="0" y="69"/>
                    <a:pt x="0" y="69"/>
                  </a:cubicBezTo>
                  <a:cubicBezTo>
                    <a:pt x="63" y="47"/>
                    <a:pt x="124" y="24"/>
                    <a:pt x="18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sp>
          <p:nvSpPr>
            <p:cNvPr id="8" name="Freeform 46">
              <a:extLst>
                <a:ext uri="{FF2B5EF4-FFF2-40B4-BE49-F238E27FC236}">
                  <a16:creationId xmlns:a16="http://schemas.microsoft.com/office/drawing/2014/main" id="{624767C3-A2EA-4923-967E-854631151FDA}"/>
                </a:ext>
              </a:extLst>
            </p:cNvPr>
            <p:cNvSpPr>
              <a:spLocks/>
            </p:cNvSpPr>
            <p:nvPr userDrawn="1"/>
          </p:nvSpPr>
          <p:spPr bwMode="auto">
            <a:xfrm rot="16521349">
              <a:off x="5561192" y="550638"/>
              <a:ext cx="737571" cy="779644"/>
            </a:xfrm>
            <a:custGeom>
              <a:avLst/>
              <a:gdLst>
                <a:gd name="T0" fmla="*/ 7 w 815"/>
                <a:gd name="T1" fmla="*/ 0 h 805"/>
                <a:gd name="T2" fmla="*/ 307 w 815"/>
                <a:gd name="T3" fmla="*/ 130 h 805"/>
                <a:gd name="T4" fmla="*/ 815 w 815"/>
                <a:gd name="T5" fmla="*/ 653 h 805"/>
                <a:gd name="T6" fmla="*/ 802 w 815"/>
                <a:gd name="T7" fmla="*/ 805 h 805"/>
                <a:gd name="T8" fmla="*/ 250 w 815"/>
                <a:gd name="T9" fmla="*/ 188 h 805"/>
                <a:gd name="T10" fmla="*/ 0 w 815"/>
                <a:gd name="T11" fmla="*/ 75 h 805"/>
                <a:gd name="T12" fmla="*/ 7 w 815"/>
                <a:gd name="T13" fmla="*/ 0 h 805"/>
              </a:gdLst>
              <a:ahLst/>
              <a:cxnLst>
                <a:cxn ang="0">
                  <a:pos x="T0" y="T1"/>
                </a:cxn>
                <a:cxn ang="0">
                  <a:pos x="T2" y="T3"/>
                </a:cxn>
                <a:cxn ang="0">
                  <a:pos x="T4" y="T5"/>
                </a:cxn>
                <a:cxn ang="0">
                  <a:pos x="T6" y="T7"/>
                </a:cxn>
                <a:cxn ang="0">
                  <a:pos x="T8" y="T9"/>
                </a:cxn>
                <a:cxn ang="0">
                  <a:pos x="T10" y="T11"/>
                </a:cxn>
                <a:cxn ang="0">
                  <a:pos x="T12" y="T13"/>
                </a:cxn>
              </a:cxnLst>
              <a:rect l="0" t="0" r="r" b="b"/>
              <a:pathLst>
                <a:path w="815" h="805">
                  <a:moveTo>
                    <a:pt x="7" y="0"/>
                  </a:moveTo>
                  <a:cubicBezTo>
                    <a:pt x="107" y="31"/>
                    <a:pt x="208" y="73"/>
                    <a:pt x="307" y="130"/>
                  </a:cubicBezTo>
                  <a:cubicBezTo>
                    <a:pt x="497" y="241"/>
                    <a:pt x="677" y="406"/>
                    <a:pt x="815" y="653"/>
                  </a:cubicBezTo>
                  <a:cubicBezTo>
                    <a:pt x="802" y="805"/>
                    <a:pt x="802" y="805"/>
                    <a:pt x="802" y="805"/>
                  </a:cubicBezTo>
                  <a:cubicBezTo>
                    <a:pt x="661" y="505"/>
                    <a:pt x="462" y="312"/>
                    <a:pt x="250" y="188"/>
                  </a:cubicBezTo>
                  <a:cubicBezTo>
                    <a:pt x="168" y="141"/>
                    <a:pt x="84" y="104"/>
                    <a:pt x="0" y="75"/>
                  </a:cubicBez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sp>
          <p:nvSpPr>
            <p:cNvPr id="9" name="Freeform 47">
              <a:extLst>
                <a:ext uri="{FF2B5EF4-FFF2-40B4-BE49-F238E27FC236}">
                  <a16:creationId xmlns:a16="http://schemas.microsoft.com/office/drawing/2014/main" id="{DBECB257-F974-403B-B2EF-E9CBBFDEE267}"/>
                </a:ext>
              </a:extLst>
            </p:cNvPr>
            <p:cNvSpPr>
              <a:spLocks/>
            </p:cNvSpPr>
            <p:nvPr userDrawn="1"/>
          </p:nvSpPr>
          <p:spPr bwMode="auto">
            <a:xfrm rot="16521349">
              <a:off x="4759353" y="309962"/>
              <a:ext cx="705590" cy="2529036"/>
            </a:xfrm>
            <a:custGeom>
              <a:avLst/>
              <a:gdLst>
                <a:gd name="T0" fmla="*/ 225 w 780"/>
                <a:gd name="T1" fmla="*/ 0 h 2617"/>
                <a:gd name="T2" fmla="*/ 731 w 780"/>
                <a:gd name="T3" fmla="*/ 1500 h 2617"/>
                <a:gd name="T4" fmla="*/ 702 w 780"/>
                <a:gd name="T5" fmla="*/ 1668 h 2617"/>
                <a:gd name="T6" fmla="*/ 770 w 780"/>
                <a:gd name="T7" fmla="*/ 1688 h 2617"/>
                <a:gd name="T8" fmla="*/ 763 w 780"/>
                <a:gd name="T9" fmla="*/ 1763 h 2617"/>
                <a:gd name="T10" fmla="*/ 685 w 780"/>
                <a:gd name="T11" fmla="*/ 1739 h 2617"/>
                <a:gd name="T12" fmla="*/ 326 w 780"/>
                <a:gd name="T13" fmla="*/ 2392 h 2617"/>
                <a:gd name="T14" fmla="*/ 308 w 780"/>
                <a:gd name="T15" fmla="*/ 2411 h 2617"/>
                <a:gd name="T16" fmla="*/ 0 w 780"/>
                <a:gd name="T17" fmla="*/ 2617 h 2617"/>
                <a:gd name="T18" fmla="*/ 5 w 780"/>
                <a:gd name="T19" fmla="*/ 2561 h 2617"/>
                <a:gd name="T20" fmla="*/ 272 w 780"/>
                <a:gd name="T21" fmla="*/ 2388 h 2617"/>
                <a:gd name="T22" fmla="*/ 287 w 780"/>
                <a:gd name="T23" fmla="*/ 2372 h 2617"/>
                <a:gd name="T24" fmla="*/ 628 w 780"/>
                <a:gd name="T25" fmla="*/ 1723 h 2617"/>
                <a:gd name="T26" fmla="*/ 81 w 780"/>
                <a:gd name="T27" fmla="*/ 1673 h 2617"/>
                <a:gd name="T28" fmla="*/ 86 w 780"/>
                <a:gd name="T29" fmla="*/ 1613 h 2617"/>
                <a:gd name="T30" fmla="*/ 644 w 780"/>
                <a:gd name="T31" fmla="*/ 1654 h 2617"/>
                <a:gd name="T32" fmla="*/ 663 w 780"/>
                <a:gd name="T33" fmla="*/ 1532 h 2617"/>
                <a:gd name="T34" fmla="*/ 215 w 780"/>
                <a:gd name="T35" fmla="*/ 122 h 2617"/>
                <a:gd name="T36" fmla="*/ 225 w 780"/>
                <a:gd name="T37" fmla="*/ 0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80" h="2617">
                  <a:moveTo>
                    <a:pt x="225" y="0"/>
                  </a:moveTo>
                  <a:cubicBezTo>
                    <a:pt x="680" y="574"/>
                    <a:pt x="780" y="1090"/>
                    <a:pt x="731" y="1500"/>
                  </a:cubicBezTo>
                  <a:cubicBezTo>
                    <a:pt x="725" y="1558"/>
                    <a:pt x="715" y="1615"/>
                    <a:pt x="702" y="1668"/>
                  </a:cubicBezTo>
                  <a:cubicBezTo>
                    <a:pt x="725" y="1674"/>
                    <a:pt x="747" y="1681"/>
                    <a:pt x="770" y="1688"/>
                  </a:cubicBezTo>
                  <a:cubicBezTo>
                    <a:pt x="763" y="1763"/>
                    <a:pt x="763" y="1763"/>
                    <a:pt x="763" y="1763"/>
                  </a:cubicBezTo>
                  <a:cubicBezTo>
                    <a:pt x="737" y="1754"/>
                    <a:pt x="711" y="1746"/>
                    <a:pt x="685" y="1739"/>
                  </a:cubicBezTo>
                  <a:cubicBezTo>
                    <a:pt x="600" y="2045"/>
                    <a:pt x="440" y="2273"/>
                    <a:pt x="326" y="2392"/>
                  </a:cubicBezTo>
                  <a:cubicBezTo>
                    <a:pt x="320" y="2399"/>
                    <a:pt x="314" y="2405"/>
                    <a:pt x="308" y="2411"/>
                  </a:cubicBezTo>
                  <a:cubicBezTo>
                    <a:pt x="199" y="2518"/>
                    <a:pt x="96" y="2584"/>
                    <a:pt x="0" y="2617"/>
                  </a:cubicBezTo>
                  <a:cubicBezTo>
                    <a:pt x="5" y="2561"/>
                    <a:pt x="5" y="2561"/>
                    <a:pt x="5" y="2561"/>
                  </a:cubicBezTo>
                  <a:cubicBezTo>
                    <a:pt x="88" y="2535"/>
                    <a:pt x="178" y="2480"/>
                    <a:pt x="272" y="2388"/>
                  </a:cubicBezTo>
                  <a:cubicBezTo>
                    <a:pt x="276" y="2383"/>
                    <a:pt x="282" y="2377"/>
                    <a:pt x="287" y="2372"/>
                  </a:cubicBezTo>
                  <a:cubicBezTo>
                    <a:pt x="396" y="2257"/>
                    <a:pt x="552" y="2032"/>
                    <a:pt x="628" y="1723"/>
                  </a:cubicBezTo>
                  <a:cubicBezTo>
                    <a:pt x="422" y="1672"/>
                    <a:pt x="226" y="1667"/>
                    <a:pt x="81" y="1673"/>
                  </a:cubicBezTo>
                  <a:cubicBezTo>
                    <a:pt x="86" y="1613"/>
                    <a:pt x="86" y="1613"/>
                    <a:pt x="86" y="1613"/>
                  </a:cubicBezTo>
                  <a:cubicBezTo>
                    <a:pt x="230" y="1604"/>
                    <a:pt x="430" y="1606"/>
                    <a:pt x="644" y="1654"/>
                  </a:cubicBezTo>
                  <a:cubicBezTo>
                    <a:pt x="652" y="1615"/>
                    <a:pt x="658" y="1574"/>
                    <a:pt x="663" y="1532"/>
                  </a:cubicBezTo>
                  <a:cubicBezTo>
                    <a:pt x="709" y="1146"/>
                    <a:pt x="620" y="662"/>
                    <a:pt x="215" y="122"/>
                  </a:cubicBezTo>
                  <a:lnTo>
                    <a:pt x="22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sp>
          <p:nvSpPr>
            <p:cNvPr id="10" name="Freeform 48">
              <a:extLst>
                <a:ext uri="{FF2B5EF4-FFF2-40B4-BE49-F238E27FC236}">
                  <a16:creationId xmlns:a16="http://schemas.microsoft.com/office/drawing/2014/main" id="{BFA187BF-80A0-4C27-8E3D-EC0C2959E9D5}"/>
                </a:ext>
              </a:extLst>
            </p:cNvPr>
            <p:cNvSpPr>
              <a:spLocks/>
            </p:cNvSpPr>
            <p:nvPr userDrawn="1"/>
          </p:nvSpPr>
          <p:spPr bwMode="auto">
            <a:xfrm rot="16521349">
              <a:off x="8110845" y="4847436"/>
              <a:ext cx="583661" cy="192241"/>
            </a:xfrm>
            <a:custGeom>
              <a:avLst/>
              <a:gdLst>
                <a:gd name="T0" fmla="*/ 624 w 643"/>
                <a:gd name="T1" fmla="*/ 133 h 199"/>
                <a:gd name="T2" fmla="*/ 632 w 643"/>
                <a:gd name="T3" fmla="*/ 163 h 199"/>
                <a:gd name="T4" fmla="*/ 584 w 643"/>
                <a:gd name="T5" fmla="*/ 195 h 199"/>
                <a:gd name="T6" fmla="*/ 0 w 643"/>
                <a:gd name="T7" fmla="*/ 79 h 199"/>
                <a:gd name="T8" fmla="*/ 7 w 643"/>
                <a:gd name="T9" fmla="*/ 0 h 199"/>
                <a:gd name="T10" fmla="*/ 624 w 643"/>
                <a:gd name="T11" fmla="*/ 133 h 199"/>
              </a:gdLst>
              <a:ahLst/>
              <a:cxnLst>
                <a:cxn ang="0">
                  <a:pos x="T0" y="T1"/>
                </a:cxn>
                <a:cxn ang="0">
                  <a:pos x="T2" y="T3"/>
                </a:cxn>
                <a:cxn ang="0">
                  <a:pos x="T4" y="T5"/>
                </a:cxn>
                <a:cxn ang="0">
                  <a:pos x="T6" y="T7"/>
                </a:cxn>
                <a:cxn ang="0">
                  <a:pos x="T8" y="T9"/>
                </a:cxn>
                <a:cxn ang="0">
                  <a:pos x="T10" y="T11"/>
                </a:cxn>
              </a:cxnLst>
              <a:rect l="0" t="0" r="r" b="b"/>
              <a:pathLst>
                <a:path w="643" h="199">
                  <a:moveTo>
                    <a:pt x="624" y="133"/>
                  </a:moveTo>
                  <a:cubicBezTo>
                    <a:pt x="639" y="132"/>
                    <a:pt x="643" y="146"/>
                    <a:pt x="632" y="163"/>
                  </a:cubicBezTo>
                  <a:cubicBezTo>
                    <a:pt x="621" y="180"/>
                    <a:pt x="600" y="195"/>
                    <a:pt x="584" y="195"/>
                  </a:cubicBezTo>
                  <a:cubicBezTo>
                    <a:pt x="401" y="199"/>
                    <a:pt x="201" y="158"/>
                    <a:pt x="0" y="79"/>
                  </a:cubicBezTo>
                  <a:cubicBezTo>
                    <a:pt x="7" y="0"/>
                    <a:pt x="7" y="0"/>
                    <a:pt x="7" y="0"/>
                  </a:cubicBezTo>
                  <a:cubicBezTo>
                    <a:pt x="219" y="89"/>
                    <a:pt x="432" y="137"/>
                    <a:pt x="624" y="1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sp>
          <p:nvSpPr>
            <p:cNvPr id="11" name="Freeform 49">
              <a:extLst>
                <a:ext uri="{FF2B5EF4-FFF2-40B4-BE49-F238E27FC236}">
                  <a16:creationId xmlns:a16="http://schemas.microsoft.com/office/drawing/2014/main" id="{41B105E5-67D9-407A-9437-65F5C3AC2626}"/>
                </a:ext>
              </a:extLst>
            </p:cNvPr>
            <p:cNvSpPr>
              <a:spLocks/>
            </p:cNvSpPr>
            <p:nvPr userDrawn="1"/>
          </p:nvSpPr>
          <p:spPr bwMode="auto">
            <a:xfrm rot="16521349">
              <a:off x="1318010" y="1743271"/>
              <a:ext cx="2754399" cy="2274851"/>
            </a:xfrm>
            <a:custGeom>
              <a:avLst/>
              <a:gdLst>
                <a:gd name="T0" fmla="*/ 5 w 3038"/>
                <a:gd name="T1" fmla="*/ 1589 h 2355"/>
                <a:gd name="T2" fmla="*/ 290 w 3038"/>
                <a:gd name="T3" fmla="*/ 1310 h 2355"/>
                <a:gd name="T4" fmla="*/ 43 w 3038"/>
                <a:gd name="T5" fmla="*/ 1152 h 2355"/>
                <a:gd name="T6" fmla="*/ 51 w 3038"/>
                <a:gd name="T7" fmla="*/ 1052 h 2355"/>
                <a:gd name="T8" fmla="*/ 330 w 3038"/>
                <a:gd name="T9" fmla="*/ 1242 h 2355"/>
                <a:gd name="T10" fmla="*/ 492 w 3038"/>
                <a:gd name="T11" fmla="*/ 736 h 2355"/>
                <a:gd name="T12" fmla="*/ 332 w 3038"/>
                <a:gd name="T13" fmla="*/ 140 h 2355"/>
                <a:gd name="T14" fmla="*/ 136 w 3038"/>
                <a:gd name="T15" fmla="*/ 64 h 2355"/>
                <a:gd name="T16" fmla="*/ 142 w 3038"/>
                <a:gd name="T17" fmla="*/ 0 h 2355"/>
                <a:gd name="T18" fmla="*/ 392 w 3038"/>
                <a:gd name="T19" fmla="*/ 83 h 2355"/>
                <a:gd name="T20" fmla="*/ 560 w 3038"/>
                <a:gd name="T21" fmla="*/ 706 h 2355"/>
                <a:gd name="T22" fmla="*/ 379 w 3038"/>
                <a:gd name="T23" fmla="*/ 1266 h 2355"/>
                <a:gd name="T24" fmla="*/ 1374 w 3038"/>
                <a:gd name="T25" fmla="*/ 1485 h 2355"/>
                <a:gd name="T26" fmla="*/ 2934 w 3038"/>
                <a:gd name="T27" fmla="*/ 2108 h 2355"/>
                <a:gd name="T28" fmla="*/ 3000 w 3038"/>
                <a:gd name="T29" fmla="*/ 2186 h 2355"/>
                <a:gd name="T30" fmla="*/ 3038 w 3038"/>
                <a:gd name="T31" fmla="*/ 2233 h 2355"/>
                <a:gd name="T32" fmla="*/ 3028 w 3038"/>
                <a:gd name="T33" fmla="*/ 2355 h 2355"/>
                <a:gd name="T34" fmla="*/ 2937 w 3038"/>
                <a:gd name="T35" fmla="*/ 2239 h 2355"/>
                <a:gd name="T36" fmla="*/ 2871 w 3038"/>
                <a:gd name="T37" fmla="*/ 2162 h 2355"/>
                <a:gd name="T38" fmla="*/ 1328 w 3038"/>
                <a:gd name="T39" fmla="*/ 1547 h 2355"/>
                <a:gd name="T40" fmla="*/ 338 w 3038"/>
                <a:gd name="T41" fmla="*/ 1333 h 2355"/>
                <a:gd name="T42" fmla="*/ 0 w 3038"/>
                <a:gd name="T43" fmla="*/ 1650 h 2355"/>
                <a:gd name="T44" fmla="*/ 5 w 3038"/>
                <a:gd name="T45" fmla="*/ 1589 h 2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38" h="2355">
                  <a:moveTo>
                    <a:pt x="5" y="1589"/>
                  </a:moveTo>
                  <a:cubicBezTo>
                    <a:pt x="114" y="1521"/>
                    <a:pt x="210" y="1432"/>
                    <a:pt x="290" y="1310"/>
                  </a:cubicBezTo>
                  <a:cubicBezTo>
                    <a:pt x="204" y="1267"/>
                    <a:pt x="122" y="1215"/>
                    <a:pt x="43" y="1152"/>
                  </a:cubicBezTo>
                  <a:cubicBezTo>
                    <a:pt x="51" y="1052"/>
                    <a:pt x="51" y="1052"/>
                    <a:pt x="51" y="1052"/>
                  </a:cubicBezTo>
                  <a:cubicBezTo>
                    <a:pt x="139" y="1130"/>
                    <a:pt x="233" y="1192"/>
                    <a:pt x="330" y="1242"/>
                  </a:cubicBezTo>
                  <a:cubicBezTo>
                    <a:pt x="402" y="1111"/>
                    <a:pt x="457" y="946"/>
                    <a:pt x="492" y="736"/>
                  </a:cubicBezTo>
                  <a:cubicBezTo>
                    <a:pt x="542" y="428"/>
                    <a:pt x="461" y="237"/>
                    <a:pt x="332" y="140"/>
                  </a:cubicBezTo>
                  <a:cubicBezTo>
                    <a:pt x="274" y="96"/>
                    <a:pt x="206" y="71"/>
                    <a:pt x="136" y="64"/>
                  </a:cubicBezTo>
                  <a:cubicBezTo>
                    <a:pt x="142" y="0"/>
                    <a:pt x="142" y="0"/>
                    <a:pt x="142" y="0"/>
                  </a:cubicBezTo>
                  <a:cubicBezTo>
                    <a:pt x="232" y="2"/>
                    <a:pt x="319" y="28"/>
                    <a:pt x="392" y="83"/>
                  </a:cubicBezTo>
                  <a:cubicBezTo>
                    <a:pt x="527" y="184"/>
                    <a:pt x="612" y="384"/>
                    <a:pt x="560" y="706"/>
                  </a:cubicBezTo>
                  <a:cubicBezTo>
                    <a:pt x="521" y="940"/>
                    <a:pt x="459" y="1122"/>
                    <a:pt x="379" y="1266"/>
                  </a:cubicBezTo>
                  <a:cubicBezTo>
                    <a:pt x="684" y="1410"/>
                    <a:pt x="1027" y="1447"/>
                    <a:pt x="1374" y="1485"/>
                  </a:cubicBezTo>
                  <a:cubicBezTo>
                    <a:pt x="1932" y="1546"/>
                    <a:pt x="2499" y="1609"/>
                    <a:pt x="2934" y="2108"/>
                  </a:cubicBezTo>
                  <a:cubicBezTo>
                    <a:pt x="2956" y="2133"/>
                    <a:pt x="2978" y="2159"/>
                    <a:pt x="3000" y="2186"/>
                  </a:cubicBezTo>
                  <a:cubicBezTo>
                    <a:pt x="3013" y="2202"/>
                    <a:pt x="3026" y="2218"/>
                    <a:pt x="3038" y="2233"/>
                  </a:cubicBezTo>
                  <a:cubicBezTo>
                    <a:pt x="3028" y="2355"/>
                    <a:pt x="3028" y="2355"/>
                    <a:pt x="3028" y="2355"/>
                  </a:cubicBezTo>
                  <a:cubicBezTo>
                    <a:pt x="2999" y="2317"/>
                    <a:pt x="2969" y="2278"/>
                    <a:pt x="2937" y="2239"/>
                  </a:cubicBezTo>
                  <a:cubicBezTo>
                    <a:pt x="2916" y="2214"/>
                    <a:pt x="2894" y="2189"/>
                    <a:pt x="2871" y="2162"/>
                  </a:cubicBezTo>
                  <a:cubicBezTo>
                    <a:pt x="2442" y="1669"/>
                    <a:pt x="1881" y="1608"/>
                    <a:pt x="1328" y="1547"/>
                  </a:cubicBezTo>
                  <a:cubicBezTo>
                    <a:pt x="984" y="1510"/>
                    <a:pt x="643" y="1472"/>
                    <a:pt x="338" y="1333"/>
                  </a:cubicBezTo>
                  <a:cubicBezTo>
                    <a:pt x="244" y="1475"/>
                    <a:pt x="129" y="1575"/>
                    <a:pt x="0" y="1650"/>
                  </a:cubicBezTo>
                  <a:lnTo>
                    <a:pt x="5" y="15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sp>
          <p:nvSpPr>
            <p:cNvPr id="12" name="Freeform 50">
              <a:extLst>
                <a:ext uri="{FF2B5EF4-FFF2-40B4-BE49-F238E27FC236}">
                  <a16:creationId xmlns:a16="http://schemas.microsoft.com/office/drawing/2014/main" id="{FBDADF00-8400-42FF-8F8C-D9AC683E4606}"/>
                </a:ext>
              </a:extLst>
            </p:cNvPr>
            <p:cNvSpPr>
              <a:spLocks/>
            </p:cNvSpPr>
            <p:nvPr userDrawn="1"/>
          </p:nvSpPr>
          <p:spPr bwMode="auto">
            <a:xfrm rot="16521349">
              <a:off x="5546414" y="1724071"/>
              <a:ext cx="613643" cy="1008197"/>
            </a:xfrm>
            <a:custGeom>
              <a:avLst/>
              <a:gdLst>
                <a:gd name="T0" fmla="*/ 590 w 676"/>
                <a:gd name="T1" fmla="*/ 1004 h 1044"/>
                <a:gd name="T2" fmla="*/ 283 w 676"/>
                <a:gd name="T3" fmla="*/ 1000 h 1044"/>
                <a:gd name="T4" fmla="*/ 50 w 676"/>
                <a:gd name="T5" fmla="*/ 744 h 1044"/>
                <a:gd name="T6" fmla="*/ 45 w 676"/>
                <a:gd name="T7" fmla="*/ 375 h 1044"/>
                <a:gd name="T8" fmla="*/ 606 w 676"/>
                <a:gd name="T9" fmla="*/ 5 h 1044"/>
                <a:gd name="T10" fmla="*/ 676 w 676"/>
                <a:gd name="T11" fmla="*/ 0 h 1044"/>
                <a:gd name="T12" fmla="*/ 671 w 676"/>
                <a:gd name="T13" fmla="*/ 60 h 1044"/>
                <a:gd name="T14" fmla="*/ 571 w 676"/>
                <a:gd name="T15" fmla="*/ 67 h 1044"/>
                <a:gd name="T16" fmla="*/ 110 w 676"/>
                <a:gd name="T17" fmla="*/ 357 h 1044"/>
                <a:gd name="T18" fmla="*/ 117 w 676"/>
                <a:gd name="T19" fmla="*/ 697 h 1044"/>
                <a:gd name="T20" fmla="*/ 338 w 676"/>
                <a:gd name="T21" fmla="*/ 940 h 1044"/>
                <a:gd name="T22" fmla="*/ 595 w 676"/>
                <a:gd name="T23" fmla="*/ 948 h 1044"/>
                <a:gd name="T24" fmla="*/ 590 w 676"/>
                <a:gd name="T25" fmla="*/ 1004 h 1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6" h="1044">
                  <a:moveTo>
                    <a:pt x="590" y="1004"/>
                  </a:moveTo>
                  <a:cubicBezTo>
                    <a:pt x="475" y="1044"/>
                    <a:pt x="370" y="1037"/>
                    <a:pt x="283" y="1000"/>
                  </a:cubicBezTo>
                  <a:cubicBezTo>
                    <a:pt x="175" y="953"/>
                    <a:pt x="93" y="857"/>
                    <a:pt x="50" y="744"/>
                  </a:cubicBezTo>
                  <a:cubicBezTo>
                    <a:pt x="6" y="630"/>
                    <a:pt x="0" y="497"/>
                    <a:pt x="45" y="375"/>
                  </a:cubicBezTo>
                  <a:cubicBezTo>
                    <a:pt x="114" y="190"/>
                    <a:pt x="289" y="34"/>
                    <a:pt x="606" y="5"/>
                  </a:cubicBezTo>
                  <a:cubicBezTo>
                    <a:pt x="628" y="3"/>
                    <a:pt x="651" y="1"/>
                    <a:pt x="676" y="0"/>
                  </a:cubicBezTo>
                  <a:cubicBezTo>
                    <a:pt x="671" y="60"/>
                    <a:pt x="671" y="60"/>
                    <a:pt x="671" y="60"/>
                  </a:cubicBezTo>
                  <a:cubicBezTo>
                    <a:pt x="634" y="62"/>
                    <a:pt x="601" y="64"/>
                    <a:pt x="571" y="67"/>
                  </a:cubicBezTo>
                  <a:cubicBezTo>
                    <a:pt x="306" y="91"/>
                    <a:pt x="163" y="213"/>
                    <a:pt x="110" y="357"/>
                  </a:cubicBezTo>
                  <a:cubicBezTo>
                    <a:pt x="69" y="466"/>
                    <a:pt x="75" y="589"/>
                    <a:pt x="117" y="697"/>
                  </a:cubicBezTo>
                  <a:cubicBezTo>
                    <a:pt x="158" y="805"/>
                    <a:pt x="236" y="896"/>
                    <a:pt x="338" y="940"/>
                  </a:cubicBezTo>
                  <a:cubicBezTo>
                    <a:pt x="412" y="972"/>
                    <a:pt x="499" y="979"/>
                    <a:pt x="595" y="948"/>
                  </a:cubicBezTo>
                  <a:lnTo>
                    <a:pt x="590" y="10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sp>
          <p:nvSpPr>
            <p:cNvPr id="13" name="Freeform 51">
              <a:extLst>
                <a:ext uri="{FF2B5EF4-FFF2-40B4-BE49-F238E27FC236}">
                  <a16:creationId xmlns:a16="http://schemas.microsoft.com/office/drawing/2014/main" id="{B5734316-B23E-4FA5-AFC4-858B5B746C9C}"/>
                </a:ext>
              </a:extLst>
            </p:cNvPr>
            <p:cNvSpPr>
              <a:spLocks/>
            </p:cNvSpPr>
            <p:nvPr userDrawn="1"/>
          </p:nvSpPr>
          <p:spPr bwMode="auto">
            <a:xfrm rot="16521349">
              <a:off x="7663805" y="5253289"/>
              <a:ext cx="719582" cy="602355"/>
            </a:xfrm>
            <a:custGeom>
              <a:avLst/>
              <a:gdLst>
                <a:gd name="T0" fmla="*/ 786 w 793"/>
                <a:gd name="T1" fmla="*/ 622 h 622"/>
                <a:gd name="T2" fmla="*/ 239 w 793"/>
                <a:gd name="T3" fmla="*/ 314 h 622"/>
                <a:gd name="T4" fmla="*/ 0 w 793"/>
                <a:gd name="T5" fmla="*/ 108 h 622"/>
                <a:gd name="T6" fmla="*/ 9 w 793"/>
                <a:gd name="T7" fmla="*/ 0 h 622"/>
                <a:gd name="T8" fmla="*/ 299 w 793"/>
                <a:gd name="T9" fmla="*/ 257 h 622"/>
                <a:gd name="T10" fmla="*/ 793 w 793"/>
                <a:gd name="T11" fmla="*/ 543 h 622"/>
                <a:gd name="T12" fmla="*/ 786 w 793"/>
                <a:gd name="T13" fmla="*/ 622 h 622"/>
              </a:gdLst>
              <a:ahLst/>
              <a:cxnLst>
                <a:cxn ang="0">
                  <a:pos x="T0" y="T1"/>
                </a:cxn>
                <a:cxn ang="0">
                  <a:pos x="T2" y="T3"/>
                </a:cxn>
                <a:cxn ang="0">
                  <a:pos x="T4" y="T5"/>
                </a:cxn>
                <a:cxn ang="0">
                  <a:pos x="T6" y="T7"/>
                </a:cxn>
                <a:cxn ang="0">
                  <a:pos x="T8" y="T9"/>
                </a:cxn>
                <a:cxn ang="0">
                  <a:pos x="T10" y="T11"/>
                </a:cxn>
                <a:cxn ang="0">
                  <a:pos x="T12" y="T13"/>
                </a:cxn>
              </a:cxnLst>
              <a:rect l="0" t="0" r="r" b="b"/>
              <a:pathLst>
                <a:path w="793" h="622">
                  <a:moveTo>
                    <a:pt x="786" y="622"/>
                  </a:moveTo>
                  <a:cubicBezTo>
                    <a:pt x="599" y="549"/>
                    <a:pt x="412" y="444"/>
                    <a:pt x="239" y="314"/>
                  </a:cubicBezTo>
                  <a:cubicBezTo>
                    <a:pt x="155" y="251"/>
                    <a:pt x="75" y="182"/>
                    <a:pt x="0" y="108"/>
                  </a:cubicBezTo>
                  <a:cubicBezTo>
                    <a:pt x="9" y="0"/>
                    <a:pt x="9" y="0"/>
                    <a:pt x="9" y="0"/>
                  </a:cubicBezTo>
                  <a:cubicBezTo>
                    <a:pt x="98" y="94"/>
                    <a:pt x="196" y="180"/>
                    <a:pt x="299" y="257"/>
                  </a:cubicBezTo>
                  <a:cubicBezTo>
                    <a:pt x="456" y="375"/>
                    <a:pt x="624" y="472"/>
                    <a:pt x="793" y="543"/>
                  </a:cubicBezTo>
                  <a:lnTo>
                    <a:pt x="786" y="6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sp>
          <p:nvSpPr>
            <p:cNvPr id="14" name="Freeform 52">
              <a:extLst>
                <a:ext uri="{FF2B5EF4-FFF2-40B4-BE49-F238E27FC236}">
                  <a16:creationId xmlns:a16="http://schemas.microsoft.com/office/drawing/2014/main" id="{B14F8C0C-6B71-4E72-A61E-927340CCFE5D}"/>
                </a:ext>
              </a:extLst>
            </p:cNvPr>
            <p:cNvSpPr>
              <a:spLocks/>
            </p:cNvSpPr>
            <p:nvPr userDrawn="1"/>
          </p:nvSpPr>
          <p:spPr bwMode="auto">
            <a:xfrm rot="16521349">
              <a:off x="2700384" y="4523017"/>
              <a:ext cx="779547" cy="326810"/>
            </a:xfrm>
            <a:custGeom>
              <a:avLst/>
              <a:gdLst>
                <a:gd name="T0" fmla="*/ 4 w 859"/>
                <a:gd name="T1" fmla="*/ 284 h 338"/>
                <a:gd name="T2" fmla="*/ 218 w 859"/>
                <a:gd name="T3" fmla="*/ 229 h 338"/>
                <a:gd name="T4" fmla="*/ 859 w 859"/>
                <a:gd name="T5" fmla="*/ 0 h 338"/>
                <a:gd name="T6" fmla="*/ 854 w 859"/>
                <a:gd name="T7" fmla="*/ 61 h 338"/>
                <a:gd name="T8" fmla="*/ 193 w 859"/>
                <a:gd name="T9" fmla="*/ 289 h 338"/>
                <a:gd name="T10" fmla="*/ 0 w 859"/>
                <a:gd name="T11" fmla="*/ 338 h 338"/>
                <a:gd name="T12" fmla="*/ 4 w 859"/>
                <a:gd name="T13" fmla="*/ 284 h 338"/>
              </a:gdLst>
              <a:ahLst/>
              <a:cxnLst>
                <a:cxn ang="0">
                  <a:pos x="T0" y="T1"/>
                </a:cxn>
                <a:cxn ang="0">
                  <a:pos x="T2" y="T3"/>
                </a:cxn>
                <a:cxn ang="0">
                  <a:pos x="T4" y="T5"/>
                </a:cxn>
                <a:cxn ang="0">
                  <a:pos x="T6" y="T7"/>
                </a:cxn>
                <a:cxn ang="0">
                  <a:pos x="T8" y="T9"/>
                </a:cxn>
                <a:cxn ang="0">
                  <a:pos x="T10" y="T11"/>
                </a:cxn>
                <a:cxn ang="0">
                  <a:pos x="T12" y="T13"/>
                </a:cxn>
              </a:cxnLst>
              <a:rect l="0" t="0" r="r" b="b"/>
              <a:pathLst>
                <a:path w="859" h="338">
                  <a:moveTo>
                    <a:pt x="4" y="284"/>
                  </a:moveTo>
                  <a:cubicBezTo>
                    <a:pt x="76" y="264"/>
                    <a:pt x="148" y="246"/>
                    <a:pt x="218" y="229"/>
                  </a:cubicBezTo>
                  <a:cubicBezTo>
                    <a:pt x="451" y="172"/>
                    <a:pt x="673" y="117"/>
                    <a:pt x="859" y="0"/>
                  </a:cubicBezTo>
                  <a:cubicBezTo>
                    <a:pt x="854" y="61"/>
                    <a:pt x="854" y="61"/>
                    <a:pt x="854" y="61"/>
                  </a:cubicBezTo>
                  <a:cubicBezTo>
                    <a:pt x="659" y="174"/>
                    <a:pt x="432" y="230"/>
                    <a:pt x="193" y="289"/>
                  </a:cubicBezTo>
                  <a:cubicBezTo>
                    <a:pt x="129" y="305"/>
                    <a:pt x="65" y="321"/>
                    <a:pt x="0" y="338"/>
                  </a:cubicBezTo>
                  <a:lnTo>
                    <a:pt x="4" y="2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sp>
          <p:nvSpPr>
            <p:cNvPr id="15" name="Freeform 53">
              <a:extLst>
                <a:ext uri="{FF2B5EF4-FFF2-40B4-BE49-F238E27FC236}">
                  <a16:creationId xmlns:a16="http://schemas.microsoft.com/office/drawing/2014/main" id="{C47DA190-6EF2-4D4F-8392-BB9FE4128158}"/>
                </a:ext>
              </a:extLst>
            </p:cNvPr>
            <p:cNvSpPr>
              <a:spLocks/>
            </p:cNvSpPr>
            <p:nvPr userDrawn="1"/>
          </p:nvSpPr>
          <p:spPr bwMode="auto">
            <a:xfrm rot="16521349">
              <a:off x="1729368" y="3756477"/>
              <a:ext cx="493713" cy="1114997"/>
            </a:xfrm>
            <a:custGeom>
              <a:avLst/>
              <a:gdLst>
                <a:gd name="T0" fmla="*/ 446 w 545"/>
                <a:gd name="T1" fmla="*/ 1154 h 1154"/>
                <a:gd name="T2" fmla="*/ 371 w 545"/>
                <a:gd name="T3" fmla="*/ 1090 h 1154"/>
                <a:gd name="T4" fmla="*/ 29 w 545"/>
                <a:gd name="T5" fmla="*/ 406 h 1154"/>
                <a:gd name="T6" fmla="*/ 350 w 545"/>
                <a:gd name="T7" fmla="*/ 36 h 1154"/>
                <a:gd name="T8" fmla="*/ 545 w 545"/>
                <a:gd name="T9" fmla="*/ 2 h 1154"/>
                <a:gd name="T10" fmla="*/ 539 w 545"/>
                <a:gd name="T11" fmla="*/ 66 h 1154"/>
                <a:gd name="T12" fmla="*/ 335 w 545"/>
                <a:gd name="T13" fmla="*/ 93 h 1154"/>
                <a:gd name="T14" fmla="*/ 97 w 545"/>
                <a:gd name="T15" fmla="*/ 376 h 1154"/>
                <a:gd name="T16" fmla="*/ 433 w 545"/>
                <a:gd name="T17" fmla="*/ 1035 h 1154"/>
                <a:gd name="T18" fmla="*/ 454 w 545"/>
                <a:gd name="T19" fmla="*/ 1054 h 1154"/>
                <a:gd name="T20" fmla="*/ 446 w 545"/>
                <a:gd name="T21" fmla="*/ 1154 h 1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5" h="1154">
                  <a:moveTo>
                    <a:pt x="446" y="1154"/>
                  </a:moveTo>
                  <a:cubicBezTo>
                    <a:pt x="421" y="1134"/>
                    <a:pt x="396" y="1113"/>
                    <a:pt x="371" y="1090"/>
                  </a:cubicBezTo>
                  <a:cubicBezTo>
                    <a:pt x="83" y="825"/>
                    <a:pt x="0" y="588"/>
                    <a:pt x="29" y="406"/>
                  </a:cubicBezTo>
                  <a:cubicBezTo>
                    <a:pt x="58" y="226"/>
                    <a:pt x="190" y="96"/>
                    <a:pt x="350" y="36"/>
                  </a:cubicBezTo>
                  <a:cubicBezTo>
                    <a:pt x="412" y="12"/>
                    <a:pt x="479" y="0"/>
                    <a:pt x="545" y="2"/>
                  </a:cubicBezTo>
                  <a:cubicBezTo>
                    <a:pt x="539" y="66"/>
                    <a:pt x="539" y="66"/>
                    <a:pt x="539" y="66"/>
                  </a:cubicBezTo>
                  <a:cubicBezTo>
                    <a:pt x="471" y="59"/>
                    <a:pt x="400" y="68"/>
                    <a:pt x="335" y="93"/>
                  </a:cubicBezTo>
                  <a:cubicBezTo>
                    <a:pt x="217" y="137"/>
                    <a:pt x="120" y="237"/>
                    <a:pt x="97" y="376"/>
                  </a:cubicBezTo>
                  <a:cubicBezTo>
                    <a:pt x="70" y="548"/>
                    <a:pt x="152" y="776"/>
                    <a:pt x="433" y="1035"/>
                  </a:cubicBezTo>
                  <a:cubicBezTo>
                    <a:pt x="440" y="1041"/>
                    <a:pt x="447" y="1048"/>
                    <a:pt x="454" y="1054"/>
                  </a:cubicBezTo>
                  <a:lnTo>
                    <a:pt x="446" y="11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sp>
          <p:nvSpPr>
            <p:cNvPr id="16" name="Freeform 54">
              <a:extLst>
                <a:ext uri="{FF2B5EF4-FFF2-40B4-BE49-F238E27FC236}">
                  <a16:creationId xmlns:a16="http://schemas.microsoft.com/office/drawing/2014/main" id="{4DE949E5-3F1A-436F-9506-94026BC8AC5C}"/>
                </a:ext>
              </a:extLst>
            </p:cNvPr>
            <p:cNvSpPr>
              <a:spLocks/>
            </p:cNvSpPr>
            <p:nvPr userDrawn="1"/>
          </p:nvSpPr>
          <p:spPr bwMode="auto">
            <a:xfrm rot="16521349">
              <a:off x="5651380" y="4838475"/>
              <a:ext cx="601650" cy="929165"/>
            </a:xfrm>
            <a:custGeom>
              <a:avLst/>
              <a:gdLst>
                <a:gd name="T0" fmla="*/ 79 w 665"/>
                <a:gd name="T1" fmla="*/ 43 h 961"/>
                <a:gd name="T2" fmla="*/ 393 w 665"/>
                <a:gd name="T3" fmla="*/ 43 h 961"/>
                <a:gd name="T4" fmla="*/ 624 w 665"/>
                <a:gd name="T5" fmla="*/ 291 h 961"/>
                <a:gd name="T6" fmla="*/ 596 w 665"/>
                <a:gd name="T7" fmla="*/ 649 h 961"/>
                <a:gd name="T8" fmla="*/ 0 w 665"/>
                <a:gd name="T9" fmla="*/ 961 h 961"/>
                <a:gd name="T10" fmla="*/ 5 w 665"/>
                <a:gd name="T11" fmla="*/ 901 h 961"/>
                <a:gd name="T12" fmla="*/ 537 w 665"/>
                <a:gd name="T13" fmla="*/ 656 h 961"/>
                <a:gd name="T14" fmla="*/ 557 w 665"/>
                <a:gd name="T15" fmla="*/ 338 h 961"/>
                <a:gd name="T16" fmla="*/ 338 w 665"/>
                <a:gd name="T17" fmla="*/ 103 h 961"/>
                <a:gd name="T18" fmla="*/ 74 w 665"/>
                <a:gd name="T19" fmla="*/ 98 h 961"/>
                <a:gd name="T20" fmla="*/ 79 w 665"/>
                <a:gd name="T21" fmla="*/ 43 h 9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5" h="961">
                  <a:moveTo>
                    <a:pt x="79" y="43"/>
                  </a:moveTo>
                  <a:cubicBezTo>
                    <a:pt x="196" y="0"/>
                    <a:pt x="303" y="6"/>
                    <a:pt x="393" y="43"/>
                  </a:cubicBezTo>
                  <a:cubicBezTo>
                    <a:pt x="502" y="89"/>
                    <a:pt x="585" y="182"/>
                    <a:pt x="624" y="291"/>
                  </a:cubicBezTo>
                  <a:cubicBezTo>
                    <a:pt x="665" y="403"/>
                    <a:pt x="661" y="533"/>
                    <a:pt x="596" y="649"/>
                  </a:cubicBezTo>
                  <a:cubicBezTo>
                    <a:pt x="509" y="805"/>
                    <a:pt x="321" y="933"/>
                    <a:pt x="0" y="961"/>
                  </a:cubicBezTo>
                  <a:cubicBezTo>
                    <a:pt x="5" y="901"/>
                    <a:pt x="5" y="901"/>
                    <a:pt x="5" y="901"/>
                  </a:cubicBezTo>
                  <a:cubicBezTo>
                    <a:pt x="302" y="883"/>
                    <a:pt x="467" y="780"/>
                    <a:pt x="537" y="656"/>
                  </a:cubicBezTo>
                  <a:cubicBezTo>
                    <a:pt x="593" y="556"/>
                    <a:pt x="594" y="440"/>
                    <a:pt x="557" y="338"/>
                  </a:cubicBezTo>
                  <a:cubicBezTo>
                    <a:pt x="519" y="234"/>
                    <a:pt x="441" y="146"/>
                    <a:pt x="338" y="103"/>
                  </a:cubicBezTo>
                  <a:cubicBezTo>
                    <a:pt x="262" y="71"/>
                    <a:pt x="171" y="65"/>
                    <a:pt x="74" y="98"/>
                  </a:cubicBezTo>
                  <a:lnTo>
                    <a:pt x="79"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sp>
          <p:nvSpPr>
            <p:cNvPr id="17" name="Freeform 55">
              <a:extLst>
                <a:ext uri="{FF2B5EF4-FFF2-40B4-BE49-F238E27FC236}">
                  <a16:creationId xmlns:a16="http://schemas.microsoft.com/office/drawing/2014/main" id="{2A7FE72B-EB8E-449A-8AC7-3DAA5610DEE7}"/>
                </a:ext>
              </a:extLst>
            </p:cNvPr>
            <p:cNvSpPr>
              <a:spLocks/>
            </p:cNvSpPr>
            <p:nvPr userDrawn="1"/>
          </p:nvSpPr>
          <p:spPr bwMode="auto">
            <a:xfrm rot="16521349">
              <a:off x="4732846" y="3651837"/>
              <a:ext cx="1397188" cy="4686407"/>
            </a:xfrm>
            <a:custGeom>
              <a:avLst/>
              <a:gdLst>
                <a:gd name="T0" fmla="*/ 1125 w 1542"/>
                <a:gd name="T1" fmla="*/ 4851 h 4851"/>
                <a:gd name="T2" fmla="*/ 733 w 1542"/>
                <a:gd name="T3" fmla="*/ 4327 h 4851"/>
                <a:gd name="T4" fmla="*/ 603 w 1542"/>
                <a:gd name="T5" fmla="*/ 3405 h 4851"/>
                <a:gd name="T6" fmla="*/ 648 w 1542"/>
                <a:gd name="T7" fmla="*/ 3252 h 4851"/>
                <a:gd name="T8" fmla="*/ 366 w 1542"/>
                <a:gd name="T9" fmla="*/ 3015 h 4851"/>
                <a:gd name="T10" fmla="*/ 96 w 1542"/>
                <a:gd name="T11" fmla="*/ 2535 h 4851"/>
                <a:gd name="T12" fmla="*/ 1 w 1542"/>
                <a:gd name="T13" fmla="*/ 1937 h 4851"/>
                <a:gd name="T14" fmla="*/ 614 w 1542"/>
                <a:gd name="T15" fmla="*/ 505 h 4851"/>
                <a:gd name="T16" fmla="*/ 1542 w 1542"/>
                <a:gd name="T17" fmla="*/ 0 h 4851"/>
                <a:gd name="T18" fmla="*/ 1538 w 1542"/>
                <a:gd name="T19" fmla="*/ 54 h 4851"/>
                <a:gd name="T20" fmla="*/ 652 w 1542"/>
                <a:gd name="T21" fmla="*/ 526 h 4851"/>
                <a:gd name="T22" fmla="*/ 70 w 1542"/>
                <a:gd name="T23" fmla="*/ 1901 h 4851"/>
                <a:gd name="T24" fmla="*/ 163 w 1542"/>
                <a:gd name="T25" fmla="*/ 2488 h 4851"/>
                <a:gd name="T26" fmla="*/ 429 w 1542"/>
                <a:gd name="T27" fmla="*/ 2961 h 4851"/>
                <a:gd name="T28" fmla="*/ 678 w 1542"/>
                <a:gd name="T29" fmla="*/ 3177 h 4851"/>
                <a:gd name="T30" fmla="*/ 1040 w 1542"/>
                <a:gd name="T31" fmla="*/ 2656 h 4851"/>
                <a:gd name="T32" fmla="*/ 1331 w 1542"/>
                <a:gd name="T33" fmla="*/ 2457 h 4851"/>
                <a:gd name="T34" fmla="*/ 1326 w 1542"/>
                <a:gd name="T35" fmla="*/ 2512 h 4851"/>
                <a:gd name="T36" fmla="*/ 1077 w 1542"/>
                <a:gd name="T37" fmla="*/ 2678 h 4851"/>
                <a:gd name="T38" fmla="*/ 724 w 1542"/>
                <a:gd name="T39" fmla="*/ 3204 h 4851"/>
                <a:gd name="T40" fmla="*/ 1170 w 1542"/>
                <a:gd name="T41" fmla="*/ 3318 h 4851"/>
                <a:gd name="T42" fmla="*/ 1257 w 1542"/>
                <a:gd name="T43" fmla="*/ 3315 h 4851"/>
                <a:gd name="T44" fmla="*/ 1252 w 1542"/>
                <a:gd name="T45" fmla="*/ 3375 h 4851"/>
                <a:gd name="T46" fmla="*/ 1130 w 1542"/>
                <a:gd name="T47" fmla="*/ 3381 h 4851"/>
                <a:gd name="T48" fmla="*/ 697 w 1542"/>
                <a:gd name="T49" fmla="*/ 3279 h 4851"/>
                <a:gd name="T50" fmla="*/ 670 w 1542"/>
                <a:gd name="T51" fmla="*/ 3378 h 4851"/>
                <a:gd name="T52" fmla="*/ 799 w 1542"/>
                <a:gd name="T53" fmla="*/ 4278 h 4851"/>
                <a:gd name="T54" fmla="*/ 1134 w 1542"/>
                <a:gd name="T55" fmla="*/ 4743 h 4851"/>
                <a:gd name="T56" fmla="*/ 1125 w 1542"/>
                <a:gd name="T57" fmla="*/ 4851 h 4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42" h="4851">
                  <a:moveTo>
                    <a:pt x="1125" y="4851"/>
                  </a:moveTo>
                  <a:cubicBezTo>
                    <a:pt x="967" y="4696"/>
                    <a:pt x="831" y="4519"/>
                    <a:pt x="733" y="4327"/>
                  </a:cubicBezTo>
                  <a:cubicBezTo>
                    <a:pt x="589" y="4043"/>
                    <a:pt x="528" y="3727"/>
                    <a:pt x="603" y="3405"/>
                  </a:cubicBezTo>
                  <a:cubicBezTo>
                    <a:pt x="614" y="3354"/>
                    <a:pt x="629" y="3303"/>
                    <a:pt x="648" y="3252"/>
                  </a:cubicBezTo>
                  <a:cubicBezTo>
                    <a:pt x="544" y="3191"/>
                    <a:pt x="449" y="3111"/>
                    <a:pt x="366" y="3015"/>
                  </a:cubicBezTo>
                  <a:cubicBezTo>
                    <a:pt x="251" y="2881"/>
                    <a:pt x="159" y="2718"/>
                    <a:pt x="96" y="2535"/>
                  </a:cubicBezTo>
                  <a:cubicBezTo>
                    <a:pt x="33" y="2351"/>
                    <a:pt x="0" y="2149"/>
                    <a:pt x="1" y="1937"/>
                  </a:cubicBezTo>
                  <a:cubicBezTo>
                    <a:pt x="5" y="1464"/>
                    <a:pt x="186" y="947"/>
                    <a:pt x="614" y="505"/>
                  </a:cubicBezTo>
                  <a:cubicBezTo>
                    <a:pt x="901" y="207"/>
                    <a:pt x="1226" y="85"/>
                    <a:pt x="1542" y="0"/>
                  </a:cubicBezTo>
                  <a:cubicBezTo>
                    <a:pt x="1538" y="54"/>
                    <a:pt x="1538" y="54"/>
                    <a:pt x="1538" y="54"/>
                  </a:cubicBezTo>
                  <a:cubicBezTo>
                    <a:pt x="1232" y="136"/>
                    <a:pt x="919" y="250"/>
                    <a:pt x="652" y="526"/>
                  </a:cubicBezTo>
                  <a:cubicBezTo>
                    <a:pt x="246" y="946"/>
                    <a:pt x="74" y="1443"/>
                    <a:pt x="70" y="1901"/>
                  </a:cubicBezTo>
                  <a:cubicBezTo>
                    <a:pt x="68" y="2109"/>
                    <a:pt x="102" y="2308"/>
                    <a:pt x="163" y="2488"/>
                  </a:cubicBezTo>
                  <a:cubicBezTo>
                    <a:pt x="225" y="2668"/>
                    <a:pt x="316" y="2830"/>
                    <a:pt x="429" y="2961"/>
                  </a:cubicBezTo>
                  <a:cubicBezTo>
                    <a:pt x="503" y="3047"/>
                    <a:pt x="587" y="3120"/>
                    <a:pt x="678" y="3177"/>
                  </a:cubicBezTo>
                  <a:cubicBezTo>
                    <a:pt x="753" y="3002"/>
                    <a:pt x="871" y="2827"/>
                    <a:pt x="1040" y="2656"/>
                  </a:cubicBezTo>
                  <a:cubicBezTo>
                    <a:pt x="1140" y="2554"/>
                    <a:pt x="1238" y="2490"/>
                    <a:pt x="1331" y="2457"/>
                  </a:cubicBezTo>
                  <a:cubicBezTo>
                    <a:pt x="1326" y="2512"/>
                    <a:pt x="1326" y="2512"/>
                    <a:pt x="1326" y="2512"/>
                  </a:cubicBezTo>
                  <a:cubicBezTo>
                    <a:pt x="1246" y="2538"/>
                    <a:pt x="1162" y="2591"/>
                    <a:pt x="1077" y="2678"/>
                  </a:cubicBezTo>
                  <a:cubicBezTo>
                    <a:pt x="908" y="2850"/>
                    <a:pt x="794" y="3027"/>
                    <a:pt x="724" y="3204"/>
                  </a:cubicBezTo>
                  <a:cubicBezTo>
                    <a:pt x="859" y="3279"/>
                    <a:pt x="1009" y="3320"/>
                    <a:pt x="1170" y="3318"/>
                  </a:cubicBezTo>
                  <a:cubicBezTo>
                    <a:pt x="1200" y="3318"/>
                    <a:pt x="1229" y="3317"/>
                    <a:pt x="1257" y="3315"/>
                  </a:cubicBezTo>
                  <a:cubicBezTo>
                    <a:pt x="1252" y="3375"/>
                    <a:pt x="1252" y="3375"/>
                    <a:pt x="1252" y="3375"/>
                  </a:cubicBezTo>
                  <a:cubicBezTo>
                    <a:pt x="1213" y="3379"/>
                    <a:pt x="1173" y="3380"/>
                    <a:pt x="1130" y="3381"/>
                  </a:cubicBezTo>
                  <a:cubicBezTo>
                    <a:pt x="975" y="3382"/>
                    <a:pt x="829" y="3345"/>
                    <a:pt x="697" y="3279"/>
                  </a:cubicBezTo>
                  <a:cubicBezTo>
                    <a:pt x="687" y="3312"/>
                    <a:pt x="678" y="3345"/>
                    <a:pt x="670" y="3378"/>
                  </a:cubicBezTo>
                  <a:cubicBezTo>
                    <a:pt x="598" y="3691"/>
                    <a:pt x="658" y="3999"/>
                    <a:pt x="799" y="4278"/>
                  </a:cubicBezTo>
                  <a:cubicBezTo>
                    <a:pt x="885" y="4445"/>
                    <a:pt x="1000" y="4602"/>
                    <a:pt x="1134" y="4743"/>
                  </a:cubicBezTo>
                  <a:lnTo>
                    <a:pt x="1125" y="48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grpSp>
      <p:pic>
        <p:nvPicPr>
          <p:cNvPr id="20" name="图片 19">
            <a:extLst>
              <a:ext uri="{FF2B5EF4-FFF2-40B4-BE49-F238E27FC236}">
                <a16:creationId xmlns:a16="http://schemas.microsoft.com/office/drawing/2014/main" id="{37AD3956-FB34-47CD-A3E5-74D901440F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75824" y="2528623"/>
            <a:ext cx="4141283" cy="4141283"/>
          </a:xfrm>
          <a:prstGeom prst="rect">
            <a:avLst/>
          </a:prstGeom>
        </p:spPr>
      </p:pic>
      <p:pic>
        <p:nvPicPr>
          <p:cNvPr id="19" name="Picture 18"/>
          <p:cNvPicPr>
            <a:picLocks noChangeAspect="1"/>
          </p:cNvPicPr>
          <p:nvPr/>
        </p:nvPicPr>
        <p:blipFill>
          <a:blip r:embed="rId5"/>
          <a:stretch>
            <a:fillRect/>
          </a:stretch>
        </p:blipFill>
        <p:spPr>
          <a:xfrm>
            <a:off x="1631496" y="579082"/>
            <a:ext cx="6969581" cy="6385425"/>
          </a:xfrm>
          <a:prstGeom prst="rect">
            <a:avLst/>
          </a:prstGeom>
        </p:spPr>
      </p:pic>
    </p:spTree>
    <p:extLst>
      <p:ext uri="{BB962C8B-B14F-4D97-AF65-F5344CB8AC3E}">
        <p14:creationId xmlns:p14="http://schemas.microsoft.com/office/powerpoint/2010/main" val="88113523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22"/>
                                        </p:tgtEl>
                                      </p:cBhvr>
                                    </p:animEffect>
                                    <p:animScale>
                                      <p:cBhvr>
                                        <p:cTn id="7" dur="250" autoRev="1" fill="hold"/>
                                        <p:tgtEl>
                                          <p:spTgt spid="22"/>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23"/>
                                        </p:tgtEl>
                                      </p:cBhvr>
                                    </p:animEffect>
                                    <p:animScale>
                                      <p:cBhvr>
                                        <p:cTn id="10" dur="250" autoRev="1" fill="hold"/>
                                        <p:tgtEl>
                                          <p:spTgt spid="23"/>
                                        </p:tgtEl>
                                      </p:cBhvr>
                                      <p:by x="105000" y="105000"/>
                                    </p:animScale>
                                  </p:childTnLst>
                                </p:cTn>
                              </p:par>
                              <p:par>
                                <p:cTn id="11" presetID="16" presetClass="entr" presetSubtype="37"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outVertical)">
                                      <p:cBhvr>
                                        <p:cTn id="13" dur="750"/>
                                        <p:tgtEl>
                                          <p:spTgt spid="4"/>
                                        </p:tgtEl>
                                      </p:cBhvr>
                                    </p:animEffect>
                                  </p:childTnLst>
                                </p:cTn>
                              </p:par>
                            </p:childTnLst>
                          </p:cTn>
                        </p:par>
                        <p:par>
                          <p:cTn id="14" fill="hold">
                            <p:stCondLst>
                              <p:cond delay="750"/>
                            </p:stCondLst>
                            <p:childTnLst>
                              <p:par>
                                <p:cTn id="15" presetID="2" presetClass="entr" presetSubtype="6"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1+#ppt_w/2"/>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par>
                          <p:cTn id="19" fill="hold">
                            <p:stCondLst>
                              <p:cond delay="1250"/>
                            </p:stCondLst>
                            <p:childTnLst>
                              <p:par>
                                <p:cTn id="20" presetID="53" presetClass="entr" presetSubtype="16"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35C837E-3055-8E50-4C0C-71381A4835EE}"/>
              </a:ext>
            </a:extLst>
          </p:cNvPr>
          <p:cNvSpPr/>
          <p:nvPr/>
        </p:nvSpPr>
        <p:spPr>
          <a:xfrm>
            <a:off x="909417" y="3095728"/>
            <a:ext cx="10889694" cy="549603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70504" rtl="0" eaLnBrk="1" fontAlgn="auto" latinLnBrk="0" hangingPunct="1">
              <a:lnSpc>
                <a:spcPct val="100000"/>
              </a:lnSpc>
              <a:spcBef>
                <a:spcPts val="0"/>
              </a:spcBef>
              <a:spcAft>
                <a:spcPts val="0"/>
              </a:spcAft>
              <a:buClr>
                <a:srgbClr val="000000"/>
              </a:buClr>
              <a:buSzTx/>
              <a:buFontTx/>
              <a:buNone/>
              <a:tabLst/>
              <a:defRPr/>
            </a:pPr>
            <a:endParaRPr kumimoji="0" lang="id-ID" sz="1487" b="0" i="0" u="none" strike="noStrike" kern="0" cap="none" spc="0" normalizeH="0" baseline="0" noProof="0">
              <a:ln>
                <a:noFill/>
              </a:ln>
              <a:solidFill>
                <a:srgbClr val="FFB64C"/>
              </a:solidFill>
              <a:effectLst/>
              <a:uLnTx/>
              <a:uFillTx/>
              <a:latin typeface="Arial"/>
              <a:cs typeface="+mn-cs"/>
              <a:sym typeface="Arial"/>
            </a:endParaRPr>
          </a:p>
        </p:txBody>
      </p:sp>
      <p:sp>
        <p:nvSpPr>
          <p:cNvPr id="2" name="Freeform: Shape 1">
            <a:extLst>
              <a:ext uri="{FF2B5EF4-FFF2-40B4-BE49-F238E27FC236}">
                <a16:creationId xmlns:a16="http://schemas.microsoft.com/office/drawing/2014/main" id="{7FA83EA8-EFE2-6A5A-76DB-8CC29E9F8F6C}"/>
              </a:ext>
            </a:extLst>
          </p:cNvPr>
          <p:cNvSpPr/>
          <p:nvPr/>
        </p:nvSpPr>
        <p:spPr>
          <a:xfrm>
            <a:off x="776214" y="2493362"/>
            <a:ext cx="10191284" cy="3665151"/>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70504" rtl="0" eaLnBrk="1" fontAlgn="auto" latinLnBrk="0" hangingPunct="1">
              <a:lnSpc>
                <a:spcPct val="100000"/>
              </a:lnSpc>
              <a:spcBef>
                <a:spcPts val="0"/>
              </a:spcBef>
              <a:spcAft>
                <a:spcPts val="0"/>
              </a:spcAft>
              <a:buClr>
                <a:srgbClr val="000000"/>
              </a:buClr>
              <a:buSzTx/>
              <a:buFontTx/>
              <a:buNone/>
              <a:tabLst/>
              <a:defRPr/>
            </a:pPr>
            <a:endParaRPr kumimoji="0" lang="id-ID" sz="1487" b="0" i="0" u="none" strike="noStrike" kern="0" cap="none" spc="0" normalizeH="0" baseline="0" noProof="0">
              <a:ln>
                <a:noFill/>
              </a:ln>
              <a:solidFill>
                <a:srgbClr val="FFB64C"/>
              </a:solidFill>
              <a:effectLst/>
              <a:uLnTx/>
              <a:uFillTx/>
              <a:latin typeface="Arial"/>
              <a:cs typeface="+mn-cs"/>
              <a:sym typeface="Arial"/>
            </a:endParaRPr>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25"/>
          <a:stretch/>
        </p:blipFill>
        <p:spPr>
          <a:xfrm>
            <a:off x="8803408" y="3677809"/>
            <a:ext cx="2498206" cy="2577628"/>
          </a:xfrm>
          <a:prstGeom prst="rect">
            <a:avLst/>
          </a:prstGeom>
        </p:spPr>
      </p:pic>
      <p:sp>
        <p:nvSpPr>
          <p:cNvPr id="10" name="Title 1">
            <a:extLst>
              <a:ext uri="{FF2B5EF4-FFF2-40B4-BE49-F238E27FC236}">
                <a16:creationId xmlns:a16="http://schemas.microsoft.com/office/drawing/2014/main" id="{A49B2F85-1F36-8233-A1FC-540CBAA07DFC}"/>
              </a:ext>
            </a:extLst>
          </p:cNvPr>
          <p:cNvSpPr txBox="1">
            <a:spLocks/>
          </p:cNvSpPr>
          <p:nvPr/>
        </p:nvSpPr>
        <p:spPr>
          <a:xfrm>
            <a:off x="552127" y="3397767"/>
            <a:ext cx="10323735" cy="1273963"/>
          </a:xfrm>
          <a:prstGeom prst="rect">
            <a:avLst/>
          </a:prstGeom>
        </p:spPr>
        <p:txBody>
          <a:bodyPr vert="horz" lIns="97049" tIns="48525" rIns="97049" bIns="48525"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70504" rtl="0" eaLnBrk="1" fontAlgn="auto" latinLnBrk="0" hangingPunct="1">
              <a:lnSpc>
                <a:spcPct val="100000"/>
              </a:lnSpc>
              <a:spcBef>
                <a:spcPct val="0"/>
              </a:spcBef>
              <a:spcAft>
                <a:spcPts val="0"/>
              </a:spcAft>
              <a:buClrTx/>
              <a:buSzTx/>
              <a:buFontTx/>
              <a:buNone/>
              <a:tabLst/>
              <a:defRPr/>
            </a:pPr>
            <a:r>
              <a:rPr kumimoji="0" lang="en-US" sz="3715" b="1" i="0" u="none" strike="noStrike" kern="1200" cap="none" spc="0" normalizeH="0" baseline="0" noProof="0">
                <a:ln>
                  <a:noFill/>
                </a:ln>
                <a:solidFill>
                  <a:srgbClr val="D63E3D">
                    <a:lumMod val="50000"/>
                  </a:srgbClr>
                </a:solidFill>
                <a:effectLst/>
                <a:uLnTx/>
                <a:uFillTx/>
                <a:latin typeface="SVN-Dancing Script" panose="02040603050506020204" pitchFamily="18" charset="0"/>
                <a:cs typeface="+mj-cs"/>
                <a:sym typeface="Arial"/>
              </a:rPr>
              <a:t> </a:t>
            </a:r>
            <a:r>
              <a:rPr kumimoji="0" lang="en-US" sz="3715" b="1" i="0" u="none" strike="noStrike" kern="1200" cap="none" spc="0" normalizeH="0" baseline="0" noProof="0" err="1">
                <a:ln>
                  <a:noFill/>
                </a:ln>
                <a:solidFill>
                  <a:srgbClr val="00B0F0"/>
                </a:solidFill>
                <a:effectLst/>
                <a:uLnTx/>
                <a:uFillTx/>
                <a:latin typeface="SVN-Dancing Script" panose="02040603050506020204" pitchFamily="18" charset="0"/>
                <a:cs typeface="#9Slide05 Bodega Script" pitchFamily="2" charset="0"/>
                <a:sym typeface="Arial"/>
              </a:rPr>
              <a:t>Soạn</a:t>
            </a:r>
            <a:r>
              <a:rPr kumimoji="0" lang="en-US" sz="3715" b="1" i="0" u="none" strike="noStrike" kern="1200" cap="none" spc="0" normalizeH="0" baseline="0" noProof="0">
                <a:ln>
                  <a:noFill/>
                </a:ln>
                <a:solidFill>
                  <a:srgbClr val="00B0F0"/>
                </a:solidFill>
                <a:effectLst/>
                <a:uLnTx/>
                <a:uFillTx/>
                <a:latin typeface="SVN-Dancing Script" panose="02040603050506020204" pitchFamily="18" charset="0"/>
                <a:cs typeface="#9Slide05 Bodega Script" pitchFamily="2" charset="0"/>
                <a:sym typeface="Arial"/>
              </a:rPr>
              <a:t> </a:t>
            </a:r>
            <a:r>
              <a:rPr kumimoji="0" lang="en-US" sz="3715" b="1" i="0" u="none" strike="noStrike" kern="1200" cap="none" spc="0" normalizeH="0" baseline="0" noProof="0" err="1">
                <a:ln>
                  <a:noFill/>
                </a:ln>
                <a:solidFill>
                  <a:srgbClr val="00B0F0"/>
                </a:solidFill>
                <a:effectLst/>
                <a:uLnTx/>
                <a:uFillTx/>
                <a:latin typeface="SVN-Dancing Script" panose="02040603050506020204" pitchFamily="18" charset="0"/>
                <a:cs typeface="#9Slide05 Bodega Script" pitchFamily="2" charset="0"/>
                <a:sym typeface="Arial"/>
              </a:rPr>
              <a:t>bài</a:t>
            </a:r>
            <a:r>
              <a:rPr kumimoji="0" lang="en-US" sz="3715" b="1" i="0" u="none" strike="noStrike" kern="1200" cap="none" spc="0" normalizeH="0" baseline="0" noProof="0">
                <a:ln>
                  <a:noFill/>
                </a:ln>
                <a:solidFill>
                  <a:srgbClr val="00B0F0"/>
                </a:solidFill>
                <a:effectLst/>
                <a:uLnTx/>
                <a:uFillTx/>
                <a:latin typeface="SVN-Dancing Script" panose="02040603050506020204" pitchFamily="18" charset="0"/>
                <a:cs typeface="#9Slide05 Bodega Script" pitchFamily="2" charset="0"/>
                <a:sym typeface="Arial"/>
              </a:rPr>
              <a:t> </a:t>
            </a:r>
            <a:r>
              <a:rPr kumimoji="0" lang="en-US" sz="3715" b="1" i="0" u="none" strike="noStrike" kern="1200" cap="none" spc="0" normalizeH="0" baseline="0" noProof="0" err="1">
                <a:ln>
                  <a:noFill/>
                </a:ln>
                <a:solidFill>
                  <a:srgbClr val="00B0F0"/>
                </a:solidFill>
                <a:effectLst/>
                <a:uLnTx/>
                <a:uFillTx/>
                <a:latin typeface="SVN-Dancing Script" panose="02040603050506020204" pitchFamily="18" charset="0"/>
                <a:cs typeface="#9Slide05 Bodega Script" pitchFamily="2" charset="0"/>
                <a:sym typeface="Arial"/>
              </a:rPr>
              <a:t>giảng</a:t>
            </a:r>
            <a:r>
              <a:rPr kumimoji="0" lang="en-US" sz="3715" b="1" i="0" u="none" strike="noStrike" kern="1200" cap="none" spc="0" normalizeH="0" baseline="0" noProof="0">
                <a:ln>
                  <a:noFill/>
                </a:ln>
                <a:solidFill>
                  <a:srgbClr val="00B0F0"/>
                </a:solidFill>
                <a:effectLst/>
                <a:uLnTx/>
                <a:uFillTx/>
                <a:latin typeface="SVN-Dancing Script" panose="02040603050506020204" pitchFamily="18" charset="0"/>
                <a:cs typeface="#9Slide05 Bodega Script" pitchFamily="2" charset="0"/>
                <a:sym typeface="Arial"/>
              </a:rPr>
              <a:t> </a:t>
            </a:r>
            <a:r>
              <a:rPr kumimoji="0" lang="en-US" sz="3715" b="1" i="0" u="none" strike="noStrike" kern="1200" cap="none" spc="0" normalizeH="0" baseline="0" noProof="0" err="1">
                <a:ln>
                  <a:noFill/>
                </a:ln>
                <a:solidFill>
                  <a:srgbClr val="00B0F0"/>
                </a:solidFill>
                <a:effectLst/>
                <a:uLnTx/>
                <a:uFillTx/>
                <a:latin typeface="SVN-Dancing Script" panose="02040603050506020204" pitchFamily="18" charset="0"/>
                <a:cs typeface="#9Slide05 Bodega Script" pitchFamily="2" charset="0"/>
                <a:sym typeface="Arial"/>
              </a:rPr>
              <a:t>yêu</a:t>
            </a:r>
            <a:r>
              <a:rPr kumimoji="0" lang="en-US" sz="3715" b="1" i="0" u="none" strike="noStrike" kern="1200" cap="none" spc="0" normalizeH="0" baseline="0" noProof="0">
                <a:ln>
                  <a:noFill/>
                </a:ln>
                <a:solidFill>
                  <a:srgbClr val="00B0F0"/>
                </a:solidFill>
                <a:effectLst/>
                <a:uLnTx/>
                <a:uFillTx/>
                <a:latin typeface="SVN-Dancing Script" panose="02040603050506020204" pitchFamily="18" charset="0"/>
                <a:cs typeface="#9Slide05 Bodega Script" pitchFamily="2" charset="0"/>
                <a:sym typeface="Arial"/>
              </a:rPr>
              <a:t> </a:t>
            </a:r>
            <a:r>
              <a:rPr kumimoji="0" lang="en-US" sz="3715" b="1" i="0" u="none" strike="noStrike" kern="1200" cap="none" spc="0" normalizeH="0" baseline="0" noProof="0" err="1">
                <a:ln>
                  <a:noFill/>
                </a:ln>
                <a:solidFill>
                  <a:srgbClr val="00B0F0"/>
                </a:solidFill>
                <a:effectLst/>
                <a:uLnTx/>
                <a:uFillTx/>
                <a:latin typeface="SVN-Dancing Script" panose="02040603050506020204" pitchFamily="18" charset="0"/>
                <a:cs typeface="#9Slide05 Bodega Script" pitchFamily="2" charset="0"/>
                <a:sym typeface="Arial"/>
              </a:rPr>
              <a:t>cầu</a:t>
            </a:r>
            <a:r>
              <a:rPr kumimoji="0" lang="en-US" sz="3715" b="1" i="0" u="none" strike="noStrike" kern="1200" cap="none" spc="0" normalizeH="0" baseline="0" noProof="0">
                <a:ln>
                  <a:noFill/>
                </a:ln>
                <a:solidFill>
                  <a:srgbClr val="00B0F0"/>
                </a:solidFill>
                <a:effectLst/>
                <a:uLnTx/>
                <a:uFillTx/>
                <a:latin typeface="SVN-Dancing Script" panose="02040603050506020204" pitchFamily="18" charset="0"/>
                <a:cs typeface="#9Slide05 Bodega Script" pitchFamily="2" charset="0"/>
                <a:sym typeface="Arial"/>
              </a:rPr>
              <a:t> </a:t>
            </a:r>
            <a:r>
              <a:rPr kumimoji="0" lang="en-US" sz="3715" b="1" i="0" u="none" strike="noStrike" kern="1200" cap="none" spc="0" normalizeH="0" baseline="0" noProof="0" err="1">
                <a:ln>
                  <a:noFill/>
                </a:ln>
                <a:solidFill>
                  <a:srgbClr val="00B0F0"/>
                </a:solidFill>
                <a:effectLst/>
                <a:uLnTx/>
                <a:uFillTx/>
                <a:latin typeface="SVN-Dancing Script" panose="02040603050506020204" pitchFamily="18" charset="0"/>
                <a:cs typeface="#9Slide05 Bodega Script" pitchFamily="2" charset="0"/>
                <a:sym typeface="Arial"/>
              </a:rPr>
              <a:t>các</a:t>
            </a:r>
            <a:r>
              <a:rPr kumimoji="0" lang="en-US" sz="3715" b="1" i="0" u="none" strike="noStrike" kern="1200" cap="none" spc="0" normalizeH="0" baseline="0" noProof="0">
                <a:ln>
                  <a:noFill/>
                </a:ln>
                <a:solidFill>
                  <a:srgbClr val="00B0F0"/>
                </a:solidFill>
                <a:effectLst/>
                <a:uLnTx/>
                <a:uFillTx/>
                <a:latin typeface="SVN-Dancing Script" panose="02040603050506020204" pitchFamily="18" charset="0"/>
                <a:cs typeface="#9Slide05 Bodega Script" pitchFamily="2" charset="0"/>
                <a:sym typeface="Arial"/>
              </a:rPr>
              <a:t> </a:t>
            </a:r>
            <a:r>
              <a:rPr kumimoji="0" lang="en-US" sz="3715" b="1" i="0" u="none" strike="noStrike" kern="1200" cap="none" spc="0" normalizeH="0" baseline="0" noProof="0" err="1">
                <a:ln>
                  <a:noFill/>
                </a:ln>
                <a:solidFill>
                  <a:srgbClr val="00B0F0"/>
                </a:solidFill>
                <a:effectLst/>
                <a:uLnTx/>
                <a:uFillTx/>
                <a:latin typeface="SVN-Dancing Script" panose="02040603050506020204" pitchFamily="18" charset="0"/>
                <a:cs typeface="#9Slide05 Bodega Script" pitchFamily="2" charset="0"/>
                <a:sym typeface="Arial"/>
              </a:rPr>
              <a:t>khối</a:t>
            </a:r>
            <a:r>
              <a:rPr kumimoji="0" lang="en-US" sz="3715" b="1" i="0" u="none" strike="noStrike" kern="1200" cap="none" spc="0" normalizeH="0" baseline="0" noProof="0">
                <a:ln>
                  <a:noFill/>
                </a:ln>
                <a:solidFill>
                  <a:srgbClr val="00B0F0"/>
                </a:solidFill>
                <a:effectLst/>
                <a:uLnTx/>
                <a:uFillTx/>
                <a:latin typeface="SVN-Dancing Script" panose="02040603050506020204" pitchFamily="18" charset="0"/>
                <a:cs typeface="#9Slide05 Bodega Script" pitchFamily="2" charset="0"/>
                <a:sym typeface="Arial"/>
              </a:rPr>
              <a:t> </a:t>
            </a:r>
            <a:r>
              <a:rPr kumimoji="0" lang="en-US" sz="3715" b="1" i="0" u="none" strike="noStrike" kern="1200" cap="none" spc="0" normalizeH="0" baseline="0" noProof="0" err="1">
                <a:ln>
                  <a:noFill/>
                </a:ln>
                <a:solidFill>
                  <a:srgbClr val="00B0F0"/>
                </a:solidFill>
                <a:effectLst/>
                <a:uLnTx/>
                <a:uFillTx/>
                <a:latin typeface="SVN-Dancing Script" panose="02040603050506020204" pitchFamily="18" charset="0"/>
                <a:cs typeface="#9Slide05 Bodega Script" pitchFamily="2" charset="0"/>
                <a:sym typeface="Arial"/>
              </a:rPr>
              <a:t>lớp</a:t>
            </a:r>
            <a:endParaRPr kumimoji="0" lang="en-US" sz="3715" b="1" i="0" u="none" strike="noStrike" kern="1200" cap="none" spc="0" normalizeH="0" baseline="0" noProof="0">
              <a:ln>
                <a:noFill/>
              </a:ln>
              <a:solidFill>
                <a:srgbClr val="00B0F0"/>
              </a:solidFill>
              <a:effectLst/>
              <a:uLnTx/>
              <a:uFillTx/>
              <a:latin typeface="SVN-Dancing Script" panose="02040603050506020204" pitchFamily="18" charset="0"/>
              <a:cs typeface="#9Slide05 Bodega Script" pitchFamily="2" charset="0"/>
              <a:sym typeface="Arial"/>
            </a:endParaRPr>
          </a:p>
          <a:p>
            <a:pPr marL="0" marR="0" lvl="0" indent="0" algn="ctr" defTabSz="970504" rtl="0" eaLnBrk="1" fontAlgn="auto" latinLnBrk="0" hangingPunct="1">
              <a:lnSpc>
                <a:spcPct val="100000"/>
              </a:lnSpc>
              <a:spcBef>
                <a:spcPct val="0"/>
              </a:spcBef>
              <a:spcAft>
                <a:spcPts val="0"/>
              </a:spcAft>
              <a:buClrTx/>
              <a:buSzTx/>
              <a:buFontTx/>
              <a:buNone/>
              <a:tabLst/>
              <a:defRPr/>
            </a:pPr>
            <a:r>
              <a:rPr kumimoji="0" lang="en-US" sz="3715" b="1" i="0" u="none" strike="noStrike" kern="1200" cap="none" spc="0" normalizeH="0" baseline="0" noProof="0" err="1">
                <a:ln>
                  <a:noFill/>
                </a:ln>
                <a:solidFill>
                  <a:srgbClr val="BC3259"/>
                </a:solidFill>
                <a:effectLst/>
                <a:uLnTx/>
                <a:uFillTx/>
                <a:latin typeface="SVN-Dancing Script" panose="02040603050506020204" pitchFamily="18" charset="0"/>
                <a:cs typeface="+mj-cs"/>
                <a:sym typeface="Arial"/>
              </a:rPr>
              <a:t>Thiết</a:t>
            </a:r>
            <a:r>
              <a:rPr kumimoji="0" lang="en-US" sz="3715" b="1" i="0" u="none" strike="noStrike" kern="1200" cap="none" spc="0" normalizeH="0" baseline="0" noProof="0">
                <a:ln>
                  <a:noFill/>
                </a:ln>
                <a:solidFill>
                  <a:srgbClr val="BC3259"/>
                </a:solidFill>
                <a:effectLst/>
                <a:uLnTx/>
                <a:uFillTx/>
                <a:latin typeface="SVN-Dancing Script" panose="02040603050506020204" pitchFamily="18" charset="0"/>
                <a:cs typeface="+mj-cs"/>
                <a:sym typeface="Arial"/>
              </a:rPr>
              <a:t> </a:t>
            </a:r>
            <a:r>
              <a:rPr kumimoji="0" lang="en-US" sz="3715" b="1" i="0" u="none" strike="noStrike" kern="1200" cap="none" spc="0" normalizeH="0" baseline="0" noProof="0" err="1">
                <a:ln>
                  <a:noFill/>
                </a:ln>
                <a:solidFill>
                  <a:srgbClr val="BC3259"/>
                </a:solidFill>
                <a:effectLst/>
                <a:uLnTx/>
                <a:uFillTx/>
                <a:latin typeface="SVN-Dancing Script" panose="02040603050506020204" pitchFamily="18" charset="0"/>
                <a:cs typeface="+mj-cs"/>
                <a:sym typeface="Arial"/>
              </a:rPr>
              <a:t>kế</a:t>
            </a:r>
            <a:r>
              <a:rPr kumimoji="0" lang="en-US" sz="3715" b="1" i="0" u="none" strike="noStrike" kern="1200" cap="none" spc="0" normalizeH="0" baseline="0" noProof="0">
                <a:ln>
                  <a:noFill/>
                </a:ln>
                <a:solidFill>
                  <a:srgbClr val="BC3259"/>
                </a:solidFill>
                <a:effectLst/>
                <a:uLnTx/>
                <a:uFillTx/>
                <a:latin typeface="SVN-Dancing Script" panose="02040603050506020204" pitchFamily="18" charset="0"/>
                <a:cs typeface="+mj-cs"/>
                <a:sym typeface="Arial"/>
              </a:rPr>
              <a:t> </a:t>
            </a:r>
            <a:r>
              <a:rPr kumimoji="0" lang="en-US" sz="3715" b="1" i="0" u="none" strike="noStrike" kern="1200" cap="none" spc="0" normalizeH="0" baseline="0" noProof="0" err="1">
                <a:ln>
                  <a:noFill/>
                </a:ln>
                <a:solidFill>
                  <a:srgbClr val="BC3259"/>
                </a:solidFill>
                <a:effectLst/>
                <a:uLnTx/>
                <a:uFillTx/>
                <a:latin typeface="SVN-Dancing Script" panose="02040603050506020204" pitchFamily="18" charset="0"/>
                <a:cs typeface="+mj-cs"/>
                <a:sym typeface="Arial"/>
              </a:rPr>
              <a:t>bài</a:t>
            </a:r>
            <a:r>
              <a:rPr kumimoji="0" lang="en-US" sz="3715" b="1" i="0" u="none" strike="noStrike" kern="1200" cap="none" spc="0" normalizeH="0" baseline="0" noProof="0">
                <a:ln>
                  <a:noFill/>
                </a:ln>
                <a:solidFill>
                  <a:srgbClr val="BC3259"/>
                </a:solidFill>
                <a:effectLst/>
                <a:uLnTx/>
                <a:uFillTx/>
                <a:latin typeface="SVN-Dancing Script" panose="02040603050506020204" pitchFamily="18" charset="0"/>
                <a:cs typeface="+mj-cs"/>
                <a:sym typeface="Arial"/>
              </a:rPr>
              <a:t> </a:t>
            </a:r>
            <a:r>
              <a:rPr kumimoji="0" lang="en-US" sz="3715" b="1" i="0" u="none" strike="noStrike" kern="1200" cap="none" spc="0" normalizeH="0" baseline="0" noProof="0" err="1">
                <a:ln>
                  <a:noFill/>
                </a:ln>
                <a:solidFill>
                  <a:srgbClr val="BC3259"/>
                </a:solidFill>
                <a:effectLst/>
                <a:uLnTx/>
                <a:uFillTx/>
                <a:latin typeface="SVN-Dancing Script" panose="02040603050506020204" pitchFamily="18" charset="0"/>
                <a:cs typeface="+mj-cs"/>
                <a:sym typeface="Arial"/>
              </a:rPr>
              <a:t>giảng</a:t>
            </a:r>
            <a:r>
              <a:rPr kumimoji="0" lang="en-US" sz="3715" b="1" i="0" u="none" strike="noStrike" kern="1200" cap="none" spc="0" normalizeH="0" baseline="0" noProof="0">
                <a:ln>
                  <a:noFill/>
                </a:ln>
                <a:solidFill>
                  <a:srgbClr val="BC3259"/>
                </a:solidFill>
                <a:effectLst/>
                <a:uLnTx/>
                <a:uFillTx/>
                <a:latin typeface="SVN-Dancing Script" panose="02040603050506020204" pitchFamily="18" charset="0"/>
                <a:cs typeface="+mj-cs"/>
                <a:sym typeface="Arial"/>
              </a:rPr>
              <a:t> </a:t>
            </a:r>
            <a:r>
              <a:rPr kumimoji="0" lang="en-US" sz="3715" b="1" i="0" u="none" strike="noStrike" kern="1200" cap="none" spc="0" normalizeH="0" baseline="0" noProof="0">
                <a:ln>
                  <a:noFill/>
                </a:ln>
                <a:solidFill>
                  <a:srgbClr val="2E9733"/>
                </a:solidFill>
                <a:effectLst/>
                <a:uLnTx/>
                <a:uFillTx/>
                <a:latin typeface="SVN-Dancing Script" panose="02040603050506020204" pitchFamily="18" charset="0"/>
                <a:cs typeface="+mj-cs"/>
                <a:sym typeface="Arial"/>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1243534" y="4765778"/>
            <a:ext cx="8236079" cy="1072409"/>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485252" rtl="0" eaLnBrk="1" fontAlgn="auto" latinLnBrk="0" hangingPunct="1">
              <a:lnSpc>
                <a:spcPct val="100000"/>
              </a:lnSpc>
              <a:spcBef>
                <a:spcPts val="0"/>
              </a:spcBef>
              <a:spcAft>
                <a:spcPts val="0"/>
              </a:spcAft>
              <a:buClrTx/>
              <a:buSzTx/>
              <a:buFontTx/>
              <a:buNone/>
              <a:tabLst/>
              <a:defRPr/>
            </a:pPr>
            <a:r>
              <a:rPr kumimoji="0" lang="en-US" sz="2123" b="1" i="0" u="none" strike="noStrike" kern="1200" cap="none" spc="0" normalizeH="0" baseline="0" noProof="0" dirty="0">
                <a:ln>
                  <a:noFill/>
                </a:ln>
                <a:solidFill>
                  <a:srgbClr val="43671B"/>
                </a:solidFill>
                <a:effectLst>
                  <a:glow rad="63500">
                    <a:srgbClr val="FCF2BA">
                      <a:satMod val="175000"/>
                      <a:alpha val="40000"/>
                    </a:srgbClr>
                  </a:glow>
                </a:effectLst>
                <a:uLnTx/>
                <a:uFillTx/>
                <a:latin typeface="UTM Avo" panose="02040603050506020204" pitchFamily="18" charset="0"/>
                <a:cs typeface="Times New Roman" panose="02020603050405020304" pitchFamily="18" charset="0"/>
                <a:sym typeface="Arial"/>
              </a:rPr>
              <a:t>MĂNG NON – TÀI LIỆU TIỂU HỌC </a:t>
            </a:r>
          </a:p>
          <a:p>
            <a:pPr marL="0" marR="0" lvl="0" indent="0" algn="ctr" defTabSz="485252" rtl="0" eaLnBrk="1" fontAlgn="auto" latinLnBrk="0" hangingPunct="1">
              <a:lnSpc>
                <a:spcPct val="100000"/>
              </a:lnSpc>
              <a:spcBef>
                <a:spcPts val="0"/>
              </a:spcBef>
              <a:spcAft>
                <a:spcPts val="0"/>
              </a:spcAft>
              <a:buClrTx/>
              <a:buSzTx/>
              <a:buFontTx/>
              <a:buNone/>
              <a:tabLst/>
              <a:defRPr/>
            </a:pPr>
            <a:r>
              <a:rPr kumimoji="0" lang="en-US" sz="2123"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UTM Avo" panose="02040603050506020204" pitchFamily="18" charset="0"/>
                <a:cs typeface="Times New Roman" panose="02020603050405020304" pitchFamily="18" charset="0"/>
                <a:sym typeface="Arial"/>
              </a:rPr>
              <a:t>Mời</a:t>
            </a:r>
            <a:r>
              <a:rPr kumimoji="0" lang="en-US" sz="2123"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UTM Avo" panose="02040603050506020204" pitchFamily="18" charset="0"/>
                <a:cs typeface="Times New Roman" panose="02020603050405020304" pitchFamily="18" charset="0"/>
                <a:sym typeface="Arial"/>
              </a:rPr>
              <a:t> </a:t>
            </a:r>
            <a:r>
              <a:rPr kumimoji="0" lang="en-US" sz="2123"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UTM Avo" panose="02040603050506020204" pitchFamily="18" charset="0"/>
                <a:cs typeface="Times New Roman" panose="02020603050405020304" pitchFamily="18" charset="0"/>
                <a:sym typeface="Arial"/>
              </a:rPr>
              <a:t>truy</a:t>
            </a:r>
            <a:r>
              <a:rPr kumimoji="0" lang="en-US" sz="2123"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UTM Avo" panose="02040603050506020204" pitchFamily="18" charset="0"/>
                <a:cs typeface="Times New Roman" panose="02020603050405020304" pitchFamily="18" charset="0"/>
                <a:sym typeface="Arial"/>
              </a:rPr>
              <a:t> </a:t>
            </a:r>
            <a:r>
              <a:rPr kumimoji="0" lang="en-US" sz="2123"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UTM Avo" panose="02040603050506020204" pitchFamily="18" charset="0"/>
                <a:cs typeface="Times New Roman" panose="02020603050405020304" pitchFamily="18" charset="0"/>
                <a:sym typeface="Arial"/>
              </a:rPr>
              <a:t>cập</a:t>
            </a:r>
            <a:r>
              <a:rPr kumimoji="0" lang="en-US" sz="2123"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UTM Avo" panose="02040603050506020204" pitchFamily="18" charset="0"/>
                <a:cs typeface="Times New Roman" panose="02020603050405020304" pitchFamily="18" charset="0"/>
                <a:sym typeface="Arial"/>
              </a:rPr>
              <a:t>: </a:t>
            </a:r>
            <a:r>
              <a:rPr kumimoji="0" lang="en-US" sz="2123"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UTM Avo" panose="02040603050506020204" pitchFamily="18" charset="0"/>
                <a:cs typeface="Times New Roman" panose="02020603050405020304" pitchFamily="18" charset="0"/>
                <a:sym typeface="Arial"/>
                <a:hlinkClick r:id="rId3">
                  <a:extLst>
                    <a:ext uri="{A12FA001-AC4F-418D-AE19-62706E023703}">
                      <ahyp:hlinkClr xmlns="" xmlns:ahyp="http://schemas.microsoft.com/office/drawing/2018/hyperlinkcolor" val="tx"/>
                    </a:ext>
                  </a:extLst>
                </a:hlinkClick>
              </a:rPr>
              <a:t>MĂNG NON- TÀI LIỆU TIỂU HỌC | Facebook</a:t>
            </a:r>
            <a:endParaRPr kumimoji="0" lang="en-US" sz="2123"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UTM Avo" panose="02040603050506020204" pitchFamily="18" charset="0"/>
              <a:cs typeface="Times New Roman" panose="02020603050405020304" pitchFamily="18" charset="0"/>
              <a:sym typeface="Arial"/>
            </a:endParaRPr>
          </a:p>
          <a:p>
            <a:pPr marL="0" marR="0" lvl="0" indent="0" algn="ctr" defTabSz="485252" rtl="0" eaLnBrk="1" fontAlgn="auto" latinLnBrk="0" hangingPunct="1">
              <a:lnSpc>
                <a:spcPct val="100000"/>
              </a:lnSpc>
              <a:spcBef>
                <a:spcPts val="0"/>
              </a:spcBef>
              <a:spcAft>
                <a:spcPts val="0"/>
              </a:spcAft>
              <a:buClrTx/>
              <a:buSzTx/>
              <a:buFontTx/>
              <a:buNone/>
              <a:tabLst/>
              <a:defRPr/>
            </a:pPr>
            <a:r>
              <a:rPr kumimoji="0" lang="en-US" sz="2123"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UTM Avo" panose="02040603050506020204" pitchFamily="18" charset="0"/>
                <a:cs typeface="Times New Roman" panose="02020603050405020304" pitchFamily="18" charset="0"/>
                <a:sym typeface="Arial"/>
              </a:rPr>
              <a:t>ZALO : </a:t>
            </a:r>
            <a:r>
              <a:rPr kumimoji="0" lang="en-US" sz="2123"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cs typeface="Arial"/>
                <a:sym typeface="Arial"/>
              </a:rPr>
              <a:t>0382348780</a:t>
            </a:r>
            <a:r>
              <a:rPr kumimoji="0" lang="en-US" sz="2123"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cs typeface="Arial"/>
                <a:sym typeface="Arial"/>
              </a:rPr>
              <a:t> - </a:t>
            </a:r>
            <a:r>
              <a:rPr kumimoji="0" lang="en-US" sz="2123"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cs typeface="Arial"/>
                <a:sym typeface="Arial"/>
              </a:rPr>
              <a:t>0984848929</a:t>
            </a:r>
            <a:endParaRPr kumimoji="0" lang="en-US" sz="2123"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94E71926-8BF3-F518-3047-A9C5F7475B81}"/>
              </a:ext>
            </a:extLst>
          </p:cNvPr>
          <p:cNvPicPr>
            <a:picLocks noChangeAspect="1"/>
          </p:cNvPicPr>
          <p:nvPr/>
        </p:nvPicPr>
        <p:blipFill>
          <a:blip r:embed="rId4"/>
          <a:stretch>
            <a:fillRect/>
          </a:stretch>
        </p:blipFill>
        <p:spPr>
          <a:xfrm>
            <a:off x="1563404" y="1994146"/>
            <a:ext cx="9065194" cy="1533513"/>
          </a:xfrm>
          <a:prstGeom prst="rect">
            <a:avLst/>
          </a:prstGeom>
        </p:spPr>
      </p:pic>
      <p:pic>
        <p:nvPicPr>
          <p:cNvPr id="11" name="Picture 10">
            <a:extLst>
              <a:ext uri="{FF2B5EF4-FFF2-40B4-BE49-F238E27FC236}">
                <a16:creationId xmlns:a16="http://schemas.microsoft.com/office/drawing/2014/main" id="{CBC623E4-8592-CDC4-D892-473045F2495A}"/>
              </a:ext>
            </a:extLst>
          </p:cNvPr>
          <p:cNvPicPr>
            <a:picLocks noChangeAspect="1"/>
          </p:cNvPicPr>
          <p:nvPr/>
        </p:nvPicPr>
        <p:blipFill>
          <a:blip r:embed="rId5"/>
          <a:stretch>
            <a:fillRect/>
          </a:stretch>
        </p:blipFill>
        <p:spPr>
          <a:xfrm>
            <a:off x="-820223" y="1200729"/>
            <a:ext cx="13687649" cy="793417"/>
          </a:xfrm>
          <a:prstGeom prst="rect">
            <a:avLst/>
          </a:prstGeom>
        </p:spPr>
      </p:pic>
    </p:spTree>
    <p:extLst>
      <p:ext uri="{BB962C8B-B14F-4D97-AF65-F5344CB8AC3E}">
        <p14:creationId xmlns:p14="http://schemas.microsoft.com/office/powerpoint/2010/main" val="18808128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3000" fill="hold"/>
                                        <p:tgtEl>
                                          <p:spTgt spid="10"/>
                                        </p:tgtEl>
                                        <p:attrNameLst>
                                          <p:attrName>ppt_w</p:attrName>
                                        </p:attrNameLst>
                                      </p:cBhvr>
                                      <p:tavLst>
                                        <p:tav tm="0">
                                          <p:val>
                                            <p:strVal val="#ppt_w+.3"/>
                                          </p:val>
                                        </p:tav>
                                        <p:tav tm="100000">
                                          <p:val>
                                            <p:strVal val="#ppt_w"/>
                                          </p:val>
                                        </p:tav>
                                      </p:tavLst>
                                    </p:anim>
                                    <p:anim calcmode="lin" valueType="num">
                                      <p:cBhvr>
                                        <p:cTn id="12" dur="3000" fill="hold"/>
                                        <p:tgtEl>
                                          <p:spTgt spid="10"/>
                                        </p:tgtEl>
                                        <p:attrNameLst>
                                          <p:attrName>ppt_h</p:attrName>
                                        </p:attrNameLst>
                                      </p:cBhvr>
                                      <p:tavLst>
                                        <p:tav tm="0">
                                          <p:val>
                                            <p:strVal val="#ppt_h"/>
                                          </p:val>
                                        </p:tav>
                                        <p:tav tm="100000">
                                          <p:val>
                                            <p:strVal val="#ppt_h"/>
                                          </p:val>
                                        </p:tav>
                                      </p:tavLst>
                                    </p:anim>
                                    <p:animEffect transition="in" filter="fade">
                                      <p:cBhvr>
                                        <p:cTn id="13" dur="3000"/>
                                        <p:tgtEl>
                                          <p:spTgt spid="10"/>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500" fill="hold"/>
                                        <p:tgtEl>
                                          <p:spTgt spid="15"/>
                                        </p:tgtEl>
                                        <p:attrNameLst>
                                          <p:attrName>ppt_x</p:attrName>
                                        </p:attrNameLst>
                                      </p:cBhvr>
                                      <p:tavLst>
                                        <p:tav tm="0">
                                          <p:val>
                                            <p:strVal val="#ppt_x"/>
                                          </p:val>
                                        </p:tav>
                                        <p:tav tm="100000">
                                          <p:val>
                                            <p:strVal val="#ppt_x"/>
                                          </p:val>
                                        </p:tav>
                                      </p:tavLst>
                                    </p:anim>
                                    <p:anim calcmode="lin" valueType="num">
                                      <p:cBhvr additive="base">
                                        <p:cTn id="17"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ăm Ngón Tay Ngoa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259" y="0"/>
            <a:ext cx="12200931" cy="6858000"/>
          </a:xfrm>
          <a:prstGeom prst="rect">
            <a:avLst/>
          </a:prstGeom>
        </p:spPr>
      </p:pic>
    </p:spTree>
    <p:extLst>
      <p:ext uri="{BB962C8B-B14F-4D97-AF65-F5344CB8AC3E}">
        <p14:creationId xmlns:p14="http://schemas.microsoft.com/office/powerpoint/2010/main" val="228598847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56B61D48-9558-420C-A665-F55422B2F09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979510" y="2732667"/>
            <a:ext cx="7242628" cy="2023620"/>
          </a:xfrm>
          <a:custGeom>
            <a:avLst/>
            <a:gdLst>
              <a:gd name="connsiteX0" fmla="*/ 0 w 7242628"/>
              <a:gd name="connsiteY0" fmla="*/ 0 h 2023620"/>
              <a:gd name="connsiteX1" fmla="*/ 7242628 w 7242628"/>
              <a:gd name="connsiteY1" fmla="*/ 0 h 2023620"/>
              <a:gd name="connsiteX2" fmla="*/ 7242628 w 7242628"/>
              <a:gd name="connsiteY2" fmla="*/ 2023620 h 2023620"/>
              <a:gd name="connsiteX3" fmla="*/ 4145752 w 7242628"/>
              <a:gd name="connsiteY3" fmla="*/ 2023620 h 2023620"/>
              <a:gd name="connsiteX4" fmla="*/ 4196637 w 7242628"/>
              <a:gd name="connsiteY4" fmla="*/ 1961947 h 2023620"/>
              <a:gd name="connsiteX5" fmla="*/ 4284209 w 7242628"/>
              <a:gd name="connsiteY5" fmla="*/ 1675256 h 2023620"/>
              <a:gd name="connsiteX6" fmla="*/ 3771446 w 7242628"/>
              <a:gd name="connsiteY6" fmla="*/ 1162493 h 2023620"/>
              <a:gd name="connsiteX7" fmla="*/ 3258683 w 7242628"/>
              <a:gd name="connsiteY7" fmla="*/ 1675256 h 2023620"/>
              <a:gd name="connsiteX8" fmla="*/ 3346255 w 7242628"/>
              <a:gd name="connsiteY8" fmla="*/ 1961947 h 2023620"/>
              <a:gd name="connsiteX9" fmla="*/ 3397140 w 7242628"/>
              <a:gd name="connsiteY9" fmla="*/ 2023620 h 2023620"/>
              <a:gd name="connsiteX10" fmla="*/ 0 w 7242628"/>
              <a:gd name="connsiteY10" fmla="*/ 2023620 h 2023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42628" h="2023620">
                <a:moveTo>
                  <a:pt x="0" y="0"/>
                </a:moveTo>
                <a:lnTo>
                  <a:pt x="7242628" y="0"/>
                </a:lnTo>
                <a:lnTo>
                  <a:pt x="7242628" y="2023620"/>
                </a:lnTo>
                <a:lnTo>
                  <a:pt x="4145752" y="2023620"/>
                </a:lnTo>
                <a:lnTo>
                  <a:pt x="4196637" y="1961947"/>
                </a:lnTo>
                <a:cubicBezTo>
                  <a:pt x="4251926" y="1880109"/>
                  <a:pt x="4284209" y="1781453"/>
                  <a:pt x="4284209" y="1675256"/>
                </a:cubicBezTo>
                <a:cubicBezTo>
                  <a:pt x="4284209" y="1392065"/>
                  <a:pt x="4054637" y="1162493"/>
                  <a:pt x="3771446" y="1162493"/>
                </a:cubicBezTo>
                <a:cubicBezTo>
                  <a:pt x="3488255" y="1162493"/>
                  <a:pt x="3258683" y="1392065"/>
                  <a:pt x="3258683" y="1675256"/>
                </a:cubicBezTo>
                <a:cubicBezTo>
                  <a:pt x="3258683" y="1781453"/>
                  <a:pt x="3290967" y="1880109"/>
                  <a:pt x="3346255" y="1961947"/>
                </a:cubicBezTo>
                <a:lnTo>
                  <a:pt x="3397140" y="2023620"/>
                </a:lnTo>
                <a:lnTo>
                  <a:pt x="0" y="2023620"/>
                </a:lnTo>
                <a:close/>
              </a:path>
            </a:pathLst>
          </a:custGeom>
        </p:spPr>
      </p:pic>
      <p:sp>
        <p:nvSpPr>
          <p:cNvPr id="9" name="文本框 8">
            <a:extLst>
              <a:ext uri="{FF2B5EF4-FFF2-40B4-BE49-F238E27FC236}">
                <a16:creationId xmlns:a16="http://schemas.microsoft.com/office/drawing/2014/main" id="{8805C66D-16BE-4EEB-996D-E3E57A854698}"/>
              </a:ext>
            </a:extLst>
          </p:cNvPr>
          <p:cNvSpPr txBox="1"/>
          <p:nvPr/>
        </p:nvSpPr>
        <p:spPr>
          <a:xfrm>
            <a:off x="3853637" y="3961801"/>
            <a:ext cx="4484725" cy="369332"/>
          </a:xfrm>
          <a:prstGeom prst="rect">
            <a:avLst/>
          </a:prstGeom>
          <a:noFill/>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a:ln>
                  <a:noFill/>
                </a:ln>
                <a:solidFill>
                  <a:prstClr val="white"/>
                </a:solidFill>
                <a:effectLst/>
                <a:uLnTx/>
                <a:uFillTx/>
                <a:latin typeface="字魂115号-刀刀体" panose="00000500000000000000" pitchFamily="2" charset="-122"/>
                <a:ea typeface="字魂115号-刀刀体" panose="00000500000000000000" pitchFamily="2" charset="-122"/>
                <a:cs typeface="+mn-cs"/>
                <a:sym typeface="字魂115号-刀刀体" panose="00000500000000000000" pitchFamily="2" charset="-122"/>
              </a:rPr>
              <a:t>演示完毕感谢您的观看</a:t>
            </a:r>
            <a:endParaRPr kumimoji="0" lang="zh-CN" altLang="en-US" sz="1800" b="0" i="0" u="none" strike="noStrike" kern="1200" cap="none" spc="0" normalizeH="0" baseline="0" noProof="0" dirty="0">
              <a:ln>
                <a:noFill/>
              </a:ln>
              <a:solidFill>
                <a:prstClr val="white"/>
              </a:solidFill>
              <a:effectLst/>
              <a:uLnTx/>
              <a:uFillTx/>
              <a:latin typeface="字魂115号-刀刀体" panose="00000500000000000000" pitchFamily="2" charset="-122"/>
              <a:ea typeface="字魂115号-刀刀体" panose="00000500000000000000" pitchFamily="2" charset="-122"/>
              <a:cs typeface="+mn-cs"/>
              <a:sym typeface="字魂115号-刀刀体" panose="00000500000000000000" pitchFamily="2" charset="-122"/>
            </a:endParaRPr>
          </a:p>
        </p:txBody>
      </p:sp>
      <p:pic>
        <p:nvPicPr>
          <p:cNvPr id="11" name="Picture 10"/>
          <p:cNvPicPr>
            <a:picLocks noChangeAspect="1"/>
          </p:cNvPicPr>
          <p:nvPr/>
        </p:nvPicPr>
        <p:blipFill>
          <a:blip r:embed="rId4"/>
          <a:stretch>
            <a:fillRect/>
          </a:stretch>
        </p:blipFill>
        <p:spPr>
          <a:xfrm>
            <a:off x="3555743" y="978889"/>
            <a:ext cx="4870962" cy="1461789"/>
          </a:xfrm>
          <a:prstGeom prst="rect">
            <a:avLst/>
          </a:prstGeom>
        </p:spPr>
      </p:pic>
      <p:pic>
        <p:nvPicPr>
          <p:cNvPr id="2" name="Picture 1"/>
          <p:cNvPicPr>
            <a:picLocks noChangeAspect="1"/>
          </p:cNvPicPr>
          <p:nvPr/>
        </p:nvPicPr>
        <p:blipFill>
          <a:blip r:embed="rId5"/>
          <a:stretch>
            <a:fillRect/>
          </a:stretch>
        </p:blipFill>
        <p:spPr>
          <a:xfrm>
            <a:off x="4066399" y="3432207"/>
            <a:ext cx="7157324" cy="1018120"/>
          </a:xfrm>
          <a:prstGeom prst="rect">
            <a:avLst/>
          </a:prstGeom>
        </p:spPr>
      </p:pic>
      <p:pic>
        <p:nvPicPr>
          <p:cNvPr id="3" name="Picture 2"/>
          <p:cNvPicPr>
            <a:picLocks noChangeAspect="1"/>
          </p:cNvPicPr>
          <p:nvPr/>
        </p:nvPicPr>
        <p:blipFill>
          <a:blip r:embed="rId6"/>
          <a:stretch>
            <a:fillRect/>
          </a:stretch>
        </p:blipFill>
        <p:spPr>
          <a:xfrm>
            <a:off x="495122" y="2282688"/>
            <a:ext cx="7931583" cy="1603387"/>
          </a:xfrm>
          <a:prstGeom prst="rect">
            <a:avLst/>
          </a:prstGeom>
        </p:spPr>
      </p:pic>
      <p:pic>
        <p:nvPicPr>
          <p:cNvPr id="7" name="Picture 6"/>
          <p:cNvPicPr>
            <a:picLocks noChangeAspect="1"/>
          </p:cNvPicPr>
          <p:nvPr/>
        </p:nvPicPr>
        <p:blipFill>
          <a:blip r:embed="rId7"/>
          <a:stretch>
            <a:fillRect/>
          </a:stretch>
        </p:blipFill>
        <p:spPr>
          <a:xfrm>
            <a:off x="4651413" y="4475771"/>
            <a:ext cx="3263862" cy="826563"/>
          </a:xfrm>
          <a:prstGeom prst="rect">
            <a:avLst/>
          </a:prstGeom>
        </p:spPr>
      </p:pic>
    </p:spTree>
    <p:extLst>
      <p:ext uri="{BB962C8B-B14F-4D97-AF65-F5344CB8AC3E}">
        <p14:creationId xmlns:p14="http://schemas.microsoft.com/office/powerpoint/2010/main" val="72991451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0-#ppt_w/2"/>
                                          </p:val>
                                        </p:tav>
                                        <p:tav tm="100000">
                                          <p:val>
                                            <p:strVal val="#ppt_x"/>
                                          </p:val>
                                        </p:tav>
                                      </p:tavLst>
                                    </p:anim>
                                    <p:anim calcmode="lin" valueType="num">
                                      <p:cBhvr additive="base">
                                        <p:cTn id="15" dur="500" fill="hold"/>
                                        <p:tgtEl>
                                          <p:spTgt spid="3"/>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1+#ppt_w/2"/>
                                          </p:val>
                                        </p:tav>
                                        <p:tav tm="100000">
                                          <p:val>
                                            <p:strVal val="#ppt_x"/>
                                          </p:val>
                                        </p:tav>
                                      </p:tavLst>
                                    </p:anim>
                                    <p:anim calcmode="lin" valueType="num">
                                      <p:cBhvr additive="base">
                                        <p:cTn id="19" dur="500" fill="hold"/>
                                        <p:tgtEl>
                                          <p:spTgt spid="2"/>
                                        </p:tgtEl>
                                        <p:attrNameLst>
                                          <p:attrName>ppt_y</p:attrName>
                                        </p:attrNameLst>
                                      </p:cBhvr>
                                      <p:tavLst>
                                        <p:tav tm="0">
                                          <p:val>
                                            <p:strVal val="#ppt_y"/>
                                          </p:val>
                                        </p:tav>
                                        <p:tav tm="100000">
                                          <p:val>
                                            <p:strVal val="#ppt_y"/>
                                          </p:val>
                                        </p:tav>
                                      </p:tavLst>
                                    </p:anim>
                                  </p:childTnLst>
                                </p:cTn>
                              </p:par>
                            </p:childTnLst>
                          </p:cTn>
                        </p:par>
                        <p:par>
                          <p:cTn id="20" fill="hold">
                            <p:stCondLst>
                              <p:cond delay="1000"/>
                            </p:stCondLst>
                            <p:childTnLst>
                              <p:par>
                                <p:cTn id="21" presetID="53" presetClass="entr" presetSubtype="16"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25">
            <a:extLst>
              <a:ext uri="{FF2B5EF4-FFF2-40B4-BE49-F238E27FC236}">
                <a16:creationId xmlns:a16="http://schemas.microsoft.com/office/drawing/2014/main" id="{2BCDE727-5C20-4E7B-80A7-F57936DFD6A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6869"/>
          <a:stretch/>
        </p:blipFill>
        <p:spPr>
          <a:xfrm>
            <a:off x="2683288" y="830256"/>
            <a:ext cx="6825424" cy="2772915"/>
          </a:xfrm>
          <a:prstGeom prst="rect">
            <a:avLst/>
          </a:prstGeom>
        </p:spPr>
      </p:pic>
      <p:pic>
        <p:nvPicPr>
          <p:cNvPr id="11" name="图片 26">
            <a:extLst>
              <a:ext uri="{FF2B5EF4-FFF2-40B4-BE49-F238E27FC236}">
                <a16:creationId xmlns:a16="http://schemas.microsoft.com/office/drawing/2014/main" id="{A8097375-5061-43F1-A2D4-2B69ED5F9B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9793" y="2066847"/>
            <a:ext cx="8612415" cy="2548125"/>
          </a:xfrm>
          <a:prstGeom prst="rect">
            <a:avLst/>
          </a:prstGeom>
        </p:spPr>
      </p:pic>
      <p:pic>
        <p:nvPicPr>
          <p:cNvPr id="16" name="图片 27">
            <a:extLst>
              <a:ext uri="{FF2B5EF4-FFF2-40B4-BE49-F238E27FC236}">
                <a16:creationId xmlns:a16="http://schemas.microsoft.com/office/drawing/2014/main" id="{7E918064-3839-4A8E-A196-C238C3E5AD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7874" y="898982"/>
            <a:ext cx="5236252" cy="1618938"/>
          </a:xfrm>
          <a:prstGeom prst="rect">
            <a:avLst/>
          </a:prstGeom>
        </p:spPr>
      </p:pic>
      <p:pic>
        <p:nvPicPr>
          <p:cNvPr id="12" name="图片 11">
            <a:extLst>
              <a:ext uri="{FF2B5EF4-FFF2-40B4-BE49-F238E27FC236}">
                <a16:creationId xmlns:a16="http://schemas.microsoft.com/office/drawing/2014/main" id="{56B61D48-9558-420C-A665-F55422B2F09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2639619" y="2329099"/>
            <a:ext cx="7242628" cy="2023620"/>
          </a:xfrm>
          <a:custGeom>
            <a:avLst/>
            <a:gdLst>
              <a:gd name="connsiteX0" fmla="*/ 0 w 7242628"/>
              <a:gd name="connsiteY0" fmla="*/ 0 h 2023620"/>
              <a:gd name="connsiteX1" fmla="*/ 7242628 w 7242628"/>
              <a:gd name="connsiteY1" fmla="*/ 0 h 2023620"/>
              <a:gd name="connsiteX2" fmla="*/ 7242628 w 7242628"/>
              <a:gd name="connsiteY2" fmla="*/ 2023620 h 2023620"/>
              <a:gd name="connsiteX3" fmla="*/ 4145752 w 7242628"/>
              <a:gd name="connsiteY3" fmla="*/ 2023620 h 2023620"/>
              <a:gd name="connsiteX4" fmla="*/ 4196637 w 7242628"/>
              <a:gd name="connsiteY4" fmla="*/ 1961947 h 2023620"/>
              <a:gd name="connsiteX5" fmla="*/ 4284209 w 7242628"/>
              <a:gd name="connsiteY5" fmla="*/ 1675256 h 2023620"/>
              <a:gd name="connsiteX6" fmla="*/ 3771446 w 7242628"/>
              <a:gd name="connsiteY6" fmla="*/ 1162493 h 2023620"/>
              <a:gd name="connsiteX7" fmla="*/ 3258683 w 7242628"/>
              <a:gd name="connsiteY7" fmla="*/ 1675256 h 2023620"/>
              <a:gd name="connsiteX8" fmla="*/ 3346255 w 7242628"/>
              <a:gd name="connsiteY8" fmla="*/ 1961947 h 2023620"/>
              <a:gd name="connsiteX9" fmla="*/ 3397140 w 7242628"/>
              <a:gd name="connsiteY9" fmla="*/ 2023620 h 2023620"/>
              <a:gd name="connsiteX10" fmla="*/ 0 w 7242628"/>
              <a:gd name="connsiteY10" fmla="*/ 2023620 h 2023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42628" h="2023620">
                <a:moveTo>
                  <a:pt x="0" y="0"/>
                </a:moveTo>
                <a:lnTo>
                  <a:pt x="7242628" y="0"/>
                </a:lnTo>
                <a:lnTo>
                  <a:pt x="7242628" y="2023620"/>
                </a:lnTo>
                <a:lnTo>
                  <a:pt x="4145752" y="2023620"/>
                </a:lnTo>
                <a:lnTo>
                  <a:pt x="4196637" y="1961947"/>
                </a:lnTo>
                <a:cubicBezTo>
                  <a:pt x="4251926" y="1880109"/>
                  <a:pt x="4284209" y="1781453"/>
                  <a:pt x="4284209" y="1675256"/>
                </a:cubicBezTo>
                <a:cubicBezTo>
                  <a:pt x="4284209" y="1392065"/>
                  <a:pt x="4054637" y="1162493"/>
                  <a:pt x="3771446" y="1162493"/>
                </a:cubicBezTo>
                <a:cubicBezTo>
                  <a:pt x="3488255" y="1162493"/>
                  <a:pt x="3258683" y="1392065"/>
                  <a:pt x="3258683" y="1675256"/>
                </a:cubicBezTo>
                <a:cubicBezTo>
                  <a:pt x="3258683" y="1781453"/>
                  <a:pt x="3290967" y="1880109"/>
                  <a:pt x="3346255" y="1961947"/>
                </a:cubicBezTo>
                <a:lnTo>
                  <a:pt x="3397140" y="2023620"/>
                </a:lnTo>
                <a:lnTo>
                  <a:pt x="0" y="2023620"/>
                </a:lnTo>
                <a:close/>
              </a:path>
            </a:pathLst>
          </a:custGeom>
        </p:spPr>
      </p:pic>
      <p:pic>
        <p:nvPicPr>
          <p:cNvPr id="3" name="Picture 2"/>
          <p:cNvPicPr>
            <a:picLocks noChangeAspect="1"/>
          </p:cNvPicPr>
          <p:nvPr/>
        </p:nvPicPr>
        <p:blipFill>
          <a:blip r:embed="rId7"/>
          <a:stretch>
            <a:fillRect/>
          </a:stretch>
        </p:blipFill>
        <p:spPr>
          <a:xfrm>
            <a:off x="2128836" y="2693210"/>
            <a:ext cx="7934325" cy="1121068"/>
          </a:xfrm>
          <a:prstGeom prst="rect">
            <a:avLst/>
          </a:prstGeom>
        </p:spPr>
      </p:pic>
      <p:pic>
        <p:nvPicPr>
          <p:cNvPr id="4" name="Picture 3"/>
          <p:cNvPicPr>
            <a:picLocks noChangeAspect="1"/>
          </p:cNvPicPr>
          <p:nvPr/>
        </p:nvPicPr>
        <p:blipFill>
          <a:blip r:embed="rId8"/>
          <a:stretch>
            <a:fillRect/>
          </a:stretch>
        </p:blipFill>
        <p:spPr>
          <a:xfrm>
            <a:off x="3846473" y="3681789"/>
            <a:ext cx="3785980" cy="997935"/>
          </a:xfrm>
          <a:prstGeom prst="rect">
            <a:avLst/>
          </a:prstGeom>
        </p:spPr>
      </p:pic>
      <p:pic>
        <p:nvPicPr>
          <p:cNvPr id="18" name="Picture 17"/>
          <p:cNvPicPr>
            <a:picLocks noChangeAspect="1"/>
          </p:cNvPicPr>
          <p:nvPr/>
        </p:nvPicPr>
        <p:blipFill>
          <a:blip r:embed="rId9"/>
          <a:stretch>
            <a:fillRect/>
          </a:stretch>
        </p:blipFill>
        <p:spPr>
          <a:xfrm>
            <a:off x="1789789" y="2098993"/>
            <a:ext cx="2017951" cy="1572904"/>
          </a:xfrm>
          <a:prstGeom prst="rect">
            <a:avLst/>
          </a:prstGeom>
        </p:spPr>
      </p:pic>
    </p:spTree>
    <p:extLst>
      <p:ext uri="{BB962C8B-B14F-4D97-AF65-F5344CB8AC3E}">
        <p14:creationId xmlns:p14="http://schemas.microsoft.com/office/powerpoint/2010/main" val="37254416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par>
                                <p:cTn id="17" presetID="53" presetClass="entr" presetSubtype="16"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par>
                                <p:cTn id="22" presetID="16" presetClass="entr" presetSubtype="21"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par>
                                <p:cTn id="25" presetID="16" presetClass="entr" presetSubtype="21"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027D0895-0F25-46C0-8C37-5A631BE912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6868"/>
          <a:stretch/>
        </p:blipFill>
        <p:spPr>
          <a:xfrm>
            <a:off x="-1" y="-3536"/>
            <a:ext cx="2958007" cy="6858000"/>
          </a:xfrm>
          <a:prstGeom prst="rect">
            <a:avLst/>
          </a:prstGeom>
        </p:spPr>
      </p:pic>
      <p:pic>
        <p:nvPicPr>
          <p:cNvPr id="23" name="图片 22">
            <a:extLst>
              <a:ext uri="{FF2B5EF4-FFF2-40B4-BE49-F238E27FC236}">
                <a16:creationId xmlns:a16="http://schemas.microsoft.com/office/drawing/2014/main" id="{33F8DC4E-22DE-4541-977B-25D5B19EA8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1292"/>
          <a:stretch/>
        </p:blipFill>
        <p:spPr>
          <a:xfrm>
            <a:off x="8835833" y="-3536"/>
            <a:ext cx="3340421" cy="6858000"/>
          </a:xfrm>
          <a:prstGeom prst="rect">
            <a:avLst/>
          </a:prstGeom>
        </p:spPr>
      </p:pic>
      <p:grpSp>
        <p:nvGrpSpPr>
          <p:cNvPr id="4" name="组合 3">
            <a:extLst>
              <a:ext uri="{FF2B5EF4-FFF2-40B4-BE49-F238E27FC236}">
                <a16:creationId xmlns:a16="http://schemas.microsoft.com/office/drawing/2014/main" id="{54C78054-E653-410C-B4B7-ED82912321BC}"/>
              </a:ext>
            </a:extLst>
          </p:cNvPr>
          <p:cNvGrpSpPr/>
          <p:nvPr/>
        </p:nvGrpSpPr>
        <p:grpSpPr>
          <a:xfrm>
            <a:off x="1154912" y="474185"/>
            <a:ext cx="9352385" cy="6121961"/>
            <a:chOff x="1418726" y="571674"/>
            <a:chExt cx="9352385" cy="6121961"/>
          </a:xfrm>
          <a:solidFill>
            <a:schemeClr val="accent1"/>
          </a:solidFill>
        </p:grpSpPr>
        <p:sp>
          <p:nvSpPr>
            <p:cNvPr id="5" name="Freeform 33">
              <a:extLst>
                <a:ext uri="{FF2B5EF4-FFF2-40B4-BE49-F238E27FC236}">
                  <a16:creationId xmlns:a16="http://schemas.microsoft.com/office/drawing/2014/main" id="{00281CE1-DE05-4102-8AB4-39A4E06B430B}"/>
                </a:ext>
              </a:extLst>
            </p:cNvPr>
            <p:cNvSpPr>
              <a:spLocks/>
            </p:cNvSpPr>
            <p:nvPr userDrawn="1"/>
          </p:nvSpPr>
          <p:spPr bwMode="auto">
            <a:xfrm rot="16521349">
              <a:off x="9572288" y="966330"/>
              <a:ext cx="831517" cy="976157"/>
            </a:xfrm>
            <a:custGeom>
              <a:avLst/>
              <a:gdLst>
                <a:gd name="T0" fmla="*/ 0 w 918"/>
                <a:gd name="T1" fmla="*/ 1012 h 1012"/>
                <a:gd name="T2" fmla="*/ 1 w 918"/>
                <a:gd name="T3" fmla="*/ 956 h 1012"/>
                <a:gd name="T4" fmla="*/ 503 w 918"/>
                <a:gd name="T5" fmla="*/ 542 h 1012"/>
                <a:gd name="T6" fmla="*/ 918 w 918"/>
                <a:gd name="T7" fmla="*/ 0 h 1012"/>
                <a:gd name="T8" fmla="*/ 917 w 918"/>
                <a:gd name="T9" fmla="*/ 94 h 1012"/>
                <a:gd name="T10" fmla="*/ 535 w 918"/>
                <a:gd name="T11" fmla="*/ 574 h 1012"/>
                <a:gd name="T12" fmla="*/ 0 w 918"/>
                <a:gd name="T13" fmla="*/ 1012 h 1012"/>
              </a:gdLst>
              <a:ahLst/>
              <a:cxnLst>
                <a:cxn ang="0">
                  <a:pos x="T0" y="T1"/>
                </a:cxn>
                <a:cxn ang="0">
                  <a:pos x="T2" y="T3"/>
                </a:cxn>
                <a:cxn ang="0">
                  <a:pos x="T4" y="T5"/>
                </a:cxn>
                <a:cxn ang="0">
                  <a:pos x="T6" y="T7"/>
                </a:cxn>
                <a:cxn ang="0">
                  <a:pos x="T8" y="T9"/>
                </a:cxn>
                <a:cxn ang="0">
                  <a:pos x="T10" y="T11"/>
                </a:cxn>
                <a:cxn ang="0">
                  <a:pos x="T12" y="T13"/>
                </a:cxn>
              </a:cxnLst>
              <a:rect l="0" t="0" r="r" b="b"/>
              <a:pathLst>
                <a:path w="918" h="1012">
                  <a:moveTo>
                    <a:pt x="0" y="1012"/>
                  </a:moveTo>
                  <a:cubicBezTo>
                    <a:pt x="1" y="956"/>
                    <a:pt x="1" y="956"/>
                    <a:pt x="1" y="956"/>
                  </a:cubicBezTo>
                  <a:cubicBezTo>
                    <a:pt x="193" y="828"/>
                    <a:pt x="360" y="689"/>
                    <a:pt x="503" y="542"/>
                  </a:cubicBezTo>
                  <a:cubicBezTo>
                    <a:pt x="672" y="370"/>
                    <a:pt x="809" y="188"/>
                    <a:pt x="918" y="0"/>
                  </a:cubicBezTo>
                  <a:cubicBezTo>
                    <a:pt x="917" y="94"/>
                    <a:pt x="917" y="94"/>
                    <a:pt x="917" y="94"/>
                  </a:cubicBezTo>
                  <a:cubicBezTo>
                    <a:pt x="812" y="259"/>
                    <a:pt x="686" y="420"/>
                    <a:pt x="535" y="574"/>
                  </a:cubicBezTo>
                  <a:cubicBezTo>
                    <a:pt x="382" y="729"/>
                    <a:pt x="205" y="877"/>
                    <a:pt x="0" y="10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sp>
          <p:nvSpPr>
            <p:cNvPr id="6" name="Freeform 34">
              <a:extLst>
                <a:ext uri="{FF2B5EF4-FFF2-40B4-BE49-F238E27FC236}">
                  <a16:creationId xmlns:a16="http://schemas.microsoft.com/office/drawing/2014/main" id="{46982FEE-0CAD-4D59-9701-83949D6BF1A0}"/>
                </a:ext>
              </a:extLst>
            </p:cNvPr>
            <p:cNvSpPr>
              <a:spLocks/>
            </p:cNvSpPr>
            <p:nvPr userDrawn="1"/>
          </p:nvSpPr>
          <p:spPr bwMode="auto">
            <a:xfrm rot="16521349">
              <a:off x="10230905" y="2046535"/>
              <a:ext cx="659617" cy="420794"/>
            </a:xfrm>
            <a:custGeom>
              <a:avLst/>
              <a:gdLst>
                <a:gd name="T0" fmla="*/ 729 w 729"/>
                <a:gd name="T1" fmla="*/ 0 h 436"/>
                <a:gd name="T2" fmla="*/ 728 w 729"/>
                <a:gd name="T3" fmla="*/ 56 h 436"/>
                <a:gd name="T4" fmla="*/ 0 w 729"/>
                <a:gd name="T5" fmla="*/ 436 h 436"/>
                <a:gd name="T6" fmla="*/ 1 w 729"/>
                <a:gd name="T7" fmla="*/ 378 h 436"/>
                <a:gd name="T8" fmla="*/ 729 w 729"/>
                <a:gd name="T9" fmla="*/ 0 h 436"/>
              </a:gdLst>
              <a:ahLst/>
              <a:cxnLst>
                <a:cxn ang="0">
                  <a:pos x="T0" y="T1"/>
                </a:cxn>
                <a:cxn ang="0">
                  <a:pos x="T2" y="T3"/>
                </a:cxn>
                <a:cxn ang="0">
                  <a:pos x="T4" y="T5"/>
                </a:cxn>
                <a:cxn ang="0">
                  <a:pos x="T6" y="T7"/>
                </a:cxn>
                <a:cxn ang="0">
                  <a:pos x="T8" y="T9"/>
                </a:cxn>
              </a:cxnLst>
              <a:rect l="0" t="0" r="r" b="b"/>
              <a:pathLst>
                <a:path w="729" h="436">
                  <a:moveTo>
                    <a:pt x="729" y="0"/>
                  </a:moveTo>
                  <a:cubicBezTo>
                    <a:pt x="728" y="56"/>
                    <a:pt x="728" y="56"/>
                    <a:pt x="728" y="56"/>
                  </a:cubicBezTo>
                  <a:cubicBezTo>
                    <a:pt x="515" y="197"/>
                    <a:pt x="274" y="325"/>
                    <a:pt x="0" y="436"/>
                  </a:cubicBezTo>
                  <a:cubicBezTo>
                    <a:pt x="1" y="378"/>
                    <a:pt x="1" y="378"/>
                    <a:pt x="1" y="378"/>
                  </a:cubicBezTo>
                  <a:cubicBezTo>
                    <a:pt x="276" y="268"/>
                    <a:pt x="518" y="140"/>
                    <a:pt x="72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sp>
          <p:nvSpPr>
            <p:cNvPr id="7" name="Freeform 35">
              <a:extLst>
                <a:ext uri="{FF2B5EF4-FFF2-40B4-BE49-F238E27FC236}">
                  <a16:creationId xmlns:a16="http://schemas.microsoft.com/office/drawing/2014/main" id="{21CEE0B4-B84A-4372-8916-BD76618480A6}"/>
                </a:ext>
              </a:extLst>
            </p:cNvPr>
            <p:cNvSpPr>
              <a:spLocks/>
            </p:cNvSpPr>
            <p:nvPr userDrawn="1"/>
          </p:nvSpPr>
          <p:spPr bwMode="auto">
            <a:xfrm rot="16521349">
              <a:off x="10627446" y="2651359"/>
              <a:ext cx="165904" cy="68352"/>
            </a:xfrm>
            <a:custGeom>
              <a:avLst/>
              <a:gdLst>
                <a:gd name="T0" fmla="*/ 184 w 184"/>
                <a:gd name="T1" fmla="*/ 0 h 71"/>
                <a:gd name="T2" fmla="*/ 183 w 184"/>
                <a:gd name="T3" fmla="*/ 58 h 71"/>
                <a:gd name="T4" fmla="*/ 151 w 184"/>
                <a:gd name="T5" fmla="*/ 71 h 71"/>
                <a:gd name="T6" fmla="*/ 0 w 184"/>
                <a:gd name="T7" fmla="*/ 69 h 71"/>
                <a:gd name="T8" fmla="*/ 184 w 184"/>
                <a:gd name="T9" fmla="*/ 0 h 71"/>
              </a:gdLst>
              <a:ahLst/>
              <a:cxnLst>
                <a:cxn ang="0">
                  <a:pos x="T0" y="T1"/>
                </a:cxn>
                <a:cxn ang="0">
                  <a:pos x="T2" y="T3"/>
                </a:cxn>
                <a:cxn ang="0">
                  <a:pos x="T4" y="T5"/>
                </a:cxn>
                <a:cxn ang="0">
                  <a:pos x="T6" y="T7"/>
                </a:cxn>
                <a:cxn ang="0">
                  <a:pos x="T8" y="T9"/>
                </a:cxn>
              </a:cxnLst>
              <a:rect l="0" t="0" r="r" b="b"/>
              <a:pathLst>
                <a:path w="184" h="71">
                  <a:moveTo>
                    <a:pt x="184" y="0"/>
                  </a:moveTo>
                  <a:cubicBezTo>
                    <a:pt x="183" y="58"/>
                    <a:pt x="183" y="58"/>
                    <a:pt x="183" y="58"/>
                  </a:cubicBezTo>
                  <a:cubicBezTo>
                    <a:pt x="172" y="62"/>
                    <a:pt x="162" y="67"/>
                    <a:pt x="151" y="71"/>
                  </a:cubicBezTo>
                  <a:cubicBezTo>
                    <a:pt x="0" y="69"/>
                    <a:pt x="0" y="69"/>
                    <a:pt x="0" y="69"/>
                  </a:cubicBezTo>
                  <a:cubicBezTo>
                    <a:pt x="63" y="47"/>
                    <a:pt x="124" y="24"/>
                    <a:pt x="18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sp>
          <p:nvSpPr>
            <p:cNvPr id="8" name="Freeform 46">
              <a:extLst>
                <a:ext uri="{FF2B5EF4-FFF2-40B4-BE49-F238E27FC236}">
                  <a16:creationId xmlns:a16="http://schemas.microsoft.com/office/drawing/2014/main" id="{624767C3-A2EA-4923-967E-854631151FDA}"/>
                </a:ext>
              </a:extLst>
            </p:cNvPr>
            <p:cNvSpPr>
              <a:spLocks/>
            </p:cNvSpPr>
            <p:nvPr userDrawn="1"/>
          </p:nvSpPr>
          <p:spPr bwMode="auto">
            <a:xfrm rot="16521349">
              <a:off x="5561192" y="550638"/>
              <a:ext cx="737571" cy="779644"/>
            </a:xfrm>
            <a:custGeom>
              <a:avLst/>
              <a:gdLst>
                <a:gd name="T0" fmla="*/ 7 w 815"/>
                <a:gd name="T1" fmla="*/ 0 h 805"/>
                <a:gd name="T2" fmla="*/ 307 w 815"/>
                <a:gd name="T3" fmla="*/ 130 h 805"/>
                <a:gd name="T4" fmla="*/ 815 w 815"/>
                <a:gd name="T5" fmla="*/ 653 h 805"/>
                <a:gd name="T6" fmla="*/ 802 w 815"/>
                <a:gd name="T7" fmla="*/ 805 h 805"/>
                <a:gd name="T8" fmla="*/ 250 w 815"/>
                <a:gd name="T9" fmla="*/ 188 h 805"/>
                <a:gd name="T10" fmla="*/ 0 w 815"/>
                <a:gd name="T11" fmla="*/ 75 h 805"/>
                <a:gd name="T12" fmla="*/ 7 w 815"/>
                <a:gd name="T13" fmla="*/ 0 h 805"/>
              </a:gdLst>
              <a:ahLst/>
              <a:cxnLst>
                <a:cxn ang="0">
                  <a:pos x="T0" y="T1"/>
                </a:cxn>
                <a:cxn ang="0">
                  <a:pos x="T2" y="T3"/>
                </a:cxn>
                <a:cxn ang="0">
                  <a:pos x="T4" y="T5"/>
                </a:cxn>
                <a:cxn ang="0">
                  <a:pos x="T6" y="T7"/>
                </a:cxn>
                <a:cxn ang="0">
                  <a:pos x="T8" y="T9"/>
                </a:cxn>
                <a:cxn ang="0">
                  <a:pos x="T10" y="T11"/>
                </a:cxn>
                <a:cxn ang="0">
                  <a:pos x="T12" y="T13"/>
                </a:cxn>
              </a:cxnLst>
              <a:rect l="0" t="0" r="r" b="b"/>
              <a:pathLst>
                <a:path w="815" h="805">
                  <a:moveTo>
                    <a:pt x="7" y="0"/>
                  </a:moveTo>
                  <a:cubicBezTo>
                    <a:pt x="107" y="31"/>
                    <a:pt x="208" y="73"/>
                    <a:pt x="307" y="130"/>
                  </a:cubicBezTo>
                  <a:cubicBezTo>
                    <a:pt x="497" y="241"/>
                    <a:pt x="677" y="406"/>
                    <a:pt x="815" y="653"/>
                  </a:cubicBezTo>
                  <a:cubicBezTo>
                    <a:pt x="802" y="805"/>
                    <a:pt x="802" y="805"/>
                    <a:pt x="802" y="805"/>
                  </a:cubicBezTo>
                  <a:cubicBezTo>
                    <a:pt x="661" y="505"/>
                    <a:pt x="462" y="312"/>
                    <a:pt x="250" y="188"/>
                  </a:cubicBezTo>
                  <a:cubicBezTo>
                    <a:pt x="168" y="141"/>
                    <a:pt x="84" y="104"/>
                    <a:pt x="0" y="75"/>
                  </a:cubicBez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sp>
          <p:nvSpPr>
            <p:cNvPr id="9" name="Freeform 47">
              <a:extLst>
                <a:ext uri="{FF2B5EF4-FFF2-40B4-BE49-F238E27FC236}">
                  <a16:creationId xmlns:a16="http://schemas.microsoft.com/office/drawing/2014/main" id="{DBECB257-F974-403B-B2EF-E9CBBFDEE267}"/>
                </a:ext>
              </a:extLst>
            </p:cNvPr>
            <p:cNvSpPr>
              <a:spLocks/>
            </p:cNvSpPr>
            <p:nvPr userDrawn="1"/>
          </p:nvSpPr>
          <p:spPr bwMode="auto">
            <a:xfrm rot="16521349">
              <a:off x="4759353" y="309962"/>
              <a:ext cx="705590" cy="2529036"/>
            </a:xfrm>
            <a:custGeom>
              <a:avLst/>
              <a:gdLst>
                <a:gd name="T0" fmla="*/ 225 w 780"/>
                <a:gd name="T1" fmla="*/ 0 h 2617"/>
                <a:gd name="T2" fmla="*/ 731 w 780"/>
                <a:gd name="T3" fmla="*/ 1500 h 2617"/>
                <a:gd name="T4" fmla="*/ 702 w 780"/>
                <a:gd name="T5" fmla="*/ 1668 h 2617"/>
                <a:gd name="T6" fmla="*/ 770 w 780"/>
                <a:gd name="T7" fmla="*/ 1688 h 2617"/>
                <a:gd name="T8" fmla="*/ 763 w 780"/>
                <a:gd name="T9" fmla="*/ 1763 h 2617"/>
                <a:gd name="T10" fmla="*/ 685 w 780"/>
                <a:gd name="T11" fmla="*/ 1739 h 2617"/>
                <a:gd name="T12" fmla="*/ 326 w 780"/>
                <a:gd name="T13" fmla="*/ 2392 h 2617"/>
                <a:gd name="T14" fmla="*/ 308 w 780"/>
                <a:gd name="T15" fmla="*/ 2411 h 2617"/>
                <a:gd name="T16" fmla="*/ 0 w 780"/>
                <a:gd name="T17" fmla="*/ 2617 h 2617"/>
                <a:gd name="T18" fmla="*/ 5 w 780"/>
                <a:gd name="T19" fmla="*/ 2561 h 2617"/>
                <a:gd name="T20" fmla="*/ 272 w 780"/>
                <a:gd name="T21" fmla="*/ 2388 h 2617"/>
                <a:gd name="T22" fmla="*/ 287 w 780"/>
                <a:gd name="T23" fmla="*/ 2372 h 2617"/>
                <a:gd name="T24" fmla="*/ 628 w 780"/>
                <a:gd name="T25" fmla="*/ 1723 h 2617"/>
                <a:gd name="T26" fmla="*/ 81 w 780"/>
                <a:gd name="T27" fmla="*/ 1673 h 2617"/>
                <a:gd name="T28" fmla="*/ 86 w 780"/>
                <a:gd name="T29" fmla="*/ 1613 h 2617"/>
                <a:gd name="T30" fmla="*/ 644 w 780"/>
                <a:gd name="T31" fmla="*/ 1654 h 2617"/>
                <a:gd name="T32" fmla="*/ 663 w 780"/>
                <a:gd name="T33" fmla="*/ 1532 h 2617"/>
                <a:gd name="T34" fmla="*/ 215 w 780"/>
                <a:gd name="T35" fmla="*/ 122 h 2617"/>
                <a:gd name="T36" fmla="*/ 225 w 780"/>
                <a:gd name="T37" fmla="*/ 0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80" h="2617">
                  <a:moveTo>
                    <a:pt x="225" y="0"/>
                  </a:moveTo>
                  <a:cubicBezTo>
                    <a:pt x="680" y="574"/>
                    <a:pt x="780" y="1090"/>
                    <a:pt x="731" y="1500"/>
                  </a:cubicBezTo>
                  <a:cubicBezTo>
                    <a:pt x="725" y="1558"/>
                    <a:pt x="715" y="1615"/>
                    <a:pt x="702" y="1668"/>
                  </a:cubicBezTo>
                  <a:cubicBezTo>
                    <a:pt x="725" y="1674"/>
                    <a:pt x="747" y="1681"/>
                    <a:pt x="770" y="1688"/>
                  </a:cubicBezTo>
                  <a:cubicBezTo>
                    <a:pt x="763" y="1763"/>
                    <a:pt x="763" y="1763"/>
                    <a:pt x="763" y="1763"/>
                  </a:cubicBezTo>
                  <a:cubicBezTo>
                    <a:pt x="737" y="1754"/>
                    <a:pt x="711" y="1746"/>
                    <a:pt x="685" y="1739"/>
                  </a:cubicBezTo>
                  <a:cubicBezTo>
                    <a:pt x="600" y="2045"/>
                    <a:pt x="440" y="2273"/>
                    <a:pt x="326" y="2392"/>
                  </a:cubicBezTo>
                  <a:cubicBezTo>
                    <a:pt x="320" y="2399"/>
                    <a:pt x="314" y="2405"/>
                    <a:pt x="308" y="2411"/>
                  </a:cubicBezTo>
                  <a:cubicBezTo>
                    <a:pt x="199" y="2518"/>
                    <a:pt x="96" y="2584"/>
                    <a:pt x="0" y="2617"/>
                  </a:cubicBezTo>
                  <a:cubicBezTo>
                    <a:pt x="5" y="2561"/>
                    <a:pt x="5" y="2561"/>
                    <a:pt x="5" y="2561"/>
                  </a:cubicBezTo>
                  <a:cubicBezTo>
                    <a:pt x="88" y="2535"/>
                    <a:pt x="178" y="2480"/>
                    <a:pt x="272" y="2388"/>
                  </a:cubicBezTo>
                  <a:cubicBezTo>
                    <a:pt x="276" y="2383"/>
                    <a:pt x="282" y="2377"/>
                    <a:pt x="287" y="2372"/>
                  </a:cubicBezTo>
                  <a:cubicBezTo>
                    <a:pt x="396" y="2257"/>
                    <a:pt x="552" y="2032"/>
                    <a:pt x="628" y="1723"/>
                  </a:cubicBezTo>
                  <a:cubicBezTo>
                    <a:pt x="422" y="1672"/>
                    <a:pt x="226" y="1667"/>
                    <a:pt x="81" y="1673"/>
                  </a:cubicBezTo>
                  <a:cubicBezTo>
                    <a:pt x="86" y="1613"/>
                    <a:pt x="86" y="1613"/>
                    <a:pt x="86" y="1613"/>
                  </a:cubicBezTo>
                  <a:cubicBezTo>
                    <a:pt x="230" y="1604"/>
                    <a:pt x="430" y="1606"/>
                    <a:pt x="644" y="1654"/>
                  </a:cubicBezTo>
                  <a:cubicBezTo>
                    <a:pt x="652" y="1615"/>
                    <a:pt x="658" y="1574"/>
                    <a:pt x="663" y="1532"/>
                  </a:cubicBezTo>
                  <a:cubicBezTo>
                    <a:pt x="709" y="1146"/>
                    <a:pt x="620" y="662"/>
                    <a:pt x="215" y="122"/>
                  </a:cubicBezTo>
                  <a:lnTo>
                    <a:pt x="22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sp>
          <p:nvSpPr>
            <p:cNvPr id="10" name="Freeform 48">
              <a:extLst>
                <a:ext uri="{FF2B5EF4-FFF2-40B4-BE49-F238E27FC236}">
                  <a16:creationId xmlns:a16="http://schemas.microsoft.com/office/drawing/2014/main" id="{BFA187BF-80A0-4C27-8E3D-EC0C2959E9D5}"/>
                </a:ext>
              </a:extLst>
            </p:cNvPr>
            <p:cNvSpPr>
              <a:spLocks/>
            </p:cNvSpPr>
            <p:nvPr userDrawn="1"/>
          </p:nvSpPr>
          <p:spPr bwMode="auto">
            <a:xfrm rot="16521349">
              <a:off x="8110845" y="4847436"/>
              <a:ext cx="583661" cy="192241"/>
            </a:xfrm>
            <a:custGeom>
              <a:avLst/>
              <a:gdLst>
                <a:gd name="T0" fmla="*/ 624 w 643"/>
                <a:gd name="T1" fmla="*/ 133 h 199"/>
                <a:gd name="T2" fmla="*/ 632 w 643"/>
                <a:gd name="T3" fmla="*/ 163 h 199"/>
                <a:gd name="T4" fmla="*/ 584 w 643"/>
                <a:gd name="T5" fmla="*/ 195 h 199"/>
                <a:gd name="T6" fmla="*/ 0 w 643"/>
                <a:gd name="T7" fmla="*/ 79 h 199"/>
                <a:gd name="T8" fmla="*/ 7 w 643"/>
                <a:gd name="T9" fmla="*/ 0 h 199"/>
                <a:gd name="T10" fmla="*/ 624 w 643"/>
                <a:gd name="T11" fmla="*/ 133 h 199"/>
              </a:gdLst>
              <a:ahLst/>
              <a:cxnLst>
                <a:cxn ang="0">
                  <a:pos x="T0" y="T1"/>
                </a:cxn>
                <a:cxn ang="0">
                  <a:pos x="T2" y="T3"/>
                </a:cxn>
                <a:cxn ang="0">
                  <a:pos x="T4" y="T5"/>
                </a:cxn>
                <a:cxn ang="0">
                  <a:pos x="T6" y="T7"/>
                </a:cxn>
                <a:cxn ang="0">
                  <a:pos x="T8" y="T9"/>
                </a:cxn>
                <a:cxn ang="0">
                  <a:pos x="T10" y="T11"/>
                </a:cxn>
              </a:cxnLst>
              <a:rect l="0" t="0" r="r" b="b"/>
              <a:pathLst>
                <a:path w="643" h="199">
                  <a:moveTo>
                    <a:pt x="624" y="133"/>
                  </a:moveTo>
                  <a:cubicBezTo>
                    <a:pt x="639" y="132"/>
                    <a:pt x="643" y="146"/>
                    <a:pt x="632" y="163"/>
                  </a:cubicBezTo>
                  <a:cubicBezTo>
                    <a:pt x="621" y="180"/>
                    <a:pt x="600" y="195"/>
                    <a:pt x="584" y="195"/>
                  </a:cubicBezTo>
                  <a:cubicBezTo>
                    <a:pt x="401" y="199"/>
                    <a:pt x="201" y="158"/>
                    <a:pt x="0" y="79"/>
                  </a:cubicBezTo>
                  <a:cubicBezTo>
                    <a:pt x="7" y="0"/>
                    <a:pt x="7" y="0"/>
                    <a:pt x="7" y="0"/>
                  </a:cubicBezTo>
                  <a:cubicBezTo>
                    <a:pt x="219" y="89"/>
                    <a:pt x="432" y="137"/>
                    <a:pt x="624" y="1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sp>
          <p:nvSpPr>
            <p:cNvPr id="11" name="Freeform 49">
              <a:extLst>
                <a:ext uri="{FF2B5EF4-FFF2-40B4-BE49-F238E27FC236}">
                  <a16:creationId xmlns:a16="http://schemas.microsoft.com/office/drawing/2014/main" id="{41B105E5-67D9-407A-9437-65F5C3AC2626}"/>
                </a:ext>
              </a:extLst>
            </p:cNvPr>
            <p:cNvSpPr>
              <a:spLocks/>
            </p:cNvSpPr>
            <p:nvPr userDrawn="1"/>
          </p:nvSpPr>
          <p:spPr bwMode="auto">
            <a:xfrm rot="16521349">
              <a:off x="1318010" y="1743271"/>
              <a:ext cx="2754399" cy="2274851"/>
            </a:xfrm>
            <a:custGeom>
              <a:avLst/>
              <a:gdLst>
                <a:gd name="T0" fmla="*/ 5 w 3038"/>
                <a:gd name="T1" fmla="*/ 1589 h 2355"/>
                <a:gd name="T2" fmla="*/ 290 w 3038"/>
                <a:gd name="T3" fmla="*/ 1310 h 2355"/>
                <a:gd name="T4" fmla="*/ 43 w 3038"/>
                <a:gd name="T5" fmla="*/ 1152 h 2355"/>
                <a:gd name="T6" fmla="*/ 51 w 3038"/>
                <a:gd name="T7" fmla="*/ 1052 h 2355"/>
                <a:gd name="T8" fmla="*/ 330 w 3038"/>
                <a:gd name="T9" fmla="*/ 1242 h 2355"/>
                <a:gd name="T10" fmla="*/ 492 w 3038"/>
                <a:gd name="T11" fmla="*/ 736 h 2355"/>
                <a:gd name="T12" fmla="*/ 332 w 3038"/>
                <a:gd name="T13" fmla="*/ 140 h 2355"/>
                <a:gd name="T14" fmla="*/ 136 w 3038"/>
                <a:gd name="T15" fmla="*/ 64 h 2355"/>
                <a:gd name="T16" fmla="*/ 142 w 3038"/>
                <a:gd name="T17" fmla="*/ 0 h 2355"/>
                <a:gd name="T18" fmla="*/ 392 w 3038"/>
                <a:gd name="T19" fmla="*/ 83 h 2355"/>
                <a:gd name="T20" fmla="*/ 560 w 3038"/>
                <a:gd name="T21" fmla="*/ 706 h 2355"/>
                <a:gd name="T22" fmla="*/ 379 w 3038"/>
                <a:gd name="T23" fmla="*/ 1266 h 2355"/>
                <a:gd name="T24" fmla="*/ 1374 w 3038"/>
                <a:gd name="T25" fmla="*/ 1485 h 2355"/>
                <a:gd name="T26" fmla="*/ 2934 w 3038"/>
                <a:gd name="T27" fmla="*/ 2108 h 2355"/>
                <a:gd name="T28" fmla="*/ 3000 w 3038"/>
                <a:gd name="T29" fmla="*/ 2186 h 2355"/>
                <a:gd name="T30" fmla="*/ 3038 w 3038"/>
                <a:gd name="T31" fmla="*/ 2233 h 2355"/>
                <a:gd name="T32" fmla="*/ 3028 w 3038"/>
                <a:gd name="T33" fmla="*/ 2355 h 2355"/>
                <a:gd name="T34" fmla="*/ 2937 w 3038"/>
                <a:gd name="T35" fmla="*/ 2239 h 2355"/>
                <a:gd name="T36" fmla="*/ 2871 w 3038"/>
                <a:gd name="T37" fmla="*/ 2162 h 2355"/>
                <a:gd name="T38" fmla="*/ 1328 w 3038"/>
                <a:gd name="T39" fmla="*/ 1547 h 2355"/>
                <a:gd name="T40" fmla="*/ 338 w 3038"/>
                <a:gd name="T41" fmla="*/ 1333 h 2355"/>
                <a:gd name="T42" fmla="*/ 0 w 3038"/>
                <a:gd name="T43" fmla="*/ 1650 h 2355"/>
                <a:gd name="T44" fmla="*/ 5 w 3038"/>
                <a:gd name="T45" fmla="*/ 1589 h 2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38" h="2355">
                  <a:moveTo>
                    <a:pt x="5" y="1589"/>
                  </a:moveTo>
                  <a:cubicBezTo>
                    <a:pt x="114" y="1521"/>
                    <a:pt x="210" y="1432"/>
                    <a:pt x="290" y="1310"/>
                  </a:cubicBezTo>
                  <a:cubicBezTo>
                    <a:pt x="204" y="1267"/>
                    <a:pt x="122" y="1215"/>
                    <a:pt x="43" y="1152"/>
                  </a:cubicBezTo>
                  <a:cubicBezTo>
                    <a:pt x="51" y="1052"/>
                    <a:pt x="51" y="1052"/>
                    <a:pt x="51" y="1052"/>
                  </a:cubicBezTo>
                  <a:cubicBezTo>
                    <a:pt x="139" y="1130"/>
                    <a:pt x="233" y="1192"/>
                    <a:pt x="330" y="1242"/>
                  </a:cubicBezTo>
                  <a:cubicBezTo>
                    <a:pt x="402" y="1111"/>
                    <a:pt x="457" y="946"/>
                    <a:pt x="492" y="736"/>
                  </a:cubicBezTo>
                  <a:cubicBezTo>
                    <a:pt x="542" y="428"/>
                    <a:pt x="461" y="237"/>
                    <a:pt x="332" y="140"/>
                  </a:cubicBezTo>
                  <a:cubicBezTo>
                    <a:pt x="274" y="96"/>
                    <a:pt x="206" y="71"/>
                    <a:pt x="136" y="64"/>
                  </a:cubicBezTo>
                  <a:cubicBezTo>
                    <a:pt x="142" y="0"/>
                    <a:pt x="142" y="0"/>
                    <a:pt x="142" y="0"/>
                  </a:cubicBezTo>
                  <a:cubicBezTo>
                    <a:pt x="232" y="2"/>
                    <a:pt x="319" y="28"/>
                    <a:pt x="392" y="83"/>
                  </a:cubicBezTo>
                  <a:cubicBezTo>
                    <a:pt x="527" y="184"/>
                    <a:pt x="612" y="384"/>
                    <a:pt x="560" y="706"/>
                  </a:cubicBezTo>
                  <a:cubicBezTo>
                    <a:pt x="521" y="940"/>
                    <a:pt x="459" y="1122"/>
                    <a:pt x="379" y="1266"/>
                  </a:cubicBezTo>
                  <a:cubicBezTo>
                    <a:pt x="684" y="1410"/>
                    <a:pt x="1027" y="1447"/>
                    <a:pt x="1374" y="1485"/>
                  </a:cubicBezTo>
                  <a:cubicBezTo>
                    <a:pt x="1932" y="1546"/>
                    <a:pt x="2499" y="1609"/>
                    <a:pt x="2934" y="2108"/>
                  </a:cubicBezTo>
                  <a:cubicBezTo>
                    <a:pt x="2956" y="2133"/>
                    <a:pt x="2978" y="2159"/>
                    <a:pt x="3000" y="2186"/>
                  </a:cubicBezTo>
                  <a:cubicBezTo>
                    <a:pt x="3013" y="2202"/>
                    <a:pt x="3026" y="2218"/>
                    <a:pt x="3038" y="2233"/>
                  </a:cubicBezTo>
                  <a:cubicBezTo>
                    <a:pt x="3028" y="2355"/>
                    <a:pt x="3028" y="2355"/>
                    <a:pt x="3028" y="2355"/>
                  </a:cubicBezTo>
                  <a:cubicBezTo>
                    <a:pt x="2999" y="2317"/>
                    <a:pt x="2969" y="2278"/>
                    <a:pt x="2937" y="2239"/>
                  </a:cubicBezTo>
                  <a:cubicBezTo>
                    <a:pt x="2916" y="2214"/>
                    <a:pt x="2894" y="2189"/>
                    <a:pt x="2871" y="2162"/>
                  </a:cubicBezTo>
                  <a:cubicBezTo>
                    <a:pt x="2442" y="1669"/>
                    <a:pt x="1881" y="1608"/>
                    <a:pt x="1328" y="1547"/>
                  </a:cubicBezTo>
                  <a:cubicBezTo>
                    <a:pt x="984" y="1510"/>
                    <a:pt x="643" y="1472"/>
                    <a:pt x="338" y="1333"/>
                  </a:cubicBezTo>
                  <a:cubicBezTo>
                    <a:pt x="244" y="1475"/>
                    <a:pt x="129" y="1575"/>
                    <a:pt x="0" y="1650"/>
                  </a:cubicBezTo>
                  <a:lnTo>
                    <a:pt x="5" y="15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sp>
          <p:nvSpPr>
            <p:cNvPr id="12" name="Freeform 50">
              <a:extLst>
                <a:ext uri="{FF2B5EF4-FFF2-40B4-BE49-F238E27FC236}">
                  <a16:creationId xmlns:a16="http://schemas.microsoft.com/office/drawing/2014/main" id="{FBDADF00-8400-42FF-8F8C-D9AC683E4606}"/>
                </a:ext>
              </a:extLst>
            </p:cNvPr>
            <p:cNvSpPr>
              <a:spLocks/>
            </p:cNvSpPr>
            <p:nvPr userDrawn="1"/>
          </p:nvSpPr>
          <p:spPr bwMode="auto">
            <a:xfrm rot="16521349">
              <a:off x="5546414" y="1724071"/>
              <a:ext cx="613643" cy="1008197"/>
            </a:xfrm>
            <a:custGeom>
              <a:avLst/>
              <a:gdLst>
                <a:gd name="T0" fmla="*/ 590 w 676"/>
                <a:gd name="T1" fmla="*/ 1004 h 1044"/>
                <a:gd name="T2" fmla="*/ 283 w 676"/>
                <a:gd name="T3" fmla="*/ 1000 h 1044"/>
                <a:gd name="T4" fmla="*/ 50 w 676"/>
                <a:gd name="T5" fmla="*/ 744 h 1044"/>
                <a:gd name="T6" fmla="*/ 45 w 676"/>
                <a:gd name="T7" fmla="*/ 375 h 1044"/>
                <a:gd name="T8" fmla="*/ 606 w 676"/>
                <a:gd name="T9" fmla="*/ 5 h 1044"/>
                <a:gd name="T10" fmla="*/ 676 w 676"/>
                <a:gd name="T11" fmla="*/ 0 h 1044"/>
                <a:gd name="T12" fmla="*/ 671 w 676"/>
                <a:gd name="T13" fmla="*/ 60 h 1044"/>
                <a:gd name="T14" fmla="*/ 571 w 676"/>
                <a:gd name="T15" fmla="*/ 67 h 1044"/>
                <a:gd name="T16" fmla="*/ 110 w 676"/>
                <a:gd name="T17" fmla="*/ 357 h 1044"/>
                <a:gd name="T18" fmla="*/ 117 w 676"/>
                <a:gd name="T19" fmla="*/ 697 h 1044"/>
                <a:gd name="T20" fmla="*/ 338 w 676"/>
                <a:gd name="T21" fmla="*/ 940 h 1044"/>
                <a:gd name="T22" fmla="*/ 595 w 676"/>
                <a:gd name="T23" fmla="*/ 948 h 1044"/>
                <a:gd name="T24" fmla="*/ 590 w 676"/>
                <a:gd name="T25" fmla="*/ 1004 h 1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6" h="1044">
                  <a:moveTo>
                    <a:pt x="590" y="1004"/>
                  </a:moveTo>
                  <a:cubicBezTo>
                    <a:pt x="475" y="1044"/>
                    <a:pt x="370" y="1037"/>
                    <a:pt x="283" y="1000"/>
                  </a:cubicBezTo>
                  <a:cubicBezTo>
                    <a:pt x="175" y="953"/>
                    <a:pt x="93" y="857"/>
                    <a:pt x="50" y="744"/>
                  </a:cubicBezTo>
                  <a:cubicBezTo>
                    <a:pt x="6" y="630"/>
                    <a:pt x="0" y="497"/>
                    <a:pt x="45" y="375"/>
                  </a:cubicBezTo>
                  <a:cubicBezTo>
                    <a:pt x="114" y="190"/>
                    <a:pt x="289" y="34"/>
                    <a:pt x="606" y="5"/>
                  </a:cubicBezTo>
                  <a:cubicBezTo>
                    <a:pt x="628" y="3"/>
                    <a:pt x="651" y="1"/>
                    <a:pt x="676" y="0"/>
                  </a:cubicBezTo>
                  <a:cubicBezTo>
                    <a:pt x="671" y="60"/>
                    <a:pt x="671" y="60"/>
                    <a:pt x="671" y="60"/>
                  </a:cubicBezTo>
                  <a:cubicBezTo>
                    <a:pt x="634" y="62"/>
                    <a:pt x="601" y="64"/>
                    <a:pt x="571" y="67"/>
                  </a:cubicBezTo>
                  <a:cubicBezTo>
                    <a:pt x="306" y="91"/>
                    <a:pt x="163" y="213"/>
                    <a:pt x="110" y="357"/>
                  </a:cubicBezTo>
                  <a:cubicBezTo>
                    <a:pt x="69" y="466"/>
                    <a:pt x="75" y="589"/>
                    <a:pt x="117" y="697"/>
                  </a:cubicBezTo>
                  <a:cubicBezTo>
                    <a:pt x="158" y="805"/>
                    <a:pt x="236" y="896"/>
                    <a:pt x="338" y="940"/>
                  </a:cubicBezTo>
                  <a:cubicBezTo>
                    <a:pt x="412" y="972"/>
                    <a:pt x="499" y="979"/>
                    <a:pt x="595" y="948"/>
                  </a:cubicBezTo>
                  <a:lnTo>
                    <a:pt x="590" y="10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sp>
          <p:nvSpPr>
            <p:cNvPr id="13" name="Freeform 51">
              <a:extLst>
                <a:ext uri="{FF2B5EF4-FFF2-40B4-BE49-F238E27FC236}">
                  <a16:creationId xmlns:a16="http://schemas.microsoft.com/office/drawing/2014/main" id="{B5734316-B23E-4FA5-AFC4-858B5B746C9C}"/>
                </a:ext>
              </a:extLst>
            </p:cNvPr>
            <p:cNvSpPr>
              <a:spLocks/>
            </p:cNvSpPr>
            <p:nvPr userDrawn="1"/>
          </p:nvSpPr>
          <p:spPr bwMode="auto">
            <a:xfrm rot="16521349">
              <a:off x="7663805" y="5253289"/>
              <a:ext cx="719582" cy="602355"/>
            </a:xfrm>
            <a:custGeom>
              <a:avLst/>
              <a:gdLst>
                <a:gd name="T0" fmla="*/ 786 w 793"/>
                <a:gd name="T1" fmla="*/ 622 h 622"/>
                <a:gd name="T2" fmla="*/ 239 w 793"/>
                <a:gd name="T3" fmla="*/ 314 h 622"/>
                <a:gd name="T4" fmla="*/ 0 w 793"/>
                <a:gd name="T5" fmla="*/ 108 h 622"/>
                <a:gd name="T6" fmla="*/ 9 w 793"/>
                <a:gd name="T7" fmla="*/ 0 h 622"/>
                <a:gd name="T8" fmla="*/ 299 w 793"/>
                <a:gd name="T9" fmla="*/ 257 h 622"/>
                <a:gd name="T10" fmla="*/ 793 w 793"/>
                <a:gd name="T11" fmla="*/ 543 h 622"/>
                <a:gd name="T12" fmla="*/ 786 w 793"/>
                <a:gd name="T13" fmla="*/ 622 h 622"/>
              </a:gdLst>
              <a:ahLst/>
              <a:cxnLst>
                <a:cxn ang="0">
                  <a:pos x="T0" y="T1"/>
                </a:cxn>
                <a:cxn ang="0">
                  <a:pos x="T2" y="T3"/>
                </a:cxn>
                <a:cxn ang="0">
                  <a:pos x="T4" y="T5"/>
                </a:cxn>
                <a:cxn ang="0">
                  <a:pos x="T6" y="T7"/>
                </a:cxn>
                <a:cxn ang="0">
                  <a:pos x="T8" y="T9"/>
                </a:cxn>
                <a:cxn ang="0">
                  <a:pos x="T10" y="T11"/>
                </a:cxn>
                <a:cxn ang="0">
                  <a:pos x="T12" y="T13"/>
                </a:cxn>
              </a:cxnLst>
              <a:rect l="0" t="0" r="r" b="b"/>
              <a:pathLst>
                <a:path w="793" h="622">
                  <a:moveTo>
                    <a:pt x="786" y="622"/>
                  </a:moveTo>
                  <a:cubicBezTo>
                    <a:pt x="599" y="549"/>
                    <a:pt x="412" y="444"/>
                    <a:pt x="239" y="314"/>
                  </a:cubicBezTo>
                  <a:cubicBezTo>
                    <a:pt x="155" y="251"/>
                    <a:pt x="75" y="182"/>
                    <a:pt x="0" y="108"/>
                  </a:cubicBezTo>
                  <a:cubicBezTo>
                    <a:pt x="9" y="0"/>
                    <a:pt x="9" y="0"/>
                    <a:pt x="9" y="0"/>
                  </a:cubicBezTo>
                  <a:cubicBezTo>
                    <a:pt x="98" y="94"/>
                    <a:pt x="196" y="180"/>
                    <a:pt x="299" y="257"/>
                  </a:cubicBezTo>
                  <a:cubicBezTo>
                    <a:pt x="456" y="375"/>
                    <a:pt x="624" y="472"/>
                    <a:pt x="793" y="543"/>
                  </a:cubicBezTo>
                  <a:lnTo>
                    <a:pt x="786" y="6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sp>
          <p:nvSpPr>
            <p:cNvPr id="14" name="Freeform 52">
              <a:extLst>
                <a:ext uri="{FF2B5EF4-FFF2-40B4-BE49-F238E27FC236}">
                  <a16:creationId xmlns:a16="http://schemas.microsoft.com/office/drawing/2014/main" id="{B14F8C0C-6B71-4E72-A61E-927340CCFE5D}"/>
                </a:ext>
              </a:extLst>
            </p:cNvPr>
            <p:cNvSpPr>
              <a:spLocks/>
            </p:cNvSpPr>
            <p:nvPr userDrawn="1"/>
          </p:nvSpPr>
          <p:spPr bwMode="auto">
            <a:xfrm rot="16521349">
              <a:off x="2700384" y="4523017"/>
              <a:ext cx="779547" cy="326810"/>
            </a:xfrm>
            <a:custGeom>
              <a:avLst/>
              <a:gdLst>
                <a:gd name="T0" fmla="*/ 4 w 859"/>
                <a:gd name="T1" fmla="*/ 284 h 338"/>
                <a:gd name="T2" fmla="*/ 218 w 859"/>
                <a:gd name="T3" fmla="*/ 229 h 338"/>
                <a:gd name="T4" fmla="*/ 859 w 859"/>
                <a:gd name="T5" fmla="*/ 0 h 338"/>
                <a:gd name="T6" fmla="*/ 854 w 859"/>
                <a:gd name="T7" fmla="*/ 61 h 338"/>
                <a:gd name="T8" fmla="*/ 193 w 859"/>
                <a:gd name="T9" fmla="*/ 289 h 338"/>
                <a:gd name="T10" fmla="*/ 0 w 859"/>
                <a:gd name="T11" fmla="*/ 338 h 338"/>
                <a:gd name="T12" fmla="*/ 4 w 859"/>
                <a:gd name="T13" fmla="*/ 284 h 338"/>
              </a:gdLst>
              <a:ahLst/>
              <a:cxnLst>
                <a:cxn ang="0">
                  <a:pos x="T0" y="T1"/>
                </a:cxn>
                <a:cxn ang="0">
                  <a:pos x="T2" y="T3"/>
                </a:cxn>
                <a:cxn ang="0">
                  <a:pos x="T4" y="T5"/>
                </a:cxn>
                <a:cxn ang="0">
                  <a:pos x="T6" y="T7"/>
                </a:cxn>
                <a:cxn ang="0">
                  <a:pos x="T8" y="T9"/>
                </a:cxn>
                <a:cxn ang="0">
                  <a:pos x="T10" y="T11"/>
                </a:cxn>
                <a:cxn ang="0">
                  <a:pos x="T12" y="T13"/>
                </a:cxn>
              </a:cxnLst>
              <a:rect l="0" t="0" r="r" b="b"/>
              <a:pathLst>
                <a:path w="859" h="338">
                  <a:moveTo>
                    <a:pt x="4" y="284"/>
                  </a:moveTo>
                  <a:cubicBezTo>
                    <a:pt x="76" y="264"/>
                    <a:pt x="148" y="246"/>
                    <a:pt x="218" y="229"/>
                  </a:cubicBezTo>
                  <a:cubicBezTo>
                    <a:pt x="451" y="172"/>
                    <a:pt x="673" y="117"/>
                    <a:pt x="859" y="0"/>
                  </a:cubicBezTo>
                  <a:cubicBezTo>
                    <a:pt x="854" y="61"/>
                    <a:pt x="854" y="61"/>
                    <a:pt x="854" y="61"/>
                  </a:cubicBezTo>
                  <a:cubicBezTo>
                    <a:pt x="659" y="174"/>
                    <a:pt x="432" y="230"/>
                    <a:pt x="193" y="289"/>
                  </a:cubicBezTo>
                  <a:cubicBezTo>
                    <a:pt x="129" y="305"/>
                    <a:pt x="65" y="321"/>
                    <a:pt x="0" y="338"/>
                  </a:cubicBezTo>
                  <a:lnTo>
                    <a:pt x="4" y="2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sp>
          <p:nvSpPr>
            <p:cNvPr id="15" name="Freeform 53">
              <a:extLst>
                <a:ext uri="{FF2B5EF4-FFF2-40B4-BE49-F238E27FC236}">
                  <a16:creationId xmlns:a16="http://schemas.microsoft.com/office/drawing/2014/main" id="{C47DA190-6EF2-4D4F-8392-BB9FE4128158}"/>
                </a:ext>
              </a:extLst>
            </p:cNvPr>
            <p:cNvSpPr>
              <a:spLocks/>
            </p:cNvSpPr>
            <p:nvPr userDrawn="1"/>
          </p:nvSpPr>
          <p:spPr bwMode="auto">
            <a:xfrm rot="16521349">
              <a:off x="1729368" y="3756477"/>
              <a:ext cx="493713" cy="1114997"/>
            </a:xfrm>
            <a:custGeom>
              <a:avLst/>
              <a:gdLst>
                <a:gd name="T0" fmla="*/ 446 w 545"/>
                <a:gd name="T1" fmla="*/ 1154 h 1154"/>
                <a:gd name="T2" fmla="*/ 371 w 545"/>
                <a:gd name="T3" fmla="*/ 1090 h 1154"/>
                <a:gd name="T4" fmla="*/ 29 w 545"/>
                <a:gd name="T5" fmla="*/ 406 h 1154"/>
                <a:gd name="T6" fmla="*/ 350 w 545"/>
                <a:gd name="T7" fmla="*/ 36 h 1154"/>
                <a:gd name="T8" fmla="*/ 545 w 545"/>
                <a:gd name="T9" fmla="*/ 2 h 1154"/>
                <a:gd name="T10" fmla="*/ 539 w 545"/>
                <a:gd name="T11" fmla="*/ 66 h 1154"/>
                <a:gd name="T12" fmla="*/ 335 w 545"/>
                <a:gd name="T13" fmla="*/ 93 h 1154"/>
                <a:gd name="T14" fmla="*/ 97 w 545"/>
                <a:gd name="T15" fmla="*/ 376 h 1154"/>
                <a:gd name="T16" fmla="*/ 433 w 545"/>
                <a:gd name="T17" fmla="*/ 1035 h 1154"/>
                <a:gd name="T18" fmla="*/ 454 w 545"/>
                <a:gd name="T19" fmla="*/ 1054 h 1154"/>
                <a:gd name="T20" fmla="*/ 446 w 545"/>
                <a:gd name="T21" fmla="*/ 1154 h 1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5" h="1154">
                  <a:moveTo>
                    <a:pt x="446" y="1154"/>
                  </a:moveTo>
                  <a:cubicBezTo>
                    <a:pt x="421" y="1134"/>
                    <a:pt x="396" y="1113"/>
                    <a:pt x="371" y="1090"/>
                  </a:cubicBezTo>
                  <a:cubicBezTo>
                    <a:pt x="83" y="825"/>
                    <a:pt x="0" y="588"/>
                    <a:pt x="29" y="406"/>
                  </a:cubicBezTo>
                  <a:cubicBezTo>
                    <a:pt x="58" y="226"/>
                    <a:pt x="190" y="96"/>
                    <a:pt x="350" y="36"/>
                  </a:cubicBezTo>
                  <a:cubicBezTo>
                    <a:pt x="412" y="12"/>
                    <a:pt x="479" y="0"/>
                    <a:pt x="545" y="2"/>
                  </a:cubicBezTo>
                  <a:cubicBezTo>
                    <a:pt x="539" y="66"/>
                    <a:pt x="539" y="66"/>
                    <a:pt x="539" y="66"/>
                  </a:cubicBezTo>
                  <a:cubicBezTo>
                    <a:pt x="471" y="59"/>
                    <a:pt x="400" y="68"/>
                    <a:pt x="335" y="93"/>
                  </a:cubicBezTo>
                  <a:cubicBezTo>
                    <a:pt x="217" y="137"/>
                    <a:pt x="120" y="237"/>
                    <a:pt x="97" y="376"/>
                  </a:cubicBezTo>
                  <a:cubicBezTo>
                    <a:pt x="70" y="548"/>
                    <a:pt x="152" y="776"/>
                    <a:pt x="433" y="1035"/>
                  </a:cubicBezTo>
                  <a:cubicBezTo>
                    <a:pt x="440" y="1041"/>
                    <a:pt x="447" y="1048"/>
                    <a:pt x="454" y="1054"/>
                  </a:cubicBezTo>
                  <a:lnTo>
                    <a:pt x="446" y="11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sp>
          <p:nvSpPr>
            <p:cNvPr id="16" name="Freeform 54">
              <a:extLst>
                <a:ext uri="{FF2B5EF4-FFF2-40B4-BE49-F238E27FC236}">
                  <a16:creationId xmlns:a16="http://schemas.microsoft.com/office/drawing/2014/main" id="{4DE949E5-3F1A-436F-9506-94026BC8AC5C}"/>
                </a:ext>
              </a:extLst>
            </p:cNvPr>
            <p:cNvSpPr>
              <a:spLocks/>
            </p:cNvSpPr>
            <p:nvPr userDrawn="1"/>
          </p:nvSpPr>
          <p:spPr bwMode="auto">
            <a:xfrm rot="16521349">
              <a:off x="5651380" y="4838475"/>
              <a:ext cx="601650" cy="929165"/>
            </a:xfrm>
            <a:custGeom>
              <a:avLst/>
              <a:gdLst>
                <a:gd name="T0" fmla="*/ 79 w 665"/>
                <a:gd name="T1" fmla="*/ 43 h 961"/>
                <a:gd name="T2" fmla="*/ 393 w 665"/>
                <a:gd name="T3" fmla="*/ 43 h 961"/>
                <a:gd name="T4" fmla="*/ 624 w 665"/>
                <a:gd name="T5" fmla="*/ 291 h 961"/>
                <a:gd name="T6" fmla="*/ 596 w 665"/>
                <a:gd name="T7" fmla="*/ 649 h 961"/>
                <a:gd name="T8" fmla="*/ 0 w 665"/>
                <a:gd name="T9" fmla="*/ 961 h 961"/>
                <a:gd name="T10" fmla="*/ 5 w 665"/>
                <a:gd name="T11" fmla="*/ 901 h 961"/>
                <a:gd name="T12" fmla="*/ 537 w 665"/>
                <a:gd name="T13" fmla="*/ 656 h 961"/>
                <a:gd name="T14" fmla="*/ 557 w 665"/>
                <a:gd name="T15" fmla="*/ 338 h 961"/>
                <a:gd name="T16" fmla="*/ 338 w 665"/>
                <a:gd name="T17" fmla="*/ 103 h 961"/>
                <a:gd name="T18" fmla="*/ 74 w 665"/>
                <a:gd name="T19" fmla="*/ 98 h 961"/>
                <a:gd name="T20" fmla="*/ 79 w 665"/>
                <a:gd name="T21" fmla="*/ 43 h 9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5" h="961">
                  <a:moveTo>
                    <a:pt x="79" y="43"/>
                  </a:moveTo>
                  <a:cubicBezTo>
                    <a:pt x="196" y="0"/>
                    <a:pt x="303" y="6"/>
                    <a:pt x="393" y="43"/>
                  </a:cubicBezTo>
                  <a:cubicBezTo>
                    <a:pt x="502" y="89"/>
                    <a:pt x="585" y="182"/>
                    <a:pt x="624" y="291"/>
                  </a:cubicBezTo>
                  <a:cubicBezTo>
                    <a:pt x="665" y="403"/>
                    <a:pt x="661" y="533"/>
                    <a:pt x="596" y="649"/>
                  </a:cubicBezTo>
                  <a:cubicBezTo>
                    <a:pt x="509" y="805"/>
                    <a:pt x="321" y="933"/>
                    <a:pt x="0" y="961"/>
                  </a:cubicBezTo>
                  <a:cubicBezTo>
                    <a:pt x="5" y="901"/>
                    <a:pt x="5" y="901"/>
                    <a:pt x="5" y="901"/>
                  </a:cubicBezTo>
                  <a:cubicBezTo>
                    <a:pt x="302" y="883"/>
                    <a:pt x="467" y="780"/>
                    <a:pt x="537" y="656"/>
                  </a:cubicBezTo>
                  <a:cubicBezTo>
                    <a:pt x="593" y="556"/>
                    <a:pt x="594" y="440"/>
                    <a:pt x="557" y="338"/>
                  </a:cubicBezTo>
                  <a:cubicBezTo>
                    <a:pt x="519" y="234"/>
                    <a:pt x="441" y="146"/>
                    <a:pt x="338" y="103"/>
                  </a:cubicBezTo>
                  <a:cubicBezTo>
                    <a:pt x="262" y="71"/>
                    <a:pt x="171" y="65"/>
                    <a:pt x="74" y="98"/>
                  </a:cubicBezTo>
                  <a:lnTo>
                    <a:pt x="79"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sp>
          <p:nvSpPr>
            <p:cNvPr id="17" name="Freeform 55">
              <a:extLst>
                <a:ext uri="{FF2B5EF4-FFF2-40B4-BE49-F238E27FC236}">
                  <a16:creationId xmlns:a16="http://schemas.microsoft.com/office/drawing/2014/main" id="{2A7FE72B-EB8E-449A-8AC7-3DAA5610DEE7}"/>
                </a:ext>
              </a:extLst>
            </p:cNvPr>
            <p:cNvSpPr>
              <a:spLocks/>
            </p:cNvSpPr>
            <p:nvPr userDrawn="1"/>
          </p:nvSpPr>
          <p:spPr bwMode="auto">
            <a:xfrm rot="16521349">
              <a:off x="4732846" y="3651837"/>
              <a:ext cx="1397188" cy="4686407"/>
            </a:xfrm>
            <a:custGeom>
              <a:avLst/>
              <a:gdLst>
                <a:gd name="T0" fmla="*/ 1125 w 1542"/>
                <a:gd name="T1" fmla="*/ 4851 h 4851"/>
                <a:gd name="T2" fmla="*/ 733 w 1542"/>
                <a:gd name="T3" fmla="*/ 4327 h 4851"/>
                <a:gd name="T4" fmla="*/ 603 w 1542"/>
                <a:gd name="T5" fmla="*/ 3405 h 4851"/>
                <a:gd name="T6" fmla="*/ 648 w 1542"/>
                <a:gd name="T7" fmla="*/ 3252 h 4851"/>
                <a:gd name="T8" fmla="*/ 366 w 1542"/>
                <a:gd name="T9" fmla="*/ 3015 h 4851"/>
                <a:gd name="T10" fmla="*/ 96 w 1542"/>
                <a:gd name="T11" fmla="*/ 2535 h 4851"/>
                <a:gd name="T12" fmla="*/ 1 w 1542"/>
                <a:gd name="T13" fmla="*/ 1937 h 4851"/>
                <a:gd name="T14" fmla="*/ 614 w 1542"/>
                <a:gd name="T15" fmla="*/ 505 h 4851"/>
                <a:gd name="T16" fmla="*/ 1542 w 1542"/>
                <a:gd name="T17" fmla="*/ 0 h 4851"/>
                <a:gd name="T18" fmla="*/ 1538 w 1542"/>
                <a:gd name="T19" fmla="*/ 54 h 4851"/>
                <a:gd name="T20" fmla="*/ 652 w 1542"/>
                <a:gd name="T21" fmla="*/ 526 h 4851"/>
                <a:gd name="T22" fmla="*/ 70 w 1542"/>
                <a:gd name="T23" fmla="*/ 1901 h 4851"/>
                <a:gd name="T24" fmla="*/ 163 w 1542"/>
                <a:gd name="T25" fmla="*/ 2488 h 4851"/>
                <a:gd name="T26" fmla="*/ 429 w 1542"/>
                <a:gd name="T27" fmla="*/ 2961 h 4851"/>
                <a:gd name="T28" fmla="*/ 678 w 1542"/>
                <a:gd name="T29" fmla="*/ 3177 h 4851"/>
                <a:gd name="T30" fmla="*/ 1040 w 1542"/>
                <a:gd name="T31" fmla="*/ 2656 h 4851"/>
                <a:gd name="T32" fmla="*/ 1331 w 1542"/>
                <a:gd name="T33" fmla="*/ 2457 h 4851"/>
                <a:gd name="T34" fmla="*/ 1326 w 1542"/>
                <a:gd name="T35" fmla="*/ 2512 h 4851"/>
                <a:gd name="T36" fmla="*/ 1077 w 1542"/>
                <a:gd name="T37" fmla="*/ 2678 h 4851"/>
                <a:gd name="T38" fmla="*/ 724 w 1542"/>
                <a:gd name="T39" fmla="*/ 3204 h 4851"/>
                <a:gd name="T40" fmla="*/ 1170 w 1542"/>
                <a:gd name="T41" fmla="*/ 3318 h 4851"/>
                <a:gd name="T42" fmla="*/ 1257 w 1542"/>
                <a:gd name="T43" fmla="*/ 3315 h 4851"/>
                <a:gd name="T44" fmla="*/ 1252 w 1542"/>
                <a:gd name="T45" fmla="*/ 3375 h 4851"/>
                <a:gd name="T46" fmla="*/ 1130 w 1542"/>
                <a:gd name="T47" fmla="*/ 3381 h 4851"/>
                <a:gd name="T48" fmla="*/ 697 w 1542"/>
                <a:gd name="T49" fmla="*/ 3279 h 4851"/>
                <a:gd name="T50" fmla="*/ 670 w 1542"/>
                <a:gd name="T51" fmla="*/ 3378 h 4851"/>
                <a:gd name="T52" fmla="*/ 799 w 1542"/>
                <a:gd name="T53" fmla="*/ 4278 h 4851"/>
                <a:gd name="T54" fmla="*/ 1134 w 1542"/>
                <a:gd name="T55" fmla="*/ 4743 h 4851"/>
                <a:gd name="T56" fmla="*/ 1125 w 1542"/>
                <a:gd name="T57" fmla="*/ 4851 h 4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42" h="4851">
                  <a:moveTo>
                    <a:pt x="1125" y="4851"/>
                  </a:moveTo>
                  <a:cubicBezTo>
                    <a:pt x="967" y="4696"/>
                    <a:pt x="831" y="4519"/>
                    <a:pt x="733" y="4327"/>
                  </a:cubicBezTo>
                  <a:cubicBezTo>
                    <a:pt x="589" y="4043"/>
                    <a:pt x="528" y="3727"/>
                    <a:pt x="603" y="3405"/>
                  </a:cubicBezTo>
                  <a:cubicBezTo>
                    <a:pt x="614" y="3354"/>
                    <a:pt x="629" y="3303"/>
                    <a:pt x="648" y="3252"/>
                  </a:cubicBezTo>
                  <a:cubicBezTo>
                    <a:pt x="544" y="3191"/>
                    <a:pt x="449" y="3111"/>
                    <a:pt x="366" y="3015"/>
                  </a:cubicBezTo>
                  <a:cubicBezTo>
                    <a:pt x="251" y="2881"/>
                    <a:pt x="159" y="2718"/>
                    <a:pt x="96" y="2535"/>
                  </a:cubicBezTo>
                  <a:cubicBezTo>
                    <a:pt x="33" y="2351"/>
                    <a:pt x="0" y="2149"/>
                    <a:pt x="1" y="1937"/>
                  </a:cubicBezTo>
                  <a:cubicBezTo>
                    <a:pt x="5" y="1464"/>
                    <a:pt x="186" y="947"/>
                    <a:pt x="614" y="505"/>
                  </a:cubicBezTo>
                  <a:cubicBezTo>
                    <a:pt x="901" y="207"/>
                    <a:pt x="1226" y="85"/>
                    <a:pt x="1542" y="0"/>
                  </a:cubicBezTo>
                  <a:cubicBezTo>
                    <a:pt x="1538" y="54"/>
                    <a:pt x="1538" y="54"/>
                    <a:pt x="1538" y="54"/>
                  </a:cubicBezTo>
                  <a:cubicBezTo>
                    <a:pt x="1232" y="136"/>
                    <a:pt x="919" y="250"/>
                    <a:pt x="652" y="526"/>
                  </a:cubicBezTo>
                  <a:cubicBezTo>
                    <a:pt x="246" y="946"/>
                    <a:pt x="74" y="1443"/>
                    <a:pt x="70" y="1901"/>
                  </a:cubicBezTo>
                  <a:cubicBezTo>
                    <a:pt x="68" y="2109"/>
                    <a:pt x="102" y="2308"/>
                    <a:pt x="163" y="2488"/>
                  </a:cubicBezTo>
                  <a:cubicBezTo>
                    <a:pt x="225" y="2668"/>
                    <a:pt x="316" y="2830"/>
                    <a:pt x="429" y="2961"/>
                  </a:cubicBezTo>
                  <a:cubicBezTo>
                    <a:pt x="503" y="3047"/>
                    <a:pt x="587" y="3120"/>
                    <a:pt x="678" y="3177"/>
                  </a:cubicBezTo>
                  <a:cubicBezTo>
                    <a:pt x="753" y="3002"/>
                    <a:pt x="871" y="2827"/>
                    <a:pt x="1040" y="2656"/>
                  </a:cubicBezTo>
                  <a:cubicBezTo>
                    <a:pt x="1140" y="2554"/>
                    <a:pt x="1238" y="2490"/>
                    <a:pt x="1331" y="2457"/>
                  </a:cubicBezTo>
                  <a:cubicBezTo>
                    <a:pt x="1326" y="2512"/>
                    <a:pt x="1326" y="2512"/>
                    <a:pt x="1326" y="2512"/>
                  </a:cubicBezTo>
                  <a:cubicBezTo>
                    <a:pt x="1246" y="2538"/>
                    <a:pt x="1162" y="2591"/>
                    <a:pt x="1077" y="2678"/>
                  </a:cubicBezTo>
                  <a:cubicBezTo>
                    <a:pt x="908" y="2850"/>
                    <a:pt x="794" y="3027"/>
                    <a:pt x="724" y="3204"/>
                  </a:cubicBezTo>
                  <a:cubicBezTo>
                    <a:pt x="859" y="3279"/>
                    <a:pt x="1009" y="3320"/>
                    <a:pt x="1170" y="3318"/>
                  </a:cubicBezTo>
                  <a:cubicBezTo>
                    <a:pt x="1200" y="3318"/>
                    <a:pt x="1229" y="3317"/>
                    <a:pt x="1257" y="3315"/>
                  </a:cubicBezTo>
                  <a:cubicBezTo>
                    <a:pt x="1252" y="3375"/>
                    <a:pt x="1252" y="3375"/>
                    <a:pt x="1252" y="3375"/>
                  </a:cubicBezTo>
                  <a:cubicBezTo>
                    <a:pt x="1213" y="3379"/>
                    <a:pt x="1173" y="3380"/>
                    <a:pt x="1130" y="3381"/>
                  </a:cubicBezTo>
                  <a:cubicBezTo>
                    <a:pt x="975" y="3382"/>
                    <a:pt x="829" y="3345"/>
                    <a:pt x="697" y="3279"/>
                  </a:cubicBezTo>
                  <a:cubicBezTo>
                    <a:pt x="687" y="3312"/>
                    <a:pt x="678" y="3345"/>
                    <a:pt x="670" y="3378"/>
                  </a:cubicBezTo>
                  <a:cubicBezTo>
                    <a:pt x="598" y="3691"/>
                    <a:pt x="658" y="3999"/>
                    <a:pt x="799" y="4278"/>
                  </a:cubicBezTo>
                  <a:cubicBezTo>
                    <a:pt x="885" y="4445"/>
                    <a:pt x="1000" y="4602"/>
                    <a:pt x="1134" y="4743"/>
                  </a:cubicBezTo>
                  <a:lnTo>
                    <a:pt x="1125" y="48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inpin heiti" charset="-122"/>
                <a:ea typeface="inpin heiti" charset="-122"/>
                <a:cs typeface="+mn-cs"/>
              </a:endParaRPr>
            </a:p>
          </p:txBody>
        </p:sp>
      </p:grpSp>
      <p:pic>
        <p:nvPicPr>
          <p:cNvPr id="20" name="图片 19">
            <a:extLst>
              <a:ext uri="{FF2B5EF4-FFF2-40B4-BE49-F238E27FC236}">
                <a16:creationId xmlns:a16="http://schemas.microsoft.com/office/drawing/2014/main" id="{37AD3956-FB34-47CD-A3E5-74D901440F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75824" y="2528623"/>
            <a:ext cx="4141283" cy="4141283"/>
          </a:xfrm>
          <a:prstGeom prst="rect">
            <a:avLst/>
          </a:prstGeom>
        </p:spPr>
      </p:pic>
      <p:pic>
        <p:nvPicPr>
          <p:cNvPr id="2" name="Picture 1"/>
          <p:cNvPicPr>
            <a:picLocks noChangeAspect="1"/>
          </p:cNvPicPr>
          <p:nvPr/>
        </p:nvPicPr>
        <p:blipFill>
          <a:blip r:embed="rId5"/>
          <a:stretch>
            <a:fillRect/>
          </a:stretch>
        </p:blipFill>
        <p:spPr>
          <a:xfrm>
            <a:off x="2214992" y="1076443"/>
            <a:ext cx="6748857" cy="5797798"/>
          </a:xfrm>
          <a:prstGeom prst="rect">
            <a:avLst/>
          </a:prstGeom>
        </p:spPr>
      </p:pic>
    </p:spTree>
    <p:extLst>
      <p:ext uri="{BB962C8B-B14F-4D97-AF65-F5344CB8AC3E}">
        <p14:creationId xmlns:p14="http://schemas.microsoft.com/office/powerpoint/2010/main" val="214882702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22"/>
                                        </p:tgtEl>
                                      </p:cBhvr>
                                    </p:animEffect>
                                    <p:animScale>
                                      <p:cBhvr>
                                        <p:cTn id="7" dur="250" autoRev="1" fill="hold"/>
                                        <p:tgtEl>
                                          <p:spTgt spid="22"/>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23"/>
                                        </p:tgtEl>
                                      </p:cBhvr>
                                    </p:animEffect>
                                    <p:animScale>
                                      <p:cBhvr>
                                        <p:cTn id="10" dur="250" autoRev="1" fill="hold"/>
                                        <p:tgtEl>
                                          <p:spTgt spid="23"/>
                                        </p:tgtEl>
                                      </p:cBhvr>
                                      <p:by x="105000" y="105000"/>
                                    </p:animScale>
                                  </p:childTnLst>
                                </p:cTn>
                              </p:par>
                            </p:childTnLst>
                          </p:cTn>
                        </p:par>
                        <p:par>
                          <p:cTn id="11" fill="hold">
                            <p:stCondLst>
                              <p:cond delay="500"/>
                            </p:stCondLst>
                            <p:childTnLst>
                              <p:par>
                                <p:cTn id="12" presetID="16" presetClass="entr" presetSubtype="37"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outVertical)">
                                      <p:cBhvr>
                                        <p:cTn id="14" dur="750"/>
                                        <p:tgtEl>
                                          <p:spTgt spid="4"/>
                                        </p:tgtEl>
                                      </p:cBhvr>
                                    </p:animEffect>
                                  </p:childTnLst>
                                </p:cTn>
                              </p:par>
                            </p:childTnLst>
                          </p:cTn>
                        </p:par>
                        <p:par>
                          <p:cTn id="15" fill="hold">
                            <p:stCondLst>
                              <p:cond delay="1250"/>
                            </p:stCondLst>
                            <p:childTnLst>
                              <p:par>
                                <p:cTn id="16" presetID="2" presetClass="entr" presetSubtype="6" fill="hold" nodeType="after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additive="base">
                                        <p:cTn id="18" dur="500" fill="hold"/>
                                        <p:tgtEl>
                                          <p:spTgt spid="20"/>
                                        </p:tgtEl>
                                        <p:attrNameLst>
                                          <p:attrName>ppt_x</p:attrName>
                                        </p:attrNameLst>
                                      </p:cBhvr>
                                      <p:tavLst>
                                        <p:tav tm="0">
                                          <p:val>
                                            <p:strVal val="1+#ppt_w/2"/>
                                          </p:val>
                                        </p:tav>
                                        <p:tav tm="100000">
                                          <p:val>
                                            <p:strVal val="#ppt_x"/>
                                          </p:val>
                                        </p:tav>
                                      </p:tavLst>
                                    </p:anim>
                                    <p:anim calcmode="lin" valueType="num">
                                      <p:cBhvr additive="base">
                                        <p:cTn id="19" dur="500" fill="hold"/>
                                        <p:tgtEl>
                                          <p:spTgt spid="20"/>
                                        </p:tgtEl>
                                        <p:attrNameLst>
                                          <p:attrName>ppt_y</p:attrName>
                                        </p:attrNameLst>
                                      </p:cBhvr>
                                      <p:tavLst>
                                        <p:tav tm="0">
                                          <p:val>
                                            <p:strVal val="1+#ppt_h/2"/>
                                          </p:val>
                                        </p:tav>
                                        <p:tav tm="100000">
                                          <p:val>
                                            <p:strVal val="#ppt_y"/>
                                          </p:val>
                                        </p:tav>
                                      </p:tavLst>
                                    </p:anim>
                                  </p:childTnLst>
                                </p:cTn>
                              </p:par>
                            </p:childTnLst>
                          </p:cTn>
                        </p:par>
                        <p:par>
                          <p:cTn id="20" fill="hold">
                            <p:stCondLst>
                              <p:cond delay="1750"/>
                            </p:stCondLst>
                            <p:childTnLst>
                              <p:par>
                                <p:cTn id="21" presetID="50" presetClass="entr" presetSubtype="0" decel="100000"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1000" fill="hold"/>
                                        <p:tgtEl>
                                          <p:spTgt spid="2"/>
                                        </p:tgtEl>
                                        <p:attrNameLst>
                                          <p:attrName>ppt_w</p:attrName>
                                        </p:attrNameLst>
                                      </p:cBhvr>
                                      <p:tavLst>
                                        <p:tav tm="0">
                                          <p:val>
                                            <p:strVal val="#ppt_w+.3"/>
                                          </p:val>
                                        </p:tav>
                                        <p:tav tm="100000">
                                          <p:val>
                                            <p:strVal val="#ppt_w"/>
                                          </p:val>
                                        </p:tav>
                                      </p:tavLst>
                                    </p:anim>
                                    <p:anim calcmode="lin" valueType="num">
                                      <p:cBhvr>
                                        <p:cTn id="24" dur="1000" fill="hold"/>
                                        <p:tgtEl>
                                          <p:spTgt spid="2"/>
                                        </p:tgtEl>
                                        <p:attrNameLst>
                                          <p:attrName>ppt_h</p:attrName>
                                        </p:attrNameLst>
                                      </p:cBhvr>
                                      <p:tavLst>
                                        <p:tav tm="0">
                                          <p:val>
                                            <p:strVal val="#ppt_h"/>
                                          </p:val>
                                        </p:tav>
                                        <p:tav tm="100000">
                                          <p:val>
                                            <p:strVal val="#ppt_h"/>
                                          </p:val>
                                        </p:tav>
                                      </p:tavLst>
                                    </p:anim>
                                    <p:animEffect transition="in" filter="fade">
                                      <p:cBhvr>
                                        <p:cTn id="2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4">
            <a:extLst>
              <a:ext uri="{FF2B5EF4-FFF2-40B4-BE49-F238E27FC236}">
                <a16:creationId xmlns:a16="http://schemas.microsoft.com/office/drawing/2014/main" id="{680F9480-8836-4917-933F-56FB98A5CC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765"/>
            <a:ext cx="12192000" cy="2667059"/>
          </a:xfrm>
          <a:prstGeom prst="rect">
            <a:avLst/>
          </a:prstGeom>
        </p:spPr>
      </p:pic>
      <p:sp>
        <p:nvSpPr>
          <p:cNvPr id="10" name="Snip Diagonal Corner Rectangle 9"/>
          <p:cNvSpPr/>
          <p:nvPr/>
        </p:nvSpPr>
        <p:spPr>
          <a:xfrm>
            <a:off x="2028825" y="481039"/>
            <a:ext cx="8391525" cy="1695450"/>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latin typeface="Calibri" panose="020F0502020204030204" pitchFamily="34" charset="0"/>
                <a:cs typeface="Calibri" panose="020F0502020204030204" pitchFamily="34" charset="0"/>
              </a:rPr>
              <a:t>3. </a:t>
            </a:r>
            <a:r>
              <a:rPr lang="en-US" sz="4800" b="1" dirty="0" err="1" smtClean="0">
                <a:latin typeface="Calibri" panose="020F0502020204030204" pitchFamily="34" charset="0"/>
                <a:cs typeface="Calibri" panose="020F0502020204030204" pitchFamily="34" charset="0"/>
              </a:rPr>
              <a:t>Em</a:t>
            </a:r>
            <a:r>
              <a:rPr lang="en-US" sz="4800" b="1" dirty="0" smtClean="0">
                <a:latin typeface="Calibri" panose="020F0502020204030204" pitchFamily="34" charset="0"/>
                <a:cs typeface="Calibri" panose="020F0502020204030204" pitchFamily="34" charset="0"/>
              </a:rPr>
              <a:t> </a:t>
            </a:r>
            <a:r>
              <a:rPr lang="en-US" sz="4800" b="1" dirty="0" err="1" smtClean="0">
                <a:latin typeface="Calibri" panose="020F0502020204030204" pitchFamily="34" charset="0"/>
                <a:cs typeface="Calibri" panose="020F0502020204030204" pitchFamily="34" charset="0"/>
              </a:rPr>
              <a:t>sẽ</a:t>
            </a:r>
            <a:r>
              <a:rPr lang="en-US" sz="4800" b="1" dirty="0" smtClean="0">
                <a:latin typeface="Calibri" panose="020F0502020204030204" pitchFamily="34" charset="0"/>
                <a:cs typeface="Calibri" panose="020F0502020204030204" pitchFamily="34" charset="0"/>
              </a:rPr>
              <a:t> </a:t>
            </a:r>
            <a:r>
              <a:rPr lang="en-US" sz="4800" b="1" dirty="0" err="1" smtClean="0">
                <a:latin typeface="Calibri" panose="020F0502020204030204" pitchFamily="34" charset="0"/>
                <a:cs typeface="Calibri" panose="020F0502020204030204" pitchFamily="34" charset="0"/>
              </a:rPr>
              <a:t>khuyên</a:t>
            </a:r>
            <a:r>
              <a:rPr lang="en-US" sz="4800" b="1" dirty="0" smtClean="0">
                <a:latin typeface="Calibri" panose="020F0502020204030204" pitchFamily="34" charset="0"/>
                <a:cs typeface="Calibri" panose="020F0502020204030204" pitchFamily="34" charset="0"/>
              </a:rPr>
              <a:t> </a:t>
            </a:r>
            <a:r>
              <a:rPr lang="en-US" sz="4800" b="1" dirty="0" err="1" smtClean="0">
                <a:latin typeface="Calibri" panose="020F0502020204030204" pitchFamily="34" charset="0"/>
                <a:cs typeface="Calibri" panose="020F0502020204030204" pitchFamily="34" charset="0"/>
              </a:rPr>
              <a:t>bạn</a:t>
            </a:r>
            <a:r>
              <a:rPr lang="en-US" sz="4800" b="1" dirty="0" smtClean="0">
                <a:latin typeface="Calibri" panose="020F0502020204030204" pitchFamily="34" charset="0"/>
                <a:cs typeface="Calibri" panose="020F0502020204030204" pitchFamily="34" charset="0"/>
              </a:rPr>
              <a:t> </a:t>
            </a:r>
            <a:r>
              <a:rPr lang="en-US" sz="4800" b="1" dirty="0" err="1" smtClean="0">
                <a:latin typeface="Calibri" panose="020F0502020204030204" pitchFamily="34" charset="0"/>
                <a:cs typeface="Calibri" panose="020F0502020204030204" pitchFamily="34" charset="0"/>
              </a:rPr>
              <a:t>điều</a:t>
            </a:r>
            <a:r>
              <a:rPr lang="en-US" sz="4800" b="1" dirty="0" smtClean="0">
                <a:latin typeface="Calibri" panose="020F0502020204030204" pitchFamily="34" charset="0"/>
                <a:cs typeface="Calibri" panose="020F0502020204030204" pitchFamily="34" charset="0"/>
              </a:rPr>
              <a:t> </a:t>
            </a:r>
            <a:r>
              <a:rPr lang="en-US" sz="4800" b="1" dirty="0" err="1" smtClean="0">
                <a:latin typeface="Calibri" panose="020F0502020204030204" pitchFamily="34" charset="0"/>
                <a:cs typeface="Calibri" panose="020F0502020204030204" pitchFamily="34" charset="0"/>
              </a:rPr>
              <a:t>gì</a:t>
            </a:r>
            <a:r>
              <a:rPr lang="en-US" sz="4800" b="1" dirty="0" smtClean="0">
                <a:latin typeface="Calibri" panose="020F0502020204030204" pitchFamily="34" charset="0"/>
                <a:cs typeface="Calibri" panose="020F0502020204030204" pitchFamily="34" charset="0"/>
              </a:rPr>
              <a:t>?</a:t>
            </a:r>
            <a:endParaRPr lang="en-US" sz="4800" b="1" dirty="0">
              <a:latin typeface="Calibri" panose="020F0502020204030204" pitchFamily="34" charset="0"/>
              <a:cs typeface="Calibri" panose="020F0502020204030204" pitchFamily="34" charset="0"/>
            </a:endParaRPr>
          </a:p>
        </p:txBody>
      </p:sp>
      <p:pic>
        <p:nvPicPr>
          <p:cNvPr id="13" name="Picture 12"/>
          <p:cNvPicPr>
            <a:picLocks noChangeAspect="1"/>
          </p:cNvPicPr>
          <p:nvPr/>
        </p:nvPicPr>
        <p:blipFill>
          <a:blip r:embed="rId4"/>
          <a:stretch>
            <a:fillRect/>
          </a:stretch>
        </p:blipFill>
        <p:spPr>
          <a:xfrm>
            <a:off x="0" y="2339157"/>
            <a:ext cx="7666238" cy="2711468"/>
          </a:xfrm>
          <a:prstGeom prst="rect">
            <a:avLst/>
          </a:prstGeom>
        </p:spPr>
      </p:pic>
      <p:pic>
        <p:nvPicPr>
          <p:cNvPr id="14" name="Picture 13"/>
          <p:cNvPicPr>
            <a:picLocks noChangeAspect="1"/>
          </p:cNvPicPr>
          <p:nvPr/>
        </p:nvPicPr>
        <p:blipFill rotWithShape="1">
          <a:blip r:embed="rId5"/>
          <a:srcRect t="10129"/>
          <a:stretch/>
        </p:blipFill>
        <p:spPr>
          <a:xfrm>
            <a:off x="4600575" y="4174532"/>
            <a:ext cx="7410103" cy="2683468"/>
          </a:xfrm>
          <a:prstGeom prst="rect">
            <a:avLst/>
          </a:prstGeom>
        </p:spPr>
      </p:pic>
    </p:spTree>
    <p:extLst>
      <p:ext uri="{BB962C8B-B14F-4D97-AF65-F5344CB8AC3E}">
        <p14:creationId xmlns:p14="http://schemas.microsoft.com/office/powerpoint/2010/main" val="208262945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24">
            <a:extLst>
              <a:ext uri="{FF2B5EF4-FFF2-40B4-BE49-F238E27FC236}">
                <a16:creationId xmlns:a16="http://schemas.microsoft.com/office/drawing/2014/main" id="{680F9480-8836-4917-933F-56FB98A5CC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765"/>
            <a:ext cx="12192000" cy="2667059"/>
          </a:xfrm>
          <a:prstGeom prst="rect">
            <a:avLst/>
          </a:prstGeom>
        </p:spPr>
      </p:pic>
      <p:pic>
        <p:nvPicPr>
          <p:cNvPr id="12" name="Picture 11"/>
          <p:cNvPicPr>
            <a:picLocks noChangeAspect="1"/>
          </p:cNvPicPr>
          <p:nvPr/>
        </p:nvPicPr>
        <p:blipFill rotWithShape="1">
          <a:blip r:embed="rId4"/>
          <a:srcRect t="10129"/>
          <a:stretch/>
        </p:blipFill>
        <p:spPr>
          <a:xfrm>
            <a:off x="3663746" y="3578485"/>
            <a:ext cx="8346932" cy="3022728"/>
          </a:xfrm>
          <a:prstGeom prst="rect">
            <a:avLst/>
          </a:prstGeom>
        </p:spPr>
      </p:pic>
      <p:pic>
        <p:nvPicPr>
          <p:cNvPr id="11" name="Picture 10"/>
          <p:cNvPicPr>
            <a:picLocks noChangeAspect="1"/>
          </p:cNvPicPr>
          <p:nvPr/>
        </p:nvPicPr>
        <p:blipFill>
          <a:blip r:embed="rId5"/>
          <a:stretch>
            <a:fillRect/>
          </a:stretch>
        </p:blipFill>
        <p:spPr>
          <a:xfrm>
            <a:off x="3913078" y="478868"/>
            <a:ext cx="8278922" cy="2928168"/>
          </a:xfrm>
          <a:prstGeom prst="rect">
            <a:avLst/>
          </a:prstGeom>
        </p:spPr>
      </p:pic>
      <p:grpSp>
        <p:nvGrpSpPr>
          <p:cNvPr id="6" name="Group 5"/>
          <p:cNvGrpSpPr/>
          <p:nvPr/>
        </p:nvGrpSpPr>
        <p:grpSpPr>
          <a:xfrm>
            <a:off x="100980" y="861816"/>
            <a:ext cx="4247161" cy="5877307"/>
            <a:chOff x="4824125" y="2292920"/>
            <a:chExt cx="3243169" cy="4470372"/>
          </a:xfrm>
        </p:grpSpPr>
        <p:grpSp>
          <p:nvGrpSpPr>
            <p:cNvPr id="7" name="Group 6"/>
            <p:cNvGrpSpPr/>
            <p:nvPr/>
          </p:nvGrpSpPr>
          <p:grpSpPr>
            <a:xfrm>
              <a:off x="5497279" y="2292920"/>
              <a:ext cx="2570015" cy="1935934"/>
              <a:chOff x="7064104" y="2149443"/>
              <a:chExt cx="2570015" cy="1935934"/>
            </a:xfrm>
          </p:grpSpPr>
          <p:pic>
            <p:nvPicPr>
              <p:cNvPr id="9" name="图片 11" descr="51miz-E716829-E2595A0F"/>
              <p:cNvPicPr>
                <a:picLocks noChangeAspect="1"/>
              </p:cNvPicPr>
              <p:nvPr/>
            </p:nvPicPr>
            <p:blipFill>
              <a:blip r:embed="rId6"/>
              <a:stretch>
                <a:fillRect/>
              </a:stretch>
            </p:blipFill>
            <p:spPr>
              <a:xfrm>
                <a:off x="7064104" y="2149443"/>
                <a:ext cx="2570015" cy="1935934"/>
              </a:xfrm>
              <a:prstGeom prst="rect">
                <a:avLst/>
              </a:prstGeom>
            </p:spPr>
          </p:pic>
          <p:sp>
            <p:nvSpPr>
              <p:cNvPr id="10" name="文本框 12"/>
              <p:cNvSpPr txBox="1"/>
              <p:nvPr/>
            </p:nvSpPr>
            <p:spPr>
              <a:xfrm>
                <a:off x="7304830" y="2911724"/>
                <a:ext cx="2218669" cy="585249"/>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sz="4400" b="1" i="0" u="none" strike="noStrike" kern="1200" cap="none" spc="0" normalizeH="0" baseline="0" noProof="0" dirty="0" err="1" smtClean="0">
                    <a:ln>
                      <a:noFill/>
                    </a:ln>
                    <a:solidFill>
                      <a:schemeClr val="accent2"/>
                    </a:solidFill>
                    <a:effectLst/>
                    <a:uLnTx/>
                    <a:uFillTx/>
                    <a:latin typeface="Calibri" panose="020F0502020204030204" pitchFamily="34" charset="0"/>
                    <a:ea typeface="Cambria" panose="02040503050406030204" pitchFamily="18" charset="0"/>
                    <a:cs typeface="Calibri" panose="020F0502020204030204" pitchFamily="34" charset="0"/>
                  </a:rPr>
                  <a:t>Thảo</a:t>
                </a:r>
                <a:r>
                  <a:rPr kumimoji="0" lang="en-US" altLang="zh-CN" sz="4400" b="1" i="0" u="none" strike="noStrike" kern="1200" cap="none" spc="0" normalizeH="0" noProof="0" dirty="0" smtClean="0">
                    <a:ln>
                      <a:noFill/>
                    </a:ln>
                    <a:solidFill>
                      <a:schemeClr val="accent2"/>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zh-CN" sz="4400" b="1" i="0" u="none" strike="noStrike" kern="1200" cap="none" spc="0" normalizeH="0" noProof="0" dirty="0" err="1" smtClean="0">
                    <a:ln>
                      <a:noFill/>
                    </a:ln>
                    <a:solidFill>
                      <a:schemeClr val="accent2"/>
                    </a:solidFill>
                    <a:effectLst/>
                    <a:uLnTx/>
                    <a:uFillTx/>
                    <a:latin typeface="Calibri" panose="020F0502020204030204" pitchFamily="34" charset="0"/>
                    <a:ea typeface="Cambria" panose="02040503050406030204" pitchFamily="18" charset="0"/>
                    <a:cs typeface="Calibri" panose="020F0502020204030204" pitchFamily="34" charset="0"/>
                  </a:rPr>
                  <a:t>luận</a:t>
                </a:r>
                <a:endParaRPr kumimoji="0" lang="en-US" altLang="zh-CN" sz="4400" b="1" i="0" u="none" strike="noStrike" kern="1200" cap="none" spc="0" normalizeH="0" baseline="0" noProof="0" dirty="0">
                  <a:ln>
                    <a:noFill/>
                  </a:ln>
                  <a:solidFill>
                    <a:schemeClr val="accent2"/>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pic>
          <p:nvPicPr>
            <p:cNvPr id="8" name="图片 6" descr="C:\Users\Am'be'r\Desktop\千库网_6.1儿童节多彩卡通手绘小学生_元素编号10601599.png千库网_6.1儿童节多彩卡通手绘小学生_元素编号10601599"/>
            <p:cNvPicPr>
              <a:picLocks noChangeAspect="1"/>
            </p:cNvPicPr>
            <p:nvPr/>
          </p:nvPicPr>
          <p:blipFill>
            <a:blip r:embed="rId7"/>
            <a:srcRect/>
            <a:stretch>
              <a:fillRect/>
            </a:stretch>
          </p:blipFill>
          <p:spPr>
            <a:xfrm>
              <a:off x="4824125" y="3520123"/>
              <a:ext cx="3243169" cy="3243169"/>
            </a:xfrm>
            <a:prstGeom prst="rect">
              <a:avLst/>
            </a:prstGeom>
          </p:spPr>
        </p:pic>
      </p:grpSp>
    </p:spTree>
    <p:extLst>
      <p:ext uri="{BB962C8B-B14F-4D97-AF65-F5344CB8AC3E}">
        <p14:creationId xmlns:p14="http://schemas.microsoft.com/office/powerpoint/2010/main" val="265652436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1+#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3">
            <a:extLst>
              <a:ext uri="{FF2B5EF4-FFF2-40B4-BE49-F238E27FC236}">
                <a16:creationId xmlns:a16="http://schemas.microsoft.com/office/drawing/2014/main" id="{EC775C32-C61A-459F-876F-50DD259C41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2771" y="914412"/>
            <a:ext cx="5943588" cy="5943588"/>
          </a:xfrm>
          <a:prstGeom prst="rect">
            <a:avLst/>
          </a:prstGeom>
        </p:spPr>
      </p:pic>
      <p:pic>
        <p:nvPicPr>
          <p:cNvPr id="12" name="Picture 11"/>
          <p:cNvPicPr>
            <a:picLocks noChangeAspect="1"/>
          </p:cNvPicPr>
          <p:nvPr/>
        </p:nvPicPr>
        <p:blipFill rotWithShape="1">
          <a:blip r:embed="rId4"/>
          <a:srcRect t="9481"/>
          <a:stretch/>
        </p:blipFill>
        <p:spPr>
          <a:xfrm>
            <a:off x="206557" y="138896"/>
            <a:ext cx="8937444" cy="4641448"/>
          </a:xfrm>
          <a:prstGeom prst="rect">
            <a:avLst/>
          </a:prstGeom>
        </p:spPr>
      </p:pic>
    </p:spTree>
    <p:extLst>
      <p:ext uri="{BB962C8B-B14F-4D97-AF65-F5344CB8AC3E}">
        <p14:creationId xmlns:p14="http://schemas.microsoft.com/office/powerpoint/2010/main" val="414454027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1100"/>
                                        <p:tgtEl>
                                          <p:spTgt spid="13"/>
                                        </p:tgtEl>
                                      </p:cBhvr>
                                    </p:animEffect>
                                  </p:childTnLst>
                                </p:cTn>
                              </p:par>
                            </p:childTnLst>
                          </p:cTn>
                        </p:par>
                        <p:par>
                          <p:cTn id="8" fill="hold">
                            <p:stCondLst>
                              <p:cond delay="1100"/>
                            </p:stCondLst>
                            <p:childTnLst>
                              <p:par>
                                <p:cTn id="9" presetID="53" presetClass="entr" presetSubtype="16"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5.2.7"/>
  <p:tag name="RESOURCELIBID_ANIM" val="438"/>
</p:tagLst>
</file>

<file path=ppt/theme/theme1.xml><?xml version="1.0" encoding="utf-8"?>
<a:theme xmlns:a="http://schemas.openxmlformats.org/drawingml/2006/main" name="Office 主题​​">
  <a:themeElements>
    <a:clrScheme name="自定义 245">
      <a:dk1>
        <a:sysClr val="windowText" lastClr="000000"/>
      </a:dk1>
      <a:lt1>
        <a:sysClr val="window" lastClr="FFFFFF"/>
      </a:lt1>
      <a:dk2>
        <a:srgbClr val="44546A"/>
      </a:dk2>
      <a:lt2>
        <a:srgbClr val="E7E6E6"/>
      </a:lt2>
      <a:accent1>
        <a:srgbClr val="41AA66"/>
      </a:accent1>
      <a:accent2>
        <a:srgbClr val="41AA66"/>
      </a:accent2>
      <a:accent3>
        <a:srgbClr val="41AA66"/>
      </a:accent3>
      <a:accent4>
        <a:srgbClr val="41AA66"/>
      </a:accent4>
      <a:accent5>
        <a:srgbClr val="41AA66"/>
      </a:accent5>
      <a:accent6>
        <a:srgbClr val="41AA66"/>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nc2px5lq">
      <a:majorFont>
        <a:latin typeface="字魂27号-布丁体"/>
        <a:ea typeface="字魂27号-布丁体"/>
        <a:cs typeface=""/>
      </a:majorFont>
      <a:minorFont>
        <a:latin typeface="字魂27号-布丁体"/>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TotalTime>
  <Words>547</Words>
  <Application>Microsoft Office PowerPoint</Application>
  <PresentationFormat>Widescreen</PresentationFormat>
  <Paragraphs>51</Paragraphs>
  <Slides>20</Slides>
  <Notes>12</Notes>
  <HiddenSlides>0</HiddenSlides>
  <MMClips>1</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20</vt:i4>
      </vt:variant>
    </vt:vector>
  </HeadingPairs>
  <TitlesOfParts>
    <vt:vector size="39" baseType="lpstr">
      <vt:lpstr>SVN-Dancing Script</vt:lpstr>
      <vt:lpstr>UTM Aquarelle</vt:lpstr>
      <vt:lpstr>inpin heiti</vt:lpstr>
      <vt:lpstr>字魂27号-布丁体</vt:lpstr>
      <vt:lpstr>Times New Roman</vt:lpstr>
      <vt:lpstr>UTM Avo</vt:lpstr>
      <vt:lpstr>Calibri</vt:lpstr>
      <vt:lpstr>UYa Respective</vt:lpstr>
      <vt:lpstr>#9Slide05 ViceroyJF</vt:lpstr>
      <vt:lpstr>字魂115号-刀刀体</vt:lpstr>
      <vt:lpstr>#9Slide05 Bodega Script</vt:lpstr>
      <vt:lpstr>等线</vt:lpstr>
      <vt:lpstr>Arial</vt:lpstr>
      <vt:lpstr>Cambria</vt:lpstr>
      <vt:lpstr>#9Slide07 HoneyCream</vt:lpstr>
      <vt:lpstr>等线 Light</vt:lpstr>
      <vt:lpstr>SVN-Newton</vt:lpstr>
      <vt:lpstr>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 T&amp;T</dc:creator>
  <cp:lastModifiedBy>Laptop T&amp;T</cp:lastModifiedBy>
  <cp:revision>20</cp:revision>
  <dcterms:created xsi:type="dcterms:W3CDTF">2023-02-25T10:04:41Z</dcterms:created>
  <dcterms:modified xsi:type="dcterms:W3CDTF">2023-02-25T11:55:32Z</dcterms:modified>
</cp:coreProperties>
</file>