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2"/>
  </p:notesMasterIdLst>
  <p:sldIdLst>
    <p:sldId id="256" r:id="rId3"/>
    <p:sldId id="263" r:id="rId4"/>
    <p:sldId id="363" r:id="rId5"/>
    <p:sldId id="364" r:id="rId6"/>
    <p:sldId id="365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1" r:id="rId15"/>
    <p:sldId id="322" r:id="rId16"/>
    <p:sldId id="323" r:id="rId17"/>
    <p:sldId id="324" r:id="rId18"/>
    <p:sldId id="260" r:id="rId19"/>
    <p:sldId id="289" r:id="rId20"/>
    <p:sldId id="366" r:id="rId21"/>
  </p:sldIdLst>
  <p:sldSz cx="9144000" cy="5143500" type="screen16x9"/>
  <p:notesSz cx="6858000" cy="9144000"/>
  <p:embeddedFontLst>
    <p:embeddedFont>
      <p:font typeface="#9Slide07 Cadena" panose="02000503000000020004" pitchFamily="2" charset="0"/>
      <p:bold r:id="rId23"/>
    </p:embeddedFont>
    <p:embeddedFont>
      <p:font typeface="#9Slide07 HoneyCream" pitchFamily="2" charset="0"/>
      <p:regular r:id="rId24"/>
    </p:embeddedFont>
    <p:embeddedFont>
      <p:font typeface="Fredoka One" panose="020B0604020202020204" charset="0"/>
      <p:regular r:id="rId25"/>
    </p:embeddedFont>
    <p:embeddedFont>
      <p:font typeface="#9Slide03 Swiss 721 Black Condensed" panose="02000500000000000000" pitchFamily="2" charset="0"/>
      <p:regular r:id="rId26"/>
    </p:embeddedFont>
    <p:embeddedFont>
      <p:font typeface="#9Slide03 Swiss 721 Black Conde" panose="02000500000000000000" pitchFamily="2" charset="0"/>
      <p:regular r:id="rId27"/>
    </p:embeddedFont>
    <p:embeddedFont>
      <p:font typeface="Englebert" panose="020B0604020202020204" charset="0"/>
      <p:regular r:id="rId28"/>
    </p:embeddedFont>
    <p:embeddedFont>
      <p:font typeface="#9Slide04 Tinos Bold" panose="02020803070505020304" pitchFamily="18" charset="0"/>
      <p:bold r:id="rId29"/>
    </p:embeddedFont>
    <p:embeddedFont>
      <p:font typeface="SVN-Newton" panose="02040603050506020204" pitchFamily="18" charset="0"/>
      <p:regular r:id="rId30"/>
    </p:embeddedFont>
    <p:embeddedFont>
      <p:font typeface="#9SLIDE07 KONI BLACK" pitchFamily="2" charset="0"/>
      <p:bold r:id="rId31"/>
    </p:embeddedFont>
    <p:embeddedFont>
      <p:font typeface="#9Slide07 Altus" pitchFamily="2" charset="0"/>
      <p:regular r:id="rId32"/>
    </p:embeddedFont>
    <p:embeddedFont>
      <p:font typeface="#9Slide05 Pattaya" panose="00000500000000000000" pitchFamily="2" charset="-34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5 SVNVanilla Daisy Pro" panose="00000500000000000000" pitchFamily="2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935">
          <p15:clr>
            <a:srgbClr val="9AA0A6"/>
          </p15:clr>
        </p15:guide>
        <p15:guide id="2" orient="horz" pos="795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B0B35C-E0F4-44D5-8916-63AF7275A780}">
  <a:tblStyle styleId="{8CB0B35C-E0F4-44D5-8916-63AF7275A7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/>
    <p:restoredTop sz="94291"/>
  </p:normalViewPr>
  <p:slideViewPr>
    <p:cSldViewPr snapToGrid="0">
      <p:cViewPr varScale="1">
        <p:scale>
          <a:sx n="105" d="100"/>
          <a:sy n="105" d="100"/>
        </p:scale>
        <p:origin x="941" y="72"/>
      </p:cViewPr>
      <p:guideLst>
        <p:guide orient="horz" pos="1935"/>
        <p:guide orient="horz" pos="7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8714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eb71e308d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eb71e308d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291650" y="2680050"/>
            <a:ext cx="2560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75" y="30895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015288" y="2164123"/>
            <a:ext cx="5113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5931900" y="1214300"/>
            <a:ext cx="119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391900" y="3530225"/>
            <a:ext cx="4360200" cy="3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052450" y="855450"/>
            <a:ext cx="503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310850" y="2054050"/>
            <a:ext cx="6533100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283950" y="3030663"/>
            <a:ext cx="65760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15338"/>
            <a:ext cx="9154800" cy="5355429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22890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32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5843588"/>
            <a:ext cx="1368007" cy="150186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6823964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19894173"/>
            <a:ext cx="1639685" cy="2788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3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1882478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1882477"/>
            <a:ext cx="1639685" cy="278831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7" r:id="rId4"/>
    <p:sldLayoutId id="2147483658" r:id="rId5"/>
    <p:sldLayoutId id="2147483670" r:id="rId6"/>
    <p:sldLayoutId id="2147483671" r:id="rId7"/>
    <p:sldLayoutId id="214748367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6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8" y="5843588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0" y="6823964"/>
            <a:ext cx="467113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9" y="-19894173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3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8" y="21882478"/>
            <a:ext cx="1639685" cy="278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5" y="21882477"/>
            <a:ext cx="1639685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7695508" y="-606851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6"/>
            <a:ext cx="1639685" cy="5905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1831480" y="1360005"/>
            <a:ext cx="5481040" cy="40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400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3 _</a:t>
            </a:r>
            <a:r>
              <a:rPr lang="en" sz="5400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55</a:t>
            </a:r>
            <a:endParaRPr sz="5400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08059" y="3577900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2019939" y="3145002"/>
            <a:ext cx="4936153" cy="22702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14" y="276607"/>
            <a:ext cx="1343066" cy="1343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D7FF7F-516D-7542-A90C-C1FD62077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19336"/>
            <a:ext cx="7467600" cy="135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9550" y="568290"/>
            <a:ext cx="8004900" cy="22003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tàu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chở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7 836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dỡ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xuống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thì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còn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lại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ằng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ban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đầu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giảm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lần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Hỏi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tàu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còn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lại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nhiêu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thùng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h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àng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345D5-62AF-5042-8996-E6F45CCBB830}"/>
              </a:ext>
            </a:extLst>
          </p:cNvPr>
          <p:cNvSpPr txBox="1"/>
          <p:nvPr/>
        </p:nvSpPr>
        <p:spPr>
          <a:xfrm>
            <a:off x="2387600" y="2879834"/>
            <a:ext cx="436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Tóm tắt</a:t>
            </a:r>
            <a:r>
              <a:rPr lang="en-VN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VN" sz="2800" dirty="0">
                <a:latin typeface="Cambria" panose="02040503050406030204" pitchFamily="18" charset="0"/>
              </a:rPr>
              <a:t>Ban đầu: </a:t>
            </a:r>
            <a:r>
              <a:rPr lang="en-VN" sz="2800" b="1" dirty="0">
                <a:latin typeface="Cambria" panose="02040503050406030204" pitchFamily="18" charset="0"/>
              </a:rPr>
              <a:t>7 836 </a:t>
            </a:r>
            <a:r>
              <a:rPr lang="en-VN" sz="2800" dirty="0">
                <a:latin typeface="Cambria" panose="02040503050406030204" pitchFamily="18" charset="0"/>
              </a:rPr>
              <a:t>thùng hàng</a:t>
            </a:r>
          </a:p>
          <a:p>
            <a:r>
              <a:rPr lang="en-VN" sz="2800" dirty="0">
                <a:latin typeface="Cambria" panose="02040503050406030204" pitchFamily="18" charset="0"/>
              </a:rPr>
              <a:t>Còn lại: </a:t>
            </a:r>
            <a:r>
              <a:rPr lang="en-VN" sz="2800" b="1" dirty="0">
                <a:latin typeface="Cambria" panose="02040503050406030204" pitchFamily="18" charset="0"/>
              </a:rPr>
              <a:t>1/3</a:t>
            </a:r>
            <a:r>
              <a:rPr lang="en-VN" sz="2800" dirty="0">
                <a:latin typeface="Cambria" panose="02040503050406030204" pitchFamily="18" charset="0"/>
              </a:rPr>
              <a:t> ban đầu</a:t>
            </a:r>
          </a:p>
          <a:p>
            <a:r>
              <a:rPr lang="en-VN" sz="2800" dirty="0">
                <a:latin typeface="Cambria" panose="02040503050406030204" pitchFamily="18" charset="0"/>
              </a:rPr>
              <a:t>Hỏi: còn lại ? </a:t>
            </a:r>
            <a:r>
              <a:rPr lang="en-US" sz="2800" dirty="0">
                <a:latin typeface="Cambria" panose="02040503050406030204" pitchFamily="18" charset="0"/>
              </a:rPr>
              <a:t>t</a:t>
            </a:r>
            <a:r>
              <a:rPr lang="en-VN" sz="2800" dirty="0">
                <a:latin typeface="Cambria" panose="02040503050406030204" pitchFamily="18" charset="0"/>
              </a:rPr>
              <a:t>hùng hàng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4DCA7-5931-8840-B5FC-75145538B78F}"/>
              </a:ext>
            </a:extLst>
          </p:cNvPr>
          <p:cNvCxnSpPr/>
          <p:nvPr/>
        </p:nvCxnSpPr>
        <p:spPr>
          <a:xfrm>
            <a:off x="3568700" y="1257300"/>
            <a:ext cx="2616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898888-24D3-3F42-A7BF-16A344DBE305}"/>
              </a:ext>
            </a:extLst>
          </p:cNvPr>
          <p:cNvCxnSpPr>
            <a:cxnSpLocks/>
          </p:cNvCxnSpPr>
          <p:nvPr/>
        </p:nvCxnSpPr>
        <p:spPr>
          <a:xfrm>
            <a:off x="660400" y="2108200"/>
            <a:ext cx="63119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25CCC0-0A99-4442-94E5-D931481C7672}"/>
              </a:ext>
            </a:extLst>
          </p:cNvPr>
          <p:cNvCxnSpPr>
            <a:cxnSpLocks/>
          </p:cNvCxnSpPr>
          <p:nvPr/>
        </p:nvCxnSpPr>
        <p:spPr>
          <a:xfrm>
            <a:off x="5105400" y="1668445"/>
            <a:ext cx="322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9BF4F-8AFC-4140-87FF-882F30C180D4}"/>
              </a:ext>
            </a:extLst>
          </p:cNvPr>
          <p:cNvCxnSpPr>
            <a:cxnSpLocks/>
          </p:cNvCxnSpPr>
          <p:nvPr/>
        </p:nvCxnSpPr>
        <p:spPr>
          <a:xfrm>
            <a:off x="1244600" y="2571750"/>
            <a:ext cx="44323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1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345D5-62AF-5042-8996-E6F45CCBB830}"/>
              </a:ext>
            </a:extLst>
          </p:cNvPr>
          <p:cNvSpPr txBox="1"/>
          <p:nvPr/>
        </p:nvSpPr>
        <p:spPr>
          <a:xfrm>
            <a:off x="3695700" y="627955"/>
            <a:ext cx="436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Tóm tắt</a:t>
            </a:r>
            <a:r>
              <a:rPr lang="en-VN" sz="2800" b="1" dirty="0">
                <a:latin typeface="Cambria" panose="02040503050406030204" pitchFamily="18" charset="0"/>
              </a:rPr>
              <a:t>:</a:t>
            </a:r>
          </a:p>
          <a:p>
            <a:r>
              <a:rPr lang="en-VN" sz="2800" dirty="0">
                <a:latin typeface="Cambria" panose="02040503050406030204" pitchFamily="18" charset="0"/>
              </a:rPr>
              <a:t>Ban đầu: </a:t>
            </a:r>
            <a:r>
              <a:rPr lang="en-VN" sz="2800" b="1" dirty="0">
                <a:latin typeface="Cambria" panose="02040503050406030204" pitchFamily="18" charset="0"/>
              </a:rPr>
              <a:t>7 836 </a:t>
            </a:r>
            <a:r>
              <a:rPr lang="en-VN" sz="2800" dirty="0">
                <a:latin typeface="Cambria" panose="02040503050406030204" pitchFamily="18" charset="0"/>
              </a:rPr>
              <a:t>thùng hàng</a:t>
            </a:r>
          </a:p>
          <a:p>
            <a:r>
              <a:rPr lang="en-VN" sz="2800" dirty="0">
                <a:latin typeface="Cambria" panose="02040503050406030204" pitchFamily="18" charset="0"/>
              </a:rPr>
              <a:t>Còn lại: </a:t>
            </a:r>
            <a:r>
              <a:rPr lang="en-VN" sz="2800" b="1" dirty="0">
                <a:latin typeface="Cambria" panose="02040503050406030204" pitchFamily="18" charset="0"/>
              </a:rPr>
              <a:t>1/3</a:t>
            </a:r>
            <a:r>
              <a:rPr lang="en-VN" sz="2800" dirty="0">
                <a:latin typeface="Cambria" panose="02040503050406030204" pitchFamily="18" charset="0"/>
              </a:rPr>
              <a:t> ban đầu</a:t>
            </a:r>
          </a:p>
          <a:p>
            <a:r>
              <a:rPr lang="en-VN" sz="2800" dirty="0">
                <a:latin typeface="Cambria" panose="02040503050406030204" pitchFamily="18" charset="0"/>
              </a:rPr>
              <a:t>Hỏi: còn lại ? </a:t>
            </a:r>
            <a:r>
              <a:rPr lang="en-US" sz="2800" dirty="0">
                <a:latin typeface="Cambria" panose="02040503050406030204" pitchFamily="18" charset="0"/>
              </a:rPr>
              <a:t>t</a:t>
            </a:r>
            <a:r>
              <a:rPr lang="en-VN" sz="2800" dirty="0">
                <a:latin typeface="Cambria" panose="02040503050406030204" pitchFamily="18" charset="0"/>
              </a:rPr>
              <a:t>hùng hàng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82AD4-A725-E243-B628-9C72B70900BD}"/>
              </a:ext>
            </a:extLst>
          </p:cNvPr>
          <p:cNvSpPr txBox="1"/>
          <p:nvPr/>
        </p:nvSpPr>
        <p:spPr>
          <a:xfrm>
            <a:off x="3079750" y="2694227"/>
            <a:ext cx="5600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Bài giải:</a:t>
            </a:r>
            <a:endParaRPr lang="en-VN" sz="2800" b="1" dirty="0">
              <a:latin typeface="Cambria" panose="02040503050406030204" pitchFamily="18" charset="0"/>
            </a:endParaRPr>
          </a:p>
          <a:p>
            <a:pPr algn="ctr"/>
            <a:r>
              <a:rPr lang="en-US" sz="2800" dirty="0" err="1">
                <a:latin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tàu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còn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latin typeface="Cambria" panose="02040503050406030204" pitchFamily="18" charset="0"/>
              </a:rPr>
              <a:t>7 836 : 3 = 2 612 (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2800" u="sng" dirty="0" err="1">
                <a:latin typeface="Cambria" panose="02040503050406030204" pitchFamily="18" charset="0"/>
              </a:rPr>
              <a:t>Đáp</a:t>
            </a:r>
            <a:r>
              <a:rPr lang="en-US" sz="2800" u="sng" dirty="0">
                <a:latin typeface="Cambria" panose="02040503050406030204" pitchFamily="18" charset="0"/>
              </a:rPr>
              <a:t> </a:t>
            </a:r>
            <a:r>
              <a:rPr lang="en-US" sz="2800" u="sng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2 612 </a:t>
            </a:r>
            <a:r>
              <a:rPr lang="en-US" sz="2800" dirty="0" err="1">
                <a:latin typeface="Cambria" panose="02040503050406030204" pitchFamily="18" charset="0"/>
              </a:rPr>
              <a:t>thùng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3C2729-59B7-254D-B517-A7883FD21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400" y="595552"/>
            <a:ext cx="4197350" cy="41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9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444500"/>
            <a:ext cx="8243275" cy="2610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3: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/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những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giống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nhau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hộp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để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lát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4 555 m.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ở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mặt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5 m.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đã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71BE2-C585-2841-BAED-D3592291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559" y="3125199"/>
            <a:ext cx="4684882" cy="1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892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899" y="457200"/>
            <a:ext cx="8230575" cy="25976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3: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/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những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giống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nhau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hộp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để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lát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4 555 m.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chữ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nhật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ở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mặt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trên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5 m.</a:t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Vị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đã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dùng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khối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đá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CDA89-B76E-EC43-B3D0-30BF44633E12}"/>
              </a:ext>
            </a:extLst>
          </p:cNvPr>
          <p:cNvSpPr txBox="1"/>
          <p:nvPr/>
        </p:nvSpPr>
        <p:spPr>
          <a:xfrm>
            <a:off x="812800" y="3048956"/>
            <a:ext cx="751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latin typeface="Cambria" panose="02040503050406030204" pitchFamily="18" charset="0"/>
              </a:rPr>
              <a:t>Bài giải</a:t>
            </a:r>
            <a:r>
              <a:rPr lang="en-VN" sz="2800" dirty="0"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VN" sz="2800" dirty="0">
                <a:latin typeface="Cambria" panose="02040503050406030204" pitchFamily="18" charset="0"/>
              </a:rPr>
              <a:t>Số khối đá vị quan đã dùng là:</a:t>
            </a:r>
          </a:p>
          <a:p>
            <a:pPr algn="ctr"/>
            <a:r>
              <a:rPr lang="en-VN" sz="2800" dirty="0">
                <a:latin typeface="Cambria" panose="02040503050406030204" pitchFamily="18" charset="0"/>
              </a:rPr>
              <a:t>4 555 : 5 = 911 (khối đá)</a:t>
            </a:r>
          </a:p>
          <a:p>
            <a:pPr algn="ctr"/>
            <a:r>
              <a:rPr lang="en-VN" sz="2800" u="sng" dirty="0">
                <a:latin typeface="Cambria" panose="02040503050406030204" pitchFamily="18" charset="0"/>
              </a:rPr>
              <a:t>Đáp số</a:t>
            </a:r>
            <a:r>
              <a:rPr lang="en-VN" sz="2800" dirty="0">
                <a:latin typeface="Cambria" panose="02040503050406030204" pitchFamily="18" charset="0"/>
              </a:rPr>
              <a:t>: </a:t>
            </a:r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911</a:t>
            </a:r>
            <a:r>
              <a:rPr lang="en-VN" sz="2800" dirty="0">
                <a:latin typeface="Cambria" panose="02040503050406030204" pitchFamily="18" charset="0"/>
              </a:rPr>
              <a:t> khối đá</a:t>
            </a:r>
          </a:p>
        </p:txBody>
      </p:sp>
    </p:spTree>
    <p:extLst>
      <p:ext uri="{BB962C8B-B14F-4D97-AF65-F5344CB8AC3E}">
        <p14:creationId xmlns:p14="http://schemas.microsoft.com/office/powerpoint/2010/main" val="26536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978" y="455815"/>
            <a:ext cx="7854043" cy="1719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4: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/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xây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bức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đất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vuông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ABCD.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cạnh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2 324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bước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chân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9E625-E5F7-D343-93BB-06B4CB69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409354"/>
            <a:ext cx="2355850" cy="2271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DAEE0-A4E3-5842-A91D-8D596AFB246A}"/>
              </a:ext>
            </a:extLst>
          </p:cNvPr>
          <p:cNvSpPr txBox="1"/>
          <p:nvPr/>
        </p:nvSpPr>
        <p:spPr>
          <a:xfrm>
            <a:off x="385536" y="2133140"/>
            <a:ext cx="5556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u="sng" dirty="0">
                <a:latin typeface="Cambria" panose="02040503050406030204" pitchFamily="18" charset="0"/>
              </a:rPr>
              <a:t>Bài giải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Bước tường thành dài số 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bước chân là: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2 324 x 4 = 9 296 (bước chân)</a:t>
            </a:r>
          </a:p>
          <a:p>
            <a:pPr algn="ctr"/>
            <a:r>
              <a:rPr lang="en-VN" sz="3200" u="sng" dirty="0">
                <a:latin typeface="Cambria" panose="02040503050406030204" pitchFamily="18" charset="0"/>
              </a:rPr>
              <a:t>Đáp số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  <a:r>
              <a:rPr lang="en-VN" sz="3200" dirty="0">
                <a:solidFill>
                  <a:srgbClr val="C00000"/>
                </a:solidFill>
                <a:latin typeface="Cambria" panose="02040503050406030204" pitchFamily="18" charset="0"/>
              </a:rPr>
              <a:t>9 296 </a:t>
            </a:r>
            <a:r>
              <a:rPr lang="en-VN" sz="3200" dirty="0">
                <a:latin typeface="Cambria" panose="02040503050406030204" pitchFamily="18" charset="0"/>
              </a:rPr>
              <a:t>bước chân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0B07C09-D7EF-F140-B25A-970AEE1EC7A4}"/>
              </a:ext>
            </a:extLst>
          </p:cNvPr>
          <p:cNvSpPr/>
          <p:nvPr/>
        </p:nvSpPr>
        <p:spPr>
          <a:xfrm>
            <a:off x="1092200" y="2436475"/>
            <a:ext cx="3759200" cy="1644650"/>
          </a:xfrm>
          <a:prstGeom prst="wedgeRectCallout">
            <a:avLst>
              <a:gd name="adj1" fmla="val -54955"/>
              <a:gd name="adj2" fmla="val 8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a. Bức tường thành dài </a:t>
            </a:r>
            <a:r>
              <a:rPr lang="en-VN" sz="3200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b</a:t>
            </a:r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ước chân</a:t>
            </a:r>
          </a:p>
        </p:txBody>
      </p:sp>
    </p:spTree>
    <p:extLst>
      <p:ext uri="{BB962C8B-B14F-4D97-AF65-F5344CB8AC3E}">
        <p14:creationId xmlns:p14="http://schemas.microsoft.com/office/powerpoint/2010/main" val="379806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03200" y="177800"/>
            <a:ext cx="8737600" cy="47371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737600"/>
                      <a:gd name="connsiteY0" fmla="*/ 789532 h 4737100"/>
                      <a:gd name="connsiteX1" fmla="*/ 789532 w 8737600"/>
                      <a:gd name="connsiteY1" fmla="*/ 0 h 4737100"/>
                      <a:gd name="connsiteX2" fmla="*/ 1297137 w 8737600"/>
                      <a:gd name="connsiteY2" fmla="*/ 0 h 4737100"/>
                      <a:gd name="connsiteX3" fmla="*/ 1876328 w 8737600"/>
                      <a:gd name="connsiteY3" fmla="*/ 0 h 4737100"/>
                      <a:gd name="connsiteX4" fmla="*/ 2455519 w 8737600"/>
                      <a:gd name="connsiteY4" fmla="*/ 0 h 4737100"/>
                      <a:gd name="connsiteX5" fmla="*/ 2963124 w 8737600"/>
                      <a:gd name="connsiteY5" fmla="*/ 0 h 4737100"/>
                      <a:gd name="connsiteX6" fmla="*/ 3399144 w 8737600"/>
                      <a:gd name="connsiteY6" fmla="*/ 0 h 4737100"/>
                      <a:gd name="connsiteX7" fmla="*/ 4049920 w 8737600"/>
                      <a:gd name="connsiteY7" fmla="*/ 0 h 4737100"/>
                      <a:gd name="connsiteX8" fmla="*/ 4700696 w 8737600"/>
                      <a:gd name="connsiteY8" fmla="*/ 0 h 4737100"/>
                      <a:gd name="connsiteX9" fmla="*/ 5136716 w 8737600"/>
                      <a:gd name="connsiteY9" fmla="*/ 0 h 4737100"/>
                      <a:gd name="connsiteX10" fmla="*/ 5930662 w 8737600"/>
                      <a:gd name="connsiteY10" fmla="*/ 0 h 4737100"/>
                      <a:gd name="connsiteX11" fmla="*/ 6366682 w 8737600"/>
                      <a:gd name="connsiteY11" fmla="*/ 0 h 4737100"/>
                      <a:gd name="connsiteX12" fmla="*/ 6802702 w 8737600"/>
                      <a:gd name="connsiteY12" fmla="*/ 0 h 4737100"/>
                      <a:gd name="connsiteX13" fmla="*/ 7948068 w 8737600"/>
                      <a:gd name="connsiteY13" fmla="*/ 0 h 4737100"/>
                      <a:gd name="connsiteX14" fmla="*/ 8737600 w 8737600"/>
                      <a:gd name="connsiteY14" fmla="*/ 789532 h 4737100"/>
                      <a:gd name="connsiteX15" fmla="*/ 8737600 w 8737600"/>
                      <a:gd name="connsiteY15" fmla="*/ 1326398 h 4737100"/>
                      <a:gd name="connsiteX16" fmla="*/ 8737600 w 8737600"/>
                      <a:gd name="connsiteY16" fmla="*/ 1989586 h 4737100"/>
                      <a:gd name="connsiteX17" fmla="*/ 8737600 w 8737600"/>
                      <a:gd name="connsiteY17" fmla="*/ 2652773 h 4737100"/>
                      <a:gd name="connsiteX18" fmla="*/ 8737600 w 8737600"/>
                      <a:gd name="connsiteY18" fmla="*/ 3347541 h 4737100"/>
                      <a:gd name="connsiteX19" fmla="*/ 8737600 w 8737600"/>
                      <a:gd name="connsiteY19" fmla="*/ 3947568 h 4737100"/>
                      <a:gd name="connsiteX20" fmla="*/ 7948068 w 8737600"/>
                      <a:gd name="connsiteY20" fmla="*/ 4737100 h 4737100"/>
                      <a:gd name="connsiteX21" fmla="*/ 7154121 w 8737600"/>
                      <a:gd name="connsiteY21" fmla="*/ 4737100 h 4737100"/>
                      <a:gd name="connsiteX22" fmla="*/ 6431760 w 8737600"/>
                      <a:gd name="connsiteY22" fmla="*/ 4737100 h 4737100"/>
                      <a:gd name="connsiteX23" fmla="*/ 5780984 w 8737600"/>
                      <a:gd name="connsiteY23" fmla="*/ 4737100 h 4737100"/>
                      <a:gd name="connsiteX24" fmla="*/ 5058623 w 8737600"/>
                      <a:gd name="connsiteY24" fmla="*/ 4737100 h 4737100"/>
                      <a:gd name="connsiteX25" fmla="*/ 4336261 w 8737600"/>
                      <a:gd name="connsiteY25" fmla="*/ 4737100 h 4737100"/>
                      <a:gd name="connsiteX26" fmla="*/ 3542314 w 8737600"/>
                      <a:gd name="connsiteY26" fmla="*/ 4737100 h 4737100"/>
                      <a:gd name="connsiteX27" fmla="*/ 2748368 w 8737600"/>
                      <a:gd name="connsiteY27" fmla="*/ 4737100 h 4737100"/>
                      <a:gd name="connsiteX28" fmla="*/ 1954421 w 8737600"/>
                      <a:gd name="connsiteY28" fmla="*/ 4737100 h 4737100"/>
                      <a:gd name="connsiteX29" fmla="*/ 789532 w 8737600"/>
                      <a:gd name="connsiteY29" fmla="*/ 4737100 h 4737100"/>
                      <a:gd name="connsiteX30" fmla="*/ 0 w 8737600"/>
                      <a:gd name="connsiteY30" fmla="*/ 3947568 h 4737100"/>
                      <a:gd name="connsiteX31" fmla="*/ 0 w 8737600"/>
                      <a:gd name="connsiteY31" fmla="*/ 3315961 h 4737100"/>
                      <a:gd name="connsiteX32" fmla="*/ 0 w 8737600"/>
                      <a:gd name="connsiteY32" fmla="*/ 2652773 h 4737100"/>
                      <a:gd name="connsiteX33" fmla="*/ 0 w 8737600"/>
                      <a:gd name="connsiteY33" fmla="*/ 2115907 h 4737100"/>
                      <a:gd name="connsiteX34" fmla="*/ 0 w 8737600"/>
                      <a:gd name="connsiteY34" fmla="*/ 1452720 h 4737100"/>
                      <a:gd name="connsiteX35" fmla="*/ 0 w 8737600"/>
                      <a:gd name="connsiteY35" fmla="*/ 789532 h 473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737600" h="4737100" fill="none" extrusionOk="0">
                        <a:moveTo>
                          <a:pt x="0" y="789532"/>
                        </a:moveTo>
                        <a:cubicBezTo>
                          <a:pt x="-12895" y="353844"/>
                          <a:pt x="348766" y="29118"/>
                          <a:pt x="789532" y="0"/>
                        </a:cubicBezTo>
                        <a:cubicBezTo>
                          <a:pt x="1019355" y="-8366"/>
                          <a:pt x="1117914" y="-14937"/>
                          <a:pt x="1297137" y="0"/>
                        </a:cubicBezTo>
                        <a:cubicBezTo>
                          <a:pt x="1476360" y="14937"/>
                          <a:pt x="1759570" y="16863"/>
                          <a:pt x="1876328" y="0"/>
                        </a:cubicBezTo>
                        <a:cubicBezTo>
                          <a:pt x="1993086" y="-16863"/>
                          <a:pt x="2185860" y="22631"/>
                          <a:pt x="2455519" y="0"/>
                        </a:cubicBezTo>
                        <a:cubicBezTo>
                          <a:pt x="2725178" y="-22631"/>
                          <a:pt x="2775187" y="16425"/>
                          <a:pt x="2963124" y="0"/>
                        </a:cubicBezTo>
                        <a:cubicBezTo>
                          <a:pt x="3151061" y="-16425"/>
                          <a:pt x="3296671" y="-12928"/>
                          <a:pt x="3399144" y="0"/>
                        </a:cubicBezTo>
                        <a:cubicBezTo>
                          <a:pt x="3501617" y="12928"/>
                          <a:pt x="3832045" y="-20813"/>
                          <a:pt x="4049920" y="0"/>
                        </a:cubicBezTo>
                        <a:cubicBezTo>
                          <a:pt x="4267795" y="20813"/>
                          <a:pt x="4414388" y="-6950"/>
                          <a:pt x="4700696" y="0"/>
                        </a:cubicBezTo>
                        <a:cubicBezTo>
                          <a:pt x="4987004" y="6950"/>
                          <a:pt x="4943675" y="8224"/>
                          <a:pt x="5136716" y="0"/>
                        </a:cubicBezTo>
                        <a:cubicBezTo>
                          <a:pt x="5329757" y="-8224"/>
                          <a:pt x="5565908" y="-5864"/>
                          <a:pt x="5930662" y="0"/>
                        </a:cubicBezTo>
                        <a:cubicBezTo>
                          <a:pt x="6295416" y="5864"/>
                          <a:pt x="6204013" y="8871"/>
                          <a:pt x="6366682" y="0"/>
                        </a:cubicBezTo>
                        <a:cubicBezTo>
                          <a:pt x="6529351" y="-8871"/>
                          <a:pt x="6600350" y="-3330"/>
                          <a:pt x="6802702" y="0"/>
                        </a:cubicBezTo>
                        <a:cubicBezTo>
                          <a:pt x="7005054" y="3330"/>
                          <a:pt x="7421735" y="12881"/>
                          <a:pt x="7948068" y="0"/>
                        </a:cubicBezTo>
                        <a:cubicBezTo>
                          <a:pt x="8395217" y="33084"/>
                          <a:pt x="8822460" y="332134"/>
                          <a:pt x="8737600" y="789532"/>
                        </a:cubicBezTo>
                        <a:cubicBezTo>
                          <a:pt x="8736015" y="970490"/>
                          <a:pt x="8733408" y="1170501"/>
                          <a:pt x="8737600" y="1326398"/>
                        </a:cubicBezTo>
                        <a:cubicBezTo>
                          <a:pt x="8741792" y="1482295"/>
                          <a:pt x="8743239" y="1665226"/>
                          <a:pt x="8737600" y="1989586"/>
                        </a:cubicBezTo>
                        <a:cubicBezTo>
                          <a:pt x="8731961" y="2313946"/>
                          <a:pt x="8729370" y="2347761"/>
                          <a:pt x="8737600" y="2652773"/>
                        </a:cubicBezTo>
                        <a:cubicBezTo>
                          <a:pt x="8745830" y="2957785"/>
                          <a:pt x="8763145" y="3168696"/>
                          <a:pt x="8737600" y="3347541"/>
                        </a:cubicBezTo>
                        <a:cubicBezTo>
                          <a:pt x="8712055" y="3526386"/>
                          <a:pt x="8727056" y="3752204"/>
                          <a:pt x="8737600" y="3947568"/>
                        </a:cubicBezTo>
                        <a:cubicBezTo>
                          <a:pt x="8728772" y="4349734"/>
                          <a:pt x="8405704" y="4745907"/>
                          <a:pt x="7948068" y="4737100"/>
                        </a:cubicBezTo>
                        <a:cubicBezTo>
                          <a:pt x="7595405" y="4707124"/>
                          <a:pt x="7437550" y="4709965"/>
                          <a:pt x="7154121" y="4737100"/>
                        </a:cubicBezTo>
                        <a:cubicBezTo>
                          <a:pt x="6870692" y="4764235"/>
                          <a:pt x="6732289" y="4703983"/>
                          <a:pt x="6431760" y="4737100"/>
                        </a:cubicBezTo>
                        <a:cubicBezTo>
                          <a:pt x="6131231" y="4770217"/>
                          <a:pt x="5912527" y="4756874"/>
                          <a:pt x="5780984" y="4737100"/>
                        </a:cubicBezTo>
                        <a:cubicBezTo>
                          <a:pt x="5649441" y="4717326"/>
                          <a:pt x="5212043" y="4753756"/>
                          <a:pt x="5058623" y="4737100"/>
                        </a:cubicBezTo>
                        <a:cubicBezTo>
                          <a:pt x="4905203" y="4720444"/>
                          <a:pt x="4667207" y="4704282"/>
                          <a:pt x="4336261" y="4737100"/>
                        </a:cubicBezTo>
                        <a:cubicBezTo>
                          <a:pt x="4005315" y="4769918"/>
                          <a:pt x="3704095" y="4715113"/>
                          <a:pt x="3542314" y="4737100"/>
                        </a:cubicBezTo>
                        <a:cubicBezTo>
                          <a:pt x="3380533" y="4759087"/>
                          <a:pt x="3092897" y="4711918"/>
                          <a:pt x="2748368" y="4737100"/>
                        </a:cubicBezTo>
                        <a:cubicBezTo>
                          <a:pt x="2403839" y="4762282"/>
                          <a:pt x="2240112" y="4712387"/>
                          <a:pt x="1954421" y="4737100"/>
                        </a:cubicBezTo>
                        <a:cubicBezTo>
                          <a:pt x="1668730" y="4761813"/>
                          <a:pt x="1312094" y="4771533"/>
                          <a:pt x="789532" y="4737100"/>
                        </a:cubicBezTo>
                        <a:cubicBezTo>
                          <a:pt x="352705" y="4715169"/>
                          <a:pt x="-31272" y="4391999"/>
                          <a:pt x="0" y="3947568"/>
                        </a:cubicBezTo>
                        <a:cubicBezTo>
                          <a:pt x="3728" y="3751499"/>
                          <a:pt x="21281" y="3458048"/>
                          <a:pt x="0" y="3315961"/>
                        </a:cubicBezTo>
                        <a:cubicBezTo>
                          <a:pt x="-21281" y="3173874"/>
                          <a:pt x="32449" y="2972790"/>
                          <a:pt x="0" y="2652773"/>
                        </a:cubicBezTo>
                        <a:cubicBezTo>
                          <a:pt x="-32449" y="2332756"/>
                          <a:pt x="-21837" y="2310598"/>
                          <a:pt x="0" y="2115907"/>
                        </a:cubicBezTo>
                        <a:cubicBezTo>
                          <a:pt x="21837" y="1921216"/>
                          <a:pt x="-26145" y="1708648"/>
                          <a:pt x="0" y="1452720"/>
                        </a:cubicBezTo>
                        <a:cubicBezTo>
                          <a:pt x="26145" y="1196792"/>
                          <a:pt x="-11735" y="1005233"/>
                          <a:pt x="0" y="789532"/>
                        </a:cubicBezTo>
                        <a:close/>
                      </a:path>
                      <a:path w="8737600" h="4737100" stroke="0" extrusionOk="0">
                        <a:moveTo>
                          <a:pt x="0" y="789532"/>
                        </a:moveTo>
                        <a:cubicBezTo>
                          <a:pt x="69765" y="286185"/>
                          <a:pt x="360390" y="83121"/>
                          <a:pt x="789532" y="0"/>
                        </a:cubicBezTo>
                        <a:cubicBezTo>
                          <a:pt x="1101086" y="27420"/>
                          <a:pt x="1272576" y="7159"/>
                          <a:pt x="1440308" y="0"/>
                        </a:cubicBezTo>
                        <a:cubicBezTo>
                          <a:pt x="1608040" y="-7159"/>
                          <a:pt x="1978324" y="-30445"/>
                          <a:pt x="2234255" y="0"/>
                        </a:cubicBezTo>
                        <a:cubicBezTo>
                          <a:pt x="2490186" y="30445"/>
                          <a:pt x="2564485" y="-23740"/>
                          <a:pt x="2741860" y="0"/>
                        </a:cubicBezTo>
                        <a:cubicBezTo>
                          <a:pt x="2919236" y="23740"/>
                          <a:pt x="3145143" y="5657"/>
                          <a:pt x="3321051" y="0"/>
                        </a:cubicBezTo>
                        <a:cubicBezTo>
                          <a:pt x="3496959" y="-5657"/>
                          <a:pt x="3645208" y="20479"/>
                          <a:pt x="3900241" y="0"/>
                        </a:cubicBezTo>
                        <a:cubicBezTo>
                          <a:pt x="4155274" y="-20479"/>
                          <a:pt x="4333374" y="-27168"/>
                          <a:pt x="4479432" y="0"/>
                        </a:cubicBezTo>
                        <a:cubicBezTo>
                          <a:pt x="4625490" y="27168"/>
                          <a:pt x="4915560" y="-18289"/>
                          <a:pt x="5273379" y="0"/>
                        </a:cubicBezTo>
                        <a:cubicBezTo>
                          <a:pt x="5631198" y="18289"/>
                          <a:pt x="5715542" y="31415"/>
                          <a:pt x="5924155" y="0"/>
                        </a:cubicBezTo>
                        <a:cubicBezTo>
                          <a:pt x="6132768" y="-31415"/>
                          <a:pt x="6446626" y="-20448"/>
                          <a:pt x="6646516" y="0"/>
                        </a:cubicBezTo>
                        <a:cubicBezTo>
                          <a:pt x="6846406" y="20448"/>
                          <a:pt x="7004295" y="13349"/>
                          <a:pt x="7154121" y="0"/>
                        </a:cubicBezTo>
                        <a:cubicBezTo>
                          <a:pt x="7303947" y="-13349"/>
                          <a:pt x="7669955" y="20111"/>
                          <a:pt x="7948068" y="0"/>
                        </a:cubicBezTo>
                        <a:cubicBezTo>
                          <a:pt x="8407819" y="-81365"/>
                          <a:pt x="8761486" y="357541"/>
                          <a:pt x="8737600" y="789532"/>
                        </a:cubicBezTo>
                        <a:cubicBezTo>
                          <a:pt x="8744273" y="1027141"/>
                          <a:pt x="8712374" y="1238985"/>
                          <a:pt x="8737600" y="1421139"/>
                        </a:cubicBezTo>
                        <a:cubicBezTo>
                          <a:pt x="8762826" y="1603293"/>
                          <a:pt x="8716200" y="1845058"/>
                          <a:pt x="8737600" y="2115907"/>
                        </a:cubicBezTo>
                        <a:cubicBezTo>
                          <a:pt x="8759000" y="2386756"/>
                          <a:pt x="8724478" y="2453937"/>
                          <a:pt x="8737600" y="2715934"/>
                        </a:cubicBezTo>
                        <a:cubicBezTo>
                          <a:pt x="8750722" y="2977931"/>
                          <a:pt x="8732011" y="3591256"/>
                          <a:pt x="8737600" y="3947568"/>
                        </a:cubicBezTo>
                        <a:cubicBezTo>
                          <a:pt x="8695339" y="4380474"/>
                          <a:pt x="8425532" y="4736598"/>
                          <a:pt x="7948068" y="4737100"/>
                        </a:cubicBezTo>
                        <a:cubicBezTo>
                          <a:pt x="7773196" y="4749422"/>
                          <a:pt x="7579040" y="4714655"/>
                          <a:pt x="7297292" y="4737100"/>
                        </a:cubicBezTo>
                        <a:cubicBezTo>
                          <a:pt x="7015544" y="4759545"/>
                          <a:pt x="6881294" y="4738775"/>
                          <a:pt x="6646516" y="4737100"/>
                        </a:cubicBezTo>
                        <a:cubicBezTo>
                          <a:pt x="6411738" y="4735425"/>
                          <a:pt x="6412581" y="4751872"/>
                          <a:pt x="6210496" y="4737100"/>
                        </a:cubicBezTo>
                        <a:cubicBezTo>
                          <a:pt x="6008411" y="4722328"/>
                          <a:pt x="5838889" y="4747840"/>
                          <a:pt x="5631305" y="4737100"/>
                        </a:cubicBezTo>
                        <a:cubicBezTo>
                          <a:pt x="5423721" y="4726360"/>
                          <a:pt x="5335620" y="4725881"/>
                          <a:pt x="5123700" y="4737100"/>
                        </a:cubicBezTo>
                        <a:cubicBezTo>
                          <a:pt x="4911781" y="4748319"/>
                          <a:pt x="4592171" y="4756778"/>
                          <a:pt x="4329753" y="4737100"/>
                        </a:cubicBezTo>
                        <a:cubicBezTo>
                          <a:pt x="4067335" y="4717422"/>
                          <a:pt x="3764958" y="4706857"/>
                          <a:pt x="3535807" y="4737100"/>
                        </a:cubicBezTo>
                        <a:cubicBezTo>
                          <a:pt x="3306656" y="4767343"/>
                          <a:pt x="3158863" y="4758844"/>
                          <a:pt x="2813445" y="4737100"/>
                        </a:cubicBezTo>
                        <a:cubicBezTo>
                          <a:pt x="2468027" y="4715356"/>
                          <a:pt x="2382809" y="4715579"/>
                          <a:pt x="2162669" y="4737100"/>
                        </a:cubicBezTo>
                        <a:cubicBezTo>
                          <a:pt x="1942529" y="4758621"/>
                          <a:pt x="1699873" y="4719181"/>
                          <a:pt x="1583479" y="4737100"/>
                        </a:cubicBezTo>
                        <a:cubicBezTo>
                          <a:pt x="1467085" y="4755020"/>
                          <a:pt x="958705" y="4736102"/>
                          <a:pt x="789532" y="4737100"/>
                        </a:cubicBezTo>
                        <a:cubicBezTo>
                          <a:pt x="383804" y="4825069"/>
                          <a:pt x="34158" y="4438211"/>
                          <a:pt x="0" y="3947568"/>
                        </a:cubicBezTo>
                        <a:cubicBezTo>
                          <a:pt x="31707" y="3726424"/>
                          <a:pt x="-22797" y="3458382"/>
                          <a:pt x="0" y="3252800"/>
                        </a:cubicBezTo>
                        <a:cubicBezTo>
                          <a:pt x="22797" y="3047218"/>
                          <a:pt x="-21053" y="2782298"/>
                          <a:pt x="0" y="2621193"/>
                        </a:cubicBezTo>
                        <a:cubicBezTo>
                          <a:pt x="21053" y="2460088"/>
                          <a:pt x="13207" y="2200715"/>
                          <a:pt x="0" y="2021166"/>
                        </a:cubicBezTo>
                        <a:cubicBezTo>
                          <a:pt x="-13207" y="1841617"/>
                          <a:pt x="-14224" y="1726111"/>
                          <a:pt x="0" y="1484300"/>
                        </a:cubicBezTo>
                        <a:cubicBezTo>
                          <a:pt x="14224" y="1242489"/>
                          <a:pt x="-26727" y="997231"/>
                          <a:pt x="0" y="78953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978" y="455815"/>
            <a:ext cx="7854043" cy="1719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4: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/>
            </a:r>
            <a:b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</a:b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Người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ta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xây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bức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tường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thành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bao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quanh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một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khu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đất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có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dạng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hình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vuông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ABCD.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Mỗi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cạnh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dài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2 324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bước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2800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chân</a:t>
            </a:r>
            <a:r>
              <a:rPr lang="en-US" sz="2800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.</a:t>
            </a:r>
            <a:endParaRPr sz="2800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9E625-E5F7-D343-93BB-06B4CB693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650" y="2409354"/>
            <a:ext cx="2355850" cy="22713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5DAEE0-A4E3-5842-A91D-8D596AFB246A}"/>
              </a:ext>
            </a:extLst>
          </p:cNvPr>
          <p:cNvSpPr txBox="1"/>
          <p:nvPr/>
        </p:nvSpPr>
        <p:spPr>
          <a:xfrm>
            <a:off x="406400" y="2453159"/>
            <a:ext cx="55562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u="sng" dirty="0">
                <a:latin typeface="Cambria" panose="02040503050406030204" pitchFamily="18" charset="0"/>
              </a:rPr>
              <a:t>Bài giải</a:t>
            </a:r>
            <a:r>
              <a:rPr lang="en-VN" sz="3200" dirty="0">
                <a:latin typeface="Cambria" panose="02040503050406030204" pitchFamily="18" charset="0"/>
              </a:rPr>
              <a:t>: 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Đoạn AI dài số bước chân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2324 : 2 = 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1162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(bước chân)</a:t>
            </a:r>
          </a:p>
          <a:p>
            <a:pPr algn="ctr"/>
            <a:r>
              <a:rPr lang="vi-VN" sz="3200" b="0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Đáp số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1 162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 chân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0B07C09-D7EF-F140-B25A-970AEE1EC7A4}"/>
              </a:ext>
            </a:extLst>
          </p:cNvPr>
          <p:cNvSpPr/>
          <p:nvPr/>
        </p:nvSpPr>
        <p:spPr>
          <a:xfrm>
            <a:off x="900340" y="2318055"/>
            <a:ext cx="4562021" cy="2320655"/>
          </a:xfrm>
          <a:prstGeom prst="wedgeRectCallout">
            <a:avLst>
              <a:gd name="adj1" fmla="val -62985"/>
              <a:gd name="adj2" fmla="val 47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rgbClr val="000000"/>
                </a:solidFill>
                <a:latin typeface="Cambria" panose="02040503050406030204" pitchFamily="18" charset="0"/>
              </a:rPr>
              <a:t>b.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Người ta xây một chòi canh gác ở trung điểm I của cạnh AB. Đoạn AI dài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?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bước chân.</a:t>
            </a:r>
            <a:endParaRPr lang="en-VN" sz="3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</a:t>
            </a:r>
            <a:r>
              <a:rPr lang="en-US" b="1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3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1">
                  <a:lumMod val="75000"/>
                </a:schemeClr>
              </a:solidFill>
              <a:latin typeface="#9Slide03 Swiss 721 Black Conde" panose="020005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3B9641-7AF6-C445-89C8-79F3D7908C53}"/>
              </a:ext>
            </a:extLst>
          </p:cNvPr>
          <p:cNvGrpSpPr/>
          <p:nvPr/>
        </p:nvGrpSpPr>
        <p:grpSpPr>
          <a:xfrm>
            <a:off x="307450" y="848466"/>
            <a:ext cx="5527974" cy="3704863"/>
            <a:chOff x="3340969" y="1420563"/>
            <a:chExt cx="4950792" cy="3704863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CFBB6CD-6363-AB40-B35F-7E8008CB4A52}"/>
                </a:ext>
              </a:extLst>
            </p:cNvPr>
            <p:cNvSpPr txBox="1"/>
            <p:nvPr/>
          </p:nvSpPr>
          <p:spPr>
            <a:xfrm>
              <a:off x="3595609" y="1493663"/>
              <a:ext cx="44196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VẬN DỤNG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E38B5EB-526D-F640-AEAC-CF38C443C84A}"/>
                </a:ext>
              </a:extLst>
            </p:cNvPr>
            <p:cNvSpPr txBox="1"/>
            <p:nvPr/>
          </p:nvSpPr>
          <p:spPr>
            <a:xfrm>
              <a:off x="3340969" y="1420563"/>
              <a:ext cx="495079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VẬN DỤNG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0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838875" y="1176775"/>
            <a:ext cx="7716000" cy="1238078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2"/>
          <p:cNvSpPr/>
          <p:nvPr/>
        </p:nvSpPr>
        <p:spPr>
          <a:xfrm flipH="1">
            <a:off x="2123950" y="431173"/>
            <a:ext cx="5156700" cy="91200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2"/>
          <p:cNvSpPr/>
          <p:nvPr/>
        </p:nvSpPr>
        <p:spPr>
          <a:xfrm>
            <a:off x="6501236" y="284671"/>
            <a:ext cx="844193" cy="519303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2"/>
          <p:cNvSpPr/>
          <p:nvPr/>
        </p:nvSpPr>
        <p:spPr>
          <a:xfrm>
            <a:off x="8647351" y="3280762"/>
            <a:ext cx="951888" cy="555126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962204" y="1510297"/>
            <a:ext cx="7469341" cy="1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r>
              <a:rPr lang="en-US" sz="36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PHÉP TÍNH CÓ GIÁ TRỊ LỚN NHẤT LÀ:</a:t>
            </a:r>
            <a:endParaRPr sz="36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A0EE4-7897-AE4F-80C3-F0354679706E}"/>
              </a:ext>
            </a:extLst>
          </p:cNvPr>
          <p:cNvGrpSpPr/>
          <p:nvPr/>
        </p:nvGrpSpPr>
        <p:grpSpPr>
          <a:xfrm>
            <a:off x="196662" y="2516443"/>
            <a:ext cx="3661027" cy="1135718"/>
            <a:chOff x="402877" y="2819294"/>
            <a:chExt cx="3661027" cy="113571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52AB3A6-9036-9D4A-A806-C6A9DA231904}"/>
                </a:ext>
              </a:extLst>
            </p:cNvPr>
            <p:cNvSpPr/>
            <p:nvPr/>
          </p:nvSpPr>
          <p:spPr>
            <a:xfrm>
              <a:off x="1269145" y="3033468"/>
              <a:ext cx="2794759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2 155 x 3</a:t>
              </a:r>
            </a:p>
          </p:txBody>
        </p:sp>
        <p:grpSp>
          <p:nvGrpSpPr>
            <p:cNvPr id="606" name="Google Shape;606;p32"/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2"/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2"/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2"/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2"/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2" name="Google Shape;622;p32"/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623" name="Google Shape;623;p32"/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32"/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32"/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32"/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32"/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32"/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13" name="Google Shape;613;p32"/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1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177325" y="600823"/>
            <a:ext cx="5039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ĐỐ EM</a:t>
            </a:r>
            <a:endParaRPr sz="4800" dirty="0"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7872BB-BD29-8948-B302-268B0E6054C6}"/>
              </a:ext>
            </a:extLst>
          </p:cNvPr>
          <p:cNvGrpSpPr/>
          <p:nvPr/>
        </p:nvGrpSpPr>
        <p:grpSpPr>
          <a:xfrm>
            <a:off x="4735213" y="2556018"/>
            <a:ext cx="3661027" cy="1135718"/>
            <a:chOff x="402877" y="2819294"/>
            <a:chExt cx="3661027" cy="1135718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B3C00EC-526A-2F40-8212-29971E4321AC}"/>
                </a:ext>
              </a:extLst>
            </p:cNvPr>
            <p:cNvSpPr/>
            <p:nvPr/>
          </p:nvSpPr>
          <p:spPr>
            <a:xfrm>
              <a:off x="1269145" y="3033468"/>
              <a:ext cx="2794759" cy="914400"/>
            </a:xfrm>
            <a:prstGeom prst="round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9 654 : 3</a:t>
              </a:r>
            </a:p>
          </p:txBody>
        </p:sp>
        <p:grpSp>
          <p:nvGrpSpPr>
            <p:cNvPr id="35" name="Google Shape;606;p32">
              <a:extLst>
                <a:ext uri="{FF2B5EF4-FFF2-40B4-BE49-F238E27FC236}">
                  <a16:creationId xmlns:a16="http://schemas.microsoft.com/office/drawing/2014/main" id="{9AC00A0E-7BA4-6C4E-9310-61684825A7F4}"/>
                </a:ext>
              </a:extLst>
            </p:cNvPr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36" name="Google Shape;607;p32">
                <a:extLst>
                  <a:ext uri="{FF2B5EF4-FFF2-40B4-BE49-F238E27FC236}">
                    <a16:creationId xmlns:a16="http://schemas.microsoft.com/office/drawing/2014/main" id="{DD436B6C-4026-294B-97F8-0E640C6FC577}"/>
                  </a:ext>
                </a:extLst>
              </p:cNvPr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608;p32">
                <a:extLst>
                  <a:ext uri="{FF2B5EF4-FFF2-40B4-BE49-F238E27FC236}">
                    <a16:creationId xmlns:a16="http://schemas.microsoft.com/office/drawing/2014/main" id="{4DEA0634-7733-7649-AAF8-80C5D715069D}"/>
                  </a:ext>
                </a:extLst>
              </p:cNvPr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609;p32">
                <a:extLst>
                  <a:ext uri="{FF2B5EF4-FFF2-40B4-BE49-F238E27FC236}">
                    <a16:creationId xmlns:a16="http://schemas.microsoft.com/office/drawing/2014/main" id="{54AE46EE-C076-DD45-8FFB-7ECDDF9D5938}"/>
                  </a:ext>
                </a:extLst>
              </p:cNvPr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610;p32">
                <a:extLst>
                  <a:ext uri="{FF2B5EF4-FFF2-40B4-BE49-F238E27FC236}">
                    <a16:creationId xmlns:a16="http://schemas.microsoft.com/office/drawing/2014/main" id="{11CCCEC2-D05D-CA48-9FE5-7DF9E10E1F0D}"/>
                  </a:ext>
                </a:extLst>
              </p:cNvPr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611;p32">
                <a:extLst>
                  <a:ext uri="{FF2B5EF4-FFF2-40B4-BE49-F238E27FC236}">
                    <a16:creationId xmlns:a16="http://schemas.microsoft.com/office/drawing/2014/main" id="{A901A8BD-EE01-F744-8904-21E534A6A3B8}"/>
                  </a:ext>
                </a:extLst>
              </p:cNvPr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612;p32">
                <a:extLst>
                  <a:ext uri="{FF2B5EF4-FFF2-40B4-BE49-F238E27FC236}">
                    <a16:creationId xmlns:a16="http://schemas.microsoft.com/office/drawing/2014/main" id="{D662986F-3C40-BC40-9BB7-489158DEB3DD}"/>
                  </a:ext>
                </a:extLst>
              </p:cNvPr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614;p32">
                <a:extLst>
                  <a:ext uri="{FF2B5EF4-FFF2-40B4-BE49-F238E27FC236}">
                    <a16:creationId xmlns:a16="http://schemas.microsoft.com/office/drawing/2014/main" id="{F39F7824-1DBC-9849-A740-0D7DB14F49AA}"/>
                  </a:ext>
                </a:extLst>
              </p:cNvPr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615;p32">
                <a:extLst>
                  <a:ext uri="{FF2B5EF4-FFF2-40B4-BE49-F238E27FC236}">
                    <a16:creationId xmlns:a16="http://schemas.microsoft.com/office/drawing/2014/main" id="{34FDE34B-0002-C94A-99A8-FBAAF1E60103}"/>
                  </a:ext>
                </a:extLst>
              </p:cNvPr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16;p32">
                <a:extLst>
                  <a:ext uri="{FF2B5EF4-FFF2-40B4-BE49-F238E27FC236}">
                    <a16:creationId xmlns:a16="http://schemas.microsoft.com/office/drawing/2014/main" id="{10CBA576-C602-AC4D-9615-81465178ADC2}"/>
                  </a:ext>
                </a:extLst>
              </p:cNvPr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17;p32">
                <a:extLst>
                  <a:ext uri="{FF2B5EF4-FFF2-40B4-BE49-F238E27FC236}">
                    <a16:creationId xmlns:a16="http://schemas.microsoft.com/office/drawing/2014/main" id="{A8F6D558-4018-F344-A593-15998BF4A584}"/>
                  </a:ext>
                </a:extLst>
              </p:cNvPr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18;p32">
                <a:extLst>
                  <a:ext uri="{FF2B5EF4-FFF2-40B4-BE49-F238E27FC236}">
                    <a16:creationId xmlns:a16="http://schemas.microsoft.com/office/drawing/2014/main" id="{2D8B1D1F-D145-924C-9376-881E72273086}"/>
                  </a:ext>
                </a:extLst>
              </p:cNvPr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19;p32">
                <a:extLst>
                  <a:ext uri="{FF2B5EF4-FFF2-40B4-BE49-F238E27FC236}">
                    <a16:creationId xmlns:a16="http://schemas.microsoft.com/office/drawing/2014/main" id="{8F72D42E-6DEE-6148-B002-8E44A974659A}"/>
                  </a:ext>
                </a:extLst>
              </p:cNvPr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20;p32">
                <a:extLst>
                  <a:ext uri="{FF2B5EF4-FFF2-40B4-BE49-F238E27FC236}">
                    <a16:creationId xmlns:a16="http://schemas.microsoft.com/office/drawing/2014/main" id="{746C3154-B297-C947-9511-3AB275981A2F}"/>
                  </a:ext>
                </a:extLst>
              </p:cNvPr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21;p32">
                <a:extLst>
                  <a:ext uri="{FF2B5EF4-FFF2-40B4-BE49-F238E27FC236}">
                    <a16:creationId xmlns:a16="http://schemas.microsoft.com/office/drawing/2014/main" id="{14A6DADC-5C75-5E47-BDCD-26DE0528ED4A}"/>
                  </a:ext>
                </a:extLst>
              </p:cNvPr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" name="Google Shape;622;p32">
                <a:extLst>
                  <a:ext uri="{FF2B5EF4-FFF2-40B4-BE49-F238E27FC236}">
                    <a16:creationId xmlns:a16="http://schemas.microsoft.com/office/drawing/2014/main" id="{02F2D535-730C-AC4D-85CE-F23C23FEC85F}"/>
                  </a:ext>
                </a:extLst>
              </p:cNvPr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52" name="Google Shape;623;p32">
                  <a:extLst>
                    <a:ext uri="{FF2B5EF4-FFF2-40B4-BE49-F238E27FC236}">
                      <a16:creationId xmlns:a16="http://schemas.microsoft.com/office/drawing/2014/main" id="{CFFC51C4-6046-5145-B0BF-84F4E42C01F3}"/>
                    </a:ext>
                  </a:extLst>
                </p:cNvPr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24;p32">
                  <a:extLst>
                    <a:ext uri="{FF2B5EF4-FFF2-40B4-BE49-F238E27FC236}">
                      <a16:creationId xmlns:a16="http://schemas.microsoft.com/office/drawing/2014/main" id="{E1FB7A3B-DFA3-3148-BC4C-EEDF77CE4D68}"/>
                    </a:ext>
                  </a:extLst>
                </p:cNvPr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25;p32">
                  <a:extLst>
                    <a:ext uri="{FF2B5EF4-FFF2-40B4-BE49-F238E27FC236}">
                      <a16:creationId xmlns:a16="http://schemas.microsoft.com/office/drawing/2014/main" id="{DD057670-8879-294E-A840-95D09B175BCA}"/>
                    </a:ext>
                  </a:extLst>
                </p:cNvPr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26;p32">
                  <a:extLst>
                    <a:ext uri="{FF2B5EF4-FFF2-40B4-BE49-F238E27FC236}">
                      <a16:creationId xmlns:a16="http://schemas.microsoft.com/office/drawing/2014/main" id="{92DDFD7B-77B2-8F43-B8FB-C93B1562CCB2}"/>
                    </a:ext>
                  </a:extLst>
                </p:cNvPr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27;p32">
                  <a:extLst>
                    <a:ext uri="{FF2B5EF4-FFF2-40B4-BE49-F238E27FC236}">
                      <a16:creationId xmlns:a16="http://schemas.microsoft.com/office/drawing/2014/main" id="{7283D9AB-F655-D14F-A3CC-D2B340767607}"/>
                    </a:ext>
                  </a:extLst>
                </p:cNvPr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28;p32">
                  <a:extLst>
                    <a:ext uri="{FF2B5EF4-FFF2-40B4-BE49-F238E27FC236}">
                      <a16:creationId xmlns:a16="http://schemas.microsoft.com/office/drawing/2014/main" id="{E3CA22A2-118F-9049-ADAA-F508DBDBE34B}"/>
                    </a:ext>
                  </a:extLst>
                </p:cNvPr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1" name="Google Shape;613;p32">
                <a:extLst>
                  <a:ext uri="{FF2B5EF4-FFF2-40B4-BE49-F238E27FC236}">
                    <a16:creationId xmlns:a16="http://schemas.microsoft.com/office/drawing/2014/main" id="{88915BB7-0611-C448-AB8B-AA87C5487C76}"/>
                  </a:ext>
                </a:extLst>
              </p:cNvPr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2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ADFC93-0402-2041-A2DF-60B3EACF4E84}"/>
              </a:ext>
            </a:extLst>
          </p:cNvPr>
          <p:cNvGrpSpPr/>
          <p:nvPr/>
        </p:nvGrpSpPr>
        <p:grpSpPr>
          <a:xfrm>
            <a:off x="2202810" y="3812314"/>
            <a:ext cx="3895083" cy="1135718"/>
            <a:chOff x="402877" y="2819294"/>
            <a:chExt cx="3895083" cy="1135718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4E40806-65AD-D447-B389-097AF724E8C0}"/>
                </a:ext>
              </a:extLst>
            </p:cNvPr>
            <p:cNvSpPr/>
            <p:nvPr/>
          </p:nvSpPr>
          <p:spPr>
            <a:xfrm>
              <a:off x="1269145" y="3033468"/>
              <a:ext cx="3028815" cy="914400"/>
            </a:xfrm>
            <a:prstGeom prst="roundRect">
              <a:avLst/>
            </a:prstGeom>
            <a:solidFill>
              <a:schemeClr val="accent6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b="1" dirty="0">
                  <a:solidFill>
                    <a:srgbClr val="000000"/>
                  </a:solidFill>
                </a:rPr>
                <a:t>4 123 x (7 – 5)</a:t>
              </a:r>
            </a:p>
          </p:txBody>
        </p:sp>
        <p:grpSp>
          <p:nvGrpSpPr>
            <p:cNvPr id="60" name="Google Shape;606;p32">
              <a:extLst>
                <a:ext uri="{FF2B5EF4-FFF2-40B4-BE49-F238E27FC236}">
                  <a16:creationId xmlns:a16="http://schemas.microsoft.com/office/drawing/2014/main" id="{DC242929-4CD3-6F44-A5F9-A7E688E5BF34}"/>
                </a:ext>
              </a:extLst>
            </p:cNvPr>
            <p:cNvGrpSpPr/>
            <p:nvPr/>
          </p:nvGrpSpPr>
          <p:grpSpPr>
            <a:xfrm>
              <a:off x="402877" y="2819294"/>
              <a:ext cx="1118654" cy="1135718"/>
              <a:chOff x="7252145" y="1879047"/>
              <a:chExt cx="1295128" cy="1474654"/>
            </a:xfrm>
          </p:grpSpPr>
          <p:sp>
            <p:nvSpPr>
              <p:cNvPr id="61" name="Google Shape;607;p32">
                <a:extLst>
                  <a:ext uri="{FF2B5EF4-FFF2-40B4-BE49-F238E27FC236}">
                    <a16:creationId xmlns:a16="http://schemas.microsoft.com/office/drawing/2014/main" id="{07C1ECAE-A5B5-9740-B831-64F8D505CD3F}"/>
                  </a:ext>
                </a:extLst>
              </p:cNvPr>
              <p:cNvSpPr/>
              <p:nvPr/>
            </p:nvSpPr>
            <p:spPr>
              <a:xfrm>
                <a:off x="7613071" y="1879047"/>
                <a:ext cx="296932" cy="260511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736" extrusionOk="0">
                    <a:moveTo>
                      <a:pt x="2132" y="0"/>
                    </a:moveTo>
                    <a:cubicBezTo>
                      <a:pt x="1416" y="0"/>
                      <a:pt x="732" y="416"/>
                      <a:pt x="425" y="1119"/>
                    </a:cubicBezTo>
                    <a:cubicBezTo>
                      <a:pt x="1" y="2060"/>
                      <a:pt x="436" y="3162"/>
                      <a:pt x="1376" y="3576"/>
                    </a:cubicBezTo>
                    <a:cubicBezTo>
                      <a:pt x="1623" y="3684"/>
                      <a:pt x="1880" y="3735"/>
                      <a:pt x="2133" y="3735"/>
                    </a:cubicBezTo>
                    <a:cubicBezTo>
                      <a:pt x="2852" y="3735"/>
                      <a:pt x="3536" y="3322"/>
                      <a:pt x="3842" y="2626"/>
                    </a:cubicBezTo>
                    <a:cubicBezTo>
                      <a:pt x="4257" y="1676"/>
                      <a:pt x="3822" y="573"/>
                      <a:pt x="2882" y="159"/>
                    </a:cubicBezTo>
                    <a:cubicBezTo>
                      <a:pt x="2638" y="51"/>
                      <a:pt x="2383" y="0"/>
                      <a:pt x="2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08;p32">
                <a:extLst>
                  <a:ext uri="{FF2B5EF4-FFF2-40B4-BE49-F238E27FC236}">
                    <a16:creationId xmlns:a16="http://schemas.microsoft.com/office/drawing/2014/main" id="{E909E956-7241-704D-AFBA-4A81411C08BE}"/>
                  </a:ext>
                </a:extLst>
              </p:cNvPr>
              <p:cNvSpPr/>
              <p:nvPr/>
            </p:nvSpPr>
            <p:spPr>
              <a:xfrm>
                <a:off x="7677979" y="1954950"/>
                <a:ext cx="185495" cy="114218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1638" extrusionOk="0">
                    <a:moveTo>
                      <a:pt x="1408" y="1"/>
                    </a:moveTo>
                    <a:cubicBezTo>
                      <a:pt x="1303" y="1"/>
                      <a:pt x="1197" y="14"/>
                      <a:pt x="1092" y="40"/>
                    </a:cubicBezTo>
                    <a:cubicBezTo>
                      <a:pt x="405" y="222"/>
                      <a:pt x="0" y="920"/>
                      <a:pt x="172" y="1597"/>
                    </a:cubicBezTo>
                    <a:cubicBezTo>
                      <a:pt x="182" y="1607"/>
                      <a:pt x="182" y="1627"/>
                      <a:pt x="182" y="1638"/>
                    </a:cubicBezTo>
                    <a:lnTo>
                      <a:pt x="2659" y="1001"/>
                    </a:lnTo>
                    <a:cubicBezTo>
                      <a:pt x="2649" y="980"/>
                      <a:pt x="2649" y="971"/>
                      <a:pt x="2649" y="960"/>
                    </a:cubicBezTo>
                    <a:cubicBezTo>
                      <a:pt x="2495" y="380"/>
                      <a:pt x="1974" y="1"/>
                      <a:pt x="1408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09;p32">
                <a:extLst>
                  <a:ext uri="{FF2B5EF4-FFF2-40B4-BE49-F238E27FC236}">
                    <a16:creationId xmlns:a16="http://schemas.microsoft.com/office/drawing/2014/main" id="{0B86803B-5E51-BF45-8BFA-367F3E0C4735}"/>
                  </a:ext>
                </a:extLst>
              </p:cNvPr>
              <p:cNvSpPr/>
              <p:nvPr/>
            </p:nvSpPr>
            <p:spPr>
              <a:xfrm>
                <a:off x="8256757" y="2160687"/>
                <a:ext cx="290516" cy="26072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39" extrusionOk="0">
                    <a:moveTo>
                      <a:pt x="2081" y="0"/>
                    </a:moveTo>
                    <a:cubicBezTo>
                      <a:pt x="1271" y="0"/>
                      <a:pt x="525" y="529"/>
                      <a:pt x="284" y="1347"/>
                    </a:cubicBezTo>
                    <a:cubicBezTo>
                      <a:pt x="0" y="2338"/>
                      <a:pt x="567" y="3379"/>
                      <a:pt x="1557" y="3662"/>
                    </a:cubicBezTo>
                    <a:cubicBezTo>
                      <a:pt x="1733" y="3714"/>
                      <a:pt x="1909" y="3739"/>
                      <a:pt x="2083" y="3739"/>
                    </a:cubicBezTo>
                    <a:cubicBezTo>
                      <a:pt x="2892" y="3739"/>
                      <a:pt x="3639" y="3204"/>
                      <a:pt x="3872" y="2389"/>
                    </a:cubicBezTo>
                    <a:cubicBezTo>
                      <a:pt x="4166" y="1398"/>
                      <a:pt x="3589" y="367"/>
                      <a:pt x="2598" y="73"/>
                    </a:cubicBezTo>
                    <a:cubicBezTo>
                      <a:pt x="2426" y="24"/>
                      <a:pt x="2252" y="0"/>
                      <a:pt x="20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10;p32">
                <a:extLst>
                  <a:ext uri="{FF2B5EF4-FFF2-40B4-BE49-F238E27FC236}">
                    <a16:creationId xmlns:a16="http://schemas.microsoft.com/office/drawing/2014/main" id="{48869775-10CF-3D4B-AB98-733C224C6F0B}"/>
                  </a:ext>
                </a:extLst>
              </p:cNvPr>
              <p:cNvSpPr/>
              <p:nvPr/>
            </p:nvSpPr>
            <p:spPr>
              <a:xfrm>
                <a:off x="8342037" y="2222678"/>
                <a:ext cx="136820" cy="172930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2480" extrusionOk="0">
                    <a:moveTo>
                      <a:pt x="511" y="1"/>
                    </a:moveTo>
                    <a:cubicBezTo>
                      <a:pt x="351" y="1"/>
                      <a:pt x="188" y="31"/>
                      <a:pt x="31" y="94"/>
                    </a:cubicBezTo>
                    <a:cubicBezTo>
                      <a:pt x="21" y="104"/>
                      <a:pt x="11" y="104"/>
                      <a:pt x="0" y="114"/>
                    </a:cubicBezTo>
                    <a:lnTo>
                      <a:pt x="961" y="2480"/>
                    </a:lnTo>
                    <a:cubicBezTo>
                      <a:pt x="971" y="2470"/>
                      <a:pt x="982" y="2470"/>
                      <a:pt x="991" y="2460"/>
                    </a:cubicBezTo>
                    <a:cubicBezTo>
                      <a:pt x="1649" y="2197"/>
                      <a:pt x="1962" y="1459"/>
                      <a:pt x="1699" y="802"/>
                    </a:cubicBezTo>
                    <a:cubicBezTo>
                      <a:pt x="1499" y="302"/>
                      <a:pt x="1018" y="1"/>
                      <a:pt x="511" y="1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11;p32">
                <a:extLst>
                  <a:ext uri="{FF2B5EF4-FFF2-40B4-BE49-F238E27FC236}">
                    <a16:creationId xmlns:a16="http://schemas.microsoft.com/office/drawing/2014/main" id="{228A0E95-B24D-B245-A1C2-38E211F0C487}"/>
                  </a:ext>
                </a:extLst>
              </p:cNvPr>
              <p:cNvSpPr/>
              <p:nvPr/>
            </p:nvSpPr>
            <p:spPr>
              <a:xfrm>
                <a:off x="7413571" y="3115782"/>
                <a:ext cx="293375" cy="237919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3412" extrusionOk="0">
                    <a:moveTo>
                      <a:pt x="2896" y="0"/>
                    </a:moveTo>
                    <a:cubicBezTo>
                      <a:pt x="2531" y="0"/>
                      <a:pt x="2113" y="64"/>
                      <a:pt x="1942" y="217"/>
                    </a:cubicBezTo>
                    <a:cubicBezTo>
                      <a:pt x="1558" y="278"/>
                      <a:pt x="1" y="1036"/>
                      <a:pt x="192" y="1592"/>
                    </a:cubicBezTo>
                    <a:cubicBezTo>
                      <a:pt x="244" y="1747"/>
                      <a:pt x="365" y="1802"/>
                      <a:pt x="507" y="1802"/>
                    </a:cubicBezTo>
                    <a:cubicBezTo>
                      <a:pt x="782" y="1802"/>
                      <a:pt x="1141" y="1597"/>
                      <a:pt x="1254" y="1511"/>
                    </a:cubicBezTo>
                    <a:lnTo>
                      <a:pt x="1254" y="1511"/>
                    </a:lnTo>
                    <a:cubicBezTo>
                      <a:pt x="1102" y="1774"/>
                      <a:pt x="1012" y="2026"/>
                      <a:pt x="1032" y="2300"/>
                    </a:cubicBezTo>
                    <a:cubicBezTo>
                      <a:pt x="1135" y="2374"/>
                      <a:pt x="1239" y="2405"/>
                      <a:pt x="1341" y="2405"/>
                    </a:cubicBezTo>
                    <a:cubicBezTo>
                      <a:pt x="1558" y="2405"/>
                      <a:pt x="1763" y="2263"/>
                      <a:pt x="1922" y="2098"/>
                    </a:cubicBezTo>
                    <a:lnTo>
                      <a:pt x="1922" y="2098"/>
                    </a:lnTo>
                    <a:cubicBezTo>
                      <a:pt x="1871" y="2401"/>
                      <a:pt x="1760" y="2967"/>
                      <a:pt x="2093" y="3088"/>
                    </a:cubicBezTo>
                    <a:cubicBezTo>
                      <a:pt x="2144" y="3108"/>
                      <a:pt x="2191" y="3117"/>
                      <a:pt x="2234" y="3117"/>
                    </a:cubicBezTo>
                    <a:cubicBezTo>
                      <a:pt x="2506" y="3117"/>
                      <a:pt x="2653" y="2773"/>
                      <a:pt x="2740" y="2512"/>
                    </a:cubicBezTo>
                    <a:cubicBezTo>
                      <a:pt x="3003" y="2745"/>
                      <a:pt x="2902" y="3270"/>
                      <a:pt x="3266" y="3412"/>
                    </a:cubicBezTo>
                    <a:cubicBezTo>
                      <a:pt x="3852" y="2846"/>
                      <a:pt x="4207" y="1905"/>
                      <a:pt x="4075" y="1116"/>
                    </a:cubicBezTo>
                    <a:cubicBezTo>
                      <a:pt x="4004" y="743"/>
                      <a:pt x="3832" y="227"/>
                      <a:pt x="3458" y="76"/>
                    </a:cubicBezTo>
                    <a:cubicBezTo>
                      <a:pt x="3350" y="28"/>
                      <a:pt x="3135" y="0"/>
                      <a:pt x="2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12;p32">
                <a:extLst>
                  <a:ext uri="{FF2B5EF4-FFF2-40B4-BE49-F238E27FC236}">
                    <a16:creationId xmlns:a16="http://schemas.microsoft.com/office/drawing/2014/main" id="{A9CEFDF4-7F43-5146-BF9E-ED4D17891709}"/>
                  </a:ext>
                </a:extLst>
              </p:cNvPr>
              <p:cNvSpPr/>
              <p:nvPr/>
            </p:nvSpPr>
            <p:spPr>
              <a:xfrm>
                <a:off x="7252145" y="2004631"/>
                <a:ext cx="1252162" cy="1217974"/>
              </a:xfrm>
              <a:custGeom>
                <a:avLst/>
                <a:gdLst/>
                <a:ahLst/>
                <a:cxnLst/>
                <a:rect l="l" t="t" r="r" b="b"/>
                <a:pathLst>
                  <a:path w="17956" h="17467" extrusionOk="0">
                    <a:moveTo>
                      <a:pt x="9887" y="1"/>
                    </a:moveTo>
                    <a:cubicBezTo>
                      <a:pt x="6727" y="1"/>
                      <a:pt x="3529" y="2160"/>
                      <a:pt x="1992" y="5658"/>
                    </a:cubicBezTo>
                    <a:cubicBezTo>
                      <a:pt x="0" y="10167"/>
                      <a:pt x="1527" y="15202"/>
                      <a:pt x="5389" y="16900"/>
                    </a:cubicBezTo>
                    <a:cubicBezTo>
                      <a:pt x="6259" y="17285"/>
                      <a:pt x="7173" y="17467"/>
                      <a:pt x="8090" y="17467"/>
                    </a:cubicBezTo>
                    <a:cubicBezTo>
                      <a:pt x="11246" y="17467"/>
                      <a:pt x="14439" y="15308"/>
                      <a:pt x="15974" y="11814"/>
                    </a:cubicBezTo>
                    <a:cubicBezTo>
                      <a:pt x="17956" y="7305"/>
                      <a:pt x="16439" y="2270"/>
                      <a:pt x="12577" y="562"/>
                    </a:cubicBezTo>
                    <a:cubicBezTo>
                      <a:pt x="11711" y="181"/>
                      <a:pt x="10800" y="1"/>
                      <a:pt x="98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14;p32">
                <a:extLst>
                  <a:ext uri="{FF2B5EF4-FFF2-40B4-BE49-F238E27FC236}">
                    <a16:creationId xmlns:a16="http://schemas.microsoft.com/office/drawing/2014/main" id="{F464C43C-CC6F-B741-A2D5-46CC6A397192}"/>
                  </a:ext>
                </a:extLst>
              </p:cNvPr>
              <p:cNvSpPr/>
              <p:nvPr/>
            </p:nvSpPr>
            <p:spPr>
              <a:xfrm>
                <a:off x="7890182" y="2182025"/>
                <a:ext cx="57880" cy="50694"/>
              </a:xfrm>
              <a:custGeom>
                <a:avLst/>
                <a:gdLst/>
                <a:ahLst/>
                <a:cxnLst/>
                <a:rect l="l" t="t" r="r" b="b"/>
                <a:pathLst>
                  <a:path w="830" h="727" extrusionOk="0">
                    <a:moveTo>
                      <a:pt x="417" y="0"/>
                    </a:moveTo>
                    <a:cubicBezTo>
                      <a:pt x="276" y="0"/>
                      <a:pt x="142" y="86"/>
                      <a:pt x="81" y="222"/>
                    </a:cubicBezTo>
                    <a:cubicBezTo>
                      <a:pt x="0" y="404"/>
                      <a:pt x="91" y="616"/>
                      <a:pt x="273" y="697"/>
                    </a:cubicBezTo>
                    <a:cubicBezTo>
                      <a:pt x="318" y="717"/>
                      <a:pt x="366" y="727"/>
                      <a:pt x="413" y="727"/>
                    </a:cubicBezTo>
                    <a:cubicBezTo>
                      <a:pt x="553" y="727"/>
                      <a:pt x="688" y="642"/>
                      <a:pt x="748" y="505"/>
                    </a:cubicBezTo>
                    <a:cubicBezTo>
                      <a:pt x="829" y="323"/>
                      <a:pt x="738" y="111"/>
                      <a:pt x="556" y="30"/>
                    </a:cubicBezTo>
                    <a:cubicBezTo>
                      <a:pt x="510" y="10"/>
                      <a:pt x="463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15;p32">
                <a:extLst>
                  <a:ext uri="{FF2B5EF4-FFF2-40B4-BE49-F238E27FC236}">
                    <a16:creationId xmlns:a16="http://schemas.microsoft.com/office/drawing/2014/main" id="{FB967645-DCAA-CF4C-A3E6-475BFA182283}"/>
                  </a:ext>
                </a:extLst>
              </p:cNvPr>
              <p:cNvSpPr/>
              <p:nvPr/>
            </p:nvSpPr>
            <p:spPr>
              <a:xfrm>
                <a:off x="8129149" y="2286969"/>
                <a:ext cx="57183" cy="5055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725" extrusionOk="0">
                    <a:moveTo>
                      <a:pt x="410" y="0"/>
                    </a:moveTo>
                    <a:cubicBezTo>
                      <a:pt x="272" y="0"/>
                      <a:pt x="141" y="79"/>
                      <a:pt x="81" y="214"/>
                    </a:cubicBezTo>
                    <a:cubicBezTo>
                      <a:pt x="0" y="405"/>
                      <a:pt x="81" y="618"/>
                      <a:pt x="263" y="699"/>
                    </a:cubicBezTo>
                    <a:cubicBezTo>
                      <a:pt x="307" y="716"/>
                      <a:pt x="353" y="724"/>
                      <a:pt x="398" y="724"/>
                    </a:cubicBezTo>
                    <a:cubicBezTo>
                      <a:pt x="540" y="724"/>
                      <a:pt x="677" y="644"/>
                      <a:pt x="739" y="506"/>
                    </a:cubicBezTo>
                    <a:cubicBezTo>
                      <a:pt x="819" y="324"/>
                      <a:pt x="739" y="112"/>
                      <a:pt x="557" y="32"/>
                    </a:cubicBezTo>
                    <a:cubicBezTo>
                      <a:pt x="509" y="10"/>
                      <a:pt x="459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16;p32">
                <a:extLst>
                  <a:ext uri="{FF2B5EF4-FFF2-40B4-BE49-F238E27FC236}">
                    <a16:creationId xmlns:a16="http://schemas.microsoft.com/office/drawing/2014/main" id="{E1F2BC83-385B-4F49-9E11-5BBF76700222}"/>
                  </a:ext>
                </a:extLst>
              </p:cNvPr>
              <p:cNvSpPr/>
              <p:nvPr/>
            </p:nvSpPr>
            <p:spPr>
              <a:xfrm>
                <a:off x="7899316" y="2240180"/>
                <a:ext cx="212971" cy="187225"/>
              </a:xfrm>
              <a:custGeom>
                <a:avLst/>
                <a:gdLst/>
                <a:ahLst/>
                <a:cxnLst/>
                <a:rect l="l" t="t" r="r" b="b"/>
                <a:pathLst>
                  <a:path w="3054" h="2685" extrusionOk="0">
                    <a:moveTo>
                      <a:pt x="1523" y="0"/>
                    </a:moveTo>
                    <a:cubicBezTo>
                      <a:pt x="1009" y="0"/>
                      <a:pt x="521" y="302"/>
                      <a:pt x="304" y="804"/>
                    </a:cubicBezTo>
                    <a:cubicBezTo>
                      <a:pt x="0" y="1481"/>
                      <a:pt x="314" y="2269"/>
                      <a:pt x="991" y="2573"/>
                    </a:cubicBezTo>
                    <a:cubicBezTo>
                      <a:pt x="1166" y="2648"/>
                      <a:pt x="1349" y="2684"/>
                      <a:pt x="1528" y="2684"/>
                    </a:cubicBezTo>
                    <a:cubicBezTo>
                      <a:pt x="2043" y="2684"/>
                      <a:pt x="2533" y="2388"/>
                      <a:pt x="2750" y="1885"/>
                    </a:cubicBezTo>
                    <a:cubicBezTo>
                      <a:pt x="3054" y="1198"/>
                      <a:pt x="2750" y="409"/>
                      <a:pt x="2063" y="116"/>
                    </a:cubicBezTo>
                    <a:cubicBezTo>
                      <a:pt x="1887" y="37"/>
                      <a:pt x="1703" y="0"/>
                      <a:pt x="15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17;p32">
                <a:extLst>
                  <a:ext uri="{FF2B5EF4-FFF2-40B4-BE49-F238E27FC236}">
                    <a16:creationId xmlns:a16="http://schemas.microsoft.com/office/drawing/2014/main" id="{54BE327B-5025-4044-BEC4-34AB4E94A78C}"/>
                  </a:ext>
                </a:extLst>
              </p:cNvPr>
              <p:cNvSpPr/>
              <p:nvPr/>
            </p:nvSpPr>
            <p:spPr>
              <a:xfrm>
                <a:off x="8012071" y="2259565"/>
                <a:ext cx="34658" cy="30263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34" extrusionOk="0">
                    <a:moveTo>
                      <a:pt x="244" y="0"/>
                    </a:moveTo>
                    <a:cubicBezTo>
                      <a:pt x="160" y="0"/>
                      <a:pt x="79" y="49"/>
                      <a:pt x="41" y="131"/>
                    </a:cubicBezTo>
                    <a:cubicBezTo>
                      <a:pt x="1" y="243"/>
                      <a:pt x="52" y="364"/>
                      <a:pt x="163" y="414"/>
                    </a:cubicBezTo>
                    <a:cubicBezTo>
                      <a:pt x="189" y="428"/>
                      <a:pt x="218" y="434"/>
                      <a:pt x="247" y="434"/>
                    </a:cubicBezTo>
                    <a:cubicBezTo>
                      <a:pt x="328" y="434"/>
                      <a:pt x="409" y="385"/>
                      <a:pt x="446" y="303"/>
                    </a:cubicBezTo>
                    <a:cubicBezTo>
                      <a:pt x="497" y="192"/>
                      <a:pt x="446" y="61"/>
                      <a:pt x="335" y="20"/>
                    </a:cubicBezTo>
                    <a:cubicBezTo>
                      <a:pt x="305" y="7"/>
                      <a:pt x="275" y="0"/>
                      <a:pt x="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18;p32">
                <a:extLst>
                  <a:ext uri="{FF2B5EF4-FFF2-40B4-BE49-F238E27FC236}">
                    <a16:creationId xmlns:a16="http://schemas.microsoft.com/office/drawing/2014/main" id="{07B12BA7-E7DD-3540-BEE1-9E085143DE7C}"/>
                  </a:ext>
                </a:extLst>
              </p:cNvPr>
              <p:cNvSpPr/>
              <p:nvPr/>
            </p:nvSpPr>
            <p:spPr>
              <a:xfrm>
                <a:off x="7979646" y="2276161"/>
                <a:ext cx="50837" cy="1015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457" extrusionOk="0">
                    <a:moveTo>
                      <a:pt x="676" y="0"/>
                    </a:moveTo>
                    <a:cubicBezTo>
                      <a:pt x="658" y="0"/>
                      <a:pt x="645" y="10"/>
                      <a:pt x="638" y="25"/>
                    </a:cubicBezTo>
                    <a:cubicBezTo>
                      <a:pt x="607" y="95"/>
                      <a:pt x="567" y="187"/>
                      <a:pt x="527" y="288"/>
                    </a:cubicBezTo>
                    <a:cubicBezTo>
                      <a:pt x="375" y="652"/>
                      <a:pt x="82" y="1308"/>
                      <a:pt x="11" y="1380"/>
                    </a:cubicBezTo>
                    <a:cubicBezTo>
                      <a:pt x="1" y="1400"/>
                      <a:pt x="1" y="1430"/>
                      <a:pt x="11" y="1440"/>
                    </a:cubicBezTo>
                    <a:cubicBezTo>
                      <a:pt x="21" y="1450"/>
                      <a:pt x="21" y="1450"/>
                      <a:pt x="32" y="1450"/>
                    </a:cubicBezTo>
                    <a:cubicBezTo>
                      <a:pt x="36" y="1454"/>
                      <a:pt x="42" y="1457"/>
                      <a:pt x="48" y="1457"/>
                    </a:cubicBezTo>
                    <a:cubicBezTo>
                      <a:pt x="56" y="1457"/>
                      <a:pt x="66" y="1452"/>
                      <a:pt x="72" y="1440"/>
                    </a:cubicBezTo>
                    <a:cubicBezTo>
                      <a:pt x="153" y="1369"/>
                      <a:pt x="355" y="894"/>
                      <a:pt x="607" y="328"/>
                    </a:cubicBezTo>
                    <a:cubicBezTo>
                      <a:pt x="648" y="217"/>
                      <a:pt x="688" y="126"/>
                      <a:pt x="719" y="65"/>
                    </a:cubicBezTo>
                    <a:cubicBezTo>
                      <a:pt x="729" y="45"/>
                      <a:pt x="719" y="14"/>
                      <a:pt x="699" y="5"/>
                    </a:cubicBezTo>
                    <a:cubicBezTo>
                      <a:pt x="691" y="2"/>
                      <a:pt x="68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19;p32">
                <a:extLst>
                  <a:ext uri="{FF2B5EF4-FFF2-40B4-BE49-F238E27FC236}">
                    <a16:creationId xmlns:a16="http://schemas.microsoft.com/office/drawing/2014/main" id="{1BE357DD-6D19-EE48-A67A-F0967B4AF594}"/>
                  </a:ext>
                </a:extLst>
              </p:cNvPr>
              <p:cNvSpPr/>
              <p:nvPr/>
            </p:nvSpPr>
            <p:spPr>
              <a:xfrm>
                <a:off x="7935925" y="2322740"/>
                <a:ext cx="119247" cy="61223"/>
              </a:xfrm>
              <a:custGeom>
                <a:avLst/>
                <a:gdLst/>
                <a:ahLst/>
                <a:cxnLst/>
                <a:rect l="l" t="t" r="r" b="b"/>
                <a:pathLst>
                  <a:path w="1710" h="878" extrusionOk="0">
                    <a:moveTo>
                      <a:pt x="141" y="1"/>
                    </a:moveTo>
                    <a:cubicBezTo>
                      <a:pt x="122" y="1"/>
                      <a:pt x="102" y="17"/>
                      <a:pt x="102" y="34"/>
                    </a:cubicBezTo>
                    <a:cubicBezTo>
                      <a:pt x="1" y="368"/>
                      <a:pt x="416" y="681"/>
                      <a:pt x="648" y="792"/>
                    </a:cubicBezTo>
                    <a:cubicBezTo>
                      <a:pt x="659" y="802"/>
                      <a:pt x="668" y="813"/>
                      <a:pt x="688" y="813"/>
                    </a:cubicBezTo>
                    <a:cubicBezTo>
                      <a:pt x="793" y="862"/>
                      <a:pt x="890" y="877"/>
                      <a:pt x="993" y="877"/>
                    </a:cubicBezTo>
                    <a:cubicBezTo>
                      <a:pt x="1060" y="877"/>
                      <a:pt x="1129" y="871"/>
                      <a:pt x="1204" y="863"/>
                    </a:cubicBezTo>
                    <a:cubicBezTo>
                      <a:pt x="1336" y="863"/>
                      <a:pt x="1427" y="813"/>
                      <a:pt x="1518" y="772"/>
                    </a:cubicBezTo>
                    <a:cubicBezTo>
                      <a:pt x="1568" y="752"/>
                      <a:pt x="1619" y="732"/>
                      <a:pt x="1679" y="712"/>
                    </a:cubicBezTo>
                    <a:cubicBezTo>
                      <a:pt x="1699" y="701"/>
                      <a:pt x="1710" y="681"/>
                      <a:pt x="1710" y="661"/>
                    </a:cubicBezTo>
                    <a:cubicBezTo>
                      <a:pt x="1701" y="644"/>
                      <a:pt x="1687" y="628"/>
                      <a:pt x="1670" y="628"/>
                    </a:cubicBezTo>
                    <a:cubicBezTo>
                      <a:pt x="1667" y="628"/>
                      <a:pt x="1663" y="629"/>
                      <a:pt x="1659" y="631"/>
                    </a:cubicBezTo>
                    <a:cubicBezTo>
                      <a:pt x="1589" y="651"/>
                      <a:pt x="1538" y="671"/>
                      <a:pt x="1477" y="701"/>
                    </a:cubicBezTo>
                    <a:cubicBezTo>
                      <a:pt x="1396" y="742"/>
                      <a:pt x="1315" y="772"/>
                      <a:pt x="1184" y="782"/>
                    </a:cubicBezTo>
                    <a:cubicBezTo>
                      <a:pt x="1120" y="785"/>
                      <a:pt x="1062" y="789"/>
                      <a:pt x="1006" y="789"/>
                    </a:cubicBezTo>
                    <a:cubicBezTo>
                      <a:pt x="895" y="789"/>
                      <a:pt x="796" y="775"/>
                      <a:pt x="688" y="721"/>
                    </a:cubicBezTo>
                    <a:cubicBezTo>
                      <a:pt x="446" y="600"/>
                      <a:pt x="113" y="317"/>
                      <a:pt x="183" y="54"/>
                    </a:cubicBezTo>
                    <a:cubicBezTo>
                      <a:pt x="183" y="34"/>
                      <a:pt x="173" y="14"/>
                      <a:pt x="153" y="4"/>
                    </a:cubicBezTo>
                    <a:cubicBezTo>
                      <a:pt x="149" y="2"/>
                      <a:pt x="145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20;p32">
                <a:extLst>
                  <a:ext uri="{FF2B5EF4-FFF2-40B4-BE49-F238E27FC236}">
                    <a16:creationId xmlns:a16="http://schemas.microsoft.com/office/drawing/2014/main" id="{E2DEE86C-5493-5D48-A5AF-117973673F57}"/>
                  </a:ext>
                </a:extLst>
              </p:cNvPr>
              <p:cNvSpPr/>
              <p:nvPr/>
            </p:nvSpPr>
            <p:spPr>
              <a:xfrm>
                <a:off x="8198950" y="237092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21;p32">
                <a:extLst>
                  <a:ext uri="{FF2B5EF4-FFF2-40B4-BE49-F238E27FC236}">
                    <a16:creationId xmlns:a16="http://schemas.microsoft.com/office/drawing/2014/main" id="{6A28A5FF-F38A-1842-B319-2AB10B52FFDE}"/>
                  </a:ext>
                </a:extLst>
              </p:cNvPr>
              <p:cNvSpPr/>
              <p:nvPr/>
            </p:nvSpPr>
            <p:spPr>
              <a:xfrm>
                <a:off x="7684975" y="2160674"/>
                <a:ext cx="117085" cy="102991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477" extrusionOk="0">
                    <a:moveTo>
                      <a:pt x="839" y="0"/>
                    </a:moveTo>
                    <a:cubicBezTo>
                      <a:pt x="556" y="0"/>
                      <a:pt x="284" y="162"/>
                      <a:pt x="162" y="445"/>
                    </a:cubicBezTo>
                    <a:cubicBezTo>
                      <a:pt x="0" y="809"/>
                      <a:pt x="172" y="1254"/>
                      <a:pt x="546" y="1416"/>
                    </a:cubicBezTo>
                    <a:cubicBezTo>
                      <a:pt x="637" y="1456"/>
                      <a:pt x="738" y="1476"/>
                      <a:pt x="839" y="1476"/>
                    </a:cubicBezTo>
                    <a:cubicBezTo>
                      <a:pt x="1122" y="1476"/>
                      <a:pt x="1396" y="1315"/>
                      <a:pt x="1517" y="1032"/>
                    </a:cubicBezTo>
                    <a:cubicBezTo>
                      <a:pt x="1679" y="657"/>
                      <a:pt x="1517" y="223"/>
                      <a:pt x="1143" y="61"/>
                    </a:cubicBezTo>
                    <a:cubicBezTo>
                      <a:pt x="1041" y="21"/>
                      <a:pt x="940" y="0"/>
                      <a:pt x="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5" name="Google Shape;622;p32">
                <a:extLst>
                  <a:ext uri="{FF2B5EF4-FFF2-40B4-BE49-F238E27FC236}">
                    <a16:creationId xmlns:a16="http://schemas.microsoft.com/office/drawing/2014/main" id="{AD73A135-8FA2-A74A-945A-F402DA0EAB21}"/>
                  </a:ext>
                </a:extLst>
              </p:cNvPr>
              <p:cNvGrpSpPr/>
              <p:nvPr/>
            </p:nvGrpSpPr>
            <p:grpSpPr>
              <a:xfrm rot="1609036">
                <a:off x="7808181" y="2547064"/>
                <a:ext cx="395000" cy="612913"/>
                <a:chOff x="1514314" y="1637035"/>
                <a:chExt cx="338082" cy="524594"/>
              </a:xfrm>
            </p:grpSpPr>
            <p:sp>
              <p:nvSpPr>
                <p:cNvPr id="77" name="Google Shape;623;p32">
                  <a:extLst>
                    <a:ext uri="{FF2B5EF4-FFF2-40B4-BE49-F238E27FC236}">
                      <a16:creationId xmlns:a16="http://schemas.microsoft.com/office/drawing/2014/main" id="{23E725E5-21E3-B44A-90A9-CA10CA7B9067}"/>
                    </a:ext>
                  </a:extLst>
                </p:cNvPr>
                <p:cNvSpPr/>
                <p:nvPr/>
              </p:nvSpPr>
              <p:spPr>
                <a:xfrm rot="791413">
                  <a:off x="1616328" y="2063606"/>
                  <a:ext cx="71329" cy="6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24;p32">
                  <a:extLst>
                    <a:ext uri="{FF2B5EF4-FFF2-40B4-BE49-F238E27FC236}">
                      <a16:creationId xmlns:a16="http://schemas.microsoft.com/office/drawing/2014/main" id="{22149554-EB40-9D4C-9F0E-E4302E6C2B4E}"/>
                    </a:ext>
                  </a:extLst>
                </p:cNvPr>
                <p:cNvSpPr/>
                <p:nvPr/>
              </p:nvSpPr>
              <p:spPr>
                <a:xfrm rot="791248">
                  <a:off x="1739002" y="1974425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25;p32">
                  <a:extLst>
                    <a:ext uri="{FF2B5EF4-FFF2-40B4-BE49-F238E27FC236}">
                      <a16:creationId xmlns:a16="http://schemas.microsoft.com/office/drawing/2014/main" id="{F22AE375-C79C-C94C-A60A-9B5EF86ED2BD}"/>
                    </a:ext>
                  </a:extLst>
                </p:cNvPr>
                <p:cNvSpPr/>
                <p:nvPr/>
              </p:nvSpPr>
              <p:spPr>
                <a:xfrm rot="791248">
                  <a:off x="1748245" y="1826366"/>
                  <a:ext cx="40645" cy="39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26;p32">
                  <a:extLst>
                    <a:ext uri="{FF2B5EF4-FFF2-40B4-BE49-F238E27FC236}">
                      <a16:creationId xmlns:a16="http://schemas.microsoft.com/office/drawing/2014/main" id="{699E7B64-1208-9E46-BBDF-C780AF5C0804}"/>
                    </a:ext>
                  </a:extLst>
                </p:cNvPr>
                <p:cNvSpPr/>
                <p:nvPr/>
              </p:nvSpPr>
              <p:spPr>
                <a:xfrm rot="791227">
                  <a:off x="1726044" y="208266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27;p32">
                  <a:extLst>
                    <a:ext uri="{FF2B5EF4-FFF2-40B4-BE49-F238E27FC236}">
                      <a16:creationId xmlns:a16="http://schemas.microsoft.com/office/drawing/2014/main" id="{F12707D4-AA47-7343-B358-312B755184FB}"/>
                    </a:ext>
                  </a:extLst>
                </p:cNvPr>
                <p:cNvSpPr/>
                <p:nvPr/>
              </p:nvSpPr>
              <p:spPr>
                <a:xfrm rot="791227">
                  <a:off x="1516302" y="2139779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28;p32">
                  <a:extLst>
                    <a:ext uri="{FF2B5EF4-FFF2-40B4-BE49-F238E27FC236}">
                      <a16:creationId xmlns:a16="http://schemas.microsoft.com/office/drawing/2014/main" id="{F1D40234-807B-9043-93F6-6A7782A263B4}"/>
                    </a:ext>
                  </a:extLst>
                </p:cNvPr>
                <p:cNvSpPr/>
                <p:nvPr/>
              </p:nvSpPr>
              <p:spPr>
                <a:xfrm rot="791227">
                  <a:off x="1829992" y="1639103"/>
                  <a:ext cx="20416" cy="1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961" extrusionOk="0">
                      <a:moveTo>
                        <a:pt x="456" y="0"/>
                      </a:moveTo>
                      <a:cubicBezTo>
                        <a:pt x="193" y="20"/>
                        <a:pt x="0" y="252"/>
                        <a:pt x="21" y="515"/>
                      </a:cubicBezTo>
                      <a:cubicBezTo>
                        <a:pt x="41" y="768"/>
                        <a:pt x="243" y="960"/>
                        <a:pt x="496" y="960"/>
                      </a:cubicBezTo>
                      <a:cubicBezTo>
                        <a:pt x="506" y="960"/>
                        <a:pt x="516" y="960"/>
                        <a:pt x="526" y="950"/>
                      </a:cubicBezTo>
                      <a:cubicBezTo>
                        <a:pt x="799" y="930"/>
                        <a:pt x="991" y="708"/>
                        <a:pt x="971" y="445"/>
                      </a:cubicBezTo>
                      <a:cubicBezTo>
                        <a:pt x="951" y="192"/>
                        <a:pt x="739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7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6" name="Google Shape;613;p32">
                <a:extLst>
                  <a:ext uri="{FF2B5EF4-FFF2-40B4-BE49-F238E27FC236}">
                    <a16:creationId xmlns:a16="http://schemas.microsoft.com/office/drawing/2014/main" id="{113C4CB9-47D6-C246-803B-5D0E1BA8DF19}"/>
                  </a:ext>
                </a:extLst>
              </p:cNvPr>
              <p:cNvSpPr/>
              <p:nvPr/>
            </p:nvSpPr>
            <p:spPr>
              <a:xfrm>
                <a:off x="7361255" y="2253493"/>
                <a:ext cx="867224" cy="872463"/>
              </a:xfrm>
              <a:custGeom>
                <a:avLst/>
                <a:gdLst/>
                <a:ahLst/>
                <a:cxnLst/>
                <a:rect l="l" t="t" r="r" b="b"/>
                <a:pathLst>
                  <a:path w="12436" h="12512" extrusionOk="0">
                    <a:moveTo>
                      <a:pt x="7048" y="0"/>
                    </a:moveTo>
                    <a:cubicBezTo>
                      <a:pt x="4840" y="0"/>
                      <a:pt x="2554" y="1596"/>
                      <a:pt x="1426" y="4148"/>
                    </a:cubicBezTo>
                    <a:cubicBezTo>
                      <a:pt x="1" y="7403"/>
                      <a:pt x="981" y="10982"/>
                      <a:pt x="3630" y="12145"/>
                    </a:cubicBezTo>
                    <a:cubicBezTo>
                      <a:pt x="4194" y="12393"/>
                      <a:pt x="4788" y="12511"/>
                      <a:pt x="5388" y="12511"/>
                    </a:cubicBezTo>
                    <a:cubicBezTo>
                      <a:pt x="7596" y="12511"/>
                      <a:pt x="9879" y="10916"/>
                      <a:pt x="11000" y="8364"/>
                    </a:cubicBezTo>
                    <a:cubicBezTo>
                      <a:pt x="12436" y="5108"/>
                      <a:pt x="11445" y="1529"/>
                      <a:pt x="8806" y="367"/>
                    </a:cubicBezTo>
                    <a:cubicBezTo>
                      <a:pt x="8242" y="118"/>
                      <a:pt x="7648" y="0"/>
                      <a:pt x="7048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3</a:t>
                </a:r>
                <a:endParaRPr sz="2800" b="1" dirty="0">
                  <a:solidFill>
                    <a:srgbClr val="00206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61"/>
          <p:cNvSpPr/>
          <p:nvPr/>
        </p:nvSpPr>
        <p:spPr>
          <a:xfrm flipH="1">
            <a:off x="715000" y="1450150"/>
            <a:ext cx="7713900" cy="2306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75C223-6F46-9443-885C-C2DA653F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6" y="1651500"/>
            <a:ext cx="7703247" cy="184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5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0204E2-97F3-2E4C-A72E-5F34CE855AA3}"/>
              </a:ext>
            </a:extLst>
          </p:cNvPr>
          <p:cNvGrpSpPr/>
          <p:nvPr/>
        </p:nvGrpSpPr>
        <p:grpSpPr>
          <a:xfrm rot="1152180">
            <a:off x="699824" y="764714"/>
            <a:ext cx="4449840" cy="3668044"/>
            <a:chOff x="3577907" y="1078570"/>
            <a:chExt cx="4437357" cy="4400800"/>
          </a:xfrm>
        </p:grpSpPr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8C835085-5D41-464A-BDE9-34CD4133FBC7}"/>
                </a:ext>
              </a:extLst>
            </p:cNvPr>
            <p:cNvSpPr txBox="1"/>
            <p:nvPr/>
          </p:nvSpPr>
          <p:spPr>
            <a:xfrm rot="20394329">
              <a:off x="3595609" y="1139720"/>
              <a:ext cx="4419655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378E5BD0-72FB-5042-A77F-05F4C9FC258F}"/>
                </a:ext>
              </a:extLst>
            </p:cNvPr>
            <p:cNvSpPr txBox="1"/>
            <p:nvPr/>
          </p:nvSpPr>
          <p:spPr>
            <a:xfrm rot="20394329">
              <a:off x="3577907" y="1078570"/>
              <a:ext cx="4419655" cy="433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KHỞI</a:t>
              </a:r>
              <a:r>
                <a:rPr kumimoji="0" lang="en-US" altLang="zh-CN" sz="11500" b="0" i="0" u="none" strike="noStrike" kern="400" cap="none" spc="-680" normalizeH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ĐỘNG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1: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9 408 : 9 = ?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8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1045 dư 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2: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905 x 3= ?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2715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621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651888" y="1011949"/>
            <a:ext cx="8057693" cy="979605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050"/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500" dirty="0">
                  <a:solidFill>
                    <a:srgbClr val="000000"/>
                  </a:solidFill>
                  <a:latin typeface="#9Slide07 Cadena" panose="02000503000000020004" pitchFamily="2" charset="0"/>
                </a:rPr>
                <a:t>CÂU 3: </a:t>
              </a:r>
              <a:r>
                <a:rPr lang="en-US" sz="4500" dirty="0">
                  <a:solidFill>
                    <a:srgbClr val="C00000"/>
                  </a:solidFill>
                  <a:latin typeface="#9Slide07 Cadena" panose="02000503000000020004" pitchFamily="2" charset="0"/>
                </a:rPr>
                <a:t>8544 : 3</a:t>
              </a:r>
              <a:endParaRPr lang="en-US" sz="45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235675" y="2588311"/>
            <a:ext cx="6672649" cy="1731597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61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b="1" dirty="0">
                  <a:latin typeface="Cambria" panose="02040503050406030204" pitchFamily="18" charset="0"/>
                </a:rPr>
                <a:t>2848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5931900" y="1187300"/>
            <a:ext cx="2805700" cy="2356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5"/>
          <p:cNvSpPr/>
          <p:nvPr/>
        </p:nvSpPr>
        <p:spPr>
          <a:xfrm>
            <a:off x="6495824" y="1761925"/>
            <a:ext cx="1581376" cy="11209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0</a:t>
            </a:r>
            <a:r>
              <a:rPr lang="en-US" b="1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bg1">
                    <a:lumMod val="75000"/>
                  </a:schemeClr>
                </a:solidFill>
                <a:latin typeface="#9Slide03 Swiss 721 Black Conde" panose="02000500000000000000" pitchFamily="2" charset="77"/>
              </a:rPr>
              <a:t>2</a:t>
            </a:r>
            <a:endParaRPr b="1" i="0" dirty="0"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1">
                  <a:lumMod val="75000"/>
                </a:schemeClr>
              </a:solidFill>
              <a:latin typeface="#9Slide03 Swiss 721 Black Conde" panose="02000500000000000000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3B9641-7AF6-C445-89C8-79F3D7908C53}"/>
              </a:ext>
            </a:extLst>
          </p:cNvPr>
          <p:cNvGrpSpPr/>
          <p:nvPr/>
        </p:nvGrpSpPr>
        <p:grpSpPr>
          <a:xfrm>
            <a:off x="307450" y="818771"/>
            <a:ext cx="5527974" cy="3734558"/>
            <a:chOff x="3340969" y="1390868"/>
            <a:chExt cx="4950792" cy="3734558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CFBB6CD-6363-AB40-B35F-7E8008CB4A52}"/>
                </a:ext>
              </a:extLst>
            </p:cNvPr>
            <p:cNvSpPr txBox="1"/>
            <p:nvPr/>
          </p:nvSpPr>
          <p:spPr>
            <a:xfrm>
              <a:off x="3595609" y="1493663"/>
              <a:ext cx="4419655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E38B5EB-526D-F640-AEAC-CF38C443C84A}"/>
                </a:ext>
              </a:extLst>
            </p:cNvPr>
            <p:cNvSpPr txBox="1"/>
            <p:nvPr/>
          </p:nvSpPr>
          <p:spPr>
            <a:xfrm>
              <a:off x="3340969" y="1390868"/>
              <a:ext cx="495079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>
                  <a:ln w="28575" cmpd="dbl">
                    <a:solidFill>
                      <a:schemeClr val="tx1"/>
                    </a:solidFill>
                  </a:ln>
                  <a:blipFill>
                    <a:blip r:embed="rId4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 TẬP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750163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Tính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giá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trị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biểu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thức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Google Shape;567;p31">
            <a:extLst>
              <a:ext uri="{FF2B5EF4-FFF2-40B4-BE49-F238E27FC236}">
                <a16:creationId xmlns:a16="http://schemas.microsoft.com/office/drawing/2014/main" id="{6C3343BD-BC7E-E647-8587-AA01360450F3}"/>
              </a:ext>
            </a:extLst>
          </p:cNvPr>
          <p:cNvSpPr/>
          <p:nvPr/>
        </p:nvSpPr>
        <p:spPr>
          <a:xfrm flipH="1">
            <a:off x="36944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a. (2 000 + 7 015) : 3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Google Shape;567;p31">
            <a:extLst>
              <a:ext uri="{FF2B5EF4-FFF2-40B4-BE49-F238E27FC236}">
                <a16:creationId xmlns:a16="http://schemas.microsoft.com/office/drawing/2014/main" id="{4D4938A5-1F26-8A46-A6E2-7AB51C9092F7}"/>
              </a:ext>
            </a:extLst>
          </p:cNvPr>
          <p:cNvSpPr/>
          <p:nvPr/>
        </p:nvSpPr>
        <p:spPr>
          <a:xfrm flipH="1">
            <a:off x="471919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b. (102 + 901) x 7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Google Shape;567;p31">
            <a:extLst>
              <a:ext uri="{FF2B5EF4-FFF2-40B4-BE49-F238E27FC236}">
                <a16:creationId xmlns:a16="http://schemas.microsoft.com/office/drawing/2014/main" id="{85EC9F66-D169-5145-8FFD-F1AD8D6CA8CE}"/>
              </a:ext>
            </a:extLst>
          </p:cNvPr>
          <p:cNvSpPr/>
          <p:nvPr/>
        </p:nvSpPr>
        <p:spPr>
          <a:xfrm flipH="1">
            <a:off x="369447" y="32847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c. 2 515 : (1 + 4)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Google Shape;567;p31">
            <a:extLst>
              <a:ext uri="{FF2B5EF4-FFF2-40B4-BE49-F238E27FC236}">
                <a16:creationId xmlns:a16="http://schemas.microsoft.com/office/drawing/2014/main" id="{9599262A-F234-FE4E-AF0B-57811A63AF5F}"/>
              </a:ext>
            </a:extLst>
          </p:cNvPr>
          <p:cNvSpPr/>
          <p:nvPr/>
        </p:nvSpPr>
        <p:spPr>
          <a:xfrm flipH="1">
            <a:off x="4719195" y="32847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d. 705 x (8 – 2)</a:t>
            </a:r>
            <a:endParaRPr sz="32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8" name="Google Shape;567;p31">
            <a:extLst>
              <a:ext uri="{FF2B5EF4-FFF2-40B4-BE49-F238E27FC236}">
                <a16:creationId xmlns:a16="http://schemas.microsoft.com/office/drawing/2014/main" id="{6C3343BD-BC7E-E647-8587-AA01360450F3}"/>
              </a:ext>
            </a:extLst>
          </p:cNvPr>
          <p:cNvSpPr/>
          <p:nvPr/>
        </p:nvSpPr>
        <p:spPr>
          <a:xfrm flipH="1">
            <a:off x="369445" y="1810650"/>
            <a:ext cx="4259261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a. (2 000 + 7 015) : 3</a:t>
            </a:r>
            <a:endParaRPr sz="36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9" name="Google Shape;567;p31">
            <a:extLst>
              <a:ext uri="{FF2B5EF4-FFF2-40B4-BE49-F238E27FC236}">
                <a16:creationId xmlns:a16="http://schemas.microsoft.com/office/drawing/2014/main" id="{4D4938A5-1F26-8A46-A6E2-7AB51C9092F7}"/>
              </a:ext>
            </a:extLst>
          </p:cNvPr>
          <p:cNvSpPr/>
          <p:nvPr/>
        </p:nvSpPr>
        <p:spPr>
          <a:xfrm flipH="1">
            <a:off x="4719197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b. (102 + 901) x 7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74A828-6B52-F745-A4E7-E56552ED3A72}"/>
              </a:ext>
            </a:extLst>
          </p:cNvPr>
          <p:cNvSpPr txBox="1"/>
          <p:nvPr/>
        </p:nvSpPr>
        <p:spPr>
          <a:xfrm>
            <a:off x="419804" y="2571750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9 015 :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03A9E-0C5C-5C41-B78F-3D3CA3092EE6}"/>
              </a:ext>
            </a:extLst>
          </p:cNvPr>
          <p:cNvSpPr txBox="1"/>
          <p:nvPr/>
        </p:nvSpPr>
        <p:spPr>
          <a:xfrm>
            <a:off x="4877538" y="259101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1 003 x 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C7753-A9E4-A643-8AF3-DA50FE3108ED}"/>
              </a:ext>
            </a:extLst>
          </p:cNvPr>
          <p:cNvSpPr txBox="1"/>
          <p:nvPr/>
        </p:nvSpPr>
        <p:spPr>
          <a:xfrm>
            <a:off x="419804" y="3332850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3 005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C3A67-10CC-E548-AF30-A54EA4079659}"/>
              </a:ext>
            </a:extLst>
          </p:cNvPr>
          <p:cNvSpPr txBox="1"/>
          <p:nvPr/>
        </p:nvSpPr>
        <p:spPr>
          <a:xfrm>
            <a:off x="4877538" y="340815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7 021 </a:t>
            </a: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720000" y="750163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 1: Tính giá trị của biểu thức</a:t>
            </a:r>
            <a:endParaRPr lang="en-US"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22250" y="336550"/>
            <a:ext cx="8699500" cy="4470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8699500"/>
                      <a:gd name="connsiteY0" fmla="*/ 745082 h 4470400"/>
                      <a:gd name="connsiteX1" fmla="*/ 745082 w 8699500"/>
                      <a:gd name="connsiteY1" fmla="*/ 0 h 4470400"/>
                      <a:gd name="connsiteX2" fmla="*/ 1256289 w 8699500"/>
                      <a:gd name="connsiteY2" fmla="*/ 0 h 4470400"/>
                      <a:gd name="connsiteX3" fmla="*/ 1839590 w 8699500"/>
                      <a:gd name="connsiteY3" fmla="*/ 0 h 4470400"/>
                      <a:gd name="connsiteX4" fmla="*/ 2422891 w 8699500"/>
                      <a:gd name="connsiteY4" fmla="*/ 0 h 4470400"/>
                      <a:gd name="connsiteX5" fmla="*/ 2934099 w 8699500"/>
                      <a:gd name="connsiteY5" fmla="*/ 0 h 4470400"/>
                      <a:gd name="connsiteX6" fmla="*/ 3373213 w 8699500"/>
                      <a:gd name="connsiteY6" fmla="*/ 0 h 4470400"/>
                      <a:gd name="connsiteX7" fmla="*/ 4028607 w 8699500"/>
                      <a:gd name="connsiteY7" fmla="*/ 0 h 4470400"/>
                      <a:gd name="connsiteX8" fmla="*/ 4684001 w 8699500"/>
                      <a:gd name="connsiteY8" fmla="*/ 0 h 4470400"/>
                      <a:gd name="connsiteX9" fmla="*/ 5123115 w 8699500"/>
                      <a:gd name="connsiteY9" fmla="*/ 0 h 4470400"/>
                      <a:gd name="connsiteX10" fmla="*/ 5922696 w 8699500"/>
                      <a:gd name="connsiteY10" fmla="*/ 0 h 4470400"/>
                      <a:gd name="connsiteX11" fmla="*/ 6361810 w 8699500"/>
                      <a:gd name="connsiteY11" fmla="*/ 0 h 4470400"/>
                      <a:gd name="connsiteX12" fmla="*/ 6800924 w 8699500"/>
                      <a:gd name="connsiteY12" fmla="*/ 0 h 4470400"/>
                      <a:gd name="connsiteX13" fmla="*/ 7954418 w 8699500"/>
                      <a:gd name="connsiteY13" fmla="*/ 0 h 4470400"/>
                      <a:gd name="connsiteX14" fmla="*/ 8699500 w 8699500"/>
                      <a:gd name="connsiteY14" fmla="*/ 745082 h 4470400"/>
                      <a:gd name="connsiteX15" fmla="*/ 8699500 w 8699500"/>
                      <a:gd name="connsiteY15" fmla="*/ 1251722 h 4470400"/>
                      <a:gd name="connsiteX16" fmla="*/ 8699500 w 8699500"/>
                      <a:gd name="connsiteY16" fmla="*/ 1877572 h 4470400"/>
                      <a:gd name="connsiteX17" fmla="*/ 8699500 w 8699500"/>
                      <a:gd name="connsiteY17" fmla="*/ 2503421 h 4470400"/>
                      <a:gd name="connsiteX18" fmla="*/ 8699500 w 8699500"/>
                      <a:gd name="connsiteY18" fmla="*/ 3159073 h 4470400"/>
                      <a:gd name="connsiteX19" fmla="*/ 8699500 w 8699500"/>
                      <a:gd name="connsiteY19" fmla="*/ 3725318 h 4470400"/>
                      <a:gd name="connsiteX20" fmla="*/ 7954418 w 8699500"/>
                      <a:gd name="connsiteY20" fmla="*/ 4470400 h 4470400"/>
                      <a:gd name="connsiteX21" fmla="*/ 7154837 w 8699500"/>
                      <a:gd name="connsiteY21" fmla="*/ 4470400 h 4470400"/>
                      <a:gd name="connsiteX22" fmla="*/ 6427350 w 8699500"/>
                      <a:gd name="connsiteY22" fmla="*/ 4470400 h 4470400"/>
                      <a:gd name="connsiteX23" fmla="*/ 5771955 w 8699500"/>
                      <a:gd name="connsiteY23" fmla="*/ 4470400 h 4470400"/>
                      <a:gd name="connsiteX24" fmla="*/ 5044468 w 8699500"/>
                      <a:gd name="connsiteY24" fmla="*/ 4470400 h 4470400"/>
                      <a:gd name="connsiteX25" fmla="*/ 4316980 w 8699500"/>
                      <a:gd name="connsiteY25" fmla="*/ 4470400 h 4470400"/>
                      <a:gd name="connsiteX26" fmla="*/ 3517399 w 8699500"/>
                      <a:gd name="connsiteY26" fmla="*/ 4470400 h 4470400"/>
                      <a:gd name="connsiteX27" fmla="*/ 2717818 w 8699500"/>
                      <a:gd name="connsiteY27" fmla="*/ 4470400 h 4470400"/>
                      <a:gd name="connsiteX28" fmla="*/ 1918238 w 8699500"/>
                      <a:gd name="connsiteY28" fmla="*/ 4470400 h 4470400"/>
                      <a:gd name="connsiteX29" fmla="*/ 745082 w 8699500"/>
                      <a:gd name="connsiteY29" fmla="*/ 4470400 h 4470400"/>
                      <a:gd name="connsiteX30" fmla="*/ 0 w 8699500"/>
                      <a:gd name="connsiteY30" fmla="*/ 3725318 h 4470400"/>
                      <a:gd name="connsiteX31" fmla="*/ 0 w 8699500"/>
                      <a:gd name="connsiteY31" fmla="*/ 3129271 h 4470400"/>
                      <a:gd name="connsiteX32" fmla="*/ 0 w 8699500"/>
                      <a:gd name="connsiteY32" fmla="*/ 2503421 h 4470400"/>
                      <a:gd name="connsiteX33" fmla="*/ 0 w 8699500"/>
                      <a:gd name="connsiteY33" fmla="*/ 1996781 h 4470400"/>
                      <a:gd name="connsiteX34" fmla="*/ 0 w 8699500"/>
                      <a:gd name="connsiteY34" fmla="*/ 1370932 h 4470400"/>
                      <a:gd name="connsiteX35" fmla="*/ 0 w 8699500"/>
                      <a:gd name="connsiteY35" fmla="*/ 745082 h 447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699500" h="4470400" fill="none" extrusionOk="0">
                        <a:moveTo>
                          <a:pt x="0" y="745082"/>
                        </a:moveTo>
                        <a:cubicBezTo>
                          <a:pt x="-12457" y="333930"/>
                          <a:pt x="331283" y="14201"/>
                          <a:pt x="745082" y="0"/>
                        </a:cubicBezTo>
                        <a:cubicBezTo>
                          <a:pt x="851982" y="19578"/>
                          <a:pt x="1115817" y="-3781"/>
                          <a:pt x="1256289" y="0"/>
                        </a:cubicBezTo>
                        <a:cubicBezTo>
                          <a:pt x="1396761" y="3781"/>
                          <a:pt x="1562974" y="3734"/>
                          <a:pt x="1839590" y="0"/>
                        </a:cubicBezTo>
                        <a:cubicBezTo>
                          <a:pt x="2116206" y="-3734"/>
                          <a:pt x="2211130" y="-21597"/>
                          <a:pt x="2422891" y="0"/>
                        </a:cubicBezTo>
                        <a:cubicBezTo>
                          <a:pt x="2634652" y="21597"/>
                          <a:pt x="2749721" y="-23821"/>
                          <a:pt x="2934099" y="0"/>
                        </a:cubicBezTo>
                        <a:cubicBezTo>
                          <a:pt x="3118477" y="23821"/>
                          <a:pt x="3248297" y="-5298"/>
                          <a:pt x="3373213" y="0"/>
                        </a:cubicBezTo>
                        <a:cubicBezTo>
                          <a:pt x="3498129" y="5298"/>
                          <a:pt x="3845870" y="-18761"/>
                          <a:pt x="4028607" y="0"/>
                        </a:cubicBezTo>
                        <a:cubicBezTo>
                          <a:pt x="4211344" y="18761"/>
                          <a:pt x="4400321" y="-19990"/>
                          <a:pt x="4684001" y="0"/>
                        </a:cubicBezTo>
                        <a:cubicBezTo>
                          <a:pt x="4967681" y="19990"/>
                          <a:pt x="4982372" y="-4629"/>
                          <a:pt x="5123115" y="0"/>
                        </a:cubicBezTo>
                        <a:cubicBezTo>
                          <a:pt x="5263858" y="4629"/>
                          <a:pt x="5613033" y="-13995"/>
                          <a:pt x="5922696" y="0"/>
                        </a:cubicBezTo>
                        <a:cubicBezTo>
                          <a:pt x="6232359" y="13995"/>
                          <a:pt x="6223316" y="2697"/>
                          <a:pt x="6361810" y="0"/>
                        </a:cubicBezTo>
                        <a:cubicBezTo>
                          <a:pt x="6500304" y="-2697"/>
                          <a:pt x="6650934" y="12627"/>
                          <a:pt x="6800924" y="0"/>
                        </a:cubicBezTo>
                        <a:cubicBezTo>
                          <a:pt x="6950914" y="-12627"/>
                          <a:pt x="7452060" y="-27886"/>
                          <a:pt x="7954418" y="0"/>
                        </a:cubicBezTo>
                        <a:cubicBezTo>
                          <a:pt x="8374076" y="24319"/>
                          <a:pt x="8755206" y="319568"/>
                          <a:pt x="8699500" y="745082"/>
                        </a:cubicBezTo>
                        <a:cubicBezTo>
                          <a:pt x="8716002" y="857126"/>
                          <a:pt x="8681788" y="1045746"/>
                          <a:pt x="8699500" y="1251722"/>
                        </a:cubicBezTo>
                        <a:cubicBezTo>
                          <a:pt x="8717212" y="1457698"/>
                          <a:pt x="8669321" y="1740725"/>
                          <a:pt x="8699500" y="1877572"/>
                        </a:cubicBezTo>
                        <a:cubicBezTo>
                          <a:pt x="8729680" y="2014419"/>
                          <a:pt x="8679756" y="2202222"/>
                          <a:pt x="8699500" y="2503421"/>
                        </a:cubicBezTo>
                        <a:cubicBezTo>
                          <a:pt x="8719244" y="2804620"/>
                          <a:pt x="8667249" y="2984869"/>
                          <a:pt x="8699500" y="3159073"/>
                        </a:cubicBezTo>
                        <a:cubicBezTo>
                          <a:pt x="8731751" y="3333277"/>
                          <a:pt x="8708634" y="3594919"/>
                          <a:pt x="8699500" y="3725318"/>
                        </a:cubicBezTo>
                        <a:cubicBezTo>
                          <a:pt x="8696051" y="4123579"/>
                          <a:pt x="8454965" y="4506725"/>
                          <a:pt x="7954418" y="4470400"/>
                        </a:cubicBezTo>
                        <a:cubicBezTo>
                          <a:pt x="7589489" y="4460467"/>
                          <a:pt x="7518206" y="4477116"/>
                          <a:pt x="7154837" y="4470400"/>
                        </a:cubicBezTo>
                        <a:cubicBezTo>
                          <a:pt x="6791468" y="4463684"/>
                          <a:pt x="6618906" y="4485311"/>
                          <a:pt x="6427350" y="4470400"/>
                        </a:cubicBezTo>
                        <a:cubicBezTo>
                          <a:pt x="6235794" y="4455489"/>
                          <a:pt x="5984993" y="4471489"/>
                          <a:pt x="5771955" y="4470400"/>
                        </a:cubicBezTo>
                        <a:cubicBezTo>
                          <a:pt x="5558918" y="4469311"/>
                          <a:pt x="5219203" y="4494717"/>
                          <a:pt x="5044468" y="4470400"/>
                        </a:cubicBezTo>
                        <a:cubicBezTo>
                          <a:pt x="4869733" y="4446083"/>
                          <a:pt x="4549819" y="4469347"/>
                          <a:pt x="4316980" y="4470400"/>
                        </a:cubicBezTo>
                        <a:cubicBezTo>
                          <a:pt x="4084141" y="4471453"/>
                          <a:pt x="3879086" y="4433723"/>
                          <a:pt x="3517399" y="4470400"/>
                        </a:cubicBezTo>
                        <a:cubicBezTo>
                          <a:pt x="3155712" y="4507077"/>
                          <a:pt x="2928505" y="4465254"/>
                          <a:pt x="2717818" y="4470400"/>
                        </a:cubicBezTo>
                        <a:cubicBezTo>
                          <a:pt x="2507131" y="4475546"/>
                          <a:pt x="2206342" y="4457388"/>
                          <a:pt x="1918238" y="4470400"/>
                        </a:cubicBezTo>
                        <a:cubicBezTo>
                          <a:pt x="1630134" y="4483412"/>
                          <a:pt x="1269998" y="4466086"/>
                          <a:pt x="745082" y="4470400"/>
                        </a:cubicBezTo>
                        <a:cubicBezTo>
                          <a:pt x="330873" y="4394270"/>
                          <a:pt x="-21608" y="4142609"/>
                          <a:pt x="0" y="3725318"/>
                        </a:cubicBezTo>
                        <a:cubicBezTo>
                          <a:pt x="-5153" y="3432551"/>
                          <a:pt x="-4206" y="3350978"/>
                          <a:pt x="0" y="3129271"/>
                        </a:cubicBezTo>
                        <a:cubicBezTo>
                          <a:pt x="4206" y="2907564"/>
                          <a:pt x="-9118" y="2756919"/>
                          <a:pt x="0" y="2503421"/>
                        </a:cubicBezTo>
                        <a:cubicBezTo>
                          <a:pt x="9118" y="2249923"/>
                          <a:pt x="8681" y="2207705"/>
                          <a:pt x="0" y="1996781"/>
                        </a:cubicBezTo>
                        <a:cubicBezTo>
                          <a:pt x="-8681" y="1785857"/>
                          <a:pt x="2063" y="1565242"/>
                          <a:pt x="0" y="1370932"/>
                        </a:cubicBezTo>
                        <a:cubicBezTo>
                          <a:pt x="-2063" y="1176622"/>
                          <a:pt x="-5432" y="981687"/>
                          <a:pt x="0" y="745082"/>
                        </a:cubicBezTo>
                        <a:close/>
                      </a:path>
                      <a:path w="8699500" h="4470400" stroke="0" extrusionOk="0">
                        <a:moveTo>
                          <a:pt x="0" y="745082"/>
                        </a:moveTo>
                        <a:cubicBezTo>
                          <a:pt x="49757" y="285585"/>
                          <a:pt x="337525" y="47433"/>
                          <a:pt x="745082" y="0"/>
                        </a:cubicBezTo>
                        <a:cubicBezTo>
                          <a:pt x="1049100" y="10888"/>
                          <a:pt x="1215358" y="23785"/>
                          <a:pt x="1400476" y="0"/>
                        </a:cubicBezTo>
                        <a:cubicBezTo>
                          <a:pt x="1585594" y="-23785"/>
                          <a:pt x="1813798" y="-32263"/>
                          <a:pt x="2200057" y="0"/>
                        </a:cubicBezTo>
                        <a:cubicBezTo>
                          <a:pt x="2586316" y="32263"/>
                          <a:pt x="2573787" y="-9583"/>
                          <a:pt x="2711265" y="0"/>
                        </a:cubicBezTo>
                        <a:cubicBezTo>
                          <a:pt x="2848743" y="9583"/>
                          <a:pt x="3131532" y="-16704"/>
                          <a:pt x="3294565" y="0"/>
                        </a:cubicBezTo>
                        <a:cubicBezTo>
                          <a:pt x="3457598" y="16704"/>
                          <a:pt x="3728860" y="26575"/>
                          <a:pt x="3877866" y="0"/>
                        </a:cubicBezTo>
                        <a:cubicBezTo>
                          <a:pt x="4026872" y="-26575"/>
                          <a:pt x="4332507" y="27048"/>
                          <a:pt x="4461167" y="0"/>
                        </a:cubicBezTo>
                        <a:cubicBezTo>
                          <a:pt x="4589827" y="-27048"/>
                          <a:pt x="4939146" y="4574"/>
                          <a:pt x="5260748" y="0"/>
                        </a:cubicBezTo>
                        <a:cubicBezTo>
                          <a:pt x="5582350" y="-4574"/>
                          <a:pt x="5692900" y="-10744"/>
                          <a:pt x="5916142" y="0"/>
                        </a:cubicBezTo>
                        <a:cubicBezTo>
                          <a:pt x="6139384" y="10744"/>
                          <a:pt x="6494162" y="-15898"/>
                          <a:pt x="6643630" y="0"/>
                        </a:cubicBezTo>
                        <a:cubicBezTo>
                          <a:pt x="6793098" y="15898"/>
                          <a:pt x="6921313" y="10594"/>
                          <a:pt x="7154837" y="0"/>
                        </a:cubicBezTo>
                        <a:cubicBezTo>
                          <a:pt x="7388361" y="-10594"/>
                          <a:pt x="7667471" y="12874"/>
                          <a:pt x="7954418" y="0"/>
                        </a:cubicBezTo>
                        <a:cubicBezTo>
                          <a:pt x="8386785" y="-71635"/>
                          <a:pt x="8773366" y="346125"/>
                          <a:pt x="8699500" y="745082"/>
                        </a:cubicBezTo>
                        <a:cubicBezTo>
                          <a:pt x="8682114" y="867096"/>
                          <a:pt x="8709533" y="1067300"/>
                          <a:pt x="8699500" y="1341129"/>
                        </a:cubicBezTo>
                        <a:cubicBezTo>
                          <a:pt x="8689467" y="1614958"/>
                          <a:pt x="8726574" y="1808416"/>
                          <a:pt x="8699500" y="1996781"/>
                        </a:cubicBezTo>
                        <a:cubicBezTo>
                          <a:pt x="8672426" y="2185146"/>
                          <a:pt x="8703150" y="2378053"/>
                          <a:pt x="8699500" y="2563026"/>
                        </a:cubicBezTo>
                        <a:cubicBezTo>
                          <a:pt x="8695850" y="2747999"/>
                          <a:pt x="8757380" y="3166518"/>
                          <a:pt x="8699500" y="3725318"/>
                        </a:cubicBezTo>
                        <a:cubicBezTo>
                          <a:pt x="8602835" y="4129632"/>
                          <a:pt x="8449780" y="4469384"/>
                          <a:pt x="7954418" y="4470400"/>
                        </a:cubicBezTo>
                        <a:cubicBezTo>
                          <a:pt x="7665127" y="4445157"/>
                          <a:pt x="7579275" y="4488099"/>
                          <a:pt x="7299024" y="4470400"/>
                        </a:cubicBezTo>
                        <a:cubicBezTo>
                          <a:pt x="7018773" y="4452701"/>
                          <a:pt x="6919414" y="4448900"/>
                          <a:pt x="6643630" y="4470400"/>
                        </a:cubicBezTo>
                        <a:cubicBezTo>
                          <a:pt x="6367846" y="4491900"/>
                          <a:pt x="6313503" y="4450718"/>
                          <a:pt x="6204516" y="4470400"/>
                        </a:cubicBezTo>
                        <a:cubicBezTo>
                          <a:pt x="6095529" y="4490082"/>
                          <a:pt x="5866894" y="4449564"/>
                          <a:pt x="5621215" y="4470400"/>
                        </a:cubicBezTo>
                        <a:cubicBezTo>
                          <a:pt x="5375536" y="4491236"/>
                          <a:pt x="5337691" y="4488133"/>
                          <a:pt x="5110007" y="4470400"/>
                        </a:cubicBezTo>
                        <a:cubicBezTo>
                          <a:pt x="4882323" y="4452667"/>
                          <a:pt x="4658108" y="4455918"/>
                          <a:pt x="4310426" y="4470400"/>
                        </a:cubicBezTo>
                        <a:cubicBezTo>
                          <a:pt x="3962744" y="4484882"/>
                          <a:pt x="3692830" y="4463520"/>
                          <a:pt x="3510845" y="4470400"/>
                        </a:cubicBezTo>
                        <a:cubicBezTo>
                          <a:pt x="3328860" y="4477280"/>
                          <a:pt x="3020389" y="4477624"/>
                          <a:pt x="2783358" y="4470400"/>
                        </a:cubicBezTo>
                        <a:cubicBezTo>
                          <a:pt x="2546327" y="4463176"/>
                          <a:pt x="2363258" y="4442985"/>
                          <a:pt x="2127964" y="4470400"/>
                        </a:cubicBezTo>
                        <a:cubicBezTo>
                          <a:pt x="1892670" y="4497815"/>
                          <a:pt x="1756862" y="4463576"/>
                          <a:pt x="1544663" y="4470400"/>
                        </a:cubicBezTo>
                        <a:cubicBezTo>
                          <a:pt x="1332464" y="4477224"/>
                          <a:pt x="1037369" y="4494607"/>
                          <a:pt x="745082" y="4470400"/>
                        </a:cubicBezTo>
                        <a:cubicBezTo>
                          <a:pt x="349036" y="4515231"/>
                          <a:pt x="8165" y="4149865"/>
                          <a:pt x="0" y="3725318"/>
                        </a:cubicBezTo>
                        <a:cubicBezTo>
                          <a:pt x="-18537" y="3522946"/>
                          <a:pt x="8612" y="3394172"/>
                          <a:pt x="0" y="3069666"/>
                        </a:cubicBezTo>
                        <a:cubicBezTo>
                          <a:pt x="-8612" y="2745160"/>
                          <a:pt x="25964" y="2736940"/>
                          <a:pt x="0" y="2473619"/>
                        </a:cubicBezTo>
                        <a:cubicBezTo>
                          <a:pt x="-25964" y="2210298"/>
                          <a:pt x="1566" y="2101596"/>
                          <a:pt x="0" y="1907374"/>
                        </a:cubicBezTo>
                        <a:cubicBezTo>
                          <a:pt x="-1566" y="1713152"/>
                          <a:pt x="460" y="1545633"/>
                          <a:pt x="0" y="1400734"/>
                        </a:cubicBezTo>
                        <a:cubicBezTo>
                          <a:pt x="-460" y="1255835"/>
                          <a:pt x="19128" y="968365"/>
                          <a:pt x="0" y="74508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VN"/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580990"/>
            <a:ext cx="7704000" cy="572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Tính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giá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trị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biểu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thức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10" name="Google Shape;567;p31">
            <a:extLst>
              <a:ext uri="{FF2B5EF4-FFF2-40B4-BE49-F238E27FC236}">
                <a16:creationId xmlns:a16="http://schemas.microsoft.com/office/drawing/2014/main" id="{85EC9F66-D169-5145-8FFD-F1AD8D6CA8CE}"/>
              </a:ext>
            </a:extLst>
          </p:cNvPr>
          <p:cNvSpPr/>
          <p:nvPr/>
        </p:nvSpPr>
        <p:spPr>
          <a:xfrm flipH="1">
            <a:off x="516642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c. 2 515 : (1 + 4)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1" name="Google Shape;567;p31">
            <a:extLst>
              <a:ext uri="{FF2B5EF4-FFF2-40B4-BE49-F238E27FC236}">
                <a16:creationId xmlns:a16="http://schemas.microsoft.com/office/drawing/2014/main" id="{9599262A-F234-FE4E-AF0B-57811A63AF5F}"/>
              </a:ext>
            </a:extLst>
          </p:cNvPr>
          <p:cNvSpPr/>
          <p:nvPr/>
        </p:nvSpPr>
        <p:spPr>
          <a:xfrm flipH="1">
            <a:off x="4719196" y="1810650"/>
            <a:ext cx="4055358" cy="7611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d. 705 x (8 – 2)</a:t>
            </a:r>
            <a:endParaRPr sz="4000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C65849-712D-4D4C-86FA-4D4B5D5524CA}"/>
              </a:ext>
            </a:extLst>
          </p:cNvPr>
          <p:cNvSpPr txBox="1"/>
          <p:nvPr/>
        </p:nvSpPr>
        <p:spPr>
          <a:xfrm>
            <a:off x="516642" y="2521464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2 515 :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8B091-C358-624E-BA4F-3C44066313A5}"/>
              </a:ext>
            </a:extLst>
          </p:cNvPr>
          <p:cNvSpPr txBox="1"/>
          <p:nvPr/>
        </p:nvSpPr>
        <p:spPr>
          <a:xfrm>
            <a:off x="516642" y="342292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503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57297E-A64A-DE4E-B4EA-96B27F0DE60A}"/>
              </a:ext>
            </a:extLst>
          </p:cNvPr>
          <p:cNvSpPr txBox="1"/>
          <p:nvPr/>
        </p:nvSpPr>
        <p:spPr>
          <a:xfrm>
            <a:off x="4719196" y="2521463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705 x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5269D-9695-6C47-91CB-FEE2528E19F7}"/>
              </a:ext>
            </a:extLst>
          </p:cNvPr>
          <p:cNvSpPr txBox="1"/>
          <p:nvPr/>
        </p:nvSpPr>
        <p:spPr>
          <a:xfrm>
            <a:off x="4719196" y="3422929"/>
            <a:ext cx="3746500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= 4 230</a:t>
            </a:r>
          </a:p>
        </p:txBody>
      </p:sp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481</Words>
  <Application>Microsoft Office PowerPoint</Application>
  <PresentationFormat>On-screen Show (16:9)</PresentationFormat>
  <Paragraphs>75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#9Slide07 Cadena</vt:lpstr>
      <vt:lpstr>#9Slide07 HoneyCream</vt:lpstr>
      <vt:lpstr>Fredoka One</vt:lpstr>
      <vt:lpstr>#9Slide03 Swiss 721 Black Condensed</vt:lpstr>
      <vt:lpstr>#9Slide03 Swiss 721 Black Conde</vt:lpstr>
      <vt:lpstr>雷盖体</vt:lpstr>
      <vt:lpstr>Englebert</vt:lpstr>
      <vt:lpstr>#9Slide04 Tinos Bold</vt:lpstr>
      <vt:lpstr>SVN-Newton</vt:lpstr>
      <vt:lpstr>Times New Roman</vt:lpstr>
      <vt:lpstr>#9SLIDE07 KONI BLACK</vt:lpstr>
      <vt:lpstr>#9Slide07 Altus</vt:lpstr>
      <vt:lpstr>Arial</vt:lpstr>
      <vt:lpstr>#9Slide05 Pattaya</vt:lpstr>
      <vt:lpstr>Cambria</vt:lpstr>
      <vt:lpstr>#9Slide05 SVNVanilla Daisy Pro</vt:lpstr>
      <vt:lpstr>Cute Instagram Business Plan by Slidesgo</vt:lpstr>
      <vt:lpstr>2_Office Theme</vt:lpstr>
      <vt:lpstr>Tiết 3 _Trang 55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Tính giá trị của biểu thức</vt:lpstr>
      <vt:lpstr>PowerPoint Presentation</vt:lpstr>
      <vt:lpstr>Bài 1: Tính giá trị của biểu thức</vt:lpstr>
      <vt:lpstr>Bài 2: Một tàu chở 7 836 thùng hàng. Người ta dỡ xuống một số thùng hàng thì số thùng hàng còn lại bằng số thùng hàng ban đầu giảm đi 3 lần. Hỏi trên tàu còn lại bao nhiêu thùng hàng?</vt:lpstr>
      <vt:lpstr>PowerPoint Presentation</vt:lpstr>
      <vt:lpstr>Bài 3: Số? Một vị quan dùng những khối đá giống nhau dạng khối hộp chữ nhật để lát một con đường dài 4 555 m. Hình chữ nhật ở mặt trên mỗi khối đá đó có chiều dài 5 m. Vị quan đã dùng ? khối đá</vt:lpstr>
      <vt:lpstr>Bài 3: Số? Một vị quan dùng những khối đá giống nhau dạng khối hộp chữ nhật để lát một con đường dài 4 555 m. Hình chữ nhật ở mặt trên mỗi khối đá đó có chiều dài 5 m. Vị quan đã dùng ? khối đá</vt:lpstr>
      <vt:lpstr>Bài 4: Số? Người ta xây một bức tường thành bao quanh một khu đất có dạng hình vuông ABCD. Mỗi cạnh dài 2 324 bước chân.</vt:lpstr>
      <vt:lpstr>Bài 4: Số? Người ta xây một bức tường thành bao quanh một khu đất có dạng hình vuông ABCD. Mỗi cạnh dài 2 324 bước chân.</vt:lpstr>
      <vt:lpstr>PowerPoint Presentation</vt:lpstr>
      <vt:lpstr>ĐỐ 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3 _Trang 55</dc:title>
  <cp:lastModifiedBy>Nguyễn Thị Hồng Linh</cp:lastModifiedBy>
  <cp:revision>3</cp:revision>
  <dcterms:modified xsi:type="dcterms:W3CDTF">2023-02-26T08:09:47Z</dcterms:modified>
</cp:coreProperties>
</file>