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18"/>
  </p:notesMasterIdLst>
  <p:sldIdLst>
    <p:sldId id="258" r:id="rId3"/>
    <p:sldId id="257" r:id="rId4"/>
    <p:sldId id="259" r:id="rId5"/>
    <p:sldId id="261" r:id="rId6"/>
    <p:sldId id="266" r:id="rId7"/>
    <p:sldId id="269" r:id="rId8"/>
    <p:sldId id="272" r:id="rId9"/>
    <p:sldId id="273" r:id="rId10"/>
    <p:sldId id="7227" r:id="rId11"/>
    <p:sldId id="274" r:id="rId12"/>
    <p:sldId id="275" r:id="rId13"/>
    <p:sldId id="289" r:id="rId14"/>
    <p:sldId id="7228" r:id="rId15"/>
    <p:sldId id="277" r:id="rId16"/>
    <p:sldId id="28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UTM Bustamalaka" panose="0204060305050602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028"/>
    <a:srgbClr val="70AD47"/>
    <a:srgbClr val="FF9898"/>
    <a:srgbClr val="215865"/>
    <a:srgbClr val="32899C"/>
    <a:srgbClr val="E6E6E6"/>
    <a:srgbClr val="E6B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76424" autoAdjust="0"/>
  </p:normalViewPr>
  <p:slideViewPr>
    <p:cSldViewPr snapToGrid="0">
      <p:cViewPr varScale="1">
        <p:scale>
          <a:sx n="56" d="100"/>
          <a:sy n="56" d="100"/>
        </p:scale>
        <p:origin x="154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CEB39-CB05-4A6F-8090-9D96ACE1345E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79B0A-E483-46BF-AB27-E9755D37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2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 háy khởi động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9B0A-E483-46BF-AB27-E9755D37C11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0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MR: phần b tìm số dư lớn nhất trong phép tính với số chia là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9B0A-E483-46BF-AB27-E9755D37C11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9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9B0A-E483-46BF-AB27-E9755D37C11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61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1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Relationship Id="rId8" Type="http://schemas.microsoft.com/office/2007/relationships/hdphoto" Target="../media/hdphoto3.wdp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openxmlformats.org/officeDocument/2006/relationships/image" Target="../media/image30.png"/><Relationship Id="rId2" Type="http://schemas.openxmlformats.org/officeDocument/2006/relationships/image" Target="../media/image32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BA6DA8-50EA-474D-8185-8817435D4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9BCB6B-FF71-4C16-B8DC-E29FCAD8E1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1FB7AD-6B33-42A6-B625-7CD5E233C1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0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4E48F3D-C9D6-40F0-BD43-D5AB2D7A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4BABC27-47B2-44BA-8994-90471820B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20D695-3C88-4B3E-8484-1A6D55429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F4435A-E4B2-4646-9424-8DA4DBA5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998DD19-265C-4B66-983D-A64572A5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550CA4-17FB-4C34-94E5-4BEF6223D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6C0EC08-670C-45BF-A577-9DFED9D2A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19A525-3614-4EDD-AA17-77591986B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96BFA76-6665-47D8-B883-0E1B7AAD0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7D56318-72D7-4DB3-B8C4-EBE9CE46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42C838A-C065-498B-9C79-A953C081814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79A72E1-339A-4DAA-915A-95816B168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E826D66-D1E3-4685-8448-46AAD59309D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48A91DB-6F3E-4233-862C-17A610609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48B6B15-B688-4194-9ACE-C107A94DE30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1241F85-D072-481A-B1DC-8CA3AFF70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842B79B-695C-4597-B5BF-25DBF1223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4177B3A-7DF4-4243-AC1E-BF1A8FE0C22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7F1FBDD-0D01-48D3-BFE4-B86E7811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38FEF9B-024C-40A5-82D5-785E9E0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808EC99-7547-4975-AA7A-CDF4C90DE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3374661-C79F-4204-85B9-BA34A0262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A49B561-B386-426C-9FA8-AF9986065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5A9E457-B760-46FD-AE0E-AF951D239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998F1D9-0C66-4406-B29D-E6E9B843A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7877C5F-1C5C-4E1E-9B48-3AAD12B55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A74AC25-682C-47F4-8F7C-C11A5CE92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4D0DC3B-09DE-4501-96C1-4F7F2CF343B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CE99590-016D-4F50-A71D-9C4F94091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82BF111-7157-421E-A857-6ACCD24D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5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3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9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691EE1-A2D7-4EC0-ADF6-6AEA4305D7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196783" y="7007685"/>
            <a:ext cx="1766085" cy="1822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980" y="7276365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92382" y="237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MĂNG NON </a:t>
            </a:r>
          </a:p>
        </p:txBody>
      </p:sp>
    </p:spTree>
    <p:extLst>
      <p:ext uri="{BB962C8B-B14F-4D97-AF65-F5344CB8AC3E}">
        <p14:creationId xmlns:p14="http://schemas.microsoft.com/office/powerpoint/2010/main" val="341365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4BCF9-3E5B-49F2-BAE3-B60875A3EB95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717323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824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196783" y="7007685"/>
            <a:ext cx="1766085" cy="1822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980" y="7276365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492382" y="237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MĂNG NON </a:t>
            </a:r>
          </a:p>
        </p:txBody>
      </p:sp>
    </p:spTree>
    <p:extLst>
      <p:ext uri="{BB962C8B-B14F-4D97-AF65-F5344CB8AC3E}">
        <p14:creationId xmlns:p14="http://schemas.microsoft.com/office/powerpoint/2010/main" val="3663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42.wm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377439"/>
            <a:ext cx="4983193" cy="4983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68" y="974683"/>
            <a:ext cx="1043116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7107" y="1811612"/>
            <a:ext cx="9296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dài số cm là: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515 x 5 = 2 060 (cm)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dài số cm là: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928 x 3 = 2 784 (cm)</a:t>
            </a:r>
          </a:p>
          <a:p>
            <a:pPr algn="ctr"/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quãng đường bơi của cà cuống A là ngắn hơn.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Quãng đường bơi của tôm dài bằng quãng đường bơi của cà cuống A và bằng 2 575 (cm)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mỗi đoạn của đường gấp khúc dài số cm là: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2 060 : 5 = 412 (</a:t>
            </a:r>
            <a:r>
              <a:rPr lang="vi-VN" sz="2800" b="0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cm)</a:t>
            </a:r>
            <a:endParaRPr lang="vi-VN" sz="2800" b="0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44" y="994677"/>
            <a:ext cx="715732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632856" y="1142573"/>
            <a:ext cx="911134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5: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1 680 g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 g.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3" name="Picture 4" descr="https://img.loigiaihay.com/picture/2022/0405/bai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90" y="3857991"/>
            <a:ext cx="8728261" cy="27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A551C8-069F-45A4-9DCD-BFE9FE33ECFC}"/>
              </a:ext>
            </a:extLst>
          </p:cNvPr>
          <p:cNvCxnSpPr>
            <a:cxnSpLocks/>
          </p:cNvCxnSpPr>
          <p:nvPr/>
        </p:nvCxnSpPr>
        <p:spPr>
          <a:xfrm>
            <a:off x="3579656" y="1677595"/>
            <a:ext cx="5651506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FD6E51-6C23-429B-A3CA-DEF46A084CAD}"/>
              </a:ext>
            </a:extLst>
          </p:cNvPr>
          <p:cNvCxnSpPr>
            <a:cxnSpLocks/>
          </p:cNvCxnSpPr>
          <p:nvPr/>
        </p:nvCxnSpPr>
        <p:spPr>
          <a:xfrm>
            <a:off x="1632856" y="2089486"/>
            <a:ext cx="7498787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1584E-8A9A-48E3-B3E1-CEEDF75E3BBE}"/>
              </a:ext>
            </a:extLst>
          </p:cNvPr>
          <p:cNvCxnSpPr>
            <a:cxnSpLocks/>
          </p:cNvCxnSpPr>
          <p:nvPr/>
        </p:nvCxnSpPr>
        <p:spPr>
          <a:xfrm>
            <a:off x="2109201" y="2600232"/>
            <a:ext cx="6157469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8E7FA-C46A-4E47-9D55-AE94C71EC534}"/>
              </a:ext>
            </a:extLst>
          </p:cNvPr>
          <p:cNvCxnSpPr>
            <a:cxnSpLocks/>
          </p:cNvCxnSpPr>
          <p:nvPr/>
        </p:nvCxnSpPr>
        <p:spPr>
          <a:xfrm>
            <a:off x="8106347" y="3135691"/>
            <a:ext cx="2637853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60C766-B64C-41FE-810C-73AB7055C365}"/>
              </a:ext>
            </a:extLst>
          </p:cNvPr>
          <p:cNvCxnSpPr>
            <a:cxnSpLocks/>
          </p:cNvCxnSpPr>
          <p:nvPr/>
        </p:nvCxnSpPr>
        <p:spPr>
          <a:xfrm>
            <a:off x="1632856" y="3646437"/>
            <a:ext cx="7440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1EE1CE-E629-4896-B10C-F6BEDA5A157F}"/>
              </a:ext>
            </a:extLst>
          </p:cNvPr>
          <p:cNvCxnSpPr>
            <a:cxnSpLocks/>
          </p:cNvCxnSpPr>
          <p:nvPr/>
        </p:nvCxnSpPr>
        <p:spPr>
          <a:xfrm>
            <a:off x="2996218" y="3646437"/>
            <a:ext cx="4158344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.loigiaihay.com/picture/2022/0405/bai-5.PNG">
            <a:extLst>
              <a:ext uri="{FF2B5EF4-FFF2-40B4-BE49-F238E27FC236}">
                <a16:creationId xmlns:a16="http://schemas.microsoft.com/office/drawing/2014/main" id="{D68F166C-ACF3-47FB-8333-194581B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08" y="2623929"/>
            <a:ext cx="8805864" cy="25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D4359-D4DA-4A62-A28D-8A1E49F69AF6}"/>
              </a:ext>
            </a:extLst>
          </p:cNvPr>
          <p:cNvSpPr txBox="1"/>
          <p:nvPr/>
        </p:nvSpPr>
        <p:spPr>
          <a:xfrm>
            <a:off x="1819003" y="5561652"/>
            <a:ext cx="8805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cục pin cân nặng số gam là </a:t>
            </a:r>
          </a:p>
          <a:p>
            <a:pPr algn="ctr"/>
            <a:r>
              <a:rPr lang="en-US" alt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1680 : 8 = 210 (gam)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2D7253-7CE6-456A-9033-A7CBBC53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665" y="972406"/>
            <a:ext cx="9111344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5: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1 680 g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 g.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.loigiaihay.com/picture/2022/0405/bai-5.PNG">
            <a:extLst>
              <a:ext uri="{FF2B5EF4-FFF2-40B4-BE49-F238E27FC236}">
                <a16:creationId xmlns:a16="http://schemas.microsoft.com/office/drawing/2014/main" id="{D68F166C-ACF3-47FB-8333-194581B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56" y="3048000"/>
            <a:ext cx="7483106" cy="21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2798537-11A8-4A11-A922-FC0931D9B72E}"/>
              </a:ext>
            </a:extLst>
          </p:cNvPr>
          <p:cNvSpPr/>
          <p:nvPr/>
        </p:nvSpPr>
        <p:spPr>
          <a:xfrm>
            <a:off x="3319859" y="4863547"/>
            <a:ext cx="682298" cy="489549"/>
          </a:xfrm>
          <a:prstGeom prst="ellipse">
            <a:avLst/>
          </a:prstGeom>
          <a:noFill/>
          <a:ln w="57150">
            <a:solidFill>
              <a:srgbClr val="E530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D4359-D4DA-4A62-A28D-8A1E49F69AF6}"/>
              </a:ext>
            </a:extLst>
          </p:cNvPr>
          <p:cNvSpPr txBox="1"/>
          <p:nvPr/>
        </p:nvSpPr>
        <p:spPr>
          <a:xfrm>
            <a:off x="1819003" y="5561652"/>
            <a:ext cx="8805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Sau khi lắp số pin như hình vẽ, rô-bốt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 nhất và cân nặng 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3050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</a:t>
            </a:r>
            <a:endParaRPr lang="en-US" sz="320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3637B09-F4C0-4220-9D6D-353233EBA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003" y="854412"/>
            <a:ext cx="911134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5: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1 680 g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 g.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319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377439"/>
            <a:ext cx="4983193" cy="4983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68" y="912271"/>
            <a:ext cx="6913463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D0F7D83-7E20-45BD-9487-1A00F7A8E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0" t="12942" r="5547" b="69862"/>
          <a:stretch/>
        </p:blipFill>
        <p:spPr>
          <a:xfrm>
            <a:off x="5600700" y="0"/>
            <a:ext cx="990600" cy="11811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DB5540-3CAE-40CF-B993-609BFC58B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/>
          <a:stretch/>
        </p:blipFill>
        <p:spPr>
          <a:xfrm>
            <a:off x="0" y="0"/>
            <a:ext cx="6267450" cy="68684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1015FB-52A0-43DB-894F-E8EA09937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6" y="4536621"/>
            <a:ext cx="2563268" cy="2563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4270" y="2679465"/>
            <a:ext cx="8296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9170B9DE-A53F-4C77-9B01-A02939F5A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176" y="3806582"/>
            <a:ext cx="2698119" cy="2788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689" y="1181101"/>
            <a:ext cx="691346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51352" y="3679541"/>
            <a:ext cx="3125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solidFill>
                  <a:srgbClr val="32899C"/>
                </a:solidFill>
                <a:latin typeface="SVN-Segoe Script" panose="02040603050506020204" pitchFamily="18" charset="0"/>
              </a:rPr>
              <a:t>Tiết</a:t>
            </a:r>
            <a:r>
              <a:rPr lang="en-GB" sz="6600" dirty="0">
                <a:solidFill>
                  <a:srgbClr val="32899C"/>
                </a:solidFill>
                <a:latin typeface="SVN-Segoe Script" panose="02040603050506020204" pitchFamily="18" charset="0"/>
              </a:rPr>
              <a:t>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35" y="403933"/>
            <a:ext cx="3127519" cy="12863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432" y="1485757"/>
            <a:ext cx="895580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094E106-DA62-4794-BB4B-D592D92C40BC}"/>
              </a:ext>
            </a:extLst>
          </p:cNvPr>
          <p:cNvSpPr/>
          <p:nvPr/>
        </p:nvSpPr>
        <p:spPr>
          <a:xfrm>
            <a:off x="421446" y="438150"/>
            <a:ext cx="11349107" cy="5706978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89DD9-DF6E-4514-8E8B-05C9646DE3D7}"/>
              </a:ext>
            </a:extLst>
          </p:cNvPr>
          <p:cNvSpPr txBox="1"/>
          <p:nvPr/>
        </p:nvSpPr>
        <p:spPr>
          <a:xfrm>
            <a:off x="847726" y="2026153"/>
            <a:ext cx="10771422" cy="299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-NL" sz="40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 cố về</a:t>
            </a:r>
            <a:r>
              <a:rPr lang="nl-NL" sz="40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phép nhân, phép chia </a:t>
            </a:r>
            <a:r>
              <a:rPr lang="nl-NL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có bốn chữ số </a:t>
            </a:r>
            <a:r>
              <a:rPr lang="nl-NL" sz="40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(cho) số </a:t>
            </a:r>
            <a:r>
              <a:rPr lang="nl-NL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một </a:t>
            </a:r>
            <a:r>
              <a:rPr lang="nl-NL" sz="40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 số.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-NL" sz="40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nl-NL" sz="40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phép nhân và phép chia vào </a:t>
            </a:r>
            <a:r>
              <a:rPr lang="nl-NL" sz="40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thực </a:t>
            </a:r>
            <a:r>
              <a:rPr lang="nl-NL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9BBDA-FAA2-4CD7-82D3-036E7CFF8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872" y="1004385"/>
            <a:ext cx="648670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7683" y="10040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14902" y="1992756"/>
                <a:ext cx="27377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902" y="1992756"/>
                <a:ext cx="2737723" cy="646331"/>
              </a:xfrm>
              <a:prstGeom prst="rect">
                <a:avLst/>
              </a:prstGeom>
              <a:blipFill>
                <a:blip r:embed="rId2"/>
                <a:stretch>
                  <a:fillRect l="-6904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12760" y="1992753"/>
            <a:ext cx="201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4 806 :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51623" y="1992753"/>
                <a:ext cx="2419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623" y="1992753"/>
                <a:ext cx="2419421" cy="646331"/>
              </a:xfrm>
              <a:prstGeom prst="rect">
                <a:avLst/>
              </a:prstGeom>
              <a:blipFill>
                <a:blip r:embed="rId3"/>
                <a:stretch>
                  <a:fillRect l="-7557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040406" y="1992754"/>
            <a:ext cx="515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7 168 : 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70746" y="2981425"/>
            <a:ext cx="5404515" cy="2477679"/>
            <a:chOff x="3716740" y="2872243"/>
            <a:chExt cx="4540156" cy="2647666"/>
          </a:xfrm>
        </p:grpSpPr>
        <p:sp>
          <p:nvSpPr>
            <p:cNvPr id="5" name="Oval Callout 4"/>
            <p:cNvSpPr/>
            <p:nvPr/>
          </p:nvSpPr>
          <p:spPr>
            <a:xfrm>
              <a:off x="3807726" y="2981425"/>
              <a:ext cx="4449170" cy="2538484"/>
            </a:xfrm>
            <a:prstGeom prst="wedgeEllipseCallout">
              <a:avLst>
                <a:gd name="adj1" fmla="val 4934"/>
                <a:gd name="adj2" fmla="val 79167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Callout 9"/>
            <p:cNvSpPr/>
            <p:nvPr/>
          </p:nvSpPr>
          <p:spPr>
            <a:xfrm>
              <a:off x="3716740" y="2872243"/>
              <a:ext cx="4449170" cy="2538484"/>
            </a:xfrm>
            <a:prstGeom prst="wedgeEllipseCallout">
              <a:avLst>
                <a:gd name="adj1" fmla="val 4934"/>
                <a:gd name="adj2" fmla="val 791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14902" y="2891905"/>
            <a:ext cx="9457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ước 1: Đặt tính phép nhân, phép chia</a:t>
            </a:r>
          </a:p>
          <a:p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</a:p>
          <a:p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Với phép tính nhân: Thực hiện nhân theo thứ tự từ phải sang trái.</a:t>
            </a:r>
          </a:p>
          <a:p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Với phép chia ta thực hiện lần lượt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25310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361" y="1786384"/>
            <a:ext cx="89532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i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GB" sz="2800" b="1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2: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A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6 504 m</a:t>
            </a:r>
            <a:r>
              <a:rPr lang="en-GB" sz="2800" b="0" i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GB" sz="2800" b="0" i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 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A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B.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B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C.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C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rgbClr val="2158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706EC2-04FF-4519-8B8E-54F919B017F2}"/>
              </a:ext>
            </a:extLst>
          </p:cNvPr>
          <p:cNvCxnSpPr>
            <a:cxnSpLocks/>
          </p:cNvCxnSpPr>
          <p:nvPr/>
        </p:nvCxnSpPr>
        <p:spPr>
          <a:xfrm>
            <a:off x="2777303" y="2276809"/>
            <a:ext cx="5651506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3D81B0-E13E-4EEF-A3BB-39B2F8DED3FC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3135159" y="2694325"/>
            <a:ext cx="7437480" cy="10188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02D791-0A28-4649-9C41-B8611E662478}"/>
              </a:ext>
            </a:extLst>
          </p:cNvPr>
          <p:cNvCxnSpPr>
            <a:cxnSpLocks/>
          </p:cNvCxnSpPr>
          <p:nvPr/>
        </p:nvCxnSpPr>
        <p:spPr>
          <a:xfrm flipV="1">
            <a:off x="3135159" y="3138107"/>
            <a:ext cx="7437480" cy="10188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AF19F0-CCAF-41FA-9992-321FD60DCBAD}"/>
              </a:ext>
            </a:extLst>
          </p:cNvPr>
          <p:cNvCxnSpPr>
            <a:cxnSpLocks/>
          </p:cNvCxnSpPr>
          <p:nvPr/>
        </p:nvCxnSpPr>
        <p:spPr>
          <a:xfrm>
            <a:off x="2384631" y="3522505"/>
            <a:ext cx="6643946" cy="31684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7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60226" y="1801166"/>
                <a:ext cx="981028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4000" b="1" i="0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3. </a:t>
                </a:r>
                <a:r>
                  <a:rPr lang="pt-BR" sz="4000" b="1" i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Số?</a:t>
                </a:r>
              </a:p>
              <a:p>
                <a:endParaRPr lang="pt-BR" sz="4000" b="1" i="0">
                  <a:solidFill>
                    <a:schemeClr val="accent6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pt-BR" sz="4000" b="1" i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         </a:t>
                </a:r>
                <a14:m>
                  <m:oMath xmlns:m="http://schemas.openxmlformats.org/officeDocument/2006/math">
                    <m:r>
                      <a:rPr lang="pt-BR" sz="40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4000" b="1" i="0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 4 = 1 </a:t>
                </a:r>
                <a:r>
                  <a:rPr lang="pt-BR" sz="4000" b="1" i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668         b)             : 3  </a:t>
                </a:r>
                <a:r>
                  <a:rPr lang="pt-BR" sz="4000" b="1" i="0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819 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226" y="1801166"/>
                <a:ext cx="9810282" cy="1938992"/>
              </a:xfrm>
              <a:prstGeom prst="rect">
                <a:avLst/>
              </a:prstGeom>
              <a:blipFill>
                <a:blip r:embed="rId5"/>
                <a:stretch>
                  <a:fillRect l="-2175" t="-5643" b="-1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B47902-F0D6-4311-B23D-1CFD1317C13C}"/>
              </a:ext>
            </a:extLst>
          </p:cNvPr>
          <p:cNvSpPr/>
          <p:nvPr/>
        </p:nvSpPr>
        <p:spPr>
          <a:xfrm>
            <a:off x="1920213" y="2961302"/>
            <a:ext cx="1070122" cy="74324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B939D2-5098-409B-931D-46CE132EAAB0}"/>
              </a:ext>
            </a:extLst>
          </p:cNvPr>
          <p:cNvSpPr/>
          <p:nvPr/>
        </p:nvSpPr>
        <p:spPr>
          <a:xfrm>
            <a:off x="7262451" y="2961302"/>
            <a:ext cx="1350208" cy="74324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3" r:id="rId1" imgW="822960" imgH="663120"/>
        </mc:Choice>
        <mc:Fallback>
          <p:control name="TextBox3" r:id="rId1" imgW="822960" imgH="663120">
            <p:pic>
              <p:nvPicPr>
                <p:cNvPr id="5" name="TextBox3">
                  <a:extLst>
                    <a:ext uri="{FF2B5EF4-FFF2-40B4-BE49-F238E27FC236}">
                      <a16:creationId xmlns:a16="http://schemas.microsoft.com/office/drawing/2014/main" id="{66547A4E-FF65-4345-B0F6-B2A24127A6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17526" y="3015029"/>
                  <a:ext cx="824528" cy="6613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104840" imgH="663120"/>
        </mc:Choice>
        <mc:Fallback>
          <p:control name="TextBox1" r:id="rId2" imgW="1104840" imgH="66312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7B217AE6-77BA-4138-BA3F-7F8A718A4A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59763" y="3015029"/>
                  <a:ext cx="1104615" cy="66134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552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03680" y="1036569"/>
            <a:ext cx="877053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con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16" name="Picture 2" descr="https://img.loigiaihay.com/picture/2022/0405/bai-4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/>
          <a:stretch/>
        </p:blipFill>
        <p:spPr bwMode="auto">
          <a:xfrm>
            <a:off x="1324707" y="3376245"/>
            <a:ext cx="4595447" cy="2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17288" y="3204540"/>
            <a:ext cx="4826557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cm.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28185" y="5673968"/>
            <a:ext cx="4188489" cy="888023"/>
          </a:xfrm>
          <a:prstGeom prst="roundRect">
            <a:avLst/>
          </a:prstGeom>
          <a:solidFill>
            <a:srgbClr val="FF9898"/>
          </a:solidFill>
          <a:ln>
            <a:solidFill>
              <a:srgbClr val="70AD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790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B17FDFC-2082-492A-BEF4-F609AE04C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7" r="12208" b="4622"/>
          <a:stretch/>
        </p:blipFill>
        <p:spPr>
          <a:xfrm>
            <a:off x="6309434" y="3774831"/>
            <a:ext cx="5788782" cy="3235569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170B9DE-A53F-4C77-9B01-A02939F5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4907" y="3774831"/>
            <a:ext cx="3081585" cy="3184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79" y="1061042"/>
            <a:ext cx="10425064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2022/0405/bai-4a.PNG">
            <a:extLst>
              <a:ext uri="{FF2B5EF4-FFF2-40B4-BE49-F238E27FC236}">
                <a16:creationId xmlns:a16="http://schemas.microsoft.com/office/drawing/2014/main" id="{70E6B2AE-CE99-4439-A12B-A4BA55475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/>
          <a:stretch/>
        </p:blipFill>
        <p:spPr bwMode="auto">
          <a:xfrm>
            <a:off x="1324707" y="1335323"/>
            <a:ext cx="8879467" cy="42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8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FFC000"/>
      </a:accent2>
      <a:accent3>
        <a:srgbClr val="70AD47"/>
      </a:accent3>
      <a:accent4>
        <a:srgbClr val="FF5353"/>
      </a:accent4>
      <a:accent5>
        <a:srgbClr val="70AD4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700</Words>
  <Application>Microsoft Office PowerPoint</Application>
  <PresentationFormat>Widescreen</PresentationFormat>
  <Paragraphs>53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UTM Avo</vt:lpstr>
      <vt:lpstr>Times New Roman</vt:lpstr>
      <vt:lpstr>SVN-Segoe Script</vt:lpstr>
      <vt:lpstr>Cambria Math</vt:lpstr>
      <vt:lpstr>Wingdings</vt:lpstr>
      <vt:lpstr>Calibri Light</vt:lpstr>
      <vt:lpstr>Cambria</vt:lpstr>
      <vt:lpstr>UTM Bustamalaka</vt:lpstr>
      <vt:lpstr>Calibri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Sinh Chu</cp:lastModifiedBy>
  <cp:revision>42</cp:revision>
  <dcterms:created xsi:type="dcterms:W3CDTF">2023-02-21T12:47:43Z</dcterms:created>
  <dcterms:modified xsi:type="dcterms:W3CDTF">2025-04-13T15:39:19Z</dcterms:modified>
</cp:coreProperties>
</file>