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0" r:id="rId3"/>
    <p:sldId id="334" r:id="rId4"/>
    <p:sldId id="330" r:id="rId5"/>
    <p:sldId id="344" r:id="rId6"/>
    <p:sldId id="319" r:id="rId7"/>
    <p:sldId id="345" r:id="rId8"/>
    <p:sldId id="312" r:id="rId9"/>
    <p:sldId id="276" r:id="rId10"/>
    <p:sldId id="277" r:id="rId11"/>
    <p:sldId id="313" r:id="rId12"/>
    <p:sldId id="346" r:id="rId13"/>
    <p:sldId id="347" r:id="rId14"/>
    <p:sldId id="349" r:id="rId15"/>
    <p:sldId id="35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965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C8AFD-9CAB-4808-90A6-4E6760840F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9203DA-0902-4A33-8467-A7D5AF244A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974B8-1B23-487D-96F8-E94505B8E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D6E1E-9BC5-4857-A420-B3FED1185A6C}" type="datetimeFigureOut">
              <a:rPr lang="en-US" smtClean="0"/>
              <a:t>13/04/2025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62A86-4A6D-45F4-A63F-850BD068B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A0788-EEB3-46A0-9481-E090A0B9D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AB8A-9AF9-419C-AFFC-71A349F12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743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1C0EA-3BF0-4A16-9ACF-00D0F4E75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7D3ABB-3B58-44AE-AF41-07D2AA68FD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7C8FAF-2C7E-4CCF-9361-F5370C4C2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D6E1E-9BC5-4857-A420-B3FED1185A6C}" type="datetimeFigureOut">
              <a:rPr lang="en-US" smtClean="0"/>
              <a:t>13/04/2025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DA5E2-83BC-47C9-B2B4-9D662506B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8B8CB-E016-41C4-98C9-DD224AF3D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AB8A-9AF9-419C-AFFC-71A349F12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13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4D3BF6-C719-45D5-B984-CC59AADFA9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3FF62B-DC0F-4939-AC89-766B307FF2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7AEB9-DC85-403A-A807-FBC288213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D6E1E-9BC5-4857-A420-B3FED1185A6C}" type="datetimeFigureOut">
              <a:rPr lang="en-US" smtClean="0"/>
              <a:t>13/04/2025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F01B5-B66A-42AE-AB08-370A1777A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D3A0CB-0F11-4350-A2E7-76E2C1D95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AB8A-9AF9-419C-AFFC-71A349F12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764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8104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4309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D82EF-0110-4CFF-A521-3B43A05D8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DEAC3-557D-411A-8796-B404376E58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40ED7-5B46-4994-B5A3-332741FDB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D6E1E-9BC5-4857-A420-B3FED1185A6C}" type="datetimeFigureOut">
              <a:rPr lang="en-US" smtClean="0"/>
              <a:t>13/04/2025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B5237-839E-4AD7-B6DC-52E864B84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FDB9A-3AA1-4571-90B9-3544D0161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AB8A-9AF9-419C-AFFC-71A349F12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489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92280-BC40-4987-BCFA-96F6E9992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8605F6-B948-4FB2-BD33-08FA86519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0F9692-F6BB-41DF-8A97-14071864B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D6E1E-9BC5-4857-A420-B3FED1185A6C}" type="datetimeFigureOut">
              <a:rPr lang="en-US" smtClean="0"/>
              <a:t>13/04/2025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B7B1E-B62A-4FD2-BA28-4FB1D01F0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2C67F-F454-46F3-8460-14074C8AD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AB8A-9AF9-419C-AFFC-71A349F12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323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23EDA-070C-45E9-8321-76C43CA8D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4C737-2843-4D62-AEA2-96A59219E5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F9C89A-2D04-4535-9D6E-636EB55889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7FC6E4-58C5-4B0C-A108-2B8EF7168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D6E1E-9BC5-4857-A420-B3FED1185A6C}" type="datetimeFigureOut">
              <a:rPr lang="en-US" smtClean="0"/>
              <a:t>13/04/2025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4CC02E-70F2-4850-872E-BEB45A41B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7E806-C958-4D29-8C58-C5950E2ED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AB8A-9AF9-419C-AFFC-71A349F12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238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528CF-512F-4F34-A2E3-58D4518A1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B1F95A-0792-419A-84BF-BBA6879986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9FC6F5-8CEC-4FF3-B3F8-ACDD6E6066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F78F3F-C13D-4203-B8B5-53524807B2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DE1D91-78D4-4A64-9C4C-2488014369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8FEE10-4A21-46F9-85F0-DD3BFEC5B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D6E1E-9BC5-4857-A420-B3FED1185A6C}" type="datetimeFigureOut">
              <a:rPr lang="en-US" smtClean="0"/>
              <a:t>13/04/2025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A8858-3554-449D-8368-A8EFC2A7C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37BEB7-9A69-4B49-A0D9-6DEE8ECF7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AB8A-9AF9-419C-AFFC-71A349F12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071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CEA74-2517-4608-B5FA-9214D2B47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A0E77D-C6AF-47D1-99DA-513399AEE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D6E1E-9BC5-4857-A420-B3FED1185A6C}" type="datetimeFigureOut">
              <a:rPr lang="en-US" smtClean="0"/>
              <a:t>13/04/2025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43FDFE-D7E4-426E-A322-01ED9766E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FFE354-48DB-4066-BDE7-8591A77F5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AB8A-9AF9-419C-AFFC-71A349F12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346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F15E37-3A0E-400B-AE28-CD0F1E459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D6E1E-9BC5-4857-A420-B3FED1185A6C}" type="datetimeFigureOut">
              <a:rPr lang="en-US" smtClean="0"/>
              <a:t>13/04/2025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CB055F-B9DF-4F08-89F5-9D3E6A820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AE5623-CF7F-491A-9D2A-5EED74FCB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AB8A-9AF9-419C-AFFC-71A349F12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676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1C994-6E04-4B7A-AF36-D417F003A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B4858-27C5-4300-AE8C-EC51BE6A2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D592F-182E-49B3-8E89-21AA4477C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147C3E-525C-4252-BD40-A37CA1DFA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D6E1E-9BC5-4857-A420-B3FED1185A6C}" type="datetimeFigureOut">
              <a:rPr lang="en-US" smtClean="0"/>
              <a:t>13/04/2025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E58A7E-AFE3-412A-8BCC-A55F113F5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D51D92-47F7-443E-9175-57A129D57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AB8A-9AF9-419C-AFFC-71A349F12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37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A1E6E-309C-454F-A3AF-811CC6A54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ADB33F-5A01-42A5-B344-827B757766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FBB293-F26D-426C-9927-4B5CB3BFCC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1AA2AA-A96C-43B0-952B-0B4E545E7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D6E1E-9BC5-4857-A420-B3FED1185A6C}" type="datetimeFigureOut">
              <a:rPr lang="en-US" smtClean="0"/>
              <a:t>13/04/2025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C8BE48-E29A-4DC0-9DAC-70BE4A03D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23F894-1561-4850-BAB5-CBF71D311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AB8A-9AF9-419C-AFFC-71A349F12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20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8D92A3-48DC-4319-9B58-C33E40962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444F0F-A79E-4C00-9C97-5D193040C3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57AD8-394F-4AAE-8C8C-C71CF49D69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D6E1E-9BC5-4857-A420-B3FED1185A6C}" type="datetimeFigureOut">
              <a:rPr lang="en-US" smtClean="0"/>
              <a:t>13/04/2025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7E099-2805-44BE-9057-52C249893F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C6BAF9-753A-4E70-8D9D-B7E917A10E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EAB8A-9AF9-419C-AFFC-71A349F12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166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2.xml"/><Relationship Id="rId5" Type="http://schemas.openxmlformats.org/officeDocument/2006/relationships/image" Target="../media/image21.png"/><Relationship Id="rId10" Type="http://schemas.openxmlformats.org/officeDocument/2006/relationships/slide" Target="slide14.xml"/><Relationship Id="rId4" Type="http://schemas.openxmlformats.org/officeDocument/2006/relationships/slide" Target="slide11.xml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8.png"/><Relationship Id="rId7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8.png"/><Relationship Id="rId7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6CD2B-73DF-4CF7-8C70-982D5F0321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A01107-0682-40F2-B617-EC12D50F88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806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B015089-1FAE-4AFD-8135-89E3E591D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90879B4-BD2F-E572-0D8A-CF0754600DA2}"/>
              </a:ext>
            </a:extLst>
          </p:cNvPr>
          <p:cNvGrpSpPr/>
          <p:nvPr/>
        </p:nvGrpSpPr>
        <p:grpSpPr>
          <a:xfrm>
            <a:off x="363439" y="-1186101"/>
            <a:ext cx="11157018" cy="8401654"/>
            <a:chOff x="2107921" y="1709478"/>
            <a:chExt cx="8417726" cy="6550662"/>
          </a:xfrm>
        </p:grpSpPr>
        <p:pic>
          <p:nvPicPr>
            <p:cNvPr id="1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9484B863-4FA2-1A35-64CE-B6C7A4D5F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7921" y="1709478"/>
              <a:ext cx="8417726" cy="6550662"/>
            </a:xfrm>
            <a:prstGeom prst="rect">
              <a:avLst/>
            </a:prstGeom>
          </p:spPr>
        </p:pic>
        <p:sp>
          <p:nvSpPr>
            <p:cNvPr id="13" name="矩形 26">
              <a:extLst>
                <a:ext uri="{FF2B5EF4-FFF2-40B4-BE49-F238E27FC236}">
                  <a16:creationId xmlns:a16="http://schemas.microsoft.com/office/drawing/2014/main" id="{D0533AD3-29B8-5987-C113-0E3AFD305F95}"/>
                </a:ext>
              </a:extLst>
            </p:cNvPr>
            <p:cNvSpPr/>
            <p:nvPr/>
          </p:nvSpPr>
          <p:spPr>
            <a:xfrm>
              <a:off x="4652429" y="2858636"/>
              <a:ext cx="3222165" cy="1511807"/>
            </a:xfrm>
            <a:prstGeom prst="rect">
              <a:avLst/>
            </a:prstGeom>
          </p:spPr>
          <p:txBody>
            <a:bodyPr vert="horz" wrap="none">
              <a:spAutoFit/>
            </a:bodyPr>
            <a:lstStyle/>
            <a:p>
              <a:pPr algn="ctr"/>
              <a:r>
                <a:rPr lang="en-US" altLang="zh-CN" sz="6000">
                  <a:solidFill>
                    <a:schemeClr val="bg1"/>
                  </a:soli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Quả trứng</a:t>
              </a:r>
            </a:p>
            <a:p>
              <a:pPr algn="ctr"/>
              <a:r>
                <a:rPr lang="en-US" altLang="zh-CN" sz="6000">
                  <a:solidFill>
                    <a:schemeClr val="bg1"/>
                  </a:soli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kì diệu</a:t>
              </a:r>
              <a:endParaRPr lang="zh-CN" altLang="en-US" sz="6000" dirty="0">
                <a:solidFill>
                  <a:schemeClr val="bg1"/>
                </a:soli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6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F75A13B5-7AC3-A412-2DB3-3F6E9814A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572" y="1669990"/>
            <a:ext cx="4986960" cy="5127180"/>
          </a:xfrm>
          <a:prstGeom prst="rect">
            <a:avLst/>
          </a:prstGeom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455FF803-EF8B-E8B8-CE00-100C9C0F3E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5178" y="2559947"/>
            <a:ext cx="3499407" cy="4157832"/>
          </a:xfrm>
          <a:prstGeom prst="rect">
            <a:avLst/>
          </a:prstGeom>
        </p:spPr>
      </p:pic>
      <p:pic>
        <p:nvPicPr>
          <p:cNvPr id="20" name="Picture 19">
            <a:hlinkClick r:id="rId8" action="ppaction://hlinksldjump"/>
            <a:extLst>
              <a:ext uri="{FF2B5EF4-FFF2-40B4-BE49-F238E27FC236}">
                <a16:creationId xmlns:a16="http://schemas.microsoft.com/office/drawing/2014/main" id="{F0149207-D7BA-FD52-6CAD-E175CB8ED0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85059" y="2559947"/>
            <a:ext cx="3371380" cy="4438273"/>
          </a:xfrm>
          <a:prstGeom prst="rect">
            <a:avLst/>
          </a:prstGeom>
        </p:spPr>
      </p:pic>
      <p:sp>
        <p:nvSpPr>
          <p:cNvPr id="23" name="Arrow: Notched Right 22">
            <a:hlinkClick r:id="rId10" action="ppaction://hlinksldjump"/>
            <a:extLst>
              <a:ext uri="{FF2B5EF4-FFF2-40B4-BE49-F238E27FC236}">
                <a16:creationId xmlns:a16="http://schemas.microsoft.com/office/drawing/2014/main" id="{AC4DB5CB-26EE-5243-10B2-797B45C27791}"/>
              </a:ext>
            </a:extLst>
          </p:cNvPr>
          <p:cNvSpPr/>
          <p:nvPr/>
        </p:nvSpPr>
        <p:spPr>
          <a:xfrm>
            <a:off x="10788659" y="5538581"/>
            <a:ext cx="1237569" cy="1249308"/>
          </a:xfrm>
          <a:prstGeom prst="notch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04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4397829" cy="1654629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7794170" y="-480899"/>
            <a:ext cx="4397829" cy="3323771"/>
          </a:xfrm>
          <a:prstGeom prst="rect">
            <a:avLst/>
          </a:prstGeom>
        </p:spPr>
      </p:pic>
      <p:pic>
        <p:nvPicPr>
          <p:cNvPr id="8" name="图片 7" descr="图片包含 游戏机, 灯光, 星星&#10;&#10;描述已自动生成">
            <a:extLst>
              <a:ext uri="{FF2B5EF4-FFF2-40B4-BE49-F238E27FC236}">
                <a16:creationId xmlns:a16="http://schemas.microsoft.com/office/drawing/2014/main" id="{E9942DD8-D3F1-43FD-B5FE-8F304FB790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r="21047"/>
          <a:stretch/>
        </p:blipFill>
        <p:spPr>
          <a:xfrm>
            <a:off x="7001652" y="4180820"/>
            <a:ext cx="4812977" cy="304457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D3D87C1-81F4-D6B3-6AF6-979D32C7F186}"/>
              </a:ext>
            </a:extLst>
          </p:cNvPr>
          <p:cNvGrpSpPr/>
          <p:nvPr/>
        </p:nvGrpSpPr>
        <p:grpSpPr>
          <a:xfrm>
            <a:off x="-564297" y="-213891"/>
            <a:ext cx="11859105" cy="2922034"/>
            <a:chOff x="-1" y="-155748"/>
            <a:chExt cx="11225507" cy="2922034"/>
          </a:xfrm>
        </p:grpSpPr>
        <p:sp>
          <p:nvSpPr>
            <p:cNvPr id="4" name="矩形 26">
              <a:extLst>
                <a:ext uri="{FF2B5EF4-FFF2-40B4-BE49-F238E27FC236}">
                  <a16:creationId xmlns:a16="http://schemas.microsoft.com/office/drawing/2014/main" id="{DA575B8B-A827-8E39-CF27-6ADF7D14833D}"/>
                </a:ext>
              </a:extLst>
            </p:cNvPr>
            <p:cNvSpPr/>
            <p:nvPr/>
          </p:nvSpPr>
          <p:spPr>
            <a:xfrm>
              <a:off x="2084084" y="476987"/>
              <a:ext cx="9141422" cy="1634490"/>
            </a:xfrm>
            <a:prstGeom prst="roundRect">
              <a:avLst/>
            </a:prstGeom>
            <a:solidFill>
              <a:srgbClr val="FF6699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>
              <a:spAutoFit/>
            </a:bodyPr>
            <a:lstStyle/>
            <a:p>
              <a:pPr algn="ctr"/>
              <a:r>
                <a:rPr lang="en-US" altLang="zh-CN" sz="4500">
                  <a:solidFill>
                    <a:schemeClr val="bg1"/>
                  </a:soli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Nhìn tranh và nói hoạt động của các bạn nhỏ ở trường</a:t>
              </a:r>
              <a:endParaRPr lang="zh-CN" altLang="en-US" sz="4500" dirty="0">
                <a:solidFill>
                  <a:schemeClr val="bg1"/>
                </a:soli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6BCCE62-7B53-B4E9-3616-03061F751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" y="-155748"/>
              <a:ext cx="3439911" cy="2922034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43928C8-B015-1BEF-F3BE-55E8C883C4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113" y="2177849"/>
            <a:ext cx="8969829" cy="4355280"/>
          </a:xfrm>
          <a:prstGeom prst="rect">
            <a:avLst/>
          </a:prstGeom>
        </p:spPr>
      </p:pic>
      <p:sp>
        <p:nvSpPr>
          <p:cNvPr id="5" name="Arrow: Notched Right 4">
            <a:hlinkClick r:id="rId9" action="ppaction://hlinksldjump"/>
            <a:extLst>
              <a:ext uri="{FF2B5EF4-FFF2-40B4-BE49-F238E27FC236}">
                <a16:creationId xmlns:a16="http://schemas.microsoft.com/office/drawing/2014/main" id="{B735DD8B-342D-6B3B-F0AF-204D160EED3B}"/>
              </a:ext>
            </a:extLst>
          </p:cNvPr>
          <p:cNvSpPr/>
          <p:nvPr/>
        </p:nvSpPr>
        <p:spPr>
          <a:xfrm>
            <a:off x="10863942" y="5535123"/>
            <a:ext cx="1237569" cy="1249308"/>
          </a:xfrm>
          <a:prstGeom prst="notch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6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4397829" cy="1654629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7794170" y="-480899"/>
            <a:ext cx="4397829" cy="3323771"/>
          </a:xfrm>
          <a:prstGeom prst="rect">
            <a:avLst/>
          </a:prstGeom>
        </p:spPr>
      </p:pic>
      <p:pic>
        <p:nvPicPr>
          <p:cNvPr id="8" name="图片 7" descr="图片包含 游戏机, 灯光, 星星&#10;&#10;描述已自动生成">
            <a:extLst>
              <a:ext uri="{FF2B5EF4-FFF2-40B4-BE49-F238E27FC236}">
                <a16:creationId xmlns:a16="http://schemas.microsoft.com/office/drawing/2014/main" id="{E9942DD8-D3F1-43FD-B5FE-8F304FB790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r="21047"/>
          <a:stretch/>
        </p:blipFill>
        <p:spPr>
          <a:xfrm>
            <a:off x="7001652" y="4180820"/>
            <a:ext cx="4812977" cy="304457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7A67651-A37D-B071-7CAF-1E0A293CB520}"/>
              </a:ext>
            </a:extLst>
          </p:cNvPr>
          <p:cNvGrpSpPr/>
          <p:nvPr/>
        </p:nvGrpSpPr>
        <p:grpSpPr>
          <a:xfrm>
            <a:off x="619117" y="132841"/>
            <a:ext cx="10839958" cy="2523274"/>
            <a:chOff x="739250" y="132841"/>
            <a:chExt cx="10839958" cy="2523274"/>
          </a:xfrm>
        </p:grpSpPr>
        <p:sp>
          <p:nvSpPr>
            <p:cNvPr id="4" name="矩形 26">
              <a:extLst>
                <a:ext uri="{FF2B5EF4-FFF2-40B4-BE49-F238E27FC236}">
                  <a16:creationId xmlns:a16="http://schemas.microsoft.com/office/drawing/2014/main" id="{DA575B8B-A827-8E39-CF27-6ADF7D14833D}"/>
                </a:ext>
              </a:extLst>
            </p:cNvPr>
            <p:cNvSpPr/>
            <p:nvPr/>
          </p:nvSpPr>
          <p:spPr>
            <a:xfrm>
              <a:off x="1933095" y="489042"/>
              <a:ext cx="9646113" cy="1634490"/>
            </a:xfrm>
            <a:prstGeom prst="roundRect">
              <a:avLst/>
            </a:prstGeom>
            <a:solidFill>
              <a:srgbClr val="FF6699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>
              <a:spAutoFit/>
            </a:bodyPr>
            <a:lstStyle/>
            <a:p>
              <a:pPr algn="ctr"/>
              <a:r>
                <a:rPr lang="en-US" altLang="zh-CN" sz="4500">
                  <a:solidFill>
                    <a:schemeClr val="bg1"/>
                  </a:soli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Nhìn tranh và nói hoạt động của các bạn nhỏ ở trường</a:t>
              </a:r>
              <a:endParaRPr lang="zh-CN" altLang="en-US" sz="4500" dirty="0">
                <a:solidFill>
                  <a:schemeClr val="bg1"/>
                </a:soli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8152905-6029-7754-57EC-BCCB7E3D0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9250" y="132841"/>
              <a:ext cx="2123694" cy="2523274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C967223-CEDF-B4E0-CD36-4B9724829F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962" y="2237339"/>
            <a:ext cx="8855038" cy="4396875"/>
          </a:xfrm>
          <a:prstGeom prst="rect">
            <a:avLst/>
          </a:prstGeom>
        </p:spPr>
      </p:pic>
      <p:sp>
        <p:nvSpPr>
          <p:cNvPr id="2" name="Arrow: Notched Right 1">
            <a:hlinkClick r:id="rId9" action="ppaction://hlinksldjump"/>
            <a:extLst>
              <a:ext uri="{FF2B5EF4-FFF2-40B4-BE49-F238E27FC236}">
                <a16:creationId xmlns:a16="http://schemas.microsoft.com/office/drawing/2014/main" id="{B5CF7F45-3FFB-0729-54C3-9A28EE7C1201}"/>
              </a:ext>
            </a:extLst>
          </p:cNvPr>
          <p:cNvSpPr/>
          <p:nvPr/>
        </p:nvSpPr>
        <p:spPr>
          <a:xfrm>
            <a:off x="10863942" y="5535123"/>
            <a:ext cx="1237569" cy="1249308"/>
          </a:xfrm>
          <a:prstGeom prst="notch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86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4397829" cy="1654629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7794170" y="-480899"/>
            <a:ext cx="4397829" cy="3323771"/>
          </a:xfrm>
          <a:prstGeom prst="rect">
            <a:avLst/>
          </a:prstGeom>
        </p:spPr>
      </p:pic>
      <p:pic>
        <p:nvPicPr>
          <p:cNvPr id="8" name="图片 7" descr="图片包含 游戏机, 灯光, 星星&#10;&#10;描述已自动生成">
            <a:extLst>
              <a:ext uri="{FF2B5EF4-FFF2-40B4-BE49-F238E27FC236}">
                <a16:creationId xmlns:a16="http://schemas.microsoft.com/office/drawing/2014/main" id="{E9942DD8-D3F1-43FD-B5FE-8F304FB790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r="21047"/>
          <a:stretch/>
        </p:blipFill>
        <p:spPr>
          <a:xfrm>
            <a:off x="7001652" y="4180820"/>
            <a:ext cx="4812977" cy="304457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51B9AA5-B53B-39B5-37AD-E2A4B4B75719}"/>
              </a:ext>
            </a:extLst>
          </p:cNvPr>
          <p:cNvGrpSpPr/>
          <p:nvPr/>
        </p:nvGrpSpPr>
        <p:grpSpPr>
          <a:xfrm>
            <a:off x="457198" y="235631"/>
            <a:ext cx="11615742" cy="2441548"/>
            <a:chOff x="457198" y="235631"/>
            <a:chExt cx="11615742" cy="2441548"/>
          </a:xfrm>
        </p:grpSpPr>
        <p:sp>
          <p:nvSpPr>
            <p:cNvPr id="4" name="矩形 26">
              <a:extLst>
                <a:ext uri="{FF2B5EF4-FFF2-40B4-BE49-F238E27FC236}">
                  <a16:creationId xmlns:a16="http://schemas.microsoft.com/office/drawing/2014/main" id="{DA575B8B-A827-8E39-CF27-6ADF7D14833D}"/>
                </a:ext>
              </a:extLst>
            </p:cNvPr>
            <p:cNvSpPr/>
            <p:nvPr/>
          </p:nvSpPr>
          <p:spPr>
            <a:xfrm>
              <a:off x="1812962" y="495735"/>
              <a:ext cx="10259978" cy="1634490"/>
            </a:xfrm>
            <a:prstGeom prst="roundRect">
              <a:avLst/>
            </a:prstGeom>
            <a:solidFill>
              <a:srgbClr val="FF6699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>
              <a:spAutoFit/>
            </a:bodyPr>
            <a:lstStyle/>
            <a:p>
              <a:pPr algn="ctr"/>
              <a:r>
                <a:rPr lang="en-US" altLang="zh-CN" sz="4500">
                  <a:solidFill>
                    <a:schemeClr val="bg1"/>
                  </a:soli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Nhìn tranh và nói hoạt động của các bạn nhỏ ở trường</a:t>
              </a:r>
              <a:endParaRPr lang="zh-CN" altLang="en-US" sz="4500" dirty="0">
                <a:solidFill>
                  <a:schemeClr val="bg1"/>
                </a:soli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4F1CE63-F4AB-E066-87B2-20880E028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7198" y="235631"/>
              <a:ext cx="1854637" cy="244154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604213B-A1F2-F35D-35AE-169ED703E3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389" y="2331631"/>
            <a:ext cx="8630334" cy="4114022"/>
          </a:xfrm>
          <a:prstGeom prst="rect">
            <a:avLst/>
          </a:prstGeom>
        </p:spPr>
      </p:pic>
      <p:sp>
        <p:nvSpPr>
          <p:cNvPr id="5" name="Arrow: Notched Right 4">
            <a:hlinkClick r:id="rId9" action="ppaction://hlinksldjump"/>
            <a:extLst>
              <a:ext uri="{FF2B5EF4-FFF2-40B4-BE49-F238E27FC236}">
                <a16:creationId xmlns:a16="http://schemas.microsoft.com/office/drawing/2014/main" id="{8F8BCC6D-3AC5-BBB3-334A-22364CA6A940}"/>
              </a:ext>
            </a:extLst>
          </p:cNvPr>
          <p:cNvSpPr/>
          <p:nvPr/>
        </p:nvSpPr>
        <p:spPr>
          <a:xfrm>
            <a:off x="10863942" y="5535123"/>
            <a:ext cx="1237569" cy="1249308"/>
          </a:xfrm>
          <a:prstGeom prst="notch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44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527502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5910420" cy="2223723"/>
          </a:xfrm>
          <a:prstGeom prst="rect">
            <a:avLst/>
          </a:prstGeom>
        </p:spPr>
      </p:pic>
      <p:pic>
        <p:nvPicPr>
          <p:cNvPr id="8" name="图片 7" descr="图片包含 游戏机, 灯光, 星星&#10;&#10;描述已自动生成">
            <a:extLst>
              <a:ext uri="{FF2B5EF4-FFF2-40B4-BE49-F238E27FC236}">
                <a16:creationId xmlns:a16="http://schemas.microsoft.com/office/drawing/2014/main" id="{E9942DD8-D3F1-43FD-B5FE-8F304FB790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r="21047"/>
          <a:stretch/>
        </p:blipFill>
        <p:spPr>
          <a:xfrm>
            <a:off x="7001652" y="4180820"/>
            <a:ext cx="4812977" cy="304457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614" y="5212895"/>
            <a:ext cx="12191999" cy="1654630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B4DA896A-E45A-49B9-87C6-B760EE58B2E8}"/>
              </a:ext>
            </a:extLst>
          </p:cNvPr>
          <p:cNvSpPr/>
          <p:nvPr/>
        </p:nvSpPr>
        <p:spPr>
          <a:xfrm>
            <a:off x="5159444" y="2583008"/>
            <a:ext cx="6315379" cy="83099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800">
                <a:solidFill>
                  <a:srgbClr val="002060"/>
                </a:soli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Học thuộc khổ thơ</a:t>
            </a:r>
            <a:endParaRPr lang="zh-CN" altLang="en-US" sz="4800" dirty="0">
              <a:solidFill>
                <a:srgbClr val="002060"/>
              </a:solidFill>
              <a:latin typeface="#9Slide07 IcielPony" panose="02000000000000000000" pitchFamily="2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6229039" y="4098379"/>
            <a:ext cx="6030277" cy="3486359"/>
          </a:xfrm>
          <a:prstGeom prst="rect">
            <a:avLst/>
          </a:prstGeom>
        </p:spPr>
      </p:pic>
      <p:pic>
        <p:nvPicPr>
          <p:cNvPr id="12" name="Picture 11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35AE39FB-08A3-3338-26B7-54BACA499A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56" y="5299768"/>
            <a:ext cx="1542837" cy="1637046"/>
          </a:xfrm>
          <a:prstGeom prst="rect">
            <a:avLst/>
          </a:prstGeom>
        </p:spPr>
      </p:pic>
      <p:pic>
        <p:nvPicPr>
          <p:cNvPr id="13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pic>
        <p:nvPicPr>
          <p:cNvPr id="5" name="图片 4" descr="卡通人物&#10;&#10;低可信度描述已自动生成">
            <a:extLst>
              <a:ext uri="{FF2B5EF4-FFF2-40B4-BE49-F238E27FC236}">
                <a16:creationId xmlns:a16="http://schemas.microsoft.com/office/drawing/2014/main" id="{3DACFBB1-AC54-42BB-BFF2-9AD5BBD889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" t="55606" r="69881"/>
          <a:stretch/>
        </p:blipFill>
        <p:spPr>
          <a:xfrm rot="21236918">
            <a:off x="-451982" y="1845636"/>
            <a:ext cx="5516297" cy="5097439"/>
          </a:xfrm>
          <a:prstGeom prst="rect">
            <a:avLst/>
          </a:prstGeom>
        </p:spPr>
      </p:pic>
      <p:sp>
        <p:nvSpPr>
          <p:cNvPr id="14" name="矩形 26">
            <a:extLst>
              <a:ext uri="{FF2B5EF4-FFF2-40B4-BE49-F238E27FC236}">
                <a16:creationId xmlns:a16="http://schemas.microsoft.com/office/drawing/2014/main" id="{4BCB3249-BC27-486B-0207-5F28BF889594}"/>
              </a:ext>
            </a:extLst>
          </p:cNvPr>
          <p:cNvSpPr/>
          <p:nvPr/>
        </p:nvSpPr>
        <p:spPr>
          <a:xfrm>
            <a:off x="4625788" y="3625988"/>
            <a:ext cx="7300135" cy="156966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800">
                <a:solidFill>
                  <a:srgbClr val="002060"/>
                </a:soli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Tìm hiểu các hoạt động của em ở trên lớp</a:t>
            </a:r>
            <a:endParaRPr lang="zh-CN" altLang="en-US" sz="4800" dirty="0">
              <a:solidFill>
                <a:srgbClr val="002060"/>
              </a:solidFill>
              <a:latin typeface="#9Slide07 IcielPony" panose="02000000000000000000" pitchFamily="2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143AD40-AE78-DB5E-9BFE-EFE35509DA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5034" y="264726"/>
            <a:ext cx="9181372" cy="3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6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527502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5910420" cy="2223723"/>
          </a:xfrm>
          <a:prstGeom prst="rect">
            <a:avLst/>
          </a:prstGeom>
        </p:spPr>
      </p:pic>
      <p:pic>
        <p:nvPicPr>
          <p:cNvPr id="8" name="图片 7" descr="图片包含 游戏机, 灯光, 星星&#10;&#10;描述已自动生成">
            <a:extLst>
              <a:ext uri="{FF2B5EF4-FFF2-40B4-BE49-F238E27FC236}">
                <a16:creationId xmlns:a16="http://schemas.microsoft.com/office/drawing/2014/main" id="{E9942DD8-D3F1-43FD-B5FE-8F304FB790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r="21047"/>
          <a:stretch/>
        </p:blipFill>
        <p:spPr>
          <a:xfrm>
            <a:off x="7001652" y="4180820"/>
            <a:ext cx="4812977" cy="304457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614" y="5212895"/>
            <a:ext cx="12191999" cy="1654630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6229039" y="4098379"/>
            <a:ext cx="6030277" cy="3486359"/>
          </a:xfrm>
          <a:prstGeom prst="rect">
            <a:avLst/>
          </a:prstGeom>
        </p:spPr>
      </p:pic>
      <p:pic>
        <p:nvPicPr>
          <p:cNvPr id="12" name="Picture 11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35AE39FB-08A3-3338-26B7-54BACA499A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56" y="5299768"/>
            <a:ext cx="1542837" cy="1637046"/>
          </a:xfrm>
          <a:prstGeom prst="rect">
            <a:avLst/>
          </a:prstGeom>
        </p:spPr>
      </p:pic>
      <p:pic>
        <p:nvPicPr>
          <p:cNvPr id="13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6B1A72B1-F808-DF69-B391-0FC1B1B871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3" r="19333"/>
          <a:stretch/>
        </p:blipFill>
        <p:spPr>
          <a:xfrm>
            <a:off x="1440716" y="759002"/>
            <a:ext cx="4310742" cy="57783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A4A8B8-24F7-2A6B-ADA0-DF2FF20836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0693" y="-69289"/>
            <a:ext cx="10047079" cy="556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5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图片包含 蛋糕, 桌子, 食物, 花&#10;&#10;描述已自动生成">
            <a:extLst>
              <a:ext uri="{FF2B5EF4-FFF2-40B4-BE49-F238E27FC236}">
                <a16:creationId xmlns:a16="http://schemas.microsoft.com/office/drawing/2014/main" id="{712DF0FC-72FB-417A-B545-BF81461D39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92"/>
          <a:stretch/>
        </p:blipFill>
        <p:spPr>
          <a:xfrm>
            <a:off x="0" y="3166281"/>
            <a:ext cx="12191999" cy="3691719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4397829" cy="1654629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7794170" y="0"/>
            <a:ext cx="4397829" cy="3323771"/>
          </a:xfrm>
          <a:prstGeom prst="rect">
            <a:avLst/>
          </a:prstGeom>
        </p:spPr>
      </p:pic>
      <p:pic>
        <p:nvPicPr>
          <p:cNvPr id="2" name="图片 25" descr="卡通人物&#10;&#10;中度可信度描述已自动生成">
            <a:extLst>
              <a:ext uri="{FF2B5EF4-FFF2-40B4-BE49-F238E27FC236}">
                <a16:creationId xmlns:a16="http://schemas.microsoft.com/office/drawing/2014/main" id="{9FFA8FE3-FBFF-F6A6-6F7A-882BAA8FF0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887" y="1918687"/>
            <a:ext cx="7434942" cy="5785861"/>
          </a:xfrm>
          <a:prstGeom prst="rect">
            <a:avLst/>
          </a:prstGeom>
        </p:spPr>
      </p:pic>
      <p:sp>
        <p:nvSpPr>
          <p:cNvPr id="4" name="矩形 26">
            <a:extLst>
              <a:ext uri="{FF2B5EF4-FFF2-40B4-BE49-F238E27FC236}">
                <a16:creationId xmlns:a16="http://schemas.microsoft.com/office/drawing/2014/main" id="{8CAB0B70-0D5C-436C-CD6A-B6867D253244}"/>
              </a:ext>
            </a:extLst>
          </p:cNvPr>
          <p:cNvSpPr/>
          <p:nvPr/>
        </p:nvSpPr>
        <p:spPr>
          <a:xfrm>
            <a:off x="3852548" y="3166281"/>
            <a:ext cx="4323620" cy="938719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algn="ctr"/>
            <a:r>
              <a:rPr lang="en-US" altLang="zh-CN" sz="5500">
                <a:solidFill>
                  <a:schemeClr val="bg1"/>
                </a:soli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Nói và nghe</a:t>
            </a:r>
            <a:endParaRPr lang="zh-CN" altLang="en-US" sz="5500" dirty="0">
              <a:solidFill>
                <a:schemeClr val="bg1"/>
              </a:solidFill>
              <a:latin typeface="#9Slide07 IcielPony" panose="02000000000000000000" pitchFamily="2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9CF9CA-EE50-9CA4-AC2E-0995822B73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2410" y="768394"/>
            <a:ext cx="10522608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6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04DD1FB-F0B5-A673-BA98-D6281AEE3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1999" cy="68580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4397829" cy="165462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07F68BF-60CD-3A59-594A-0B243C8BC782}"/>
              </a:ext>
            </a:extLst>
          </p:cNvPr>
          <p:cNvGrpSpPr/>
          <p:nvPr/>
        </p:nvGrpSpPr>
        <p:grpSpPr>
          <a:xfrm>
            <a:off x="1627812" y="48168"/>
            <a:ext cx="9794966" cy="3561265"/>
            <a:chOff x="1198515" y="907326"/>
            <a:chExt cx="9794966" cy="3561265"/>
          </a:xfrm>
        </p:grpSpPr>
        <p:pic>
          <p:nvPicPr>
            <p:cNvPr id="12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96B48D92-0AEF-508D-3E57-BE1C224DC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1198515" y="907326"/>
              <a:ext cx="9794966" cy="3561265"/>
            </a:xfrm>
            <a:prstGeom prst="rect">
              <a:avLst/>
            </a:prstGeom>
          </p:spPr>
        </p:pic>
        <p:sp>
          <p:nvSpPr>
            <p:cNvPr id="2" name="矩形 2">
              <a:extLst>
                <a:ext uri="{FF2B5EF4-FFF2-40B4-BE49-F238E27FC236}">
                  <a16:creationId xmlns:a16="http://schemas.microsoft.com/office/drawing/2014/main" id="{82289AC5-973D-EB54-A2FE-0878BB0F4672}"/>
                </a:ext>
              </a:extLst>
            </p:cNvPr>
            <p:cNvSpPr/>
            <p:nvPr/>
          </p:nvSpPr>
          <p:spPr>
            <a:xfrm>
              <a:off x="2688317" y="1684792"/>
              <a:ext cx="6305994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5400" b="1">
                  <a:solidFill>
                    <a:srgbClr val="CA3446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Kể về một ngày đi học của em</a:t>
              </a:r>
              <a:endParaRPr lang="zh-CN" altLang="en-US" sz="54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192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F2849753-48A0-4EE5-ADDD-D965E336B816}"/>
              </a:ext>
            </a:extLst>
          </p:cNvPr>
          <p:cNvSpPr/>
          <p:nvPr/>
        </p:nvSpPr>
        <p:spPr>
          <a:xfrm>
            <a:off x="1785349" y="909824"/>
            <a:ext cx="10162903" cy="5388442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pic>
        <p:nvPicPr>
          <p:cNvPr id="11" name="图片 10" descr="卡通人物&#10;&#10;中度可信度描述已自动生成">
            <a:extLst>
              <a:ext uri="{FF2B5EF4-FFF2-40B4-BE49-F238E27FC236}">
                <a16:creationId xmlns:a16="http://schemas.microsoft.com/office/drawing/2014/main" id="{310FBC4E-9FE5-4771-B0FA-AF34877698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6" y="516489"/>
            <a:ext cx="2964142" cy="2982686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-76245" y="-22124"/>
            <a:ext cx="4397829" cy="1654629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7413173" y="-425704"/>
            <a:ext cx="4397829" cy="33237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3CDC257-60C8-B9CD-49C6-0CB17C7515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8116" y="2332554"/>
            <a:ext cx="5267401" cy="538933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954B233-D7BA-DA91-0223-3B3B35E4F21A}"/>
              </a:ext>
            </a:extLst>
          </p:cNvPr>
          <p:cNvSpPr/>
          <p:nvPr/>
        </p:nvSpPr>
        <p:spPr>
          <a:xfrm>
            <a:off x="3246864" y="3301908"/>
            <a:ext cx="85429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>
                <a:ln>
                  <a:noFill/>
                </a:ln>
                <a:solidFill>
                  <a:srgbClr val="296512"/>
                </a:solidFill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3. Đường đến trường hôm đó có gì đặc biệt?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296512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57C411-C047-3493-734D-14DFF12ED9F0}"/>
              </a:ext>
            </a:extLst>
          </p:cNvPr>
          <p:cNvSpPr/>
          <p:nvPr/>
        </p:nvSpPr>
        <p:spPr>
          <a:xfrm>
            <a:off x="2972363" y="2144303"/>
            <a:ext cx="88174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US" sz="4400" b="1" i="0">
                <a:solidFill>
                  <a:srgbClr val="CA3446"/>
                </a:solidFill>
                <a:effectLst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2. Thời tiết hôm đó thế nào?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A3446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53508FD-6717-3296-6703-CB2D184EADDB}"/>
              </a:ext>
            </a:extLst>
          </p:cNvPr>
          <p:cNvSpPr/>
          <p:nvPr/>
        </p:nvSpPr>
        <p:spPr>
          <a:xfrm>
            <a:off x="2808001" y="1061340"/>
            <a:ext cx="85429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US" sz="4400" b="1" i="0">
                <a:solidFill>
                  <a:srgbClr val="002060"/>
                </a:solidFill>
                <a:effectLst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1. Em đến trường cùng ai?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075B3DD-EAC3-3A61-EF69-67E3D5C7EE8C}"/>
              </a:ext>
            </a:extLst>
          </p:cNvPr>
          <p:cNvSpPr/>
          <p:nvPr/>
        </p:nvSpPr>
        <p:spPr>
          <a:xfrm>
            <a:off x="3268074" y="4832950"/>
            <a:ext cx="756617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US" sz="4400" b="1" i="0">
                <a:solidFill>
                  <a:srgbClr val="0070C0"/>
                </a:solidFill>
                <a:effectLst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4. Buổi học hôm đó có gì đáng nhớ?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99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4397829" cy="1654629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7794170" y="0"/>
            <a:ext cx="4397829" cy="332377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14DD6EA-D24C-ACCE-D019-CBF74AC33A34}"/>
              </a:ext>
            </a:extLst>
          </p:cNvPr>
          <p:cNvGrpSpPr/>
          <p:nvPr/>
        </p:nvGrpSpPr>
        <p:grpSpPr>
          <a:xfrm>
            <a:off x="2107921" y="1709478"/>
            <a:ext cx="8417726" cy="6550662"/>
            <a:chOff x="2107921" y="1709478"/>
            <a:chExt cx="8417726" cy="6550662"/>
          </a:xfrm>
        </p:grpSpPr>
        <p:pic>
          <p:nvPicPr>
            <p:cNvPr id="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9FFA8FE3-FBFF-F6A6-6F7A-882BAA8FF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7921" y="1709478"/>
              <a:ext cx="8417726" cy="6550662"/>
            </a:xfrm>
            <a:prstGeom prst="rect">
              <a:avLst/>
            </a:prstGeom>
          </p:spPr>
        </p:pic>
        <p:sp>
          <p:nvSpPr>
            <p:cNvPr id="4" name="矩形 26">
              <a:extLst>
                <a:ext uri="{FF2B5EF4-FFF2-40B4-BE49-F238E27FC236}">
                  <a16:creationId xmlns:a16="http://schemas.microsoft.com/office/drawing/2014/main" id="{8CAB0B70-0D5C-436C-CD6A-B6867D253244}"/>
                </a:ext>
              </a:extLst>
            </p:cNvPr>
            <p:cNvSpPr/>
            <p:nvPr/>
          </p:nvSpPr>
          <p:spPr>
            <a:xfrm>
              <a:off x="4507693" y="2907239"/>
              <a:ext cx="3286477" cy="1323439"/>
            </a:xfrm>
            <a:prstGeom prst="rect">
              <a:avLst/>
            </a:prstGeom>
          </p:spPr>
          <p:txBody>
            <a:bodyPr vert="horz" wrap="none">
              <a:spAutoFit/>
            </a:bodyPr>
            <a:lstStyle/>
            <a:p>
              <a:pPr algn="ctr"/>
              <a:r>
                <a:rPr lang="en-US" altLang="zh-CN" sz="4000">
                  <a:solidFill>
                    <a:schemeClr val="bg1"/>
                  </a:soli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Kể về một</a:t>
              </a:r>
            </a:p>
            <a:p>
              <a:pPr algn="ctr"/>
              <a:r>
                <a:rPr lang="en-US" altLang="zh-CN" sz="4000">
                  <a:solidFill>
                    <a:schemeClr val="bg1"/>
                  </a:soli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ngày đi học</a:t>
              </a:r>
              <a:endParaRPr lang="zh-CN" altLang="en-US" sz="4000" dirty="0">
                <a:solidFill>
                  <a:schemeClr val="bg1"/>
                </a:soli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61B335C-60F7-52EC-F44F-3D0958A8A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383" y="585203"/>
            <a:ext cx="10534801" cy="3468925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06BCD1A5-F74D-B7F6-03AD-C198C6B3F7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8" r="22688"/>
          <a:stretch/>
        </p:blipFill>
        <p:spPr>
          <a:xfrm>
            <a:off x="8345957" y="2234343"/>
            <a:ext cx="2511664" cy="459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6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2D88E7E-2861-4CA0-93DD-47663A4B8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750268"/>
            <a:ext cx="7181499" cy="7181499"/>
          </a:xfrm>
          <a:prstGeom prst="rect">
            <a:avLst/>
          </a:prstGeom>
        </p:spPr>
      </p:pic>
      <p:sp>
        <p:nvSpPr>
          <p:cNvPr id="13" name="矩形: 圆角 13">
            <a:extLst>
              <a:ext uri="{FF2B5EF4-FFF2-40B4-BE49-F238E27FC236}">
                <a16:creationId xmlns:a16="http://schemas.microsoft.com/office/drawing/2014/main" id="{A8E9C9BE-477E-2B47-F38E-EEC138CC99E4}"/>
              </a:ext>
            </a:extLst>
          </p:cNvPr>
          <p:cNvSpPr/>
          <p:nvPr/>
        </p:nvSpPr>
        <p:spPr>
          <a:xfrm>
            <a:off x="2426336" y="42349"/>
            <a:ext cx="9698434" cy="6550924"/>
          </a:xfrm>
          <a:prstGeom prst="roundRect">
            <a:avLst>
              <a:gd name="adj" fmla="val 5740"/>
            </a:avLst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9780BC3-CC55-0EEF-08B8-5A8A7013E7DC}"/>
              </a:ext>
            </a:extLst>
          </p:cNvPr>
          <p:cNvGrpSpPr/>
          <p:nvPr/>
        </p:nvGrpSpPr>
        <p:grpSpPr>
          <a:xfrm>
            <a:off x="-805778" y="2122714"/>
            <a:ext cx="4496035" cy="5681913"/>
            <a:chOff x="-772324" y="2349277"/>
            <a:chExt cx="5262135" cy="5388443"/>
          </a:xfrm>
        </p:grpSpPr>
        <p:pic>
          <p:nvPicPr>
            <p:cNvPr id="7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6CCD7432-F445-1343-AFF4-970A802F7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72324" y="2349277"/>
              <a:ext cx="5262135" cy="5388443"/>
            </a:xfrm>
            <a:prstGeom prst="rect">
              <a:avLst/>
            </a:prstGeom>
          </p:spPr>
        </p:pic>
        <p:sp>
          <p:nvSpPr>
            <p:cNvPr id="8" name="矩形 2">
              <a:extLst>
                <a:ext uri="{FF2B5EF4-FFF2-40B4-BE49-F238E27FC236}">
                  <a16:creationId xmlns:a16="http://schemas.microsoft.com/office/drawing/2014/main" id="{2C4DC672-DE58-A540-48B8-6482A19E1461}"/>
                </a:ext>
              </a:extLst>
            </p:cNvPr>
            <p:cNvSpPr/>
            <p:nvPr/>
          </p:nvSpPr>
          <p:spPr>
            <a:xfrm>
              <a:off x="-33455" y="3276487"/>
              <a:ext cx="3670110" cy="12131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800" b="1">
                  <a:solidFill>
                    <a:schemeClr val="bg1"/>
                  </a:solidFill>
                  <a:latin typeface="UTM Atlas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Trình 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2800" b="1">
                  <a:solidFill>
                    <a:schemeClr val="bg1"/>
                  </a:solidFill>
                  <a:latin typeface="UTM Atlas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bày</a:t>
              </a:r>
              <a:endParaRPr lang="zh-CN" altLang="en-US" sz="2800" b="1" dirty="0">
                <a:solidFill>
                  <a:schemeClr val="bg1"/>
                </a:solidFill>
                <a:latin typeface="UTM Atlas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944642A1-5D8D-A5B0-C78C-E53429FFF1F4}"/>
              </a:ext>
            </a:extLst>
          </p:cNvPr>
          <p:cNvSpPr/>
          <p:nvPr/>
        </p:nvSpPr>
        <p:spPr>
          <a:xfrm>
            <a:off x="3034855" y="1730574"/>
            <a:ext cx="85429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>
                <a:ln>
                  <a:noFill/>
                </a:ln>
                <a:solidFill>
                  <a:srgbClr val="296512"/>
                </a:solidFill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3. Đường đến trường đông đúc, xe cộ tấp nập, cây cối tươi vui như chào đón em tới trường.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96512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E47135-2040-5B46-7B6F-B8EF5CBC9C3D}"/>
              </a:ext>
            </a:extLst>
          </p:cNvPr>
          <p:cNvSpPr/>
          <p:nvPr/>
        </p:nvSpPr>
        <p:spPr>
          <a:xfrm>
            <a:off x="2839033" y="961696"/>
            <a:ext cx="95285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CA3446"/>
                </a:solidFill>
                <a:effectLst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2. Thời tiết hôm đó nắng đẹp, gió mát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A3446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0F5BF3-CC7C-D527-7821-4FA58C32540F}"/>
              </a:ext>
            </a:extLst>
          </p:cNvPr>
          <p:cNvSpPr/>
          <p:nvPr/>
        </p:nvSpPr>
        <p:spPr>
          <a:xfrm>
            <a:off x="1559836" y="226343"/>
            <a:ext cx="101752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0070C0"/>
                </a:solidFill>
                <a:effectLst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1. Em đến trường cùng bố mẹ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1416A8-3854-F1AB-B22F-6B5AB8DAF516}"/>
              </a:ext>
            </a:extLst>
          </p:cNvPr>
          <p:cNvSpPr/>
          <p:nvPr/>
        </p:nvSpPr>
        <p:spPr>
          <a:xfrm>
            <a:off x="3034855" y="3607447"/>
            <a:ext cx="89442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002060"/>
                </a:solidFill>
                <a:effectLst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4. Buổi học hôm đó rất vui. Em được tham gia nhiều hoạt động như: thể dục giữa giờ, đọc sách ở thư viện, chơi đùa cùng bạn bè, được cô giáo khen.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45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4397829" cy="1654629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7794170" y="0"/>
            <a:ext cx="4397829" cy="332377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14DD6EA-D24C-ACCE-D019-CBF74AC33A34}"/>
              </a:ext>
            </a:extLst>
          </p:cNvPr>
          <p:cNvGrpSpPr/>
          <p:nvPr/>
        </p:nvGrpSpPr>
        <p:grpSpPr>
          <a:xfrm>
            <a:off x="3037115" y="-555171"/>
            <a:ext cx="11157018" cy="8401654"/>
            <a:chOff x="2107921" y="1709478"/>
            <a:chExt cx="8417726" cy="6550662"/>
          </a:xfrm>
        </p:grpSpPr>
        <p:pic>
          <p:nvPicPr>
            <p:cNvPr id="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9FFA8FE3-FBFF-F6A6-6F7A-882BAA8FF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7921" y="1709478"/>
              <a:ext cx="8417726" cy="6550662"/>
            </a:xfrm>
            <a:prstGeom prst="rect">
              <a:avLst/>
            </a:prstGeom>
          </p:spPr>
        </p:pic>
        <p:sp>
          <p:nvSpPr>
            <p:cNvPr id="4" name="矩形 26">
              <a:extLst>
                <a:ext uri="{FF2B5EF4-FFF2-40B4-BE49-F238E27FC236}">
                  <a16:creationId xmlns:a16="http://schemas.microsoft.com/office/drawing/2014/main" id="{8CAB0B70-0D5C-436C-CD6A-B6867D253244}"/>
                </a:ext>
              </a:extLst>
            </p:cNvPr>
            <p:cNvSpPr/>
            <p:nvPr/>
          </p:nvSpPr>
          <p:spPr>
            <a:xfrm>
              <a:off x="4148872" y="3115565"/>
              <a:ext cx="3999829" cy="1031868"/>
            </a:xfrm>
            <a:prstGeom prst="rect">
              <a:avLst/>
            </a:prstGeom>
          </p:spPr>
          <p:txBody>
            <a:bodyPr vert="horz" wrap="none">
              <a:spAutoFit/>
            </a:bodyPr>
            <a:lstStyle/>
            <a:p>
              <a:pPr algn="ctr"/>
              <a:r>
                <a:rPr lang="en-US" altLang="zh-CN" sz="8000">
                  <a:solidFill>
                    <a:schemeClr val="bg1"/>
                  </a:soli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TRÌNH BÀY</a:t>
              </a:r>
              <a:endParaRPr lang="zh-CN" altLang="en-US" sz="8000" dirty="0">
                <a:solidFill>
                  <a:schemeClr val="bg1"/>
                </a:soli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" name="图片 3" descr="卡通人物&#10;&#10;中度可信度描述已自动生成">
            <a:extLst>
              <a:ext uri="{FF2B5EF4-FFF2-40B4-BE49-F238E27FC236}">
                <a16:creationId xmlns:a16="http://schemas.microsoft.com/office/drawing/2014/main" id="{57B78A81-B7D8-7D30-79BC-1377F29022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4" b="29493"/>
          <a:stretch/>
        </p:blipFill>
        <p:spPr>
          <a:xfrm>
            <a:off x="4043624" y="2290947"/>
            <a:ext cx="8501743" cy="441924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2264AC9-CD34-4F48-6F30-315973AE9851}"/>
              </a:ext>
            </a:extLst>
          </p:cNvPr>
          <p:cNvGrpSpPr/>
          <p:nvPr/>
        </p:nvGrpSpPr>
        <p:grpSpPr>
          <a:xfrm>
            <a:off x="288554" y="-301494"/>
            <a:ext cx="5393418" cy="7460987"/>
            <a:chOff x="134033" y="-301494"/>
            <a:chExt cx="5393418" cy="746098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75B6B97-F83B-EDB4-01E9-9B5D91F7B0F6}"/>
                </a:ext>
              </a:extLst>
            </p:cNvPr>
            <p:cNvGrpSpPr/>
            <p:nvPr/>
          </p:nvGrpSpPr>
          <p:grpSpPr>
            <a:xfrm>
              <a:off x="134033" y="-301494"/>
              <a:ext cx="5393418" cy="7460987"/>
              <a:chOff x="1308155" y="906374"/>
              <a:chExt cx="9794966" cy="3561265"/>
            </a:xfrm>
          </p:grpSpPr>
          <p:pic>
            <p:nvPicPr>
              <p:cNvPr id="6" name="图片 5" descr="图形用户界面&#10;&#10;中度可信度描述已自动生成">
                <a:extLst>
                  <a:ext uri="{FF2B5EF4-FFF2-40B4-BE49-F238E27FC236}">
                    <a16:creationId xmlns:a16="http://schemas.microsoft.com/office/drawing/2014/main" id="{16F261DF-84C5-B3E7-D4BB-8E40EB9022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560" b="39441"/>
              <a:stretch/>
            </p:blipFill>
            <p:spPr>
              <a:xfrm>
                <a:off x="1308155" y="906374"/>
                <a:ext cx="9794966" cy="3561265"/>
              </a:xfrm>
              <a:prstGeom prst="rect">
                <a:avLst/>
              </a:prstGeom>
            </p:spPr>
          </p:pic>
          <p:sp>
            <p:nvSpPr>
              <p:cNvPr id="8" name="矩形 2">
                <a:extLst>
                  <a:ext uri="{FF2B5EF4-FFF2-40B4-BE49-F238E27FC236}">
                    <a16:creationId xmlns:a16="http://schemas.microsoft.com/office/drawing/2014/main" id="{AC61F398-5572-B024-4108-BBFD1744B315}"/>
                  </a:ext>
                </a:extLst>
              </p:cNvPr>
              <p:cNvSpPr/>
              <p:nvPr/>
            </p:nvSpPr>
            <p:spPr>
              <a:xfrm>
                <a:off x="2449671" y="1769830"/>
                <a:ext cx="7511933" cy="6317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4000" b="1">
                    <a:solidFill>
                      <a:srgbClr val="CA3446"/>
                    </a:solidFill>
                    <a:latin typeface="UTM Avo" panose="02040603050506020204" pitchFamily="18" charset="0"/>
                    <a:ea typeface="字魂131号-酷乐潮玩体" panose="00000500000000000000" pitchFamily="2" charset="-122"/>
                    <a:sym typeface="Arial" panose="020B0604020202020204" pitchFamily="34" charset="0"/>
                  </a:rPr>
                  <a:t>Em nhớ nói rõ ràng, đủ nghe</a:t>
                </a:r>
                <a:endParaRPr lang="zh-CN" altLang="en-US" sz="4000" b="1" dirty="0">
                  <a:solidFill>
                    <a:srgbClr val="CA3446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9" name="矩形 2">
              <a:extLst>
                <a:ext uri="{FF2B5EF4-FFF2-40B4-BE49-F238E27FC236}">
                  <a16:creationId xmlns:a16="http://schemas.microsoft.com/office/drawing/2014/main" id="{0DD5B8F6-23CE-2B0F-97DC-C36830ECE7DE}"/>
                </a:ext>
              </a:extLst>
            </p:cNvPr>
            <p:cNvSpPr/>
            <p:nvPr/>
          </p:nvSpPr>
          <p:spPr>
            <a:xfrm>
              <a:off x="611350" y="3056214"/>
              <a:ext cx="4104567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000" b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Nhìn vào người nghe khi trình bày</a:t>
              </a:r>
              <a:endParaRPr lang="zh-CN" altLang="en-US" sz="4000" b="1" dirty="0">
                <a:solidFill>
                  <a:srgbClr val="002060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118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4397829" cy="1654629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7794170" y="-480899"/>
            <a:ext cx="4397829" cy="3323771"/>
          </a:xfrm>
          <a:prstGeom prst="rect">
            <a:avLst/>
          </a:prstGeom>
        </p:spPr>
      </p:pic>
      <p:pic>
        <p:nvPicPr>
          <p:cNvPr id="8" name="图片 7" descr="图片包含 游戏机, 灯光, 星星&#10;&#10;描述已自动生成">
            <a:extLst>
              <a:ext uri="{FF2B5EF4-FFF2-40B4-BE49-F238E27FC236}">
                <a16:creationId xmlns:a16="http://schemas.microsoft.com/office/drawing/2014/main" id="{E9942DD8-D3F1-43FD-B5FE-8F304FB790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r="21047"/>
          <a:stretch/>
        </p:blipFill>
        <p:spPr>
          <a:xfrm>
            <a:off x="7001652" y="4180820"/>
            <a:ext cx="4812977" cy="304457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74C0D226-3E22-F501-F616-C174EFF179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3" r="19333"/>
          <a:stretch/>
        </p:blipFill>
        <p:spPr>
          <a:xfrm>
            <a:off x="4468910" y="722088"/>
            <a:ext cx="4310742" cy="57783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8AC7D4-8DFF-FE04-DDA9-88348A1803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393" y="489531"/>
            <a:ext cx="9236241" cy="37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9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2">
            <a:extLst>
              <a:ext uri="{FF2B5EF4-FFF2-40B4-BE49-F238E27FC236}">
                <a16:creationId xmlns:a16="http://schemas.microsoft.com/office/drawing/2014/main" id="{64753D3B-0A2D-EE2C-3104-B6F1554A58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6044" y="3309257"/>
            <a:ext cx="7879911" cy="3371070"/>
          </a:xfrm>
          <a:prstGeom prst="rect">
            <a:avLst/>
          </a:prstGeom>
        </p:spPr>
      </p:pic>
      <p:sp>
        <p:nvSpPr>
          <p:cNvPr id="6" name="Google Shape;1910;p31">
            <a:extLst>
              <a:ext uri="{FF2B5EF4-FFF2-40B4-BE49-F238E27FC236}">
                <a16:creationId xmlns:a16="http://schemas.microsoft.com/office/drawing/2014/main" id="{20F21349-3B85-A8E3-10F1-A812F6F468EF}"/>
              </a:ext>
            </a:extLst>
          </p:cNvPr>
          <p:cNvSpPr txBox="1">
            <a:spLocks/>
          </p:cNvSpPr>
          <p:nvPr/>
        </p:nvSpPr>
        <p:spPr>
          <a:xfrm>
            <a:off x="1642092" y="2423598"/>
            <a:ext cx="9192190" cy="27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prstTxWarp prst="textArchUp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9600">
                <a:ln>
                  <a:solidFill>
                    <a:schemeClr val="tx1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58000">
                      <a:srgbClr val="CA3446"/>
                    </a:gs>
                  </a:gsLst>
                  <a:lin ang="2700000" scaled="1"/>
                  <a:tileRect/>
                </a:gra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SVN-Hole Hearted" panose="020B0A06020104020203" pitchFamily="34" charset="0"/>
              </a:rPr>
              <a:t>NÊU CẢM NGHĨ CỦA EM</a:t>
            </a:r>
          </a:p>
          <a:p>
            <a:r>
              <a:rPr lang="en-US" sz="9600">
                <a:ln>
                  <a:solidFill>
                    <a:schemeClr val="tx1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58000">
                      <a:srgbClr val="002060"/>
                    </a:gs>
                  </a:gsLst>
                  <a:lin ang="2700000" scaled="1"/>
                  <a:tileRect/>
                </a:gra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SVN-Hole Hearted" panose="020B0A06020104020203" pitchFamily="34" charset="0"/>
              </a:rPr>
              <a:t>SAU MỘT THÁNG HỌC TẬP</a:t>
            </a:r>
          </a:p>
        </p:txBody>
      </p:sp>
    </p:spTree>
    <p:extLst>
      <p:ext uri="{BB962C8B-B14F-4D97-AF65-F5344CB8AC3E}">
        <p14:creationId xmlns:p14="http://schemas.microsoft.com/office/powerpoint/2010/main" val="97768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224</Words>
  <Application>Microsoft Office PowerPoint</Application>
  <PresentationFormat>Widescreen</PresentationFormat>
  <Paragraphs>26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#9Slide07 IcielPony</vt:lpstr>
      <vt:lpstr>Arial</vt:lpstr>
      <vt:lpstr>Calibri</vt:lpstr>
      <vt:lpstr>Calibri Light</vt:lpstr>
      <vt:lpstr>Chango</vt:lpstr>
      <vt:lpstr>SVN-Hole Hearted</vt:lpstr>
      <vt:lpstr>UTM Atlas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Sinh Chu</dc:creator>
  <cp:lastModifiedBy>Sinh Chu</cp:lastModifiedBy>
  <cp:revision>1</cp:revision>
  <dcterms:created xsi:type="dcterms:W3CDTF">2025-04-13T02:47:59Z</dcterms:created>
  <dcterms:modified xsi:type="dcterms:W3CDTF">2025-04-13T02:48:53Z</dcterms:modified>
</cp:coreProperties>
</file>