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30/09/2024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79427" y="1073115"/>
            <a:ext cx="5137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74558" y="2844152"/>
            <a:ext cx="67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Chủ điểm: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vị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6665" y="3504526"/>
            <a:ext cx="774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3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044149" cy="78960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19434" y="2379047"/>
            <a:ext cx="4188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282</Words>
  <Application>Microsoft Office PowerPoint</Application>
  <PresentationFormat>Widescreen</PresentationFormat>
  <Paragraphs>46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Arial-Rounded</vt:lpstr>
      <vt:lpstr>Baloo</vt:lpstr>
      <vt:lpstr>Calibri</vt:lpstr>
      <vt:lpstr>Coiny</vt:lpstr>
      <vt:lpstr>字魂59号-创粗黑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17</cp:revision>
  <dcterms:created xsi:type="dcterms:W3CDTF">2022-06-15T05:04:34Z</dcterms:created>
  <dcterms:modified xsi:type="dcterms:W3CDTF">2024-09-30T03:51:35Z</dcterms:modified>
</cp:coreProperties>
</file>