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</p:sldMasterIdLst>
  <p:notesMasterIdLst>
    <p:notesMasterId r:id="rId26"/>
  </p:notesMasterIdLst>
  <p:sldIdLst>
    <p:sldId id="11681" r:id="rId4"/>
    <p:sldId id="280" r:id="rId5"/>
    <p:sldId id="297" r:id="rId6"/>
    <p:sldId id="298" r:id="rId7"/>
    <p:sldId id="299" r:id="rId8"/>
    <p:sldId id="11649" r:id="rId9"/>
    <p:sldId id="11659" r:id="rId10"/>
    <p:sldId id="11657" r:id="rId11"/>
    <p:sldId id="11660" r:id="rId12"/>
    <p:sldId id="260" r:id="rId13"/>
    <p:sldId id="11677" r:id="rId14"/>
    <p:sldId id="11656" r:id="rId15"/>
    <p:sldId id="259" r:id="rId16"/>
    <p:sldId id="11675" r:id="rId17"/>
    <p:sldId id="11682" r:id="rId18"/>
    <p:sldId id="11683" r:id="rId19"/>
    <p:sldId id="11685" r:id="rId20"/>
    <p:sldId id="11684" r:id="rId21"/>
    <p:sldId id="11679" r:id="rId22"/>
    <p:sldId id="11686" r:id="rId23"/>
    <p:sldId id="508" r:id="rId24"/>
    <p:sldId id="116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5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9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2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3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04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7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0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2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4532716"/>
          </a:xfrm>
          <a:custGeom>
            <a:avLst/>
            <a:gdLst>
              <a:gd name="connsiteX0" fmla="*/ 0 w 11319081"/>
              <a:gd name="connsiteY0" fmla="*/ 0 h 4532716"/>
              <a:gd name="connsiteX1" fmla="*/ 11319081 w 11319081"/>
              <a:gd name="connsiteY1" fmla="*/ 0 h 4532716"/>
              <a:gd name="connsiteX2" fmla="*/ 11319081 w 11319081"/>
              <a:gd name="connsiteY2" fmla="*/ 4532716 h 4532716"/>
              <a:gd name="connsiteX3" fmla="*/ 0 w 11319081"/>
              <a:gd name="connsiteY3" fmla="*/ 4532716 h 4532716"/>
              <a:gd name="connsiteX4" fmla="*/ 0 w 11319081"/>
              <a:gd name="connsiteY4" fmla="*/ 0 h 453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4532716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774792"/>
                  <a:pt x="11282287" y="2482373"/>
                  <a:pt x="11319081" y="4532716"/>
                </a:cubicBezTo>
                <a:cubicBezTo>
                  <a:pt x="6164418" y="4515069"/>
                  <a:pt x="5123911" y="4568020"/>
                  <a:pt x="0" y="4532716"/>
                </a:cubicBezTo>
                <a:cubicBezTo>
                  <a:pt x="65784" y="3233294"/>
                  <a:pt x="-169487" y="1241835"/>
                  <a:pt x="0" y="0"/>
                </a:cubicBezTo>
                <a:close/>
              </a:path>
              <a:path w="11319081" h="4532716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1313433"/>
                  <a:pt x="11463148" y="3475649"/>
                  <a:pt x="11319081" y="4532716"/>
                </a:cubicBezTo>
                <a:cubicBezTo>
                  <a:pt x="8348082" y="4587258"/>
                  <a:pt x="2805780" y="4432937"/>
                  <a:pt x="0" y="4532716"/>
                </a:cubicBezTo>
                <a:cubicBezTo>
                  <a:pt x="90861" y="3269870"/>
                  <a:pt x="-96644" y="20171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889267"/>
              </p:ext>
            </p:extLst>
          </p:nvPr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39789" y="4375160"/>
            <a:ext cx="2159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590864"/>
            <a:ext cx="2225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9" y="133879"/>
            <a:ext cx="11208192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67515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4524315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5262979"/>
          </a:xfrm>
          <a:custGeom>
            <a:avLst/>
            <a:gdLst>
              <a:gd name="connsiteX0" fmla="*/ 0 w 11324510"/>
              <a:gd name="connsiteY0" fmla="*/ 0 h 5262979"/>
              <a:gd name="connsiteX1" fmla="*/ 11324510 w 11324510"/>
              <a:gd name="connsiteY1" fmla="*/ 0 h 5262979"/>
              <a:gd name="connsiteX2" fmla="*/ 11324510 w 11324510"/>
              <a:gd name="connsiteY2" fmla="*/ 5262979 h 5262979"/>
              <a:gd name="connsiteX3" fmla="*/ 0 w 11324510"/>
              <a:gd name="connsiteY3" fmla="*/ 5262979 h 5262979"/>
              <a:gd name="connsiteX4" fmla="*/ 0 w 11324510"/>
              <a:gd name="connsiteY4" fmla="*/ 0 h 5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510" h="5262979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576663"/>
                  <a:pt x="11287716" y="4264334"/>
                  <a:pt x="11324510" y="5262979"/>
                </a:cubicBezTo>
                <a:cubicBezTo>
                  <a:pt x="7222530" y="5245332"/>
                  <a:pt x="2116940" y="5298283"/>
                  <a:pt x="0" y="5262979"/>
                </a:cubicBezTo>
                <a:cubicBezTo>
                  <a:pt x="65784" y="3249455"/>
                  <a:pt x="-169487" y="598965"/>
                  <a:pt x="0" y="0"/>
                </a:cubicBezTo>
                <a:close/>
              </a:path>
              <a:path w="11324510" h="5262979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690536"/>
                  <a:pt x="11468577" y="2944712"/>
                  <a:pt x="11324510" y="5262979"/>
                </a:cubicBezTo>
                <a:cubicBezTo>
                  <a:pt x="9760165" y="5317521"/>
                  <a:pt x="2825867" y="5163200"/>
                  <a:pt x="0" y="5262979"/>
                </a:cubicBezTo>
                <a:cubicBezTo>
                  <a:pt x="90861" y="3481168"/>
                  <a:pt x="-96644" y="2225490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  <a:cs typeface="+mn-cs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Cái gì mà mỗi lần ta liếm nó đều chảy ra nước?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Cơm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Tặng gió mát cho đời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Hoa gì đỏ thắm trên càn</a:t>
            </a:r>
            <a:r>
              <a:rPr lang="en-US" sz="4400" dirty="0">
                <a:solidFill>
                  <a:prstClr val="black"/>
                </a:solidFill>
                <a:latin typeface="Arial" panose="020B0604020202020204"/>
              </a:rPr>
              <a:t>h</a:t>
            </a:r>
          </a:p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Gọi mùa hè tới, một mùa chia tay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mai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phượng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lan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2904465" y="1119565"/>
            <a:ext cx="7141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Câu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các từ ngữ nói về mùa hè theo gợi ý dưới đây: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37869"/>
              </p:ext>
            </p:extLst>
          </p:nvPr>
        </p:nvGraphicFramePr>
        <p:xfrm>
          <a:off x="742836" y="1863030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33975" y="647700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780</Words>
  <Application>Microsoft Office PowerPoint</Application>
  <PresentationFormat>Widescreen</PresentationFormat>
  <Paragraphs>162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Arial</vt:lpstr>
      <vt:lpstr>Arial-Rounded</vt:lpstr>
      <vt:lpstr>Baloo</vt:lpstr>
      <vt:lpstr>Calibri</vt:lpstr>
      <vt:lpstr>Coiny</vt:lpstr>
      <vt:lpstr>OpenSans</vt:lpstr>
      <vt:lpstr>Pattaya</vt:lpstr>
      <vt:lpstr>SVN-Hole Hearted</vt:lpstr>
      <vt:lpstr>Times New Roman</vt:lpstr>
      <vt:lpstr>华康方圆体W7</vt:lpstr>
      <vt:lpstr>Office 主题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Sinh Chu</cp:lastModifiedBy>
  <cp:revision>33</cp:revision>
  <dcterms:created xsi:type="dcterms:W3CDTF">2022-06-19T14:38:22Z</dcterms:created>
  <dcterms:modified xsi:type="dcterms:W3CDTF">2023-09-28T01:43:15Z</dcterms:modified>
</cp:coreProperties>
</file>