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345" r:id="rId2"/>
    <p:sldId id="343" r:id="rId3"/>
    <p:sldId id="260" r:id="rId4"/>
    <p:sldId id="329" r:id="rId5"/>
    <p:sldId id="258" r:id="rId6"/>
    <p:sldId id="332" r:id="rId7"/>
    <p:sldId id="333" r:id="rId8"/>
    <p:sldId id="344" r:id="rId9"/>
    <p:sldId id="328" r:id="rId10"/>
    <p:sldId id="347" r:id="rId11"/>
    <p:sldId id="334" r:id="rId12"/>
    <p:sldId id="335" r:id="rId13"/>
    <p:sldId id="337" r:id="rId14"/>
    <p:sldId id="336" r:id="rId15"/>
    <p:sldId id="340" r:id="rId16"/>
    <p:sldId id="341" r:id="rId17"/>
    <p:sldId id="348" r:id="rId18"/>
    <p:sldId id="342" r:id="rId19"/>
  </p:sldIdLst>
  <p:sldSz cx="12192000" cy="6858000"/>
  <p:notesSz cx="6858000" cy="9144000"/>
  <p:embeddedFontLst>
    <p:embeddedFont>
      <p:font typeface="Arial-Rounded" panose="020B0500000000000000" charset="0"/>
      <p:regular r:id="rId21"/>
    </p:embeddedFont>
    <p:embeddedFont>
      <p:font typeface="Calibri" panose="020F0502020204030204" pitchFamily="34" charset="0"/>
      <p:regular r:id="rId22"/>
      <p:bold r:id="rId23"/>
      <p:italic r:id="rId24"/>
      <p:boldItalic r:id="rId25"/>
    </p:embeddedFont>
    <p:embeddedFont>
      <p:font typeface="Coiny" panose="020B0604020202020204" charset="0"/>
      <p:regular r:id="rId26"/>
    </p:embeddedFont>
    <p:embeddedFont>
      <p:font typeface="Patrick Hand" panose="020B0604020202020204" charset="0"/>
      <p:regular r:id="rId27"/>
    </p:embeddedFont>
    <p:embeddedFont>
      <p:font typeface="Pattaya" panose="020B0604020202020204" charset="-34"/>
      <p:regular r:id="rId28"/>
    </p:embeddedFont>
    <p:embeddedFont>
      <p:font typeface="SVN-Sign Painter House Script" panose="020000060700000200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30.gif"/><Relationship Id="rId5" Type="http://schemas.openxmlformats.org/officeDocument/2006/relationships/image" Target="../media/image10.gif"/><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audio" Target="../media/audio3.wav"/><Relationship Id="rId4" Type="http://schemas.openxmlformats.org/officeDocument/2006/relationships/image" Target="../media/image5.jpeg"/><Relationship Id="rId9"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gif"/><Relationship Id="rId3" Type="http://schemas.openxmlformats.org/officeDocument/2006/relationships/image" Target="../media/image5.jpe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image" Target="../media/image11.png"/><Relationship Id="rId9" Type="http://schemas.openxmlformats.org/officeDocument/2006/relationships/image" Target="../media/image10.gif"/><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Calibri"/>
                <a:ea typeface="+mn-ea"/>
                <a:cs typeface="+mn-cs"/>
              </a:rPr>
              <a:t>5.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chung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của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gia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đình</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5.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566C9AB7-C922-46EE-90AC-DAD793BE04AA}"/>
              </a:ext>
            </a:extLst>
          </p:cNvPr>
          <p:cNvSpPr txBox="1"/>
          <p:nvPr/>
        </p:nvSpPr>
        <p:spPr>
          <a:xfrm>
            <a:off x="4510806" y="840258"/>
            <a:ext cx="40886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Thứ</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ngày</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tháng</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năm</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a:t>
            </a:r>
          </a:p>
        </p:txBody>
      </p:sp>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346958" y="2878636"/>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a:extLst>
              <a:ext uri="{FF2B5EF4-FFF2-40B4-BE49-F238E27FC236}">
                <a16:creationId xmlns:a16="http://schemas.microsoft.com/office/drawing/2014/main" id="{6CA0F6DF-5171-4B32-88FE-8A88697831F5}"/>
              </a:ext>
            </a:extLst>
          </p:cNvPr>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a:extLst>
              <a:ext uri="{FF2B5EF4-FFF2-40B4-BE49-F238E27FC236}">
                <a16:creationId xmlns:a16="http://schemas.microsoft.com/office/drawing/2014/main" id="{626C9D12-9981-4602-9C4C-2A6DDEF69639}"/>
              </a:ext>
            </a:extLst>
          </p:cNvPr>
          <p:cNvSpPr txBox="1"/>
          <p:nvPr/>
        </p:nvSpPr>
        <p:spPr>
          <a:xfrm>
            <a:off x="1964724" y="3668282"/>
            <a:ext cx="863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kể lại một hoạt động em đã cùng làm với người thân trong gia đình.</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100"/>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par>
                          <p:cTn id="33" fill="hold">
                            <p:stCondLst>
                              <p:cond delay="2600"/>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100"/>
                            </p:stCondLst>
                            <p:childTnLst>
                              <p:par>
                                <p:cTn id="40" presetID="47"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3600"/>
                            </p:stCondLst>
                            <p:childTnLst>
                              <p:par>
                                <p:cTn id="46" presetID="9" presetClass="entr" presetSubtype="0" fill="hold" grpId="0" nodeType="afterEffect">
                                  <p:stCondLst>
                                    <p:cond delay="0"/>
                                  </p:stCondLst>
                                  <p:iterate type="wd">
                                    <p:tmPct val="10000"/>
                                  </p:iterate>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515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533</Words>
  <Application>Microsoft Office PowerPoint</Application>
  <PresentationFormat>Widescreen</PresentationFormat>
  <Paragraphs>54</Paragraphs>
  <Slides>18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SVN-Sign Painter House Script</vt:lpstr>
      <vt:lpstr>Coiny</vt:lpstr>
      <vt:lpstr>SVN-Roselina Script</vt:lpstr>
      <vt:lpstr>Patrick Hand</vt:lpstr>
      <vt:lpstr>Calibri</vt:lpstr>
      <vt:lpstr>SVN-Dumpling</vt:lpstr>
      <vt:lpstr>Arial-Rounded</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18</cp:revision>
  <dcterms:created xsi:type="dcterms:W3CDTF">2022-06-11T00:25:14Z</dcterms:created>
  <dcterms:modified xsi:type="dcterms:W3CDTF">2025-04-13T01:41:36Z</dcterms:modified>
</cp:coreProperties>
</file>