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sldIdLst>
    <p:sldId id="256" r:id="rId4"/>
    <p:sldId id="259" r:id="rId5"/>
    <p:sldId id="280" r:id="rId6"/>
    <p:sldId id="277" r:id="rId7"/>
    <p:sldId id="260" r:id="rId8"/>
    <p:sldId id="258" r:id="rId9"/>
    <p:sldId id="262" r:id="rId10"/>
    <p:sldId id="257" r:id="rId11"/>
    <p:sldId id="263" r:id="rId12"/>
    <p:sldId id="264" r:id="rId13"/>
    <p:sldId id="274" r:id="rId14"/>
    <p:sldId id="265" r:id="rId15"/>
    <p:sldId id="269" r:id="rId16"/>
    <p:sldId id="276" r:id="rId17"/>
    <p:sldId id="268" r:id="rId18"/>
    <p:sldId id="271" r:id="rId19"/>
    <p:sldId id="272" r:id="rId20"/>
    <p:sldId id="266" r:id="rId21"/>
    <p:sldId id="278" r:id="rId22"/>
    <p:sldId id="275" r:id="rId23"/>
    <p:sldId id="273" r:id="rId24"/>
    <p:sldId id="270" r:id="rId25"/>
    <p:sldId id="281"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CC"/>
    <a:srgbClr val="FF66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9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9D47F5-E730-42C2-A8FB-9E687534F4C8}" type="datetimeFigureOut">
              <a:rPr lang="en-US"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72313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09913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26531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3FFC-3859-42E5-A4D1-5134576C90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B86FE-A9C1-483A-B47A-F52988E2B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285FFF-F3BD-4E9C-8E0F-3B66A6A93B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13971E-249F-4532-A66D-4A2D04166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8DF53D-47FE-4319-9446-4817B574F2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3093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043C8-0A2D-4195-B198-5F40AEA8F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7C7A12-D4E0-4B43-8DBA-3E11FC9DE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C20EF2-2455-4C98-88FD-272C469A26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897C93A-06E0-4CE3-838C-8E43C5B09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42F173-EB01-4463-93C1-B5CBBC6A70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483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286F9-4BEF-4067-AC98-E7131D45EB1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BAB803-CE8A-46D9-8F04-05CE7480F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0175F4-16A6-4D0E-9C4E-F8D48095EA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64806B7-792F-4CEF-B915-4385EEA10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650EF-33D2-4EB2-8267-03AB872264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5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B37D9-D41E-45E2-9BF3-A31FC273A2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B62985-3E7A-42C2-BC7A-C1A8E89EEA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CC5B76-F43C-4C12-817D-F787116DD7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C309EBE-B260-409E-BFC6-0977B382E5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BF14403-575E-4B93-97CF-6B3FA8EC94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92147F5-92EC-44B4-9D53-69121FD52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706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1CA9EA-7528-4ACB-8563-CE2932C9E4F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06F95F-BCBE-4C07-B424-B8D360A4B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FD64E2E-62B2-4D41-8E66-A9F025BB81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AA756-ED9F-4B41-8163-80D85D15B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BA989A0-5DC8-4615-BA64-9C232C96CAC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3B38630-71DF-4CF6-A42D-F80727B70E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AC137B3-35E6-412D-BEBD-4C4B13F686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C5328DF-1439-47DB-BBF7-11DE110F7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828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AC34FA-0900-4632-840B-E2FCEAE171F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727E9A-3393-4805-99CD-B48174536C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9CE956B-63F7-4BA4-A676-435A862B80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42E11BB-F2F3-4F8E-AB5A-11622AF2C9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8919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6415E2-0E59-4CFD-8DA3-48BD7A7B3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6366"/>
            <a:ext cx="12192000" cy="12192000"/>
          </a:xfrm>
          <a:prstGeom prst="rect">
            <a:avLst/>
          </a:prstGeom>
        </p:spPr>
      </p:pic>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236061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996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375054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C00CD-8084-462D-868B-9358C626F2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DD8250-AD89-44EF-91C3-DB64EBB1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D075F7-9E77-44BB-B732-970DFC6A2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6DC01A-309A-4F15-BDD1-F8990D6AB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0B7855D-9723-459D-8AD2-64DE07E66F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956D39-AB99-4AAD-9F9D-DE01C984B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940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15765-741D-4EC3-AFAC-60A1677E0C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0CF2B97-4AD4-493C-A7B7-6B9B503B5D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30145E-C78D-4107-A20D-0135ED6FD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2810F8-80D9-4C79-AEC4-CA6D08EB61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6E4239-1341-49BE-A80E-3F9D5A94F7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19E396E-2968-4D5D-B750-8EB91E6F7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21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9CFA-68D5-4DF6-911C-93DBE7C88B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5AF1306-6144-4DD6-9E65-0ED24E2DC4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4F0AD9-34CC-482C-BF03-6C6591F9C7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894CA6-2AB0-48D5-AE38-B8908E53BC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2B953D-62EA-45E4-995D-90D62EF1D5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211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AB9B68-A282-4952-B80C-74CD2798866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CE1259-9F96-41B6-853B-25B6F3CE401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C37308-409F-46AF-8566-A35E5E66EF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546CE3-F901-49C8-BB70-FF3C1D3BB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6CB80C7-84A4-45E7-B41A-6C72C9210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1096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8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49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9D47F5-E730-42C2-A8FB-9E687534F4C8}" type="datetimeFigureOut">
              <a:rPr lang="en-US" smtClean="0"/>
              <a:t>11/03/2024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11333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D47F5-E730-42C2-A8FB-9E687534F4C8}" type="datetimeFigureOut">
              <a:rPr lang="en-US"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6218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9D47F5-E730-42C2-A8FB-9E687534F4C8}" type="datetimeFigureOut">
              <a:rPr lang="en-US" smtClean="0"/>
              <a:t>11/03/2024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3689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9D47F5-E730-42C2-A8FB-9E687534F4C8}" type="datetimeFigureOut">
              <a:rPr lang="en-US" smtClean="0"/>
              <a:t>11/03/2024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8338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D47F5-E730-42C2-A8FB-9E687534F4C8}" type="datetimeFigureOut">
              <a:rPr lang="en-US" smtClean="0"/>
              <a:t>11/03/2024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5405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D47F5-E730-42C2-A8FB-9E687534F4C8}" type="datetimeFigureOut">
              <a:rPr lang="en-US"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98079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D47F5-E730-42C2-A8FB-9E687534F4C8}" type="datetimeFigureOut">
              <a:rPr lang="en-US" smtClean="0"/>
              <a:t>11/03/2024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26784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D47F5-E730-42C2-A8FB-9E687534F4C8}" type="datetimeFigureOut">
              <a:rPr lang="en-US" smtClean="0"/>
              <a:t>11/03/2024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FBD23-604F-4A5E-968C-1C1FE245BD5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692765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2826E9D-AE4A-4F43-A3D5-9B792343A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380FCA-49F8-4CBC-8361-2AED72204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22B6D8-FE5B-41D3-8817-FD90E4739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2676B8A-7DDE-4EAC-B300-1BC4CB878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696D62-D906-4D74-8670-D9FB2A777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35260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5300250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3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55" y="118657"/>
            <a:ext cx="10744564" cy="5798917"/>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548" b="100000" l="3275" r="29776"/>
                    </a14:imgEffect>
                  </a14:imgLayer>
                </a14:imgProps>
              </a:ext>
              <a:ext uri="{28A0092B-C50C-407E-A947-70E740481C1C}">
                <a14:useLocalDpi xmlns:a14="http://schemas.microsoft.com/office/drawing/2010/main" val="0"/>
              </a:ext>
            </a:extLst>
          </a:blip>
          <a:srcRect t="52500" r="66806"/>
          <a:stretch/>
        </p:blipFill>
        <p:spPr>
          <a:xfrm flipH="1">
            <a:off x="9709571" y="3018115"/>
            <a:ext cx="2790825" cy="3993565"/>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9036" b="100000" l="3275" r="64827">
                        <a14:foregroundMark x1="48696" y1="9157" x2="39660" y2="31898"/>
                        <a14:foregroundMark x1="50515" y1="12189" x2="53002" y2="30988"/>
                        <a14:foregroundMark x1="58096" y1="29290" x2="64827" y2="31110"/>
                      </a14:backgroundRemoval>
                    </a14:imgEffect>
                  </a14:imgLayer>
                </a14:imgProps>
              </a:ext>
              <a:ext uri="{28A0092B-C50C-407E-A947-70E740481C1C}">
                <a14:useLocalDpi xmlns:a14="http://schemas.microsoft.com/office/drawing/2010/main" val="0"/>
              </a:ext>
            </a:extLst>
          </a:blip>
          <a:srcRect l="33194" t="499" r="33612" b="52001"/>
          <a:stretch/>
        </p:blipFill>
        <p:spPr>
          <a:xfrm>
            <a:off x="477538" y="3357782"/>
            <a:ext cx="3038475" cy="434794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184" b="100000" l="3275" r="98363">
                        <a14:foregroundMark x1="48696" y1="9157" x2="39660" y2="31898"/>
                        <a14:foregroundMark x1="50515" y1="12189" x2="53002" y2="30988"/>
                        <a14:foregroundMark x1="74227" y1="11037" x2="88478" y2="22559"/>
                        <a14:foregroundMark x1="93087" y1="22074" x2="94118" y2="29169"/>
                        <a14:foregroundMark x1="68769" y1="12007" x2="68102" y2="14130"/>
                        <a14:backgroundMark x1="64463" y1="29472" x2="63008" y2="33050"/>
                      </a14:backgroundRemoval>
                    </a14:imgEffect>
                  </a14:imgLayer>
                </a14:imgProps>
              </a:ext>
              <a:ext uri="{28A0092B-C50C-407E-A947-70E740481C1C}">
                <a14:useLocalDpi xmlns:a14="http://schemas.microsoft.com/office/drawing/2010/main" val="0"/>
              </a:ext>
            </a:extLst>
          </a:blip>
          <a:srcRect l="62633" t="-2959" r="3276" b="63704"/>
          <a:stretch/>
        </p:blipFill>
        <p:spPr>
          <a:xfrm>
            <a:off x="5844444" y="3357782"/>
            <a:ext cx="3120537" cy="359327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098" y="40505"/>
            <a:ext cx="1549364" cy="1549364"/>
          </a:xfrm>
          <a:prstGeom prst="rect">
            <a:avLst/>
          </a:prstGeom>
        </p:spPr>
      </p:pic>
      <p:pic>
        <p:nvPicPr>
          <p:cNvPr id="16" name="Picture 15"/>
          <p:cNvPicPr>
            <a:picLocks noChangeAspect="1"/>
          </p:cNvPicPr>
          <p:nvPr/>
        </p:nvPicPr>
        <p:blipFill>
          <a:blip r:embed="rId9"/>
          <a:stretch>
            <a:fillRect/>
          </a:stretch>
        </p:blipFill>
        <p:spPr>
          <a:xfrm>
            <a:off x="2114760" y="1426921"/>
            <a:ext cx="8333954" cy="3182388"/>
          </a:xfrm>
          <a:prstGeom prst="rect">
            <a:avLst/>
          </a:prstGeom>
        </p:spPr>
      </p:pic>
    </p:spTree>
    <p:extLst>
      <p:ext uri="{BB962C8B-B14F-4D97-AF65-F5344CB8AC3E}">
        <p14:creationId xmlns:p14="http://schemas.microsoft.com/office/powerpoint/2010/main" val="137511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16CCC-3F0F-2CC5-7BC3-605C20B0C744}"/>
              </a:ext>
            </a:extLst>
          </p:cNvPr>
          <p:cNvGrpSpPr/>
          <p:nvPr/>
        </p:nvGrpSpPr>
        <p:grpSpPr>
          <a:xfrm>
            <a:off x="2225525" y="1780490"/>
            <a:ext cx="8099993" cy="4389006"/>
            <a:chOff x="2252546" y="1541657"/>
            <a:chExt cx="8296507" cy="4792236"/>
          </a:xfrm>
        </p:grpSpPr>
        <p:pic>
          <p:nvPicPr>
            <p:cNvPr id="3" name="Picture 2" descr="Tư thế ngồi học đúng cách - YouTube">
              <a:extLst>
                <a:ext uri="{FF2B5EF4-FFF2-40B4-BE49-F238E27FC236}">
                  <a16:creationId xmlns:a16="http://schemas.microsoft.com/office/drawing/2014/main" id="{3BC572AF-3205-C7DA-374D-B4B01BB69E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76F1F0-D2B9-C60C-6AFC-217D7B31814F}"/>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6" name="Rectangle 5"/>
          <p:cNvSpPr/>
          <p:nvPr/>
        </p:nvSpPr>
        <p:spPr>
          <a:xfrm>
            <a:off x="7788826" y="1692166"/>
            <a:ext cx="303682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CE00B2-828D-F07D-169B-858FF6DB328C}"/>
              </a:ext>
            </a:extLst>
          </p:cNvPr>
          <p:cNvPicPr>
            <a:picLocks noChangeAspect="1"/>
          </p:cNvPicPr>
          <p:nvPr/>
        </p:nvPicPr>
        <p:blipFill>
          <a:blip r:embed="rId3"/>
          <a:stretch>
            <a:fillRect/>
          </a:stretch>
        </p:blipFill>
        <p:spPr>
          <a:xfrm>
            <a:off x="2129883" y="1051955"/>
            <a:ext cx="8291279" cy="1457070"/>
          </a:xfrm>
          <a:prstGeom prst="rect">
            <a:avLst/>
          </a:prstGeom>
        </p:spPr>
      </p:pic>
    </p:spTree>
    <p:extLst>
      <p:ext uri="{BB962C8B-B14F-4D97-AF65-F5344CB8AC3E}">
        <p14:creationId xmlns:p14="http://schemas.microsoft.com/office/powerpoint/2010/main" val="10619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95" y="3972158"/>
            <a:ext cx="3297119" cy="3297119"/>
          </a:xfrm>
          <a:prstGeom prst="rect">
            <a:avLst/>
          </a:prstGeom>
        </p:spPr>
      </p:pic>
      <p:sp>
        <p:nvSpPr>
          <p:cNvPr id="3" name="Rounded Rectangle 1">
            <a:extLst>
              <a:ext uri="{FF2B5EF4-FFF2-40B4-BE49-F238E27FC236}">
                <a16:creationId xmlns:a16="http://schemas.microsoft.com/office/drawing/2014/main" id="{21507BDC-EA87-11E1-A872-C3BBEA081F12}"/>
              </a:ext>
            </a:extLst>
          </p:cNvPr>
          <p:cNvSpPr/>
          <p:nvPr/>
        </p:nvSpPr>
        <p:spPr>
          <a:xfrm>
            <a:off x="2390066" y="313253"/>
            <a:ext cx="9398642" cy="62314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0" dirty="0">
                <a:solidFill>
                  <a:srgbClr val="C00000"/>
                </a:solidFill>
                <a:effectLst/>
                <a:latin typeface="Cambria" panose="02040503050406030204" pitchFamily="18" charset="0"/>
                <a:ea typeface="Cambria" panose="02040503050406030204" pitchFamily="18" charset="0"/>
              </a:rPr>
              <a:t>Bài học của gấu</a:t>
            </a:r>
            <a:endParaRPr lang="vi-VN" sz="3600" b="0" i="0" dirty="0">
              <a:solidFill>
                <a:srgbClr val="C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a:t>
            </a:r>
            <a:r>
              <a:rPr lang="en-US" sz="3600" dirty="0" err="1">
                <a:solidFill>
                  <a:srgbClr val="000000"/>
                </a:solidFill>
                <a:latin typeface="Cambria" panose="02040503050406030204" pitchFamily="18" charset="0"/>
                <a:ea typeface="Cambria" panose="02040503050406030204" pitchFamily="18" charset="0"/>
              </a:rPr>
              <a:t>chim</a:t>
            </a:r>
            <a:r>
              <a:rPr lang="en-US" sz="3600" dirty="0">
                <a:solidFill>
                  <a:srgbClr val="000000"/>
                </a:solidFill>
                <a:latin typeface="Cambria" panose="02040503050406030204" pitchFamily="18" charset="0"/>
                <a:ea typeface="Cambria" panose="02040503050406030204" pitchFamily="18" charset="0"/>
              </a:rPr>
              <a:t> bay </a:t>
            </a:r>
            <a:r>
              <a:rPr lang="vi-VN" sz="3600" dirty="0">
                <a:solidFill>
                  <a:srgbClr val="000000"/>
                </a:solidFill>
                <a:latin typeface="Cambria" panose="02040503050406030204" pitchFamily="18" charset="0"/>
                <a:ea typeface="Cambria" panose="02040503050406030204" pitchFamily="18" charset="0"/>
              </a:rPr>
              <a:t>giỏi</a:t>
            </a:r>
            <a:r>
              <a:rPr lang="vi-VN" sz="3600" b="0" i="0" dirty="0">
                <a:solidFill>
                  <a:srgbClr val="000000"/>
                </a:solidFill>
                <a:effectLst/>
                <a:latin typeface="Cambria" panose="02040503050406030204" pitchFamily="18" charset="0"/>
                <a:ea typeface="Cambria" panose="02040503050406030204" pitchFamily="18" charset="0"/>
              </a:rPr>
              <a:t>, gấu trèo lên mô đất cao, dang tay nhao xuống và rơi huỵch. Thế là từ đó, gấu chỉ muốn là gấu thôi.</a:t>
            </a:r>
          </a:p>
          <a:p>
            <a:pPr algn="r"/>
            <a:r>
              <a:rPr lang="vi-VN" sz="3600" b="0" i="0" dirty="0">
                <a:solidFill>
                  <a:srgbClr val="000000"/>
                </a:solidFill>
                <a:effectLst/>
                <a:latin typeface="Cambria" panose="02040503050406030204" pitchFamily="18" charset="0"/>
                <a:ea typeface="Cambria" panose="02040503050406030204" pitchFamily="18" charset="0"/>
              </a:rPr>
              <a:t>(Theo Bùi Việt Hà)</a:t>
            </a:r>
          </a:p>
        </p:txBody>
      </p:sp>
    </p:spTree>
    <p:extLst>
      <p:ext uri="{BB962C8B-B14F-4D97-AF65-F5344CB8AC3E}">
        <p14:creationId xmlns:p14="http://schemas.microsoft.com/office/powerpoint/2010/main" val="1593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568150" y="1054105"/>
            <a:ext cx="7620660" cy="5803895"/>
          </a:xfrm>
          <a:prstGeom prst="rect">
            <a:avLst/>
          </a:prstGeom>
        </p:spPr>
      </p:pic>
    </p:spTree>
    <p:extLst>
      <p:ext uri="{BB962C8B-B14F-4D97-AF65-F5344CB8AC3E}">
        <p14:creationId xmlns:p14="http://schemas.microsoft.com/office/powerpoint/2010/main" val="188433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5944692" y="1875250"/>
            <a:ext cx="5722448" cy="4286642"/>
          </a:xfrm>
          <a:prstGeom prst="rect">
            <a:avLst/>
          </a:prstGeom>
          <a:ln>
            <a:noFill/>
          </a:ln>
          <a:effectLst>
            <a:softEdge rad="112500"/>
          </a:effectLst>
        </p:spPr>
      </p:pic>
      <p:sp>
        <p:nvSpPr>
          <p:cNvPr id="6" name="TextBox 5"/>
          <p:cNvSpPr txBox="1"/>
          <p:nvPr/>
        </p:nvSpPr>
        <p:spPr>
          <a:xfrm>
            <a:off x="760746" y="1972614"/>
            <a:ext cx="5527549" cy="3970318"/>
          </a:xfrm>
          <a:prstGeom prst="rect">
            <a:avLst/>
          </a:prstGeom>
          <a:noFill/>
        </p:spPr>
        <p:txBody>
          <a:bodyPr wrap="square" rtlCol="0">
            <a:spAutoFit/>
          </a:bodyPr>
          <a:lstStyle/>
          <a:p>
            <a:pPr algn="just"/>
            <a:r>
              <a:rPr lang="en-US" sz="3600" b="1" i="1" dirty="0">
                <a:solidFill>
                  <a:srgbClr val="C00000"/>
                </a:solidFill>
                <a:latin typeface="Cambria" panose="02040503050406030204" pitchFamily="18" charset="0"/>
                <a:ea typeface="Cambria" panose="02040503050406030204" pitchFamily="18" charset="0"/>
              </a:rPr>
              <a:t>a.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Tìm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từ</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ngữ</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chỉ</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sự</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đặc</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điểm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tiếng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bắt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s </a:t>
            </a:r>
            <a:r>
              <a:rPr lang="en-US" sz="3600" b="1" i="1" dirty="0" err="1">
                <a:solidFill>
                  <a:srgbClr val="C00000"/>
                </a:solidFill>
                <a:latin typeface="Cambria" panose="02040503050406030204" pitchFamily="18" charset="0"/>
                <a:ea typeface="Cambria" panose="02040503050406030204" pitchFamily="18" charset="0"/>
              </a:rPr>
              <a:t>hoặc</a:t>
            </a:r>
            <a:r>
              <a:rPr lang="en-US" sz="3600" b="1" i="1" dirty="0">
                <a:solidFill>
                  <a:srgbClr val="C00000"/>
                </a:solidFill>
                <a:latin typeface="Cambria" panose="02040503050406030204" pitchFamily="18" charset="0"/>
                <a:ea typeface="Cambria" panose="02040503050406030204" pitchFamily="18" charset="0"/>
              </a:rPr>
              <a:t> x. </a:t>
            </a:r>
          </a:p>
          <a:p>
            <a:pPr algn="just"/>
            <a:r>
              <a:rPr lang="en-US" sz="3600" b="1" i="1" dirty="0">
                <a:solidFill>
                  <a:srgbClr val="C00000"/>
                </a:solidFill>
                <a:latin typeface="Cambria" panose="02040503050406030204" pitchFamily="18" charset="0"/>
                <a:ea typeface="Cambria" panose="02040503050406030204" pitchFamily="18" charset="0"/>
              </a:rPr>
              <a:t>b.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Tìm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từ</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ngữ</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chỉ</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sự</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đặc</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điểm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tiếng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bắt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v </a:t>
            </a:r>
            <a:r>
              <a:rPr lang="en-US" sz="3600" b="1" i="1" dirty="0" err="1">
                <a:solidFill>
                  <a:srgbClr val="C00000"/>
                </a:solidFill>
                <a:latin typeface="Cambria" panose="02040503050406030204" pitchFamily="18" charset="0"/>
                <a:ea typeface="Cambria" panose="02040503050406030204" pitchFamily="18" charset="0"/>
              </a:rPr>
              <a:t>hoặc</a:t>
            </a:r>
            <a:r>
              <a:rPr lang="en-US" sz="3600" b="1" i="1" dirty="0">
                <a:solidFill>
                  <a:srgbClr val="C00000"/>
                </a:solidFill>
                <a:latin typeface="Cambria" panose="02040503050406030204" pitchFamily="18" charset="0"/>
                <a:ea typeface="Cambria" panose="02040503050406030204" pitchFamily="18" charset="0"/>
              </a:rPr>
              <a:t> d. </a:t>
            </a:r>
          </a:p>
          <a:p>
            <a:pPr marL="742950" indent="-742950" algn="just">
              <a:buAutoNum type="alphaLcPeriod"/>
            </a:pP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1623326" y="476732"/>
            <a:ext cx="9211176" cy="830997"/>
          </a:xfrm>
          <a:prstGeom prst="rect">
            <a:avLst/>
          </a:prstGeom>
          <a:noFill/>
        </p:spPr>
        <p:txBody>
          <a:bodyPr wrap="none" rtlCol="0">
            <a:spAutoFit/>
          </a:bodyPr>
          <a:lstStyle/>
          <a:p>
            <a:r>
              <a:rPr lang="en-US" sz="4800" dirty="0" err="1">
                <a:solidFill>
                  <a:srgbClr val="0070C0"/>
                </a:solidFill>
                <a:latin typeface="SVN-Poky's" panose="020B0606040200020203" pitchFamily="34" charset="0"/>
              </a:rPr>
              <a:t>Làm</a:t>
            </a:r>
            <a:r>
              <a:rPr lang="en-US" sz="4800" dirty="0">
                <a:solidFill>
                  <a:srgbClr val="0070C0"/>
                </a:solidFill>
                <a:latin typeface="SVN-Poky's" panose="020B0606040200020203" pitchFamily="34" charset="0"/>
              </a:rPr>
              <a:t> </a:t>
            </a:r>
            <a:r>
              <a:rPr lang="en-US" sz="4800" dirty="0" err="1">
                <a:solidFill>
                  <a:srgbClr val="0070C0"/>
                </a:solidFill>
                <a:latin typeface="SVN-Poky's" panose="020B0606040200020203" pitchFamily="34" charset="0"/>
              </a:rPr>
              <a:t>bài</a:t>
            </a:r>
            <a:r>
              <a:rPr lang="en-US" sz="4800" dirty="0">
                <a:solidFill>
                  <a:srgbClr val="0070C0"/>
                </a:solidFill>
                <a:latin typeface="SVN-Poky's" panose="020B0606040200020203" pitchFamily="34" charset="0"/>
              </a:rPr>
              <a:t> </a:t>
            </a:r>
            <a:r>
              <a:rPr lang="en-US" sz="4800" dirty="0" err="1">
                <a:solidFill>
                  <a:srgbClr val="0070C0"/>
                </a:solidFill>
                <a:latin typeface="SVN-Poky's" panose="020B0606040200020203" pitchFamily="34" charset="0"/>
              </a:rPr>
              <a:t>tập</a:t>
            </a:r>
            <a:r>
              <a:rPr lang="en-US" sz="4800" dirty="0">
                <a:solidFill>
                  <a:srgbClr val="0070C0"/>
                </a:solidFill>
                <a:latin typeface="SVN-Poky's" panose="020B0606040200020203" pitchFamily="34" charset="0"/>
              </a:rPr>
              <a:t> </a:t>
            </a:r>
            <a:r>
              <a:rPr lang="en-US" sz="4800" dirty="0">
                <a:solidFill>
                  <a:srgbClr val="00B050"/>
                </a:solidFill>
                <a:latin typeface="SVN-Poky's" panose="020B0606040200020203" pitchFamily="34" charset="0"/>
              </a:rPr>
              <a:t>a</a:t>
            </a:r>
            <a:r>
              <a:rPr lang="en-US" sz="4800" dirty="0">
                <a:solidFill>
                  <a:srgbClr val="0070C0"/>
                </a:solidFill>
                <a:latin typeface="SVN-Poky's" panose="020B0606040200020203" pitchFamily="34" charset="0"/>
              </a:rPr>
              <a:t> </a:t>
            </a:r>
            <a:r>
              <a:rPr lang="en-US" sz="4800" dirty="0" err="1">
                <a:solidFill>
                  <a:schemeClr val="accent2">
                    <a:lumMod val="75000"/>
                  </a:schemeClr>
                </a:solidFill>
                <a:latin typeface="SVN-Poky's" panose="020B0606040200020203" pitchFamily="34" charset="0"/>
              </a:rPr>
              <a:t>hoặc</a:t>
            </a:r>
            <a:r>
              <a:rPr lang="en-US" sz="4800" dirty="0">
                <a:solidFill>
                  <a:srgbClr val="0070C0"/>
                </a:solidFill>
                <a:latin typeface="SVN-Poky's" panose="020B0606040200020203" pitchFamily="34" charset="0"/>
              </a:rPr>
              <a:t> </a:t>
            </a:r>
            <a:r>
              <a:rPr lang="en-US" sz="4800" dirty="0">
                <a:solidFill>
                  <a:srgbClr val="FFC000"/>
                </a:solidFill>
                <a:latin typeface="SVN-Poky's" panose="020B0606040200020203" pitchFamily="34" charset="0"/>
              </a:rPr>
              <a:t>b</a:t>
            </a:r>
          </a:p>
        </p:txBody>
      </p:sp>
      <p:sp>
        <p:nvSpPr>
          <p:cNvPr id="8" name="TextBox 7"/>
          <p:cNvSpPr txBox="1"/>
          <p:nvPr/>
        </p:nvSpPr>
        <p:spPr>
          <a:xfrm>
            <a:off x="319877" y="148712"/>
            <a:ext cx="1219200"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65" y="4071282"/>
            <a:ext cx="2477809" cy="2751492"/>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53866" b="94874" l="52395" r="94711"/>
                    </a14:imgEffect>
                  </a14:imgLayer>
                </a14:imgProps>
              </a:ext>
            </a:extLst>
          </a:blip>
          <a:srcRect l="47105" t="48740"/>
          <a:stretch/>
        </p:blipFill>
        <p:spPr>
          <a:xfrm>
            <a:off x="10344289" y="-191196"/>
            <a:ext cx="2195647" cy="1958801"/>
          </a:xfrm>
          <a:prstGeom prst="rect">
            <a:avLst/>
          </a:prstGeom>
        </p:spPr>
      </p:pic>
    </p:spTree>
    <p:extLst>
      <p:ext uri="{BB962C8B-B14F-4D97-AF65-F5344CB8AC3E}">
        <p14:creationId xmlns:p14="http://schemas.microsoft.com/office/powerpoint/2010/main" val="36207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360"/>
                                          </p:val>
                                        </p:tav>
                                        <p:tav tm="100000">
                                          <p:val>
                                            <p:fltVal val="0"/>
                                          </p:val>
                                        </p:tav>
                                      </p:tavLst>
                                    </p:anim>
                                    <p:animEffect transition="in" filter="fade">
                                      <p:cBhvr>
                                        <p:cTn id="24" dur="500"/>
                                        <p:tgtEl>
                                          <p:spTgt spid="6"/>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662A-A6BC-B1BB-FA47-E161C07DB00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0BE33E35-7EE2-E086-DDA9-8CF95EB5F959}"/>
              </a:ext>
            </a:extLst>
          </p:cNvPr>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9D2F2D1-18BB-4458-7DCF-FC02F5D407C3}"/>
              </a:ext>
            </a:extLst>
          </p:cNvPr>
          <p:cNvPicPr>
            <a:picLocks noChangeAspect="1"/>
          </p:cNvPicPr>
          <p:nvPr/>
        </p:nvPicPr>
        <p:blipFill>
          <a:blip r:embed="rId2"/>
          <a:stretch>
            <a:fillRect/>
          </a:stretch>
        </p:blipFill>
        <p:spPr>
          <a:xfrm>
            <a:off x="5944692" y="1875250"/>
            <a:ext cx="5722448" cy="4286642"/>
          </a:xfrm>
          <a:prstGeom prst="rect">
            <a:avLst/>
          </a:prstGeom>
          <a:ln>
            <a:noFill/>
          </a:ln>
          <a:effectLst>
            <a:softEdge rad="112500"/>
          </a:effectLst>
        </p:spPr>
      </p:pic>
      <p:sp>
        <p:nvSpPr>
          <p:cNvPr id="6" name="TextBox 5">
            <a:extLst>
              <a:ext uri="{FF2B5EF4-FFF2-40B4-BE49-F238E27FC236}">
                <a16:creationId xmlns:a16="http://schemas.microsoft.com/office/drawing/2014/main" id="{A8A6AF7D-C3D3-0D04-29A0-BA51BB7C1698}"/>
              </a:ext>
            </a:extLst>
          </p:cNvPr>
          <p:cNvSpPr txBox="1"/>
          <p:nvPr/>
        </p:nvSpPr>
        <p:spPr>
          <a:xfrm>
            <a:off x="756960" y="2720800"/>
            <a:ext cx="5527549" cy="2308324"/>
          </a:xfrm>
          <a:prstGeom prst="rect">
            <a:avLst/>
          </a:prstGeom>
          <a:noFill/>
        </p:spPr>
        <p:txBody>
          <a:bodyPr wrap="square" rtlCol="0">
            <a:spAutoFit/>
          </a:bodyPr>
          <a:lstStyle/>
          <a:p>
            <a:pPr algn="just"/>
            <a:r>
              <a:rPr lang="en-US" sz="3600" b="1" i="1" dirty="0">
                <a:solidFill>
                  <a:srgbClr val="C00000"/>
                </a:solidFill>
                <a:latin typeface="Cambria" panose="02040503050406030204" pitchFamily="18" charset="0"/>
                <a:ea typeface="Cambria" panose="02040503050406030204" pitchFamily="18" charset="0"/>
              </a:rPr>
              <a:t>a.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Tìm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từ</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ngữ</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chỉ</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sự</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đặc</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điểm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tiếng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bắt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s </a:t>
            </a:r>
            <a:r>
              <a:rPr lang="en-US" sz="3600" b="1" i="1" dirty="0" err="1">
                <a:solidFill>
                  <a:srgbClr val="C00000"/>
                </a:solidFill>
                <a:latin typeface="Cambria" panose="02040503050406030204" pitchFamily="18" charset="0"/>
                <a:ea typeface="Cambria" panose="02040503050406030204" pitchFamily="18" charset="0"/>
              </a:rPr>
              <a:t>hoặc</a:t>
            </a:r>
            <a:r>
              <a:rPr lang="en-US" sz="3600" b="1" i="1" dirty="0">
                <a:solidFill>
                  <a:srgbClr val="C00000"/>
                </a:solidFill>
                <a:latin typeface="Cambria" panose="02040503050406030204" pitchFamily="18" charset="0"/>
                <a:ea typeface="Cambria" panose="02040503050406030204" pitchFamily="18" charset="0"/>
              </a:rPr>
              <a:t> x. </a:t>
            </a:r>
          </a:p>
          <a:p>
            <a:pPr algn="just"/>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3D66BF-D955-CDDF-495B-6F0C1F42779F}"/>
              </a:ext>
            </a:extLst>
          </p:cNvPr>
          <p:cNvSpPr txBox="1"/>
          <p:nvPr/>
        </p:nvSpPr>
        <p:spPr>
          <a:xfrm>
            <a:off x="1612816" y="476732"/>
            <a:ext cx="9211176" cy="830997"/>
          </a:xfrm>
          <a:prstGeom prst="rect">
            <a:avLst/>
          </a:prstGeom>
          <a:noFill/>
        </p:spPr>
        <p:txBody>
          <a:bodyPr wrap="none" rtlCol="0">
            <a:spAutoFit/>
          </a:bodyPr>
          <a:lstStyle/>
          <a:p>
            <a:r>
              <a:rPr lang="en-US" sz="4800" dirty="0" err="1">
                <a:solidFill>
                  <a:srgbClr val="0070C0"/>
                </a:solidFill>
                <a:latin typeface="SVN-Poky's" panose="020B0606040200020203" pitchFamily="34" charset="0"/>
              </a:rPr>
              <a:t>Làm</a:t>
            </a:r>
            <a:r>
              <a:rPr lang="en-US" sz="4800" dirty="0">
                <a:solidFill>
                  <a:srgbClr val="0070C0"/>
                </a:solidFill>
                <a:latin typeface="SVN-Poky's" panose="020B0606040200020203" pitchFamily="34" charset="0"/>
              </a:rPr>
              <a:t> </a:t>
            </a:r>
            <a:r>
              <a:rPr lang="en-US" sz="4800" dirty="0" err="1">
                <a:solidFill>
                  <a:srgbClr val="0070C0"/>
                </a:solidFill>
                <a:latin typeface="SVN-Poky's" panose="020B0606040200020203" pitchFamily="34" charset="0"/>
              </a:rPr>
              <a:t>bài</a:t>
            </a:r>
            <a:r>
              <a:rPr lang="en-US" sz="4800" dirty="0">
                <a:solidFill>
                  <a:srgbClr val="0070C0"/>
                </a:solidFill>
                <a:latin typeface="SVN-Poky's" panose="020B0606040200020203" pitchFamily="34" charset="0"/>
              </a:rPr>
              <a:t> </a:t>
            </a:r>
            <a:r>
              <a:rPr lang="en-US" sz="4800" dirty="0" err="1">
                <a:solidFill>
                  <a:srgbClr val="0070C0"/>
                </a:solidFill>
                <a:latin typeface="SVN-Poky's" panose="020B0606040200020203" pitchFamily="34" charset="0"/>
              </a:rPr>
              <a:t>tập</a:t>
            </a:r>
            <a:r>
              <a:rPr lang="en-US" sz="4800" dirty="0">
                <a:solidFill>
                  <a:srgbClr val="0070C0"/>
                </a:solidFill>
                <a:latin typeface="SVN-Poky's" panose="020B0606040200020203" pitchFamily="34" charset="0"/>
              </a:rPr>
              <a:t> </a:t>
            </a:r>
            <a:r>
              <a:rPr lang="en-US" sz="4800" dirty="0">
                <a:solidFill>
                  <a:srgbClr val="00B050"/>
                </a:solidFill>
                <a:latin typeface="SVN-Poky's" panose="020B0606040200020203" pitchFamily="34" charset="0"/>
              </a:rPr>
              <a:t>a</a:t>
            </a:r>
            <a:r>
              <a:rPr lang="en-US" sz="4800" dirty="0">
                <a:solidFill>
                  <a:srgbClr val="0070C0"/>
                </a:solidFill>
                <a:latin typeface="SVN-Poky's" panose="020B0606040200020203" pitchFamily="34" charset="0"/>
              </a:rPr>
              <a:t> </a:t>
            </a:r>
            <a:r>
              <a:rPr lang="en-US" sz="4800" dirty="0" err="1">
                <a:solidFill>
                  <a:schemeClr val="accent2">
                    <a:lumMod val="75000"/>
                  </a:schemeClr>
                </a:solidFill>
                <a:latin typeface="SVN-Poky's" panose="020B0606040200020203" pitchFamily="34" charset="0"/>
              </a:rPr>
              <a:t>hoặc</a:t>
            </a:r>
            <a:r>
              <a:rPr lang="en-US" sz="4800" dirty="0">
                <a:solidFill>
                  <a:srgbClr val="0070C0"/>
                </a:solidFill>
                <a:latin typeface="SVN-Poky's" panose="020B0606040200020203" pitchFamily="34" charset="0"/>
              </a:rPr>
              <a:t> </a:t>
            </a:r>
            <a:r>
              <a:rPr lang="en-US" sz="4800" dirty="0">
                <a:solidFill>
                  <a:srgbClr val="FFC000"/>
                </a:solidFill>
                <a:latin typeface="SVN-Poky's" panose="020B0606040200020203" pitchFamily="34" charset="0"/>
              </a:rPr>
              <a:t>b</a:t>
            </a:r>
          </a:p>
        </p:txBody>
      </p:sp>
      <p:sp>
        <p:nvSpPr>
          <p:cNvPr id="8" name="TextBox 7">
            <a:extLst>
              <a:ext uri="{FF2B5EF4-FFF2-40B4-BE49-F238E27FC236}">
                <a16:creationId xmlns:a16="http://schemas.microsoft.com/office/drawing/2014/main" id="{2BBB4F43-18A8-BA26-975D-925D5A574153}"/>
              </a:ext>
            </a:extLst>
          </p:cNvPr>
          <p:cNvSpPr txBox="1"/>
          <p:nvPr/>
        </p:nvSpPr>
        <p:spPr>
          <a:xfrm>
            <a:off x="319877" y="148712"/>
            <a:ext cx="1219200"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a:t>
            </a:r>
          </a:p>
        </p:txBody>
      </p:sp>
      <p:pic>
        <p:nvPicPr>
          <p:cNvPr id="9" name="Picture 8">
            <a:extLst>
              <a:ext uri="{FF2B5EF4-FFF2-40B4-BE49-F238E27FC236}">
                <a16:creationId xmlns:a16="http://schemas.microsoft.com/office/drawing/2014/main" id="{6ED46D8B-A35A-6CE3-45B5-0AA268F3F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765" y="4071282"/>
            <a:ext cx="2477809" cy="2751492"/>
          </a:xfrm>
          <a:prstGeom prst="rect">
            <a:avLst/>
          </a:prstGeom>
        </p:spPr>
      </p:pic>
      <p:pic>
        <p:nvPicPr>
          <p:cNvPr id="10" name="Picture 9">
            <a:extLst>
              <a:ext uri="{FF2B5EF4-FFF2-40B4-BE49-F238E27FC236}">
                <a16:creationId xmlns:a16="http://schemas.microsoft.com/office/drawing/2014/main" id="{5CA5A3BF-599B-1A8D-ED8B-2B8A8D7449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866" b="94874" l="52395" r="94711"/>
                    </a14:imgEffect>
                  </a14:imgLayer>
                </a14:imgProps>
              </a:ext>
            </a:extLst>
          </a:blip>
          <a:srcRect l="47105" t="48740"/>
          <a:stretch/>
        </p:blipFill>
        <p:spPr>
          <a:xfrm>
            <a:off x="10344289" y="-191196"/>
            <a:ext cx="2195647" cy="1958801"/>
          </a:xfrm>
          <a:prstGeom prst="rect">
            <a:avLst/>
          </a:prstGeom>
        </p:spPr>
      </p:pic>
    </p:spTree>
    <p:extLst>
      <p:ext uri="{BB962C8B-B14F-4D97-AF65-F5344CB8AC3E}">
        <p14:creationId xmlns:p14="http://schemas.microsoft.com/office/powerpoint/2010/main" val="110504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360"/>
                                          </p:val>
                                        </p:tav>
                                        <p:tav tm="100000">
                                          <p:val>
                                            <p:fltVal val="0"/>
                                          </p:val>
                                        </p:tav>
                                      </p:tavLst>
                                    </p:anim>
                                    <p:animEffect transition="in" filter="fade">
                                      <p:cBhvr>
                                        <p:cTn id="24" dur="500"/>
                                        <p:tgtEl>
                                          <p:spTgt spid="6"/>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194560" y="443547"/>
            <a:ext cx="8537701" cy="6071938"/>
          </a:xfrm>
          <a:prstGeom prst="rect">
            <a:avLst/>
          </a:prstGeom>
          <a:ln>
            <a:noFill/>
          </a:ln>
          <a:effectLst>
            <a:softEdge rad="112500"/>
          </a:effectLst>
        </p:spPr>
      </p:pic>
      <p:sp>
        <p:nvSpPr>
          <p:cNvPr id="8" name="TextBox 7"/>
          <p:cNvSpPr txBox="1"/>
          <p:nvPr/>
        </p:nvSpPr>
        <p:spPr>
          <a:xfrm>
            <a:off x="319876" y="148712"/>
            <a:ext cx="1722201"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2a</a:t>
            </a:r>
          </a:p>
        </p:txBody>
      </p:sp>
      <p:sp>
        <p:nvSpPr>
          <p:cNvPr id="2" name="Rectangle 1"/>
          <p:cNvSpPr/>
          <p:nvPr/>
        </p:nvSpPr>
        <p:spPr>
          <a:xfrm>
            <a:off x="2441896" y="7499074"/>
            <a:ext cx="5448928" cy="424732"/>
          </a:xfrm>
          <a:prstGeom prst="rect">
            <a:avLst/>
          </a:prstGeom>
        </p:spPr>
        <p:txBody>
          <a:bodyPr wrap="none">
            <a:spAutoFit/>
          </a:bodyPr>
          <a:lstStyle/>
          <a:p>
            <a:pPr algn="just">
              <a:lnSpc>
                <a:spcPct val="120000"/>
              </a:lnSpc>
              <a:spcAft>
                <a:spcPts val="0"/>
              </a:spcAft>
            </a:pPr>
            <a:r>
              <a:rPr lang="nl-NL" dirty="0">
                <a:latin typeface="Times New Roman" panose="02020603050405020304" pitchFamily="18" charset="0"/>
                <a:ea typeface="Times New Roman" panose="02020603050405020304" pitchFamily="18" charset="0"/>
              </a:rPr>
              <a:t>sên/ sóc/ sim/ vũ sữa/ xoài/ xương rồng/ sông/ suối/sỏi,...</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566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40080" y="771672"/>
            <a:ext cx="11030865" cy="5323880"/>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TextBox 6"/>
          <p:cNvSpPr txBox="1"/>
          <p:nvPr/>
        </p:nvSpPr>
        <p:spPr>
          <a:xfrm>
            <a:off x="1374385" y="2255285"/>
            <a:ext cx="9850210" cy="1015663"/>
          </a:xfrm>
          <a:prstGeom prst="rect">
            <a:avLst/>
          </a:prstGeom>
          <a:noFill/>
        </p:spPr>
        <p:txBody>
          <a:bodyPr wrap="square" rtlCol="0">
            <a:spAutoFit/>
          </a:bodyPr>
          <a:lstStyle/>
          <a:p>
            <a:r>
              <a:rPr lang="en-US" sz="6000" b="1" dirty="0" err="1">
                <a:solidFill>
                  <a:srgbClr val="00B050"/>
                </a:solidFill>
                <a:latin typeface="SVN-Poky's" panose="020B0606040200020203" pitchFamily="34" charset="0"/>
              </a:rPr>
              <a:t>Đặt</a:t>
            </a:r>
            <a:r>
              <a:rPr lang="en-US" sz="6000" b="1" dirty="0">
                <a:solidFill>
                  <a:srgbClr val="00B050"/>
                </a:solidFill>
                <a:latin typeface="SVN-Poky's" panose="020B0606040200020203" pitchFamily="34" charset="0"/>
              </a:rPr>
              <a:t> 2 </a:t>
            </a:r>
            <a:r>
              <a:rPr lang="en-US" sz="6000" b="1" dirty="0" err="1">
                <a:solidFill>
                  <a:srgbClr val="00B050"/>
                </a:solidFill>
                <a:latin typeface="SVN-Poky's" panose="020B0606040200020203" pitchFamily="34" charset="0"/>
              </a:rPr>
              <a:t>câu</a:t>
            </a:r>
            <a:r>
              <a:rPr lang="en-US" sz="6000" b="1" dirty="0">
                <a:solidFill>
                  <a:srgbClr val="00B050"/>
                </a:solidFill>
                <a:latin typeface="SVN-Poky's" panose="020B0606040200020203" pitchFamily="34" charset="0"/>
              </a:rPr>
              <a:t> </a:t>
            </a:r>
            <a:r>
              <a:rPr lang="en-US" sz="6000" b="1" dirty="0" err="1">
                <a:solidFill>
                  <a:srgbClr val="00B050"/>
                </a:solidFill>
                <a:latin typeface="SVN-Poky's" panose="020B0606040200020203" pitchFamily="34" charset="0"/>
              </a:rPr>
              <a:t>với</a:t>
            </a:r>
            <a:r>
              <a:rPr lang="en-US" sz="6000" b="1" dirty="0">
                <a:solidFill>
                  <a:srgbClr val="00B050"/>
                </a:solidFill>
                <a:latin typeface="SVN-Poky's" panose="020B0606040200020203" pitchFamily="34" charset="0"/>
              </a:rPr>
              <a:t> </a:t>
            </a:r>
            <a:r>
              <a:rPr lang="en-US" sz="6000" b="1" dirty="0" err="1">
                <a:solidFill>
                  <a:srgbClr val="00B050"/>
                </a:solidFill>
                <a:latin typeface="SVN-Poky's" panose="020B0606040200020203" pitchFamily="34" charset="0"/>
              </a:rPr>
              <a:t>từ</a:t>
            </a:r>
            <a:r>
              <a:rPr lang="en-US" sz="6000" b="1" dirty="0">
                <a:solidFill>
                  <a:srgbClr val="00B050"/>
                </a:solidFill>
                <a:latin typeface="SVN-Poky's" panose="020B0606040200020203" pitchFamily="34" charset="0"/>
              </a:rPr>
              <a:t> </a:t>
            </a:r>
            <a:r>
              <a:rPr lang="en-US" sz="6000" b="1" dirty="0" err="1">
                <a:solidFill>
                  <a:srgbClr val="00B050"/>
                </a:solidFill>
                <a:latin typeface="SVN-Poky's" panose="020B0606040200020203" pitchFamily="34" charset="0"/>
              </a:rPr>
              <a:t>ngữ</a:t>
            </a:r>
            <a:r>
              <a:rPr lang="en-US" sz="6000" b="1" dirty="0">
                <a:solidFill>
                  <a:srgbClr val="00B050"/>
                </a:solidFill>
                <a:latin typeface="SVN-Poky's" panose="020B0606040200020203" pitchFamily="34" charset="0"/>
              </a:rPr>
              <a:t> </a:t>
            </a:r>
            <a:r>
              <a:rPr lang="en-US" sz="6000" b="1" dirty="0" err="1">
                <a:solidFill>
                  <a:srgbClr val="00B050"/>
                </a:solidFill>
                <a:latin typeface="SVN-Poky's" panose="020B0606040200020203" pitchFamily="34" charset="0"/>
              </a:rPr>
              <a:t>tìm</a:t>
            </a:r>
            <a:r>
              <a:rPr lang="en-US" sz="6000" b="1" dirty="0">
                <a:solidFill>
                  <a:srgbClr val="00B050"/>
                </a:solidFill>
                <a:latin typeface="SVN-Poky's" panose="020B0606040200020203" pitchFamily="34" charset="0"/>
              </a:rPr>
              <a:t> </a:t>
            </a:r>
            <a:r>
              <a:rPr lang="en-US" sz="6000" b="1" dirty="0" err="1">
                <a:solidFill>
                  <a:srgbClr val="00B050"/>
                </a:solidFill>
                <a:latin typeface="SVN-Poky's" panose="020B0606040200020203" pitchFamily="34" charset="0"/>
              </a:rPr>
              <a:t>được</a:t>
            </a:r>
            <a:r>
              <a:rPr lang="en-US" sz="6000" b="1" dirty="0">
                <a:solidFill>
                  <a:srgbClr val="00B050"/>
                </a:solidFill>
                <a:latin typeface="SVN-Poky's" panose="020B0606040200020203" pitchFamily="34" charset="0"/>
              </a:rPr>
              <a:t> </a:t>
            </a:r>
          </a:p>
        </p:txBody>
      </p:sp>
      <p:sp>
        <p:nvSpPr>
          <p:cNvPr id="8" name="TextBox 7"/>
          <p:cNvSpPr txBox="1"/>
          <p:nvPr/>
        </p:nvSpPr>
        <p:spPr>
          <a:xfrm>
            <a:off x="387942" y="595236"/>
            <a:ext cx="1219200"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3</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a:off x="10359529" y="296484"/>
            <a:ext cx="2195647" cy="1958801"/>
          </a:xfrm>
          <a:prstGeom prst="rect">
            <a:avLst/>
          </a:prstGeom>
        </p:spPr>
      </p:pic>
    </p:spTree>
    <p:extLst>
      <p:ext uri="{BB962C8B-B14F-4D97-AF65-F5344CB8AC3E}">
        <p14:creationId xmlns:p14="http://schemas.microsoft.com/office/powerpoint/2010/main" val="35568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715473" y="740412"/>
            <a:ext cx="6791533" cy="5803895"/>
          </a:xfrm>
          <a:prstGeom prst="rect">
            <a:avLst/>
          </a:prstGeom>
        </p:spPr>
      </p:pic>
    </p:spTree>
    <p:extLst>
      <p:ext uri="{BB962C8B-B14F-4D97-AF65-F5344CB8AC3E}">
        <p14:creationId xmlns:p14="http://schemas.microsoft.com/office/powerpoint/2010/main" val="1794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666" y="726671"/>
            <a:ext cx="6136938" cy="613132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8" y="3611880"/>
            <a:ext cx="12256347" cy="324612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581732010"/>
              </p:ext>
            </p:extLst>
          </p:nvPr>
        </p:nvGraphicFramePr>
        <p:xfrm>
          <a:off x="1027175" y="1442759"/>
          <a:ext cx="6443096" cy="3733800"/>
        </p:xfrm>
        <a:graphic>
          <a:graphicData uri="http://schemas.openxmlformats.org/drawingml/2006/table">
            <a:tbl>
              <a:tblPr/>
              <a:tblGrid>
                <a:gridCol w="6443096">
                  <a:extLst>
                    <a:ext uri="{9D8B030D-6E8A-4147-A177-3AD203B41FA5}">
                      <a16:colId xmlns:a16="http://schemas.microsoft.com/office/drawing/2014/main" val="761790938"/>
                    </a:ext>
                  </a:extLst>
                </a:gridCol>
              </a:tblGrid>
              <a:tr h="0">
                <a:tc>
                  <a:txBody>
                    <a:bodyPr/>
                    <a:lstStyle/>
                    <a:p>
                      <a:pPr algn="ctr" fontAlgn="t"/>
                      <a:r>
                        <a:rPr lang="vi-VN" sz="6000" b="1" dirty="0">
                          <a:solidFill>
                            <a:srgbClr val="C00000"/>
                          </a:solidFill>
                          <a:effectLst/>
                          <a:latin typeface="Cambria" panose="02040503050406030204" pitchFamily="18" charset="0"/>
                          <a:ea typeface="Cambria" panose="02040503050406030204" pitchFamily="18" charset="0"/>
                        </a:rPr>
                        <a:t>Kể với người thân về một việc em làm cùng các bạn và thấy rất vui.</a:t>
                      </a:r>
                    </a:p>
                  </a:txBody>
                  <a:tcPr marL="38100" marR="38100" marT="38100" marB="38100">
                    <a:lnL>
                      <a:noFill/>
                    </a:lnL>
                    <a:lnR>
                      <a:noFill/>
                    </a:lnR>
                    <a:lnT>
                      <a:noFill/>
                    </a:lnT>
                    <a:lnB>
                      <a:noFill/>
                    </a:lnB>
                  </a:tcPr>
                </a:tc>
                <a:extLst>
                  <a:ext uri="{0D108BD9-81ED-4DB2-BD59-A6C34878D82A}">
                    <a16:rowId xmlns:a16="http://schemas.microsoft.com/office/drawing/2014/main" val="3899128354"/>
                  </a:ext>
                </a:extLst>
              </a:tr>
            </a:tbl>
          </a:graphicData>
        </a:graphic>
      </p:graphicFrame>
    </p:spTree>
    <p:extLst>
      <p:ext uri="{BB962C8B-B14F-4D97-AF65-F5344CB8AC3E}">
        <p14:creationId xmlns:p14="http://schemas.microsoft.com/office/powerpoint/2010/main" val="6049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38009-A3C4-993A-2636-A58448B5FECD}"/>
            </a:ext>
          </a:extLst>
        </p:cNvPr>
        <p:cNvGrpSpPr/>
        <p:nvPr/>
      </p:nvGrpSpPr>
      <p:grpSpPr>
        <a:xfrm>
          <a:off x="0" y="0"/>
          <a:ext cx="0" cy="0"/>
          <a:chOff x="0" y="0"/>
          <a:chExt cx="0" cy="0"/>
        </a:xfrm>
      </p:grpSpPr>
      <p:sp>
        <p:nvSpPr>
          <p:cNvPr id="2" name="文本框 22">
            <a:extLst>
              <a:ext uri="{FF2B5EF4-FFF2-40B4-BE49-F238E27FC236}">
                <a16:creationId xmlns:a16="http://schemas.microsoft.com/office/drawing/2014/main" id="{33634A03-8723-F3C5-1109-2E1D63988207}"/>
              </a:ext>
            </a:extLst>
          </p:cNvPr>
          <p:cNvSpPr txBox="1"/>
          <p:nvPr/>
        </p:nvSpPr>
        <p:spPr>
          <a:xfrm>
            <a:off x="4083309" y="1007305"/>
            <a:ext cx="4258137" cy="600164"/>
          </a:xfrm>
          <a:prstGeom prst="rect">
            <a:avLst/>
          </a:prstGeom>
          <a:noFill/>
        </p:spPr>
        <p:txBody>
          <a:bodyPr wrap="square" rtlCol="0">
            <a:spAutoFit/>
          </a:bodyPr>
          <a:lstStyle/>
          <a:p>
            <a:pPr defTabSz="685800">
              <a:defRPr/>
            </a:pPr>
            <a:r>
              <a:rPr lang="en-US" altLang="zh-CN" sz="3300" b="1"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3300" b="1" dirty="0">
              <a:solidFill>
                <a:srgbClr val="FF0000"/>
              </a:solidFill>
              <a:latin typeface="iCiel Cadena" panose="02000503000000020004" pitchFamily="2" charset="0"/>
              <a:ea typeface="思源黑体 CN Bold" panose="020B0800000000000000" pitchFamily="34" charset="-122"/>
            </a:endParaRPr>
          </a:p>
        </p:txBody>
      </p:sp>
      <p:sp>
        <p:nvSpPr>
          <p:cNvPr id="3" name="Rounded Rectangle 10">
            <a:extLst>
              <a:ext uri="{FF2B5EF4-FFF2-40B4-BE49-F238E27FC236}">
                <a16:creationId xmlns:a16="http://schemas.microsoft.com/office/drawing/2014/main" id="{307D0FC5-A7AD-AD70-1B24-22AC895B4DAC}"/>
              </a:ext>
            </a:extLst>
          </p:cNvPr>
          <p:cNvSpPr/>
          <p:nvPr/>
        </p:nvSpPr>
        <p:spPr>
          <a:xfrm>
            <a:off x="1429789" y="1719145"/>
            <a:ext cx="9608339" cy="158157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4" name="Rounded Rectangle 15">
            <a:extLst>
              <a:ext uri="{FF2B5EF4-FFF2-40B4-BE49-F238E27FC236}">
                <a16:creationId xmlns:a16="http://schemas.microsoft.com/office/drawing/2014/main" id="{14C2EF73-C2FA-F901-43E4-159C63516054}"/>
              </a:ext>
            </a:extLst>
          </p:cNvPr>
          <p:cNvSpPr/>
          <p:nvPr/>
        </p:nvSpPr>
        <p:spPr>
          <a:xfrm>
            <a:off x="1429790" y="3588039"/>
            <a:ext cx="9608338" cy="10778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sz="1350">
              <a:solidFill>
                <a:prstClr val="white"/>
              </a:solidFill>
              <a:latin typeface="Arial"/>
            </a:endParaRPr>
          </a:p>
        </p:txBody>
      </p:sp>
      <p:sp>
        <p:nvSpPr>
          <p:cNvPr id="5" name="TextBox 4">
            <a:extLst>
              <a:ext uri="{FF2B5EF4-FFF2-40B4-BE49-F238E27FC236}">
                <a16:creationId xmlns:a16="http://schemas.microsoft.com/office/drawing/2014/main" id="{BEB50593-8C2C-A9F9-868D-7E474B9C186B}"/>
              </a:ext>
            </a:extLst>
          </p:cNvPr>
          <p:cNvSpPr txBox="1"/>
          <p:nvPr/>
        </p:nvSpPr>
        <p:spPr>
          <a:xfrm>
            <a:off x="1429789" y="3846017"/>
            <a:ext cx="9213350" cy="646331"/>
          </a:xfrm>
          <a:prstGeom prst="rect">
            <a:avLst/>
          </a:prstGeom>
          <a:noFill/>
        </p:spPr>
        <p:txBody>
          <a:bodyPr wrap="square">
            <a:spAutoFit/>
          </a:bodyPr>
          <a:lstStyle/>
          <a:p>
            <a:pPr lvl="0">
              <a:defRPr/>
            </a:pPr>
            <a:r>
              <a:rPr lang="en-US" sz="3600" b="1" dirty="0" err="1">
                <a:latin typeface="Times New Roman" panose="02020603050405020304" pitchFamily="18" charset="0"/>
                <a:ea typeface="Calibri" panose="020F0502020204030204" pitchFamily="34" charset="0"/>
              </a:rPr>
              <a:t>Hiểu</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nội</a:t>
            </a:r>
            <a:r>
              <a:rPr lang="en-US" sz="3600" b="1" dirty="0">
                <a:latin typeface="Times New Roman" panose="02020603050405020304" pitchFamily="18" charset="0"/>
                <a:ea typeface="Calibri" panose="020F0502020204030204" pitchFamily="34" charset="0"/>
              </a:rPr>
              <a:t> dung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viết</a:t>
            </a:r>
            <a:r>
              <a:rPr lang="en-US" sz="3600" b="1" dirty="0">
                <a:latin typeface="Times New Roman" panose="02020603050405020304" pitchFamily="18" charset="0"/>
                <a:ea typeface="Calibri" panose="020F0502020204030204" pitchFamily="34" charset="0"/>
              </a:rPr>
              <a:t>. </a:t>
            </a:r>
            <a:endParaRPr lang="en-US" sz="3600" b="1" dirty="0">
              <a:latin typeface="Arial" pitchFamily="34" charset="0"/>
              <a:cs typeface="Arial" pitchFamily="34" charset="0"/>
            </a:endParaRPr>
          </a:p>
        </p:txBody>
      </p:sp>
      <p:sp>
        <p:nvSpPr>
          <p:cNvPr id="6" name="TextBox 5">
            <a:extLst>
              <a:ext uri="{FF2B5EF4-FFF2-40B4-BE49-F238E27FC236}">
                <a16:creationId xmlns:a16="http://schemas.microsoft.com/office/drawing/2014/main" id="{5A086953-4FC3-DC83-8226-7A10FB1784E8}"/>
              </a:ext>
            </a:extLst>
          </p:cNvPr>
          <p:cNvSpPr txBox="1"/>
          <p:nvPr/>
        </p:nvSpPr>
        <p:spPr>
          <a:xfrm>
            <a:off x="1579418" y="1859747"/>
            <a:ext cx="9458710" cy="1200329"/>
          </a:xfrm>
          <a:prstGeom prst="rect">
            <a:avLst/>
          </a:prstGeom>
          <a:noFill/>
        </p:spPr>
        <p:txBody>
          <a:bodyPr wrap="square">
            <a:spAutoFit/>
          </a:bodyPr>
          <a:lstStyle/>
          <a:p>
            <a:pPr lvl="0">
              <a:defRPr/>
            </a:pPr>
            <a:r>
              <a:rPr lang="en-US" sz="3600" b="1" dirty="0">
                <a:latin typeface="Times New Roman" panose="02020603050405020304" pitchFamily="18" charset="0"/>
                <a:ea typeface="Calibri" panose="020F0502020204030204" pitchFamily="34" charset="0"/>
              </a:rPr>
              <a:t>Nghe </a:t>
            </a:r>
            <a:r>
              <a:rPr lang="en-US" sz="3600" b="1" dirty="0" err="1">
                <a:latin typeface="Times New Roman" panose="02020603050405020304" pitchFamily="18" charset="0"/>
                <a:ea typeface="Calibri" panose="020F0502020204030204" pitchFamily="34" charset="0"/>
              </a:rPr>
              <a:t>viết</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chính</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tả</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tốc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độ</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câu</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chuyện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học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của</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gấu</a:t>
            </a:r>
            <a:r>
              <a:rPr lang="en-US" sz="3600" b="1" dirty="0">
                <a:latin typeface="Times New Roman" panose="02020603050405020304" pitchFamily="18" charset="0"/>
                <a:ea typeface="Calibri" panose="020F0502020204030204" pitchFamily="34" charset="0"/>
              </a:rPr>
              <a:t>”. </a:t>
            </a:r>
            <a:endParaRPr lang="en-US" sz="3600" b="1" dirty="0">
              <a:latin typeface="Arial" pitchFamily="34" charset="0"/>
              <a:cs typeface="Arial" pitchFamily="34" charset="0"/>
            </a:endParaRPr>
          </a:p>
        </p:txBody>
      </p:sp>
      <p:sp>
        <p:nvSpPr>
          <p:cNvPr id="7" name="Rounded Rectangle 15">
            <a:extLst>
              <a:ext uri="{FF2B5EF4-FFF2-40B4-BE49-F238E27FC236}">
                <a16:creationId xmlns:a16="http://schemas.microsoft.com/office/drawing/2014/main" id="{BA232160-D92D-3B82-039A-9651010C6B33}"/>
              </a:ext>
            </a:extLst>
          </p:cNvPr>
          <p:cNvSpPr/>
          <p:nvPr/>
        </p:nvSpPr>
        <p:spPr>
          <a:xfrm>
            <a:off x="1429789" y="5037643"/>
            <a:ext cx="9899304" cy="1077863"/>
          </a:xfrm>
          <a:prstGeom prst="roundRect">
            <a:avLst/>
          </a:prstGeom>
          <a:solidFill>
            <a:srgbClr val="FDFE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8" name="TextBox 7">
            <a:extLst>
              <a:ext uri="{FF2B5EF4-FFF2-40B4-BE49-F238E27FC236}">
                <a16:creationId xmlns:a16="http://schemas.microsoft.com/office/drawing/2014/main" id="{BC761A42-1013-0E15-51D5-75557D02C285}"/>
              </a:ext>
            </a:extLst>
          </p:cNvPr>
          <p:cNvSpPr txBox="1"/>
          <p:nvPr/>
        </p:nvSpPr>
        <p:spPr>
          <a:xfrm>
            <a:off x="1383049" y="5253408"/>
            <a:ext cx="9946044" cy="646331"/>
          </a:xfrm>
          <a:prstGeom prst="rect">
            <a:avLst/>
          </a:prstGeom>
          <a:noFill/>
        </p:spPr>
        <p:txBody>
          <a:bodyPr wrap="square">
            <a:spAutoFit/>
          </a:bodyPr>
          <a:lstStyle/>
          <a:p>
            <a:pPr lvl="0">
              <a:defRPr/>
            </a:pPr>
            <a:r>
              <a:rPr lang="en-US" sz="3600" b="1" dirty="0" err="1">
                <a:latin typeface="Times New Roman" panose="02020603050405020304" pitchFamily="18" charset="0"/>
                <a:ea typeface="Calibri" panose="020F0502020204030204" pitchFamily="34" charset="0"/>
              </a:rPr>
              <a:t>Làm</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tập</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chính</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tả</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phân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biệt</a:t>
            </a:r>
            <a:r>
              <a:rPr lang="en-US" sz="3600" b="1" dirty="0">
                <a:latin typeface="Times New Roman" panose="02020603050405020304" pitchFamily="18" charset="0"/>
                <a:ea typeface="Calibri" panose="020F0502020204030204" pitchFamily="34" charset="0"/>
              </a:rPr>
              <a:t> s/x </a:t>
            </a:r>
            <a:r>
              <a:rPr lang="en-US" sz="3600" b="1" dirty="0" err="1">
                <a:latin typeface="Times New Roman" panose="02020603050405020304" pitchFamily="18" charset="0"/>
                <a:ea typeface="Calibri" panose="020F0502020204030204" pitchFamily="34" charset="0"/>
              </a:rPr>
              <a:t>hoặc</a:t>
            </a:r>
            <a:r>
              <a:rPr lang="en-US" sz="3600" b="1" dirty="0">
                <a:latin typeface="Times New Roman" panose="02020603050405020304" pitchFamily="18" charset="0"/>
                <a:ea typeface="Calibri" panose="020F0502020204030204" pitchFamily="34" charset="0"/>
              </a:rPr>
              <a:t> v/d. </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33619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691089" y="664212"/>
            <a:ext cx="6809822" cy="5803895"/>
          </a:xfrm>
          <a:prstGeom prst="rect">
            <a:avLst/>
          </a:prstGeom>
        </p:spPr>
      </p:pic>
    </p:spTree>
    <p:extLst>
      <p:ext uri="{BB962C8B-B14F-4D97-AF65-F5344CB8AC3E}">
        <p14:creationId xmlns:p14="http://schemas.microsoft.com/office/powerpoint/2010/main" val="28855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55" y="118657"/>
            <a:ext cx="10744564" cy="5798917"/>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548" b="100000" l="3275" r="29776"/>
                    </a14:imgEffect>
                  </a14:imgLayer>
                </a14:imgProps>
              </a:ext>
              <a:ext uri="{28A0092B-C50C-407E-A947-70E740481C1C}">
                <a14:useLocalDpi xmlns:a14="http://schemas.microsoft.com/office/drawing/2010/main" val="0"/>
              </a:ext>
            </a:extLst>
          </a:blip>
          <a:srcRect t="52500" r="66806"/>
          <a:stretch/>
        </p:blipFill>
        <p:spPr>
          <a:xfrm flipH="1">
            <a:off x="9709571" y="3018115"/>
            <a:ext cx="2790825" cy="3993565"/>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9036" b="100000" l="3275" r="64827">
                        <a14:foregroundMark x1="48696" y1="9157" x2="39660" y2="31898"/>
                        <a14:foregroundMark x1="50515" y1="12189" x2="53002" y2="30988"/>
                        <a14:foregroundMark x1="58096" y1="29290" x2="64827" y2="31110"/>
                      </a14:backgroundRemoval>
                    </a14:imgEffect>
                  </a14:imgLayer>
                </a14:imgProps>
              </a:ext>
              <a:ext uri="{28A0092B-C50C-407E-A947-70E740481C1C}">
                <a14:useLocalDpi xmlns:a14="http://schemas.microsoft.com/office/drawing/2010/main" val="0"/>
              </a:ext>
            </a:extLst>
          </a:blip>
          <a:srcRect l="33194" t="499" r="33612" b="52001"/>
          <a:stretch/>
        </p:blipFill>
        <p:spPr>
          <a:xfrm>
            <a:off x="477538" y="3357782"/>
            <a:ext cx="3038475" cy="434794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184" b="100000" l="3275" r="98363">
                        <a14:foregroundMark x1="48696" y1="9157" x2="39660" y2="31898"/>
                        <a14:foregroundMark x1="50515" y1="12189" x2="53002" y2="30988"/>
                        <a14:foregroundMark x1="74227" y1="11037" x2="88478" y2="22559"/>
                        <a14:foregroundMark x1="93087" y1="22074" x2="94118" y2="29169"/>
                        <a14:foregroundMark x1="68769" y1="12007" x2="68102" y2="14130"/>
                        <a14:backgroundMark x1="64463" y1="29472" x2="63008" y2="33050"/>
                      </a14:backgroundRemoval>
                    </a14:imgEffect>
                  </a14:imgLayer>
                </a14:imgProps>
              </a:ext>
              <a:ext uri="{28A0092B-C50C-407E-A947-70E740481C1C}">
                <a14:useLocalDpi xmlns:a14="http://schemas.microsoft.com/office/drawing/2010/main" val="0"/>
              </a:ext>
            </a:extLst>
          </a:blip>
          <a:srcRect l="62633" t="-2959" r="3276" b="63704"/>
          <a:stretch/>
        </p:blipFill>
        <p:spPr>
          <a:xfrm>
            <a:off x="6257355" y="3459601"/>
            <a:ext cx="3120537" cy="359327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098" y="40505"/>
            <a:ext cx="1549364" cy="1549364"/>
          </a:xfrm>
          <a:prstGeom prst="rect">
            <a:avLst/>
          </a:prstGeom>
        </p:spPr>
      </p:pic>
      <p:pic>
        <p:nvPicPr>
          <p:cNvPr id="8" name="Picture 7">
            <a:extLst>
              <a:ext uri="{FF2B5EF4-FFF2-40B4-BE49-F238E27FC236}">
                <a16:creationId xmlns:a16="http://schemas.microsoft.com/office/drawing/2014/main" id="{10DD2D2F-C79A-A628-A85D-172EE1D63066}"/>
              </a:ext>
            </a:extLst>
          </p:cNvPr>
          <p:cNvPicPr>
            <a:picLocks noChangeAspect="1"/>
          </p:cNvPicPr>
          <p:nvPr/>
        </p:nvPicPr>
        <p:blipFill>
          <a:blip r:embed="rId9"/>
          <a:stretch>
            <a:fillRect/>
          </a:stretch>
        </p:blipFill>
        <p:spPr>
          <a:xfrm>
            <a:off x="1935119" y="1356180"/>
            <a:ext cx="8321761" cy="4145639"/>
          </a:xfrm>
          <a:prstGeom prst="rect">
            <a:avLst/>
          </a:prstGeom>
        </p:spPr>
      </p:pic>
    </p:spTree>
    <p:extLst>
      <p:ext uri="{BB962C8B-B14F-4D97-AF65-F5344CB8AC3E}">
        <p14:creationId xmlns:p14="http://schemas.microsoft.com/office/powerpoint/2010/main" val="32089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66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194560" y="443547"/>
            <a:ext cx="8537701" cy="6071938"/>
          </a:xfrm>
          <a:prstGeom prst="rect">
            <a:avLst/>
          </a:prstGeom>
          <a:ln>
            <a:noFill/>
          </a:ln>
          <a:effectLst>
            <a:softEdge rad="112500"/>
          </a:effectLst>
        </p:spPr>
      </p:pic>
      <p:sp>
        <p:nvSpPr>
          <p:cNvPr id="8" name="TextBox 7"/>
          <p:cNvSpPr txBox="1"/>
          <p:nvPr/>
        </p:nvSpPr>
        <p:spPr>
          <a:xfrm>
            <a:off x="319876" y="148712"/>
            <a:ext cx="1722201"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2b</a:t>
            </a:r>
          </a:p>
        </p:txBody>
      </p:sp>
      <p:sp>
        <p:nvSpPr>
          <p:cNvPr id="3" name="Line Callout 1 2"/>
          <p:cNvSpPr/>
          <p:nvPr/>
        </p:nvSpPr>
        <p:spPr>
          <a:xfrm>
            <a:off x="9502976" y="2083428"/>
            <a:ext cx="1109219" cy="685800"/>
          </a:xfrm>
          <a:prstGeom prst="borderCallout1">
            <a:avLst>
              <a:gd name="adj1" fmla="val 105417"/>
              <a:gd name="adj2" fmla="val 16398"/>
              <a:gd name="adj3" fmla="val 228611"/>
              <a:gd name="adj4" fmla="val -2065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dê</a:t>
            </a:r>
            <a:endParaRPr lang="en-US" sz="3600" dirty="0">
              <a:latin typeface="Cambria" panose="02040503050406030204" pitchFamily="18" charset="0"/>
              <a:ea typeface="Cambria" panose="02040503050406030204" pitchFamily="18" charset="0"/>
            </a:endParaRPr>
          </a:p>
        </p:txBody>
      </p:sp>
      <p:sp>
        <p:nvSpPr>
          <p:cNvPr id="13" name="Line Callout 1 12"/>
          <p:cNvSpPr/>
          <p:nvPr/>
        </p:nvSpPr>
        <p:spPr>
          <a:xfrm>
            <a:off x="3276600" y="631451"/>
            <a:ext cx="1554317" cy="685800"/>
          </a:xfrm>
          <a:prstGeom prst="borderCallout1">
            <a:avLst>
              <a:gd name="adj1" fmla="val 76528"/>
              <a:gd name="adj2" fmla="val 101569"/>
              <a:gd name="adj3" fmla="val 108612"/>
              <a:gd name="adj4" fmla="val 175952"/>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endParaRPr lang="en-US" sz="3600" dirty="0">
              <a:latin typeface="Cambria" panose="02040503050406030204" pitchFamily="18" charset="0"/>
              <a:ea typeface="Cambria" panose="02040503050406030204" pitchFamily="18" charset="0"/>
            </a:endParaRPr>
          </a:p>
        </p:txBody>
      </p:sp>
      <p:sp>
        <p:nvSpPr>
          <p:cNvPr id="14" name="Line Callout 1 13"/>
          <p:cNvSpPr/>
          <p:nvPr/>
        </p:nvSpPr>
        <p:spPr>
          <a:xfrm>
            <a:off x="8297487" y="1397628"/>
            <a:ext cx="1129247" cy="685800"/>
          </a:xfrm>
          <a:prstGeom prst="borderCallout1">
            <a:avLst>
              <a:gd name="adj1" fmla="val 100972"/>
              <a:gd name="adj2" fmla="val 54334"/>
              <a:gd name="adj3" fmla="val 150834"/>
              <a:gd name="adj4" fmla="val 20885"/>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vạc</a:t>
            </a:r>
            <a:endParaRPr lang="en-US" sz="3600" dirty="0">
              <a:latin typeface="Cambria" panose="02040503050406030204" pitchFamily="18" charset="0"/>
              <a:ea typeface="Cambria" panose="02040503050406030204" pitchFamily="18" charset="0"/>
            </a:endParaRPr>
          </a:p>
        </p:txBody>
      </p:sp>
      <p:sp>
        <p:nvSpPr>
          <p:cNvPr id="15" name="Line Callout 1 14"/>
          <p:cNvSpPr/>
          <p:nvPr/>
        </p:nvSpPr>
        <p:spPr>
          <a:xfrm>
            <a:off x="6537959" y="5504686"/>
            <a:ext cx="1479767" cy="685800"/>
          </a:xfrm>
          <a:prstGeom prst="borderCallout1">
            <a:avLst>
              <a:gd name="adj1" fmla="val 65416"/>
              <a:gd name="adj2" fmla="val 100679"/>
              <a:gd name="adj3" fmla="val 19723"/>
              <a:gd name="adj4" fmla="val 13877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dứa</a:t>
            </a:r>
            <a:endParaRPr lang="en-US" sz="3600" dirty="0">
              <a:latin typeface="Cambria" panose="02040503050406030204" pitchFamily="18" charset="0"/>
              <a:ea typeface="Cambria" panose="02040503050406030204" pitchFamily="18" charset="0"/>
            </a:endParaRPr>
          </a:p>
        </p:txBody>
      </p:sp>
      <p:sp>
        <p:nvSpPr>
          <p:cNvPr id="17" name="Line Callout 1 16"/>
          <p:cNvSpPr/>
          <p:nvPr/>
        </p:nvSpPr>
        <p:spPr>
          <a:xfrm>
            <a:off x="9773024" y="3191905"/>
            <a:ext cx="2344403" cy="1059402"/>
          </a:xfrm>
          <a:prstGeom prst="borderCallout1">
            <a:avLst>
              <a:gd name="adj1" fmla="val 100972"/>
              <a:gd name="adj2" fmla="val 54334"/>
              <a:gd name="adj3" fmla="val 190212"/>
              <a:gd name="adj4" fmla="val 15624"/>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hướng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dương</a:t>
            </a:r>
            <a:endParaRPr lang="en-US" sz="3600" dirty="0">
              <a:latin typeface="Cambria" panose="02040503050406030204" pitchFamily="18" charset="0"/>
              <a:ea typeface="Cambria" panose="02040503050406030204" pitchFamily="18" charset="0"/>
            </a:endParaRPr>
          </a:p>
        </p:txBody>
      </p:sp>
      <p:sp>
        <p:nvSpPr>
          <p:cNvPr id="18" name="Line Callout 1 17"/>
          <p:cNvSpPr/>
          <p:nvPr/>
        </p:nvSpPr>
        <p:spPr>
          <a:xfrm>
            <a:off x="5487649" y="3856778"/>
            <a:ext cx="1951522" cy="765079"/>
          </a:xfrm>
          <a:prstGeom prst="borderCallout1">
            <a:avLst>
              <a:gd name="adj1" fmla="val 67109"/>
              <a:gd name="adj2" fmla="val 101971"/>
              <a:gd name="adj3" fmla="val 49164"/>
              <a:gd name="adj4" fmla="val 13577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hấu</a:t>
            </a:r>
            <a:endParaRPr lang="en-US" sz="3600" dirty="0">
              <a:latin typeface="Cambria" panose="02040503050406030204" pitchFamily="18" charset="0"/>
              <a:ea typeface="Cambria" panose="02040503050406030204" pitchFamily="18" charset="0"/>
            </a:endParaRPr>
          </a:p>
        </p:txBody>
      </p:sp>
      <p:sp>
        <p:nvSpPr>
          <p:cNvPr id="19" name="Line Callout 1 18"/>
          <p:cNvSpPr/>
          <p:nvPr/>
        </p:nvSpPr>
        <p:spPr>
          <a:xfrm>
            <a:off x="1247042" y="3056838"/>
            <a:ext cx="1554317" cy="685800"/>
          </a:xfrm>
          <a:prstGeom prst="borderCallout1">
            <a:avLst>
              <a:gd name="adj1" fmla="val 76528"/>
              <a:gd name="adj2" fmla="val 101569"/>
              <a:gd name="adj3" fmla="val 108612"/>
              <a:gd name="adj4" fmla="val 175952"/>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voi</a:t>
            </a:r>
            <a:endParaRPr lang="en-US" sz="3600" dirty="0">
              <a:latin typeface="Cambria" panose="02040503050406030204" pitchFamily="18" charset="0"/>
              <a:ea typeface="Cambria" panose="02040503050406030204" pitchFamily="18" charset="0"/>
            </a:endParaRPr>
          </a:p>
        </p:txBody>
      </p:sp>
      <p:sp>
        <p:nvSpPr>
          <p:cNvPr id="20" name="Line Callout 1 19"/>
          <p:cNvSpPr/>
          <p:nvPr/>
        </p:nvSpPr>
        <p:spPr>
          <a:xfrm>
            <a:off x="7439171" y="148712"/>
            <a:ext cx="1422939" cy="685800"/>
          </a:xfrm>
          <a:prstGeom prst="borderCallout1">
            <a:avLst>
              <a:gd name="adj1" fmla="val 100972"/>
              <a:gd name="adj2" fmla="val 54334"/>
              <a:gd name="adj3" fmla="val 150834"/>
              <a:gd name="adj4" fmla="val 20885"/>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vượn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19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2194560" y="443547"/>
            <a:ext cx="8537701" cy="6071938"/>
          </a:xfrm>
          <a:prstGeom prst="rect">
            <a:avLst/>
          </a:prstGeom>
          <a:ln>
            <a:noFill/>
          </a:ln>
          <a:effectLst>
            <a:softEdge rad="112500"/>
          </a:effectLst>
        </p:spPr>
      </p:pic>
      <p:sp>
        <p:nvSpPr>
          <p:cNvPr id="8" name="TextBox 7"/>
          <p:cNvSpPr txBox="1"/>
          <p:nvPr/>
        </p:nvSpPr>
        <p:spPr>
          <a:xfrm>
            <a:off x="319876" y="148712"/>
            <a:ext cx="1722201"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2b</a:t>
            </a:r>
          </a:p>
        </p:txBody>
      </p:sp>
      <p:sp>
        <p:nvSpPr>
          <p:cNvPr id="3" name="Line Callout 1 2"/>
          <p:cNvSpPr/>
          <p:nvPr/>
        </p:nvSpPr>
        <p:spPr>
          <a:xfrm>
            <a:off x="9502976" y="2083428"/>
            <a:ext cx="1109219" cy="685800"/>
          </a:xfrm>
          <a:prstGeom prst="borderCallout1">
            <a:avLst>
              <a:gd name="adj1" fmla="val 105417"/>
              <a:gd name="adj2" fmla="val 16398"/>
              <a:gd name="adj3" fmla="val 182634"/>
              <a:gd name="adj4" fmla="val -32022"/>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sên</a:t>
            </a:r>
            <a:endParaRPr lang="en-US" sz="3600" dirty="0">
              <a:latin typeface="Cambria" panose="02040503050406030204" pitchFamily="18" charset="0"/>
              <a:ea typeface="Cambria" panose="02040503050406030204" pitchFamily="18" charset="0"/>
            </a:endParaRPr>
          </a:p>
        </p:txBody>
      </p:sp>
      <p:sp>
        <p:nvSpPr>
          <p:cNvPr id="13" name="Line Callout 1 12"/>
          <p:cNvSpPr/>
          <p:nvPr/>
        </p:nvSpPr>
        <p:spPr>
          <a:xfrm>
            <a:off x="3276600" y="631451"/>
            <a:ext cx="1554317" cy="685800"/>
          </a:xfrm>
          <a:prstGeom prst="borderCallout1">
            <a:avLst>
              <a:gd name="adj1" fmla="val 76528"/>
              <a:gd name="adj2" fmla="val 101569"/>
              <a:gd name="adj3" fmla="val 108612"/>
              <a:gd name="adj4" fmla="val 175952"/>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endParaRPr lang="en-US" sz="3600" dirty="0">
              <a:latin typeface="Cambria" panose="02040503050406030204" pitchFamily="18" charset="0"/>
              <a:ea typeface="Cambria" panose="02040503050406030204" pitchFamily="18" charset="0"/>
            </a:endParaRPr>
          </a:p>
        </p:txBody>
      </p:sp>
      <p:sp>
        <p:nvSpPr>
          <p:cNvPr id="14" name="Line Callout 1 13"/>
          <p:cNvSpPr/>
          <p:nvPr/>
        </p:nvSpPr>
        <p:spPr>
          <a:xfrm>
            <a:off x="6474373" y="3035805"/>
            <a:ext cx="1566042" cy="1073739"/>
          </a:xfrm>
          <a:prstGeom prst="borderCallout1">
            <a:avLst>
              <a:gd name="adj1" fmla="val 100972"/>
              <a:gd name="adj2" fmla="val 54334"/>
              <a:gd name="adj3" fmla="val 166942"/>
              <a:gd name="adj4" fmla="val -6661"/>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suối</a:t>
            </a: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algn="ctr"/>
            <a:r>
              <a:rPr lang="en-US" sz="2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sóng</a:t>
            </a:r>
            <a:r>
              <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sâu</a:t>
            </a:r>
            <a:endParaRPr lang="en-US" sz="28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Line Callout 1 14"/>
          <p:cNvSpPr/>
          <p:nvPr/>
        </p:nvSpPr>
        <p:spPr>
          <a:xfrm>
            <a:off x="5812221" y="5989240"/>
            <a:ext cx="2659117" cy="685800"/>
          </a:xfrm>
          <a:prstGeom prst="borderCallout1">
            <a:avLst>
              <a:gd name="adj1" fmla="val -147611"/>
              <a:gd name="adj2" fmla="val 1054"/>
              <a:gd name="adj3" fmla="val -1733"/>
              <a:gd name="adj4" fmla="val 49987"/>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xương</a:t>
            </a:r>
            <a:r>
              <a:rPr lang="en-US" sz="3600" dirty="0">
                <a:solidFill>
                  <a:srgbClr val="0000CC"/>
                </a:solidFill>
                <a:latin typeface="Cambria" panose="02040503050406030204" pitchFamily="18" charset="0"/>
                <a:ea typeface="Cambria" panose="02040503050406030204" pitchFamily="18" charset="0"/>
              </a:rPr>
              <a:t> </a:t>
            </a:r>
            <a:r>
              <a:rPr lang="en-US" sz="3600" dirty="0" err="1">
                <a:solidFill>
                  <a:srgbClr val="0000CC"/>
                </a:solidFill>
                <a:latin typeface="Cambria" panose="02040503050406030204" pitchFamily="18" charset="0"/>
                <a:ea typeface="Cambria" panose="02040503050406030204" pitchFamily="18" charset="0"/>
              </a:rPr>
              <a:t>rồng</a:t>
            </a:r>
            <a:endParaRPr lang="en-US" sz="3600" dirty="0">
              <a:solidFill>
                <a:srgbClr val="0000CC"/>
              </a:solidFill>
              <a:latin typeface="Cambria" panose="02040503050406030204" pitchFamily="18" charset="0"/>
              <a:ea typeface="Cambria" panose="02040503050406030204" pitchFamily="18" charset="0"/>
            </a:endParaRPr>
          </a:p>
        </p:txBody>
      </p:sp>
      <p:sp>
        <p:nvSpPr>
          <p:cNvPr id="17" name="Line Callout 1 16"/>
          <p:cNvSpPr/>
          <p:nvPr/>
        </p:nvSpPr>
        <p:spPr>
          <a:xfrm>
            <a:off x="9712542" y="631451"/>
            <a:ext cx="2344403" cy="535197"/>
          </a:xfrm>
          <a:prstGeom prst="borderCallout1">
            <a:avLst>
              <a:gd name="adj1" fmla="val 100972"/>
              <a:gd name="adj2" fmla="val 54334"/>
              <a:gd name="adj3" fmla="val 205108"/>
              <a:gd name="adj4" fmla="val -7240"/>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ambria" panose="02040503050406030204" pitchFamily="18" charset="0"/>
                <a:ea typeface="Cambria" panose="02040503050406030204" pitchFamily="18" charset="0"/>
              </a:rPr>
              <a:t>(</a:t>
            </a:r>
            <a:r>
              <a:rPr lang="en-US" sz="3600" dirty="0" err="1">
                <a:solidFill>
                  <a:schemeClr val="bg1"/>
                </a:solidFill>
                <a:latin typeface="Cambria" panose="02040503050406030204" pitchFamily="18" charset="0"/>
                <a:ea typeface="Cambria" panose="02040503050406030204" pitchFamily="18" charset="0"/>
              </a:rPr>
              <a:t>trời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sáng</a:t>
            </a:r>
            <a:endParaRPr lang="en-US" sz="3600" dirty="0">
              <a:solidFill>
                <a:schemeClr val="bg1"/>
              </a:solidFill>
              <a:latin typeface="Cambria" panose="02040503050406030204" pitchFamily="18" charset="0"/>
              <a:ea typeface="Cambria" panose="02040503050406030204" pitchFamily="18" charset="0"/>
            </a:endParaRPr>
          </a:p>
        </p:txBody>
      </p:sp>
      <p:sp>
        <p:nvSpPr>
          <p:cNvPr id="18" name="Line Callout 1 17"/>
          <p:cNvSpPr/>
          <p:nvPr/>
        </p:nvSpPr>
        <p:spPr>
          <a:xfrm>
            <a:off x="624840" y="5349247"/>
            <a:ext cx="1951522" cy="765079"/>
          </a:xfrm>
          <a:prstGeom prst="borderCallout1">
            <a:avLst>
              <a:gd name="adj1" fmla="val 67109"/>
              <a:gd name="adj2" fmla="val 101971"/>
              <a:gd name="adj3" fmla="val 68397"/>
              <a:gd name="adj4" fmla="val 135771"/>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sim</a:t>
            </a:r>
          </a:p>
        </p:txBody>
      </p:sp>
      <p:sp>
        <p:nvSpPr>
          <p:cNvPr id="19" name="Line Callout 1 18"/>
          <p:cNvSpPr/>
          <p:nvPr/>
        </p:nvSpPr>
        <p:spPr>
          <a:xfrm>
            <a:off x="1247042" y="3056838"/>
            <a:ext cx="1554317" cy="685800"/>
          </a:xfrm>
          <a:prstGeom prst="borderCallout1">
            <a:avLst>
              <a:gd name="adj1" fmla="val 76528"/>
              <a:gd name="adj2" fmla="val 101569"/>
              <a:gd name="adj3" fmla="val -63035"/>
              <a:gd name="adj4" fmla="val 166485"/>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sóc</a:t>
            </a:r>
            <a:endParaRPr lang="en-US" sz="3600" dirty="0">
              <a:latin typeface="Cambria" panose="02040503050406030204" pitchFamily="18" charset="0"/>
              <a:ea typeface="Cambria" panose="02040503050406030204" pitchFamily="18" charset="0"/>
            </a:endParaRPr>
          </a:p>
        </p:txBody>
      </p:sp>
      <p:sp>
        <p:nvSpPr>
          <p:cNvPr id="20" name="Line Callout 1 19"/>
          <p:cNvSpPr/>
          <p:nvPr/>
        </p:nvSpPr>
        <p:spPr>
          <a:xfrm>
            <a:off x="7439171" y="148712"/>
            <a:ext cx="1422939" cy="685800"/>
          </a:xfrm>
          <a:prstGeom prst="borderCallout1">
            <a:avLst>
              <a:gd name="adj1" fmla="val 100972"/>
              <a:gd name="adj2" fmla="val 54334"/>
              <a:gd name="adj3" fmla="val 172290"/>
              <a:gd name="adj4" fmla="val -3008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xoài</a:t>
            </a:r>
            <a:endParaRPr lang="en-US" sz="3600" dirty="0">
              <a:solidFill>
                <a:srgbClr val="0000CC"/>
              </a:solidFill>
              <a:latin typeface="Cambria" panose="02040503050406030204" pitchFamily="18" charset="0"/>
              <a:ea typeface="Cambria" panose="02040503050406030204" pitchFamily="18" charset="0"/>
            </a:endParaRPr>
          </a:p>
        </p:txBody>
      </p:sp>
      <p:sp>
        <p:nvSpPr>
          <p:cNvPr id="16" name="Line Callout 1 15"/>
          <p:cNvSpPr/>
          <p:nvPr/>
        </p:nvSpPr>
        <p:spPr>
          <a:xfrm>
            <a:off x="10353718" y="3742638"/>
            <a:ext cx="1422939" cy="685800"/>
          </a:xfrm>
          <a:prstGeom prst="borderCallout1">
            <a:avLst>
              <a:gd name="adj1" fmla="val 100972"/>
              <a:gd name="adj2" fmla="val 54334"/>
              <a:gd name="adj3" fmla="val 172290"/>
              <a:gd name="adj4" fmla="val -30081"/>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xanh</a:t>
            </a:r>
            <a:endParaRPr lang="en-US" sz="3600" dirty="0">
              <a:solidFill>
                <a:srgbClr val="0000CC"/>
              </a:solidFill>
              <a:latin typeface="Cambria" panose="02040503050406030204" pitchFamily="18" charset="0"/>
              <a:ea typeface="Cambria" panose="02040503050406030204" pitchFamily="18" charset="0"/>
            </a:endParaRPr>
          </a:p>
        </p:txBody>
      </p:sp>
      <p:sp>
        <p:nvSpPr>
          <p:cNvPr id="21" name="Line Callout 1 20"/>
          <p:cNvSpPr/>
          <p:nvPr/>
        </p:nvSpPr>
        <p:spPr>
          <a:xfrm>
            <a:off x="1153423" y="1567734"/>
            <a:ext cx="1422939" cy="685800"/>
          </a:xfrm>
          <a:prstGeom prst="borderCallout1">
            <a:avLst>
              <a:gd name="adj1" fmla="val 100972"/>
              <a:gd name="adj2" fmla="val 54334"/>
              <a:gd name="adj3" fmla="val 287233"/>
              <a:gd name="adj4" fmla="val 204805"/>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xám</a:t>
            </a:r>
            <a:endParaRPr lang="en-US" sz="3600" dirty="0">
              <a:solidFill>
                <a:srgbClr val="0000CC"/>
              </a:solidFill>
              <a:latin typeface="Cambria" panose="02040503050406030204" pitchFamily="18" charset="0"/>
              <a:ea typeface="Cambria" panose="02040503050406030204" pitchFamily="18" charset="0"/>
            </a:endParaRPr>
          </a:p>
        </p:txBody>
      </p:sp>
      <p:sp>
        <p:nvSpPr>
          <p:cNvPr id="22" name="Line Callout 1 21"/>
          <p:cNvSpPr/>
          <p:nvPr/>
        </p:nvSpPr>
        <p:spPr>
          <a:xfrm>
            <a:off x="10385249" y="2886874"/>
            <a:ext cx="1422939" cy="685800"/>
          </a:xfrm>
          <a:prstGeom prst="borderCallout1">
            <a:avLst>
              <a:gd name="adj1" fmla="val 50397"/>
              <a:gd name="adj2" fmla="val 414"/>
              <a:gd name="adj3" fmla="val -80584"/>
              <a:gd name="adj4" fmla="val -140138"/>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xa</a:t>
            </a:r>
            <a:endParaRPr lang="en-US" sz="3600" dirty="0">
              <a:solidFill>
                <a:srgbClr val="0000CC"/>
              </a:solidFill>
              <a:latin typeface="Cambria" panose="02040503050406030204" pitchFamily="18" charset="0"/>
              <a:ea typeface="Cambria" panose="02040503050406030204" pitchFamily="18" charset="0"/>
            </a:endParaRPr>
          </a:p>
        </p:txBody>
      </p:sp>
      <p:sp>
        <p:nvSpPr>
          <p:cNvPr id="23" name="Line Callout 1 22"/>
          <p:cNvSpPr/>
          <p:nvPr/>
        </p:nvSpPr>
        <p:spPr>
          <a:xfrm>
            <a:off x="9502976" y="5888508"/>
            <a:ext cx="2659117" cy="685800"/>
          </a:xfrm>
          <a:prstGeom prst="borderCallout1">
            <a:avLst>
              <a:gd name="adj1" fmla="val -188990"/>
              <a:gd name="adj2" fmla="val -87484"/>
              <a:gd name="adj3" fmla="val -1733"/>
              <a:gd name="adj4" fmla="val 49987"/>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Cambria" panose="02040503050406030204" pitchFamily="18" charset="0"/>
                <a:ea typeface="Cambria" panose="02040503050406030204" pitchFamily="18" charset="0"/>
              </a:rPr>
              <a:t>xù</a:t>
            </a:r>
            <a:r>
              <a:rPr lang="en-US" sz="3600" dirty="0">
                <a:solidFill>
                  <a:srgbClr val="0000CC"/>
                </a:solidFill>
                <a:latin typeface="Cambria" panose="02040503050406030204" pitchFamily="18" charset="0"/>
                <a:ea typeface="Cambria" panose="02040503050406030204" pitchFamily="18" charset="0"/>
              </a:rPr>
              <a:t> </a:t>
            </a:r>
            <a:r>
              <a:rPr lang="en-US" sz="3600" dirty="0" err="1">
                <a:solidFill>
                  <a:srgbClr val="0000CC"/>
                </a:solidFill>
                <a:latin typeface="Cambria" panose="02040503050406030204" pitchFamily="18" charset="0"/>
                <a:ea typeface="Cambria" panose="02040503050406030204" pitchFamily="18" charset="0"/>
              </a:rPr>
              <a:t>xì</a:t>
            </a:r>
            <a:endParaRPr lang="en-US" sz="3600"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559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7" grpId="0" animBg="1"/>
      <p:bldP spid="18" grpId="0" animBg="1"/>
      <p:bldP spid="19" grpId="0" animBg="1"/>
      <p:bldP spid="20" grpId="0" animBg="1"/>
      <p:bldP spid="16"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a:off x="9948588" y="0"/>
            <a:ext cx="2195647" cy="1958801"/>
          </a:xfrm>
          <a:prstGeom prst="rect">
            <a:avLst/>
          </a:prstGeom>
        </p:spPr>
      </p:pic>
      <p:sp>
        <p:nvSpPr>
          <p:cNvPr id="5" name="TextBox 4"/>
          <p:cNvSpPr txBox="1"/>
          <p:nvPr/>
        </p:nvSpPr>
        <p:spPr>
          <a:xfrm>
            <a:off x="1663744" y="2893008"/>
            <a:ext cx="2207656" cy="1446550"/>
          </a:xfrm>
          <a:prstGeom prst="rect">
            <a:avLst/>
          </a:prstGeom>
          <a:noFill/>
        </p:spPr>
        <p:txBody>
          <a:bodyPr wrap="none" rtlCol="0">
            <a:spAutoFit/>
          </a:bodyPr>
          <a:lstStyle/>
          <a:p>
            <a:r>
              <a:rPr lang="en-US" sz="8800" dirty="0" err="1">
                <a:latin typeface="UVF MetroScript" panose="03060702040507070403" pitchFamily="66" charset="0"/>
              </a:rPr>
              <a:t>dừa</a:t>
            </a:r>
            <a:r>
              <a:rPr lang="en-US" sz="8800" dirty="0">
                <a:latin typeface="UVF MetroScript" panose="03060702040507070403" pitchFamily="66" charset="0"/>
              </a:rPr>
              <a:t> …</a:t>
            </a:r>
          </a:p>
        </p:txBody>
      </p:sp>
      <p:sp>
        <p:nvSpPr>
          <p:cNvPr id="8" name="TextBox 7"/>
          <p:cNvSpPr txBox="1"/>
          <p:nvPr/>
        </p:nvSpPr>
        <p:spPr>
          <a:xfrm>
            <a:off x="1601264" y="4370633"/>
            <a:ext cx="2196435" cy="1446550"/>
          </a:xfrm>
          <a:prstGeom prst="rect">
            <a:avLst/>
          </a:prstGeom>
          <a:noFill/>
        </p:spPr>
        <p:txBody>
          <a:bodyPr wrap="none" rtlCol="0">
            <a:spAutoFit/>
          </a:bodyPr>
          <a:lstStyle/>
          <a:p>
            <a:r>
              <a:rPr lang="en-US" sz="8800" dirty="0" err="1">
                <a:latin typeface="UVF MetroScript" panose="03060702040507070403" pitchFamily="66" charset="0"/>
              </a:rPr>
              <a:t>bàn</a:t>
            </a:r>
            <a:r>
              <a:rPr lang="en-US" sz="8800" dirty="0">
                <a:latin typeface="UVF MetroScript" panose="03060702040507070403" pitchFamily="66" charset="0"/>
              </a:rPr>
              <a:t> …</a:t>
            </a:r>
          </a:p>
        </p:txBody>
      </p:sp>
      <p:sp>
        <p:nvSpPr>
          <p:cNvPr id="9" name="TextBox 8"/>
          <p:cNvSpPr txBox="1"/>
          <p:nvPr/>
        </p:nvSpPr>
        <p:spPr>
          <a:xfrm>
            <a:off x="5683437" y="2883365"/>
            <a:ext cx="2210862" cy="1446550"/>
          </a:xfrm>
          <a:prstGeom prst="rect">
            <a:avLst/>
          </a:prstGeom>
          <a:noFill/>
        </p:spPr>
        <p:txBody>
          <a:bodyPr wrap="none" rtlCol="0">
            <a:spAutoFit/>
          </a:bodyPr>
          <a:lstStyle/>
          <a:p>
            <a:r>
              <a:rPr lang="en-US" sz="8800" dirty="0">
                <a:latin typeface="UVF MetroScript" panose="03060702040507070403" pitchFamily="66" charset="0"/>
              </a:rPr>
              <a:t> … </a:t>
            </a:r>
            <a:r>
              <a:rPr lang="en-US" sz="8800" dirty="0" err="1">
                <a:latin typeface="UVF MetroScript" panose="03060702040507070403" pitchFamily="66" charset="0"/>
              </a:rPr>
              <a:t>chế</a:t>
            </a:r>
            <a:endParaRPr lang="en-US" sz="8800" dirty="0">
              <a:latin typeface="UVF MetroScript" panose="03060702040507070403" pitchFamily="66" charset="0"/>
            </a:endParaRPr>
          </a:p>
        </p:txBody>
      </p:sp>
      <p:sp>
        <p:nvSpPr>
          <p:cNvPr id="10" name="TextBox 9"/>
          <p:cNvSpPr txBox="1"/>
          <p:nvPr/>
        </p:nvSpPr>
        <p:spPr>
          <a:xfrm>
            <a:off x="5465674" y="4370633"/>
            <a:ext cx="1996059" cy="1446550"/>
          </a:xfrm>
          <a:prstGeom prst="rect">
            <a:avLst/>
          </a:prstGeom>
          <a:noFill/>
        </p:spPr>
        <p:txBody>
          <a:bodyPr wrap="none" rtlCol="0">
            <a:spAutoFit/>
          </a:bodyPr>
          <a:lstStyle/>
          <a:p>
            <a:r>
              <a:rPr lang="en-US" sz="8800" dirty="0" err="1">
                <a:latin typeface="UVF MetroScript" panose="03060702040507070403" pitchFamily="66" charset="0"/>
              </a:rPr>
              <a:t>lim</a:t>
            </a:r>
            <a:r>
              <a:rPr lang="en-US" sz="8800" dirty="0">
                <a:latin typeface="UVF MetroScript" panose="03060702040507070403" pitchFamily="66" charset="0"/>
              </a:rPr>
              <a:t> …</a:t>
            </a:r>
          </a:p>
        </p:txBody>
      </p:sp>
      <p:sp>
        <p:nvSpPr>
          <p:cNvPr id="11" name="TextBox 10"/>
          <p:cNvSpPr txBox="1"/>
          <p:nvPr/>
        </p:nvSpPr>
        <p:spPr>
          <a:xfrm>
            <a:off x="8833920" y="2924083"/>
            <a:ext cx="2201244" cy="1446550"/>
          </a:xfrm>
          <a:prstGeom prst="rect">
            <a:avLst/>
          </a:prstGeom>
          <a:noFill/>
        </p:spPr>
        <p:txBody>
          <a:bodyPr wrap="none" rtlCol="0">
            <a:spAutoFit/>
          </a:bodyPr>
          <a:lstStyle/>
          <a:p>
            <a:r>
              <a:rPr lang="en-US" sz="8800" dirty="0" err="1">
                <a:latin typeface="UVF MetroScript" panose="03060702040507070403" pitchFamily="66" charset="0"/>
              </a:rPr>
              <a:t>lưỡi</a:t>
            </a:r>
            <a:r>
              <a:rPr lang="en-US" sz="8800" dirty="0">
                <a:latin typeface="UVF MetroScript" panose="03060702040507070403" pitchFamily="66" charset="0"/>
              </a:rPr>
              <a:t> …</a:t>
            </a:r>
          </a:p>
        </p:txBody>
      </p:sp>
      <p:sp>
        <p:nvSpPr>
          <p:cNvPr id="12" name="TextBox 11"/>
          <p:cNvSpPr txBox="1"/>
          <p:nvPr/>
        </p:nvSpPr>
        <p:spPr>
          <a:xfrm>
            <a:off x="8902961" y="4401708"/>
            <a:ext cx="2355132" cy="1446550"/>
          </a:xfrm>
          <a:prstGeom prst="rect">
            <a:avLst/>
          </a:prstGeom>
          <a:noFill/>
        </p:spPr>
        <p:txBody>
          <a:bodyPr wrap="none" rtlCol="0">
            <a:spAutoFit/>
          </a:bodyPr>
          <a:lstStyle/>
          <a:p>
            <a:r>
              <a:rPr lang="en-US" sz="8800" dirty="0">
                <a:latin typeface="UVF MetroScript" panose="03060702040507070403" pitchFamily="66" charset="0"/>
              </a:rPr>
              <a:t>… </a:t>
            </a:r>
            <a:r>
              <a:rPr lang="en-US" sz="8800" dirty="0" err="1">
                <a:latin typeface="UVF MetroScript" panose="03060702040507070403" pitchFamily="66" charset="0"/>
              </a:rPr>
              <a:t>lặng</a:t>
            </a:r>
            <a:endParaRPr lang="en-US" sz="8800" dirty="0">
              <a:latin typeface="UVF MetroScript" panose="03060702040507070403" pitchFamily="66"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flipH="1">
            <a:off x="0" y="0"/>
            <a:ext cx="2195647" cy="1958801"/>
          </a:xfrm>
          <a:prstGeom prst="rect">
            <a:avLst/>
          </a:prstGeom>
        </p:spPr>
      </p:pic>
      <p:pic>
        <p:nvPicPr>
          <p:cNvPr id="14" name="Picture 13"/>
          <p:cNvPicPr>
            <a:picLocks noChangeAspect="1"/>
          </p:cNvPicPr>
          <p:nvPr/>
        </p:nvPicPr>
        <p:blipFill>
          <a:blip r:embed="rId5"/>
          <a:stretch>
            <a:fillRect/>
          </a:stretch>
        </p:blipFill>
        <p:spPr>
          <a:xfrm>
            <a:off x="1097823" y="1273867"/>
            <a:ext cx="9937341" cy="2017951"/>
          </a:xfrm>
          <a:prstGeom prst="rect">
            <a:avLst/>
          </a:prstGeom>
        </p:spPr>
      </p:pic>
      <p:sp>
        <p:nvSpPr>
          <p:cNvPr id="15" name="TextBox 14"/>
          <p:cNvSpPr txBox="1"/>
          <p:nvPr/>
        </p:nvSpPr>
        <p:spPr>
          <a:xfrm>
            <a:off x="3024090" y="2883365"/>
            <a:ext cx="1547218" cy="1446550"/>
          </a:xfrm>
          <a:prstGeom prst="rect">
            <a:avLst/>
          </a:prstGeom>
          <a:solidFill>
            <a:schemeClr val="bg1"/>
          </a:solidFill>
        </p:spPr>
        <p:txBody>
          <a:bodyPr wrap="none" rtlCol="0">
            <a:spAutoFit/>
          </a:bodyPr>
          <a:lstStyle/>
          <a:p>
            <a:r>
              <a:rPr lang="en-US" sz="8800" dirty="0" err="1">
                <a:solidFill>
                  <a:srgbClr val="C00000"/>
                </a:solidFill>
                <a:latin typeface="UVF MetroScript" panose="03060702040507070403" pitchFamily="66" charset="0"/>
              </a:rPr>
              <a:t>xiêm</a:t>
            </a:r>
            <a:endParaRPr lang="en-US" sz="8800" dirty="0">
              <a:solidFill>
                <a:srgbClr val="C00000"/>
              </a:solidFill>
              <a:latin typeface="UVF MetroScript" panose="03060702040507070403" pitchFamily="66" charset="0"/>
            </a:endParaRPr>
          </a:p>
        </p:txBody>
      </p:sp>
      <p:sp>
        <p:nvSpPr>
          <p:cNvPr id="16" name="TextBox 15"/>
          <p:cNvSpPr txBox="1"/>
          <p:nvPr/>
        </p:nvSpPr>
        <p:spPr>
          <a:xfrm>
            <a:off x="2929582" y="4359859"/>
            <a:ext cx="1643399" cy="1446550"/>
          </a:xfrm>
          <a:prstGeom prst="rect">
            <a:avLst/>
          </a:prstGeom>
          <a:solidFill>
            <a:schemeClr val="bg1"/>
          </a:solidFill>
        </p:spPr>
        <p:txBody>
          <a:bodyPr wrap="none" rtlCol="0">
            <a:spAutoFit/>
          </a:bodyPr>
          <a:lstStyle/>
          <a:p>
            <a:r>
              <a:rPr lang="en-US" sz="8800" dirty="0" err="1">
                <a:solidFill>
                  <a:srgbClr val="C00000"/>
                </a:solidFill>
                <a:latin typeface="UVF MetroScript" panose="03060702040507070403" pitchFamily="66" charset="0"/>
              </a:rPr>
              <a:t>phím</a:t>
            </a:r>
            <a:endParaRPr lang="en-US" sz="8800" dirty="0">
              <a:solidFill>
                <a:srgbClr val="C00000"/>
              </a:solidFill>
              <a:latin typeface="UVF MetroScript" panose="03060702040507070403" pitchFamily="66" charset="0"/>
            </a:endParaRPr>
          </a:p>
        </p:txBody>
      </p:sp>
      <p:sp>
        <p:nvSpPr>
          <p:cNvPr id="17" name="TextBox 16"/>
          <p:cNvSpPr txBox="1"/>
          <p:nvPr/>
        </p:nvSpPr>
        <p:spPr>
          <a:xfrm>
            <a:off x="5241251" y="2883365"/>
            <a:ext cx="1537600" cy="1446550"/>
          </a:xfrm>
          <a:prstGeom prst="rect">
            <a:avLst/>
          </a:prstGeom>
          <a:solidFill>
            <a:schemeClr val="bg1"/>
          </a:solidFill>
        </p:spPr>
        <p:txBody>
          <a:bodyPr wrap="none" rtlCol="0">
            <a:spAutoFit/>
          </a:bodyPr>
          <a:lstStyle/>
          <a:p>
            <a:r>
              <a:rPr lang="en-US" sz="8800" dirty="0" err="1">
                <a:solidFill>
                  <a:schemeClr val="accent1">
                    <a:lumMod val="75000"/>
                  </a:schemeClr>
                </a:solidFill>
                <a:latin typeface="UVF MetroScript" panose="03060702040507070403" pitchFamily="66" charset="0"/>
              </a:rPr>
              <a:t>kiềm</a:t>
            </a:r>
            <a:endParaRPr lang="en-US" sz="8800" dirty="0">
              <a:solidFill>
                <a:schemeClr val="accent1">
                  <a:lumMod val="75000"/>
                </a:schemeClr>
              </a:solidFill>
              <a:latin typeface="UVF MetroScript" panose="03060702040507070403" pitchFamily="66" charset="0"/>
            </a:endParaRPr>
          </a:p>
        </p:txBody>
      </p:sp>
      <p:sp>
        <p:nvSpPr>
          <p:cNvPr id="18" name="TextBox 17"/>
          <p:cNvSpPr txBox="1"/>
          <p:nvPr/>
        </p:nvSpPr>
        <p:spPr>
          <a:xfrm>
            <a:off x="6596901" y="4364640"/>
            <a:ext cx="1301959" cy="1446550"/>
          </a:xfrm>
          <a:prstGeom prst="rect">
            <a:avLst/>
          </a:prstGeom>
          <a:solidFill>
            <a:schemeClr val="bg1"/>
          </a:solidFill>
        </p:spPr>
        <p:txBody>
          <a:bodyPr wrap="none" rtlCol="0">
            <a:spAutoFit/>
          </a:bodyPr>
          <a:lstStyle/>
          <a:p>
            <a:r>
              <a:rPr lang="en-US" sz="8800" dirty="0">
                <a:solidFill>
                  <a:schemeClr val="accent1">
                    <a:lumMod val="75000"/>
                  </a:schemeClr>
                </a:solidFill>
                <a:latin typeface="UVF MetroScript" panose="03060702040507070403" pitchFamily="66" charset="0"/>
              </a:rPr>
              <a:t>dim</a:t>
            </a:r>
          </a:p>
        </p:txBody>
      </p:sp>
      <p:sp>
        <p:nvSpPr>
          <p:cNvPr id="19" name="TextBox 18"/>
          <p:cNvSpPr txBox="1"/>
          <p:nvPr/>
        </p:nvSpPr>
        <p:spPr>
          <a:xfrm>
            <a:off x="10120846" y="2923349"/>
            <a:ext cx="1404552" cy="1446550"/>
          </a:xfrm>
          <a:prstGeom prst="rect">
            <a:avLst/>
          </a:prstGeom>
          <a:solidFill>
            <a:schemeClr val="bg1"/>
          </a:solidFill>
        </p:spPr>
        <p:txBody>
          <a:bodyPr wrap="none" rtlCol="0">
            <a:spAutoFit/>
          </a:bodyPr>
          <a:lstStyle/>
          <a:p>
            <a:r>
              <a:rPr lang="en-US" sz="8800" dirty="0" err="1">
                <a:solidFill>
                  <a:srgbClr val="00B050"/>
                </a:solidFill>
                <a:latin typeface="UVF MetroScript" panose="03060702040507070403" pitchFamily="66" charset="0"/>
              </a:rPr>
              <a:t>liềm</a:t>
            </a:r>
            <a:endParaRPr lang="en-US" sz="8800" dirty="0">
              <a:solidFill>
                <a:srgbClr val="00B050"/>
              </a:solidFill>
              <a:latin typeface="UVF MetroScript" panose="03060702040507070403" pitchFamily="66" charset="0"/>
            </a:endParaRPr>
          </a:p>
        </p:txBody>
      </p:sp>
      <p:sp>
        <p:nvSpPr>
          <p:cNvPr id="20" name="TextBox 19"/>
          <p:cNvSpPr txBox="1"/>
          <p:nvPr/>
        </p:nvSpPr>
        <p:spPr>
          <a:xfrm>
            <a:off x="8902961" y="4401708"/>
            <a:ext cx="898003" cy="1446550"/>
          </a:xfrm>
          <a:prstGeom prst="rect">
            <a:avLst/>
          </a:prstGeom>
          <a:solidFill>
            <a:schemeClr val="bg1"/>
          </a:solidFill>
        </p:spPr>
        <p:txBody>
          <a:bodyPr wrap="none" rtlCol="0">
            <a:spAutoFit/>
          </a:bodyPr>
          <a:lstStyle/>
          <a:p>
            <a:r>
              <a:rPr lang="en-US" sz="8800" dirty="0" err="1">
                <a:solidFill>
                  <a:srgbClr val="00B050"/>
                </a:solidFill>
                <a:latin typeface="UVF MetroScript" panose="03060702040507070403" pitchFamily="66" charset="0"/>
              </a:rPr>
              <a:t>im</a:t>
            </a:r>
            <a:endParaRPr lang="en-US" sz="8800" dirty="0">
              <a:solidFill>
                <a:srgbClr val="00B050"/>
              </a:solidFill>
              <a:latin typeface="UVF MetroScript" panose="03060702040507070403" pitchFamily="66" charset="0"/>
            </a:endParaRPr>
          </a:p>
        </p:txBody>
      </p:sp>
    </p:spTree>
    <p:extLst>
      <p:ext uri="{BB962C8B-B14F-4D97-AF65-F5344CB8AC3E}">
        <p14:creationId xmlns:p14="http://schemas.microsoft.com/office/powerpoint/2010/main" val="21262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2" name="laser.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2" name="laser.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2" name="laser.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laser.wav"/>
                                        </p:tgtEl>
                                      </p:cMediaNode>
                                    </p:audio>
                                  </p:sub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subTnLst>
                                    <p:audio>
                                      <p:cMediaNode>
                                        <p:cTn display="0" masterRel="sameClick">
                                          <p:stCondLst>
                                            <p:cond evt="begin" delay="0">
                                              <p:tn val="84"/>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5" grpId="0" animBg="1"/>
      <p:bldP spid="16"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8724051" cy="6858000"/>
          </a:xfrm>
          <a:prstGeom prst="rect">
            <a:avLst/>
          </a:prstGeom>
        </p:spPr>
      </p:pic>
      <p:pic>
        <p:nvPicPr>
          <p:cNvPr id="3" name="Gấu và Rừng Xanh Nhạc thiếu nhi bài hát thiếu nhi hay nhất">
            <a:hlinkClick r:id="" action="ppaction://media"/>
          </p:cNvPr>
          <p:cNvPicPr>
            <a:picLocks noChangeAspect="1"/>
          </p:cNvPicPr>
          <p:nvPr>
            <a:videoFile r:link="rId1"/>
            <p:extLst>
              <p:ext uri="{DAA4B4D4-6D71-4841-9C94-3DE7FCFB9230}">
                <p14:media xmlns:p14="http://schemas.microsoft.com/office/powerpoint/2010/main" r:embed="rId2">
                  <p14:trim st="22000" end="276451.9999"/>
                </p14:media>
              </p:ext>
            </p:extLst>
          </p:nvPr>
        </p:nvPicPr>
        <p:blipFill>
          <a:blip r:embed="rId5"/>
          <a:stretch>
            <a:fillRect/>
          </a:stretch>
        </p:blipFill>
        <p:spPr>
          <a:xfrm>
            <a:off x="0" y="1470660"/>
            <a:ext cx="8508372" cy="4792980"/>
          </a:xfrm>
          <a:prstGeom prst="rect">
            <a:avLst/>
          </a:prstGeom>
        </p:spPr>
      </p:pic>
      <p:sp>
        <p:nvSpPr>
          <p:cNvPr id="4" name="TextBox 3"/>
          <p:cNvSpPr txBox="1"/>
          <p:nvPr/>
        </p:nvSpPr>
        <p:spPr>
          <a:xfrm>
            <a:off x="8654620" y="0"/>
            <a:ext cx="3537380" cy="6894195"/>
          </a:xfrm>
          <a:prstGeom prst="rect">
            <a:avLst/>
          </a:prstGeom>
          <a:noFill/>
        </p:spPr>
        <p:txBody>
          <a:bodyPr wrap="square" rtlCol="0">
            <a:spAutoFit/>
          </a:bodyPr>
          <a:lstStyle/>
          <a:p>
            <a:pPr lvl="0" algn="ctr" eaLnBrk="0" fontAlgn="base" hangingPunct="0">
              <a:spcBef>
                <a:spcPct val="0"/>
              </a:spcBef>
              <a:spcAft>
                <a:spcPct val="0"/>
              </a:spcAft>
            </a:pPr>
            <a:r>
              <a:rPr lang="en-US" altLang="en-US" sz="2800" b="1" dirty="0" err="1">
                <a:solidFill>
                  <a:srgbClr val="333333"/>
                </a:solidFill>
                <a:latin typeface="Times New Roman" panose="02020603050405020304" pitchFamily="18" charset="0"/>
                <a:cs typeface="Times New Roman" panose="02020603050405020304" pitchFamily="18" charset="0"/>
              </a:rPr>
              <a:t>Gấu</a:t>
            </a:r>
            <a:r>
              <a:rPr lang="en-US" altLang="en-US" sz="2800" b="1" dirty="0">
                <a:solidFill>
                  <a:srgbClr val="333333"/>
                </a:solidFill>
                <a:latin typeface="Times New Roman" panose="02020603050405020304" pitchFamily="18" charset="0"/>
                <a:cs typeface="Times New Roman" panose="02020603050405020304" pitchFamily="18" charset="0"/>
              </a:rPr>
              <a:t> </a:t>
            </a:r>
            <a:r>
              <a:rPr lang="en-US" altLang="en-US" sz="2800" b="1" dirty="0" err="1">
                <a:solidFill>
                  <a:srgbClr val="333333"/>
                </a:solidFill>
                <a:latin typeface="Times New Roman" panose="02020603050405020304" pitchFamily="18" charset="0"/>
                <a:cs typeface="Times New Roman" panose="02020603050405020304" pitchFamily="18" charset="0"/>
              </a:rPr>
              <a:t>và</a:t>
            </a:r>
            <a:r>
              <a:rPr lang="en-US" altLang="en-US" sz="2800" b="1" dirty="0">
                <a:solidFill>
                  <a:srgbClr val="333333"/>
                </a:solidFill>
                <a:latin typeface="Times New Roman" panose="02020603050405020304" pitchFamily="18" charset="0"/>
                <a:cs typeface="Times New Roman" panose="02020603050405020304" pitchFamily="18" charset="0"/>
              </a:rPr>
              <a:t> </a:t>
            </a:r>
            <a:r>
              <a:rPr lang="en-US" altLang="en-US" sz="2800" b="1" dirty="0" err="1">
                <a:solidFill>
                  <a:srgbClr val="333333"/>
                </a:solidFill>
                <a:latin typeface="Times New Roman" panose="02020603050405020304" pitchFamily="18" charset="0"/>
                <a:cs typeface="Times New Roman" panose="02020603050405020304" pitchFamily="18" charset="0"/>
              </a:rPr>
              <a:t>rừng</a:t>
            </a:r>
            <a:r>
              <a:rPr lang="en-US" altLang="en-US" sz="2800" b="1" dirty="0">
                <a:solidFill>
                  <a:srgbClr val="333333"/>
                </a:solidFill>
                <a:latin typeface="Times New Roman" panose="02020603050405020304" pitchFamily="18" charset="0"/>
                <a:cs typeface="Times New Roman" panose="02020603050405020304" pitchFamily="18" charset="0"/>
              </a:rPr>
              <a:t> </a:t>
            </a:r>
            <a:r>
              <a:rPr lang="en-US" altLang="en-US" sz="2800" b="1" dirty="0" err="1">
                <a:solidFill>
                  <a:srgbClr val="333333"/>
                </a:solidFill>
                <a:latin typeface="Times New Roman" panose="02020603050405020304" pitchFamily="18" charset="0"/>
                <a:cs typeface="Times New Roman" panose="02020603050405020304" pitchFamily="18" charset="0"/>
              </a:rPr>
              <a:t>xanh</a:t>
            </a:r>
            <a:endParaRPr lang="en-US" altLang="en-US" sz="2800" dirty="0">
              <a:solidFill>
                <a:srgbClr val="333333"/>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a:solidFill>
                  <a:srgbClr val="333333"/>
                </a:solidFill>
                <a:latin typeface="Times New Roman" panose="02020603050405020304" pitchFamily="18" charset="0"/>
                <a:cs typeface="Times New Roman" panose="02020603050405020304" pitchFamily="18" charset="0"/>
              </a:rPr>
              <a:t>Hiên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ngang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trong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xanh</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kia</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là</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bác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gấu</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đen</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a:solidFill>
                  <a:srgbClr val="333333"/>
                </a:solidFill>
                <a:latin typeface="Times New Roman" panose="02020603050405020304" pitchFamily="18" charset="0"/>
                <a:cs typeface="Times New Roman" panose="02020603050405020304" pitchFamily="18" charset="0"/>
              </a:rPr>
              <a:t>Ta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đùa</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cùng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thiên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nhiên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tìm</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hoa</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bướm</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ong</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a:solidFill>
                  <a:srgbClr val="333333"/>
                </a:solidFill>
                <a:latin typeface="Times New Roman" panose="02020603050405020304" pitchFamily="18" charset="0"/>
                <a:cs typeface="Times New Roman" panose="02020603050405020304" pitchFamily="18" charset="0"/>
              </a:rPr>
              <a:t>Ta </a:t>
            </a:r>
            <a:r>
              <a:rPr lang="en-US" altLang="en-US" dirty="0" err="1">
                <a:solidFill>
                  <a:srgbClr val="333333"/>
                </a:solidFill>
                <a:latin typeface="Times New Roman" panose="02020603050405020304" pitchFamily="18" charset="0"/>
                <a:cs typeface="Times New Roman" panose="02020603050405020304" pitchFamily="18" charset="0"/>
              </a:rPr>
              <a:t>đi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được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bằng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hai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chân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ngả</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nghiêng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lắc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lư</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ngộ</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ghê</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Chúng</a:t>
            </a:r>
            <a:r>
              <a:rPr lang="en-US" altLang="en-US" dirty="0">
                <a:solidFill>
                  <a:srgbClr val="333333"/>
                </a:solidFill>
                <a:latin typeface="Times New Roman" panose="02020603050405020304" pitchFamily="18" charset="0"/>
                <a:cs typeface="Times New Roman" panose="02020603050405020304" pitchFamily="18" charset="0"/>
              </a:rPr>
              <a:t> ta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một</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nhà</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cùng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nhau</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xanh</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tươi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lá</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hoa</a:t>
            </a:r>
            <a:br>
              <a:rPr lang="en-US" altLang="en-US" dirty="0">
                <a:solidFill>
                  <a:srgbClr val="333333"/>
                </a:solidFill>
                <a:latin typeface="Times New Roman" panose="02020603050405020304" pitchFamily="18" charset="0"/>
                <a:cs typeface="Times New Roman" panose="02020603050405020304" pitchFamily="18" charset="0"/>
              </a:rPr>
            </a:b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a:solidFill>
                  <a:srgbClr val="333333"/>
                </a:solidFill>
                <a:latin typeface="Times New Roman" panose="02020603050405020304" pitchFamily="18" charset="0"/>
                <a:cs typeface="Times New Roman" panose="02020603050405020304" pitchFamily="18" charset="0"/>
              </a:rPr>
              <a:t>A </a:t>
            </a:r>
            <a:r>
              <a:rPr lang="en-US" altLang="en-US" dirty="0" err="1">
                <a:solidFill>
                  <a:srgbClr val="333333"/>
                </a:solidFill>
                <a:latin typeface="Times New Roman" panose="02020603050405020304" pitchFamily="18" charset="0"/>
                <a:cs typeface="Times New Roman" panose="02020603050405020304" pitchFamily="18" charset="0"/>
              </a:rPr>
              <a:t>khu</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của</a:t>
            </a:r>
            <a:r>
              <a:rPr lang="en-US" altLang="en-US" dirty="0">
                <a:solidFill>
                  <a:srgbClr val="333333"/>
                </a:solidFill>
                <a:latin typeface="Times New Roman" panose="02020603050405020304" pitchFamily="18" charset="0"/>
                <a:cs typeface="Times New Roman" panose="02020603050405020304" pitchFamily="18" charset="0"/>
              </a:rPr>
              <a:t> ta </a:t>
            </a:r>
            <a:r>
              <a:rPr lang="en-US" altLang="en-US" dirty="0" err="1">
                <a:solidFill>
                  <a:srgbClr val="333333"/>
                </a:solidFill>
                <a:latin typeface="Times New Roman" panose="02020603050405020304" pitchFamily="18" charset="0"/>
                <a:cs typeface="Times New Roman" panose="02020603050405020304" pitchFamily="18" charset="0"/>
              </a:rPr>
              <a:t>đây</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biết</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không</a:t>
            </a:r>
            <a:r>
              <a:rPr lang="en-US" altLang="en-US" dirty="0">
                <a:solidFill>
                  <a:srgbClr val="333333"/>
                </a:solidFill>
                <a:latin typeface="Times New Roman" panose="02020603050405020304" pitchFamily="18" charset="0"/>
                <a:cs typeface="Times New Roman" panose="02020603050405020304" pitchFamily="18" charset="0"/>
              </a:rPr>
              <a:t>?</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Những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ngôi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trường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học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xinh</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xinh</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của</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bao</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bé</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thơ</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a:solidFill>
                  <a:srgbClr val="333333"/>
                </a:solidFill>
                <a:latin typeface="Times New Roman" panose="02020603050405020304" pitchFamily="18" charset="0"/>
                <a:cs typeface="Times New Roman" panose="02020603050405020304" pitchFamily="18" charset="0"/>
              </a:rPr>
              <a:t>Ta </a:t>
            </a:r>
            <a:r>
              <a:rPr lang="en-US" altLang="en-US" dirty="0" err="1">
                <a:solidFill>
                  <a:srgbClr val="333333"/>
                </a:solidFill>
                <a:latin typeface="Times New Roman" panose="02020603050405020304" pitchFamily="18" charset="0"/>
                <a:cs typeface="Times New Roman" panose="02020603050405020304" pitchFamily="18" charset="0"/>
              </a:rPr>
              <a:t>ước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mong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luôn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xanh</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Bao</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tháng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năm</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vượt</a:t>
            </a:r>
            <a:r>
              <a:rPr lang="en-US" altLang="en-US" dirty="0">
                <a:solidFill>
                  <a:srgbClr val="333333"/>
                </a:solidFill>
                <a:latin typeface="Times New Roman" panose="02020603050405020304" pitchFamily="18" charset="0"/>
                <a:cs typeface="Times New Roman" panose="02020603050405020304" pitchFamily="18" charset="0"/>
              </a:rPr>
              <a:t> qua </a:t>
            </a:r>
            <a:r>
              <a:rPr lang="en-US" altLang="en-US" dirty="0" err="1">
                <a:solidFill>
                  <a:srgbClr val="333333"/>
                </a:solidFill>
                <a:latin typeface="Times New Roman" panose="02020603050405020304" pitchFamily="18" charset="0"/>
                <a:cs typeface="Times New Roman" panose="02020603050405020304" pitchFamily="18" charset="0"/>
              </a:rPr>
              <a:t>nhanh</a:t>
            </a:r>
            <a:br>
              <a:rPr lang="en-US" altLang="en-US" dirty="0">
                <a:solidFill>
                  <a:srgbClr val="333333"/>
                </a:solidFill>
                <a:latin typeface="Times New Roman" panose="02020603050405020304" pitchFamily="18" charset="0"/>
                <a:cs typeface="Times New Roman" panose="02020603050405020304" pitchFamily="18" charset="0"/>
              </a:rPr>
            </a:b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Chúng</a:t>
            </a:r>
            <a:r>
              <a:rPr lang="en-US" altLang="en-US" dirty="0">
                <a:solidFill>
                  <a:srgbClr val="333333"/>
                </a:solidFill>
                <a:latin typeface="Times New Roman" panose="02020603050405020304" pitchFamily="18" charset="0"/>
                <a:cs typeface="Times New Roman" panose="02020603050405020304" pitchFamily="18" charset="0"/>
              </a:rPr>
              <a:t> ta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một</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nhà</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cùng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nhau</a:t>
            </a:r>
            <a:r>
              <a:rPr lang="en-US" altLang="en-US" dirty="0">
                <a:solidFill>
                  <a:srgbClr val="333333"/>
                </a:solidFill>
                <a:latin typeface="Times New Roman" panose="02020603050405020304" pitchFamily="18" charset="0"/>
                <a:cs typeface="Times New Roman" panose="02020603050405020304" pitchFamily="18" charset="0"/>
              </a:rPr>
              <a:t> ta </a:t>
            </a:r>
            <a:r>
              <a:rPr lang="en-US" altLang="en-US" dirty="0" err="1">
                <a:solidFill>
                  <a:srgbClr val="333333"/>
                </a:solidFill>
                <a:latin typeface="Times New Roman" panose="02020603050405020304" pitchFamily="18" charset="0"/>
                <a:cs typeface="Times New Roman" panose="02020603050405020304" pitchFamily="18" charset="0"/>
              </a:rPr>
              <a:t>yêu</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mến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Bạn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Bao</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niềm</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ước</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mơ</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sao</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mãi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rừng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luôn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xanh</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tươi</a:t>
            </a:r>
            <a:br>
              <a:rPr lang="en-US" altLang="en-US" dirty="0">
                <a:solidFill>
                  <a:srgbClr val="333333"/>
                </a:solidFill>
                <a:latin typeface="Times New Roman" panose="02020603050405020304" pitchFamily="18" charset="0"/>
                <a:cs typeface="Times New Roman" panose="02020603050405020304" pitchFamily="18" charset="0"/>
              </a:rPr>
            </a:br>
            <a:r>
              <a:rPr lang="en-US" altLang="en-US" dirty="0" err="1">
                <a:solidFill>
                  <a:srgbClr val="333333"/>
                </a:solidFill>
                <a:latin typeface="Times New Roman" panose="02020603050405020304" pitchFamily="18" charset="0"/>
                <a:cs typeface="Times New Roman" panose="02020603050405020304" pitchFamily="18" charset="0"/>
              </a:rPr>
              <a:t>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Bạn</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ơi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Bao</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niềm</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cùng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đùa</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vui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với</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gấu</a:t>
            </a:r>
            <a:r>
              <a:rPr lang="en-US" altLang="en-US" dirty="0">
                <a:solidFill>
                  <a:srgbClr val="333333"/>
                </a:solidFill>
                <a:latin typeface="Times New Roman" panose="02020603050405020304" pitchFamily="18" charset="0"/>
                <a:cs typeface="Times New Roman" panose="02020603050405020304" pitchFamily="18" charset="0"/>
              </a:rPr>
              <a:t> ta </a:t>
            </a:r>
            <a:r>
              <a:rPr lang="en-US" altLang="en-US" dirty="0" err="1">
                <a:solidFill>
                  <a:srgbClr val="333333"/>
                </a:solidFill>
                <a:latin typeface="Times New Roman" panose="02020603050405020304" pitchFamily="18" charset="0"/>
                <a:cs typeface="Times New Roman" panose="02020603050405020304" pitchFamily="18" charset="0"/>
              </a:rPr>
              <a:t>tháng</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ngày</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nhé</a:t>
            </a:r>
            <a:r>
              <a:rPr lang="en-US" altLang="en-US" dirty="0">
                <a:solidFill>
                  <a:srgbClr val="333333"/>
                </a:solidFill>
                <a:latin typeface="Times New Roman" panose="02020603050405020304" pitchFamily="18" charset="0"/>
                <a:cs typeface="Times New Roman" panose="02020603050405020304" pitchFamily="18" charset="0"/>
              </a:rPr>
              <a:t> </a:t>
            </a:r>
            <a:r>
              <a:rPr lang="en-US" altLang="en-US" dirty="0" err="1">
                <a:solidFill>
                  <a:srgbClr val="333333"/>
                </a:solidFill>
                <a:latin typeface="Times New Roman" panose="02020603050405020304" pitchFamily="18" charset="0"/>
                <a:cs typeface="Times New Roman" panose="02020603050405020304" pitchFamily="18" charset="0"/>
              </a:rPr>
              <a:t>bạn</a:t>
            </a:r>
            <a:endParaRPr lang="en-US" altLang="en-US" sz="4000" dirty="0">
              <a:latin typeface="Times New Roman" panose="02020603050405020304" pitchFamily="18" charset="0"/>
              <a:cs typeface="Times New Roman" panose="02020603050405020304" pitchFamily="18" charset="0"/>
            </a:endParaRPr>
          </a:p>
          <a:p>
            <a:endParaRPr lang="en-US" dirty="0"/>
          </a:p>
        </p:txBody>
      </p:sp>
      <p:sp>
        <p:nvSpPr>
          <p:cNvPr id="5"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0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2">
            <a:extLst>
              <a:ext uri="{FF2B5EF4-FFF2-40B4-BE49-F238E27FC236}">
                <a16:creationId xmlns:a16="http://schemas.microsoft.com/office/drawing/2014/main" id="{8E8905EC-E711-3CB7-E482-6EA736900D2E}"/>
              </a:ext>
            </a:extLst>
          </p:cNvPr>
          <p:cNvSpPr txBox="1"/>
          <p:nvPr/>
        </p:nvSpPr>
        <p:spPr>
          <a:xfrm>
            <a:off x="4083309" y="1007305"/>
            <a:ext cx="4258137" cy="600164"/>
          </a:xfrm>
          <a:prstGeom prst="rect">
            <a:avLst/>
          </a:prstGeom>
          <a:noFill/>
        </p:spPr>
        <p:txBody>
          <a:bodyPr wrap="square" rtlCol="0">
            <a:spAutoFit/>
          </a:bodyPr>
          <a:lstStyle/>
          <a:p>
            <a:pPr defTabSz="685800">
              <a:defRPr/>
            </a:pPr>
            <a:r>
              <a:rPr lang="en-US" altLang="zh-CN" sz="3300" b="1"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3300" b="1" dirty="0">
              <a:solidFill>
                <a:srgbClr val="FF0000"/>
              </a:solidFill>
              <a:latin typeface="iCiel Cadena" panose="02000503000000020004" pitchFamily="2" charset="0"/>
              <a:ea typeface="思源黑体 CN Bold" panose="020B0800000000000000" pitchFamily="34" charset="-122"/>
            </a:endParaRPr>
          </a:p>
        </p:txBody>
      </p:sp>
      <p:sp>
        <p:nvSpPr>
          <p:cNvPr id="3" name="Rounded Rectangle 10">
            <a:extLst>
              <a:ext uri="{FF2B5EF4-FFF2-40B4-BE49-F238E27FC236}">
                <a16:creationId xmlns:a16="http://schemas.microsoft.com/office/drawing/2014/main" id="{294410B9-1513-E4BA-01DD-62BEF02148D0}"/>
              </a:ext>
            </a:extLst>
          </p:cNvPr>
          <p:cNvSpPr/>
          <p:nvPr/>
        </p:nvSpPr>
        <p:spPr>
          <a:xfrm>
            <a:off x="1429789" y="1719145"/>
            <a:ext cx="9608339" cy="158157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4" name="Rounded Rectangle 15">
            <a:extLst>
              <a:ext uri="{FF2B5EF4-FFF2-40B4-BE49-F238E27FC236}">
                <a16:creationId xmlns:a16="http://schemas.microsoft.com/office/drawing/2014/main" id="{7D09B618-CAF3-385E-C585-C870BEB71326}"/>
              </a:ext>
            </a:extLst>
          </p:cNvPr>
          <p:cNvSpPr/>
          <p:nvPr/>
        </p:nvSpPr>
        <p:spPr>
          <a:xfrm>
            <a:off x="1429790" y="3588039"/>
            <a:ext cx="9608338" cy="10778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sz="1350">
              <a:solidFill>
                <a:prstClr val="white"/>
              </a:solidFill>
              <a:latin typeface="Arial"/>
            </a:endParaRPr>
          </a:p>
        </p:txBody>
      </p:sp>
      <p:sp>
        <p:nvSpPr>
          <p:cNvPr id="5" name="TextBox 4">
            <a:extLst>
              <a:ext uri="{FF2B5EF4-FFF2-40B4-BE49-F238E27FC236}">
                <a16:creationId xmlns:a16="http://schemas.microsoft.com/office/drawing/2014/main" id="{08534A42-51B8-33AE-9B24-EEE3C501B36F}"/>
              </a:ext>
            </a:extLst>
          </p:cNvPr>
          <p:cNvSpPr txBox="1"/>
          <p:nvPr/>
        </p:nvSpPr>
        <p:spPr>
          <a:xfrm>
            <a:off x="1429789" y="3846017"/>
            <a:ext cx="9213350" cy="646331"/>
          </a:xfrm>
          <a:prstGeom prst="rect">
            <a:avLst/>
          </a:prstGeom>
          <a:noFill/>
        </p:spPr>
        <p:txBody>
          <a:bodyPr wrap="square">
            <a:spAutoFit/>
          </a:bodyPr>
          <a:lstStyle/>
          <a:p>
            <a:pPr lvl="0">
              <a:defRPr/>
            </a:pPr>
            <a:r>
              <a:rPr lang="en-US" sz="3600" b="1" dirty="0" err="1">
                <a:latin typeface="Times New Roman" panose="02020603050405020304" pitchFamily="18" charset="0"/>
                <a:ea typeface="Calibri" panose="020F0502020204030204" pitchFamily="34" charset="0"/>
              </a:rPr>
              <a:t>Hiểu</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nội</a:t>
            </a:r>
            <a:r>
              <a:rPr lang="en-US" sz="3600" b="1" dirty="0">
                <a:latin typeface="Times New Roman" panose="02020603050405020304" pitchFamily="18" charset="0"/>
                <a:ea typeface="Calibri" panose="020F0502020204030204" pitchFamily="34" charset="0"/>
              </a:rPr>
              <a:t> dung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viết</a:t>
            </a:r>
            <a:r>
              <a:rPr lang="en-US" sz="3600" b="1" dirty="0">
                <a:latin typeface="Times New Roman" panose="02020603050405020304" pitchFamily="18" charset="0"/>
                <a:ea typeface="Calibri" panose="020F0502020204030204" pitchFamily="34" charset="0"/>
              </a:rPr>
              <a:t>. </a:t>
            </a:r>
            <a:endParaRPr lang="en-US" sz="3600" b="1" dirty="0">
              <a:latin typeface="Arial" pitchFamily="34" charset="0"/>
              <a:cs typeface="Arial" pitchFamily="34" charset="0"/>
            </a:endParaRPr>
          </a:p>
        </p:txBody>
      </p:sp>
      <p:sp>
        <p:nvSpPr>
          <p:cNvPr id="6" name="TextBox 5">
            <a:extLst>
              <a:ext uri="{FF2B5EF4-FFF2-40B4-BE49-F238E27FC236}">
                <a16:creationId xmlns:a16="http://schemas.microsoft.com/office/drawing/2014/main" id="{3214CE10-8FFC-2884-673A-0883B3D2679E}"/>
              </a:ext>
            </a:extLst>
          </p:cNvPr>
          <p:cNvSpPr txBox="1"/>
          <p:nvPr/>
        </p:nvSpPr>
        <p:spPr>
          <a:xfrm>
            <a:off x="1579418" y="1859747"/>
            <a:ext cx="9458710" cy="1200329"/>
          </a:xfrm>
          <a:prstGeom prst="rect">
            <a:avLst/>
          </a:prstGeom>
          <a:noFill/>
        </p:spPr>
        <p:txBody>
          <a:bodyPr wrap="square">
            <a:spAutoFit/>
          </a:bodyPr>
          <a:lstStyle/>
          <a:p>
            <a:pPr lvl="0">
              <a:defRPr/>
            </a:pPr>
            <a:r>
              <a:rPr lang="en-US" sz="3600" b="1" dirty="0">
                <a:latin typeface="Times New Roman" panose="02020603050405020304" pitchFamily="18" charset="0"/>
                <a:ea typeface="Calibri" panose="020F0502020204030204" pitchFamily="34" charset="0"/>
              </a:rPr>
              <a:t>Nghe </a:t>
            </a:r>
            <a:r>
              <a:rPr lang="en-US" sz="3600" b="1" dirty="0" err="1">
                <a:latin typeface="Times New Roman" panose="02020603050405020304" pitchFamily="18" charset="0"/>
                <a:ea typeface="Calibri" panose="020F0502020204030204" pitchFamily="34" charset="0"/>
              </a:rPr>
              <a:t>viết</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chính</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tả</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tốc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độ</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câu</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chuyện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học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của</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gấu</a:t>
            </a:r>
            <a:r>
              <a:rPr lang="en-US" sz="3600" b="1" dirty="0">
                <a:latin typeface="Times New Roman" panose="02020603050405020304" pitchFamily="18" charset="0"/>
                <a:ea typeface="Calibri" panose="020F0502020204030204" pitchFamily="34" charset="0"/>
              </a:rPr>
              <a:t>”. </a:t>
            </a:r>
            <a:endParaRPr lang="en-US" sz="3600" b="1" dirty="0">
              <a:latin typeface="Arial" pitchFamily="34" charset="0"/>
              <a:cs typeface="Arial" pitchFamily="34" charset="0"/>
            </a:endParaRPr>
          </a:p>
        </p:txBody>
      </p:sp>
      <p:sp>
        <p:nvSpPr>
          <p:cNvPr id="7" name="Rounded Rectangle 15">
            <a:extLst>
              <a:ext uri="{FF2B5EF4-FFF2-40B4-BE49-F238E27FC236}">
                <a16:creationId xmlns:a16="http://schemas.microsoft.com/office/drawing/2014/main" id="{46E719D0-FCF0-B987-804D-0D61E0996A35}"/>
              </a:ext>
            </a:extLst>
          </p:cNvPr>
          <p:cNvSpPr/>
          <p:nvPr/>
        </p:nvSpPr>
        <p:spPr>
          <a:xfrm>
            <a:off x="1429789" y="5037643"/>
            <a:ext cx="9899304" cy="1077863"/>
          </a:xfrm>
          <a:prstGeom prst="roundRect">
            <a:avLst/>
          </a:prstGeom>
          <a:solidFill>
            <a:srgbClr val="FDFE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8" name="TextBox 7">
            <a:extLst>
              <a:ext uri="{FF2B5EF4-FFF2-40B4-BE49-F238E27FC236}">
                <a16:creationId xmlns:a16="http://schemas.microsoft.com/office/drawing/2014/main" id="{198C076E-3723-3EA8-23BB-FEA8C889E982}"/>
              </a:ext>
            </a:extLst>
          </p:cNvPr>
          <p:cNvSpPr txBox="1"/>
          <p:nvPr/>
        </p:nvSpPr>
        <p:spPr>
          <a:xfrm>
            <a:off x="1383049" y="5253408"/>
            <a:ext cx="9946044" cy="646331"/>
          </a:xfrm>
          <a:prstGeom prst="rect">
            <a:avLst/>
          </a:prstGeom>
          <a:noFill/>
        </p:spPr>
        <p:txBody>
          <a:bodyPr wrap="square">
            <a:spAutoFit/>
          </a:bodyPr>
          <a:lstStyle/>
          <a:p>
            <a:pPr lvl="0">
              <a:defRPr/>
            </a:pPr>
            <a:r>
              <a:rPr lang="en-US" sz="3600" b="1" dirty="0" err="1">
                <a:latin typeface="Times New Roman" panose="02020603050405020304" pitchFamily="18" charset="0"/>
                <a:ea typeface="Calibri" panose="020F0502020204030204" pitchFamily="34" charset="0"/>
              </a:rPr>
              <a:t>Làm</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đúng</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bài</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tập</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chính</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tả</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phân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biệt</a:t>
            </a:r>
            <a:r>
              <a:rPr lang="en-US" sz="3600" b="1" dirty="0">
                <a:latin typeface="Times New Roman" panose="02020603050405020304" pitchFamily="18" charset="0"/>
                <a:ea typeface="Calibri" panose="020F0502020204030204" pitchFamily="34" charset="0"/>
              </a:rPr>
              <a:t> s/x </a:t>
            </a:r>
            <a:r>
              <a:rPr lang="en-US" sz="3600" b="1" dirty="0" err="1">
                <a:latin typeface="Times New Roman" panose="02020603050405020304" pitchFamily="18" charset="0"/>
                <a:ea typeface="Calibri" panose="020F0502020204030204" pitchFamily="34" charset="0"/>
              </a:rPr>
              <a:t>hoặc</a:t>
            </a:r>
            <a:r>
              <a:rPr lang="en-US" sz="3600" b="1" dirty="0">
                <a:latin typeface="Times New Roman" panose="02020603050405020304" pitchFamily="18" charset="0"/>
                <a:ea typeface="Calibri" panose="020F0502020204030204" pitchFamily="34" charset="0"/>
              </a:rPr>
              <a:t> v/d. </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354305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678890" y="1054105"/>
            <a:ext cx="6956139" cy="5803895"/>
          </a:xfrm>
          <a:prstGeom prst="rect">
            <a:avLst/>
          </a:prstGeom>
        </p:spPr>
      </p:pic>
    </p:spTree>
    <p:extLst>
      <p:ext uri="{BB962C8B-B14F-4D97-AF65-F5344CB8AC3E}">
        <p14:creationId xmlns:p14="http://schemas.microsoft.com/office/powerpoint/2010/main" val="40505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90066" y="313253"/>
            <a:ext cx="9398642" cy="62314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0" dirty="0">
                <a:solidFill>
                  <a:srgbClr val="C00000"/>
                </a:solidFill>
                <a:effectLst/>
                <a:latin typeface="Cambria" panose="02040503050406030204" pitchFamily="18" charset="0"/>
                <a:ea typeface="Cambria" panose="02040503050406030204" pitchFamily="18" charset="0"/>
              </a:rPr>
              <a:t>Bài học của gấu</a:t>
            </a:r>
            <a:endParaRPr lang="vi-VN" sz="3600" b="0" i="0" dirty="0">
              <a:solidFill>
                <a:srgbClr val="C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a:t>
            </a:r>
            <a:r>
              <a:rPr lang="en-US" sz="3600" dirty="0" err="1">
                <a:solidFill>
                  <a:srgbClr val="000000"/>
                </a:solidFill>
                <a:latin typeface="Cambria" panose="02040503050406030204" pitchFamily="18" charset="0"/>
                <a:ea typeface="Cambria" panose="02040503050406030204" pitchFamily="18" charset="0"/>
              </a:rPr>
              <a:t>chim</a:t>
            </a:r>
            <a:r>
              <a:rPr lang="en-US" sz="3600" dirty="0">
                <a:solidFill>
                  <a:srgbClr val="000000"/>
                </a:solidFill>
                <a:latin typeface="Cambria" panose="02040503050406030204" pitchFamily="18" charset="0"/>
                <a:ea typeface="Cambria" panose="02040503050406030204" pitchFamily="18" charset="0"/>
              </a:rPr>
              <a:t> bay </a:t>
            </a:r>
            <a:r>
              <a:rPr lang="vi-VN" sz="3600" dirty="0">
                <a:solidFill>
                  <a:srgbClr val="000000"/>
                </a:solidFill>
                <a:latin typeface="Cambria" panose="02040503050406030204" pitchFamily="18" charset="0"/>
                <a:ea typeface="Cambria" panose="02040503050406030204" pitchFamily="18" charset="0"/>
              </a:rPr>
              <a:t>giỏi</a:t>
            </a:r>
            <a:r>
              <a:rPr lang="vi-VN" sz="3600" b="0" i="0" dirty="0">
                <a:solidFill>
                  <a:srgbClr val="000000"/>
                </a:solidFill>
                <a:effectLst/>
                <a:latin typeface="Cambria" panose="02040503050406030204" pitchFamily="18" charset="0"/>
                <a:ea typeface="Cambria" panose="02040503050406030204" pitchFamily="18" charset="0"/>
              </a:rPr>
              <a:t>, gấu trèo lên mô đất cao, dang tay nhao xuống và rơi huỵch. Thế là từ đó, gấu chỉ muốn là gấu thôi.</a:t>
            </a:r>
          </a:p>
          <a:p>
            <a:pPr algn="r"/>
            <a:r>
              <a:rPr lang="vi-VN" sz="3600" b="0" i="0" dirty="0">
                <a:solidFill>
                  <a:srgbClr val="000000"/>
                </a:solidFill>
                <a:effectLst/>
                <a:latin typeface="Cambria" panose="02040503050406030204" pitchFamily="18" charset="0"/>
                <a:ea typeface="Cambria" panose="02040503050406030204" pitchFamily="18" charset="0"/>
              </a:rPr>
              <a:t>(Theo Bùi Việt Hà)</a:t>
            </a:r>
          </a:p>
        </p:txBody>
      </p:sp>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15" y="3399738"/>
            <a:ext cx="3985918" cy="3985918"/>
          </a:xfrm>
          <a:prstGeom prst="rect">
            <a:avLst/>
          </a:prstGeom>
        </p:spPr>
      </p:pic>
    </p:spTree>
    <p:extLst>
      <p:ext uri="{BB962C8B-B14F-4D97-AF65-F5344CB8AC3E}">
        <p14:creationId xmlns:p14="http://schemas.microsoft.com/office/powerpoint/2010/main" val="22560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443" y="3399738"/>
            <a:ext cx="3985918" cy="39859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58542" y="388163"/>
            <a:ext cx="6164482" cy="4777642"/>
          </a:xfrm>
          <a:prstGeom prst="rect">
            <a:avLst/>
          </a:prstGeom>
        </p:spPr>
      </p:pic>
      <p:sp>
        <p:nvSpPr>
          <p:cNvPr id="5" name="Rounded Rectangle 4"/>
          <p:cNvSpPr/>
          <p:nvPr/>
        </p:nvSpPr>
        <p:spPr>
          <a:xfrm>
            <a:off x="4294208" y="1179887"/>
            <a:ext cx="5198960" cy="2145268"/>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4000" b="1" i="1" dirty="0">
                <a:solidFill>
                  <a:srgbClr val="FF0000"/>
                </a:solidFill>
                <a:latin typeface="Cambria" panose="02040503050406030204" pitchFamily="18" charset="0"/>
                <a:ea typeface="Cambria" panose="02040503050406030204" pitchFamily="18" charset="0"/>
              </a:rPr>
              <a:t>Mỗi người sẽ có các nét riêng biệt, không ai giống ai. </a:t>
            </a:r>
            <a:endParaRPr lang="en-US" sz="4000" b="1" i="1"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6" y="2371238"/>
            <a:ext cx="5080482" cy="5080482"/>
          </a:xfrm>
          <a:prstGeom prst="rect">
            <a:avLst/>
          </a:prstGeom>
        </p:spPr>
      </p:pic>
      <p:sp>
        <p:nvSpPr>
          <p:cNvPr id="6" name="Rounded Rectangle 5"/>
          <p:cNvSpPr/>
          <p:nvPr/>
        </p:nvSpPr>
        <p:spPr>
          <a:xfrm rot="21030651">
            <a:off x="-128106" y="4339115"/>
            <a:ext cx="5198960" cy="1600438"/>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4400" b="1" i="1" dirty="0">
                <a:solidFill>
                  <a:schemeClr val="bg2">
                    <a:lumMod val="25000"/>
                  </a:schemeClr>
                </a:solidFill>
                <a:latin typeface="SVN-The Voice Heavy" panose="02040603050506020204" pitchFamily="18" charset="0"/>
                <a:ea typeface="Cambria" panose="02040503050406030204" pitchFamily="18" charset="0"/>
              </a:rPr>
              <a:t>NỘI DUNG </a:t>
            </a:r>
          </a:p>
          <a:p>
            <a:pPr algn="ctr"/>
            <a:r>
              <a:rPr lang="nl-NL" sz="4400" b="1" i="1" dirty="0">
                <a:solidFill>
                  <a:schemeClr val="bg2">
                    <a:lumMod val="25000"/>
                  </a:schemeClr>
                </a:solidFill>
                <a:latin typeface="SVN-The Voice Heavy" panose="02040603050506020204" pitchFamily="18" charset="0"/>
                <a:ea typeface="Cambria" panose="02040503050406030204" pitchFamily="18" charset="0"/>
              </a:rPr>
              <a:t>BÀI ĐỌC</a:t>
            </a:r>
            <a:endParaRPr lang="en-US" sz="4400" b="1" i="1" dirty="0">
              <a:solidFill>
                <a:schemeClr val="bg2">
                  <a:lumMod val="25000"/>
                </a:schemeClr>
              </a:solidFill>
              <a:latin typeface="SVN-The Voice Heavy" panose="02040603050506020204" pitchFamily="18" charset="0"/>
              <a:ea typeface="Cambria" panose="02040503050406030204" pitchFamily="18" charset="0"/>
            </a:endParaRPr>
          </a:p>
        </p:txBody>
      </p:sp>
    </p:spTree>
    <p:extLst>
      <p:ext uri="{BB962C8B-B14F-4D97-AF65-F5344CB8AC3E}">
        <p14:creationId xmlns:p14="http://schemas.microsoft.com/office/powerpoint/2010/main" val="10174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Đoạn văn có chữ nào cần viết hoa?</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65535" y="2774498"/>
            <a:ext cx="3515915" cy="1191816"/>
          </a:xfrm>
          <a:prstGeom prst="roundRect">
            <a:avLst/>
          </a:prstGeom>
          <a:solidFill>
            <a:schemeClr val="bg1"/>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Những chữ cái đầu câu</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5440396" y="65455"/>
            <a:ext cx="5895343" cy="944962"/>
          </a:xfrm>
          <a:prstGeom prst="rect">
            <a:avLst/>
          </a:prstGeom>
        </p:spPr>
      </p:pic>
      <p:sp>
        <p:nvSpPr>
          <p:cNvPr id="11" name="TextBox 10"/>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latin typeface="Cambria" panose="02040503050406030204" pitchFamily="18" charset="0"/>
                <a:ea typeface="Cambria" panose="02040503050406030204" pitchFamily="18" charset="0"/>
              </a:rPr>
              <a:t>Có chữ nào dễ viết lẫn, dễ sai chính tả ?</a:t>
            </a:r>
            <a:endParaRPr lang="en-US" sz="3200" b="1" dirty="0">
              <a:latin typeface="Cambria" panose="02040503050406030204" pitchFamily="18" charset="0"/>
              <a:ea typeface="Cambria" panose="02040503050406030204" pitchFamily="18" charset="0"/>
            </a:endParaRPr>
          </a:p>
        </p:txBody>
      </p:sp>
      <p:sp>
        <p:nvSpPr>
          <p:cNvPr id="12" name="TextBox 11"/>
          <p:cNvSpPr txBox="1"/>
          <p:nvPr/>
        </p:nvSpPr>
        <p:spPr>
          <a:xfrm>
            <a:off x="465535" y="2734779"/>
            <a:ext cx="3430172"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đ</a:t>
            </a:r>
            <a:r>
              <a:rPr lang="vi-VN" sz="4000" b="1" dirty="0">
                <a:solidFill>
                  <a:schemeClr val="bg1"/>
                </a:solidFill>
                <a:latin typeface="Cambria" panose="02040503050406030204" pitchFamily="18" charset="0"/>
                <a:ea typeface="Cambria" panose="02040503050406030204" pitchFamily="18" charset="0"/>
              </a:rPr>
              <a:t>au</a:t>
            </a:r>
            <a:r>
              <a:rPr lang="en-US" sz="4000" b="1" dirty="0">
                <a:solidFill>
                  <a:schemeClr val="bg1"/>
                </a:solidFill>
                <a:latin typeface="Cambria" panose="02040503050406030204" pitchFamily="18" charset="0"/>
                <a:ea typeface="Cambria" panose="02040503050406030204" pitchFamily="18" charset="0"/>
              </a:rPr>
              <a:t> </a:t>
            </a:r>
            <a:r>
              <a:rPr lang="nl-NL" sz="4000" b="1" dirty="0">
                <a:solidFill>
                  <a:schemeClr val="bg1"/>
                </a:solidFill>
                <a:latin typeface="Cambria" panose="02040503050406030204" pitchFamily="18" charset="0"/>
                <a:ea typeface="Cambria" panose="02040503050406030204" pitchFamily="18" charset="0"/>
              </a:rPr>
              <a:t>điếng</a:t>
            </a:r>
            <a:endParaRPr lang="en-US" sz="23900" b="1" dirty="0">
              <a:solidFill>
                <a:schemeClr val="bg1"/>
              </a:solidFill>
              <a:latin typeface="Cambria" panose="02040503050406030204" pitchFamily="18" charset="0"/>
              <a:ea typeface="Cambria" panose="02040503050406030204" pitchFamily="18" charset="0"/>
            </a:endParaRPr>
          </a:p>
        </p:txBody>
      </p:sp>
      <p:sp>
        <p:nvSpPr>
          <p:cNvPr id="13" name="TextBox 12"/>
          <p:cNvSpPr txBox="1"/>
          <p:nvPr/>
        </p:nvSpPr>
        <p:spPr>
          <a:xfrm>
            <a:off x="1276250" y="3787930"/>
            <a:ext cx="1808741"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hươu</a:t>
            </a:r>
            <a:endParaRPr lang="en-US" sz="23900" b="1"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643204" y="5887917"/>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rơi huỵch</a:t>
            </a:r>
            <a:endParaRPr lang="en-US" sz="23900" b="1" dirty="0">
              <a:solidFill>
                <a:schemeClr val="bg1"/>
              </a:solidFill>
              <a:latin typeface="Cambria" panose="02040503050406030204" pitchFamily="18" charset="0"/>
              <a:ea typeface="Cambria" panose="02040503050406030204" pitchFamily="18" charset="0"/>
            </a:endParaRPr>
          </a:p>
        </p:txBody>
      </p:sp>
      <p:sp>
        <p:nvSpPr>
          <p:cNvPr id="15" name="TextBox 14"/>
          <p:cNvSpPr txBox="1"/>
          <p:nvPr/>
        </p:nvSpPr>
        <p:spPr>
          <a:xfrm>
            <a:off x="643204" y="4829079"/>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dang tay</a:t>
            </a:r>
            <a:endParaRPr lang="en-US" sz="23900" b="1" dirty="0">
              <a:solidFill>
                <a:schemeClr val="bg1"/>
              </a:solidFill>
              <a:latin typeface="Cambria" panose="02040503050406030204" pitchFamily="18" charset="0"/>
              <a:ea typeface="Cambria" panose="02040503050406030204" pitchFamily="18" charset="0"/>
            </a:endParaRPr>
          </a:p>
        </p:txBody>
      </p:sp>
      <p:sp>
        <p:nvSpPr>
          <p:cNvPr id="2" name="Rounded Rectangle 1">
            <a:extLst>
              <a:ext uri="{FF2B5EF4-FFF2-40B4-BE49-F238E27FC236}">
                <a16:creationId xmlns:a16="http://schemas.microsoft.com/office/drawing/2014/main" id="{F48D4739-E37E-9270-1ADF-AE19DFD9E4F3}"/>
              </a:ext>
            </a:extLst>
          </p:cNvPr>
          <p:cNvSpPr/>
          <p:nvPr/>
        </p:nvSpPr>
        <p:spPr>
          <a:xfrm>
            <a:off x="4912716" y="1004374"/>
            <a:ext cx="6950701" cy="5720715"/>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000" b="1" i="0" dirty="0">
                <a:solidFill>
                  <a:srgbClr val="C00000"/>
                </a:solidFill>
                <a:effectLst/>
                <a:latin typeface="Cambria" panose="02040503050406030204" pitchFamily="18" charset="0"/>
                <a:ea typeface="Cambria" panose="02040503050406030204" pitchFamily="18" charset="0"/>
              </a:rPr>
              <a:t>Bài học của gấu</a:t>
            </a:r>
            <a:endParaRPr lang="vi-VN" sz="3000" b="0" i="0" dirty="0">
              <a:solidFill>
                <a:srgbClr val="C00000"/>
              </a:solidFill>
              <a:effectLst/>
              <a:latin typeface="Cambria" panose="02040503050406030204" pitchFamily="18" charset="0"/>
              <a:ea typeface="Cambria" panose="02040503050406030204" pitchFamily="18" charset="0"/>
            </a:endParaRPr>
          </a:p>
          <a:p>
            <a:pPr algn="just"/>
            <a:r>
              <a:rPr lang="en-US" sz="3000" b="0" i="0" dirty="0">
                <a:solidFill>
                  <a:srgbClr val="000000"/>
                </a:solidFill>
                <a:effectLst/>
                <a:latin typeface="Cambria" panose="02040503050406030204" pitchFamily="18" charset="0"/>
                <a:ea typeface="Cambria" panose="02040503050406030204" pitchFamily="18" charset="0"/>
              </a:rPr>
              <a:t>	</a:t>
            </a:r>
            <a:r>
              <a:rPr lang="vi-VN" sz="3000" b="0" i="0" dirty="0">
                <a:solidFill>
                  <a:srgbClr val="000000"/>
                </a:solidFill>
                <a:effectLst/>
                <a:latin typeface="Cambria" panose="02040503050406030204" pitchFamily="18" charset="0"/>
                <a:ea typeface="Cambria" panose="02040503050406030204" pitchFamily="18" charset="0"/>
              </a:rPr>
              <a:t>Có một chú gấu rất thích được làm con vật khác. Thấy chuột đứng chống đuôi xuống đất, gấu làm theo nhưng </a:t>
            </a:r>
            <a:r>
              <a:rPr lang="vi-VN" sz="3000" dirty="0">
                <a:solidFill>
                  <a:srgbClr val="000000"/>
                </a:solidFill>
                <a:latin typeface="Cambria" panose="02040503050406030204" pitchFamily="18" charset="0"/>
                <a:ea typeface="Cambria" panose="02040503050406030204" pitchFamily="18" charset="0"/>
              </a:rPr>
              <a:t>đau điếng, </a:t>
            </a:r>
            <a:r>
              <a:rPr lang="vi-VN" sz="3000" b="0" i="0" dirty="0">
                <a:solidFill>
                  <a:srgbClr val="000000"/>
                </a:solidFill>
                <a:effectLst/>
                <a:latin typeface="Cambria" panose="02040503050406030204" pitchFamily="18" charset="0"/>
                <a:ea typeface="Cambria" panose="02040503050406030204" pitchFamily="18" charset="0"/>
              </a:rPr>
              <a:t>khóc thét. Thấy hươu chạy nhanh, gấu lạch bạch chạy cùng và bị ngã nhào. Thấy </a:t>
            </a:r>
            <a:r>
              <a:rPr lang="en-US" sz="3000" dirty="0" err="1">
                <a:solidFill>
                  <a:srgbClr val="000000"/>
                </a:solidFill>
                <a:latin typeface="Cambria" panose="02040503050406030204" pitchFamily="18" charset="0"/>
                <a:ea typeface="Cambria" panose="02040503050406030204" pitchFamily="18" charset="0"/>
              </a:rPr>
              <a:t>chim</a:t>
            </a:r>
            <a:r>
              <a:rPr lang="en-US" sz="3000" dirty="0">
                <a:solidFill>
                  <a:srgbClr val="000000"/>
                </a:solidFill>
                <a:latin typeface="Cambria" panose="02040503050406030204" pitchFamily="18" charset="0"/>
                <a:ea typeface="Cambria" panose="02040503050406030204" pitchFamily="18" charset="0"/>
              </a:rPr>
              <a:t> bay </a:t>
            </a:r>
            <a:r>
              <a:rPr lang="vi-VN" sz="3000" dirty="0">
                <a:solidFill>
                  <a:srgbClr val="000000"/>
                </a:solidFill>
                <a:latin typeface="Cambria" panose="02040503050406030204" pitchFamily="18" charset="0"/>
                <a:ea typeface="Cambria" panose="02040503050406030204" pitchFamily="18" charset="0"/>
              </a:rPr>
              <a:t>giỏi</a:t>
            </a:r>
            <a:r>
              <a:rPr lang="vi-VN" sz="3000" b="0" i="0" dirty="0">
                <a:solidFill>
                  <a:srgbClr val="000000"/>
                </a:solidFill>
                <a:effectLst/>
                <a:latin typeface="Cambria" panose="02040503050406030204" pitchFamily="18" charset="0"/>
                <a:ea typeface="Cambria" panose="02040503050406030204" pitchFamily="18" charset="0"/>
              </a:rPr>
              <a:t>, gấu trèo lên mô đất cao, dang tay nhao xuống và rơi huỵch. Thế là từ đó, gấu chỉ muốn là gấu thôi.</a:t>
            </a:r>
          </a:p>
          <a:p>
            <a:pPr algn="r"/>
            <a:r>
              <a:rPr lang="vi-VN" sz="3000" b="0" i="0" dirty="0">
                <a:solidFill>
                  <a:srgbClr val="000000"/>
                </a:solidFill>
                <a:effectLst/>
                <a:latin typeface="Cambria" panose="02040503050406030204" pitchFamily="18" charset="0"/>
                <a:ea typeface="Cambria" panose="02040503050406030204" pitchFamily="18" charset="0"/>
              </a:rPr>
              <a:t>(Theo Bùi Việt Hà)</a:t>
            </a:r>
          </a:p>
        </p:txBody>
      </p:sp>
      <p:sp>
        <p:nvSpPr>
          <p:cNvPr id="3" name="TextBox 2"/>
          <p:cNvSpPr txBox="1"/>
          <p:nvPr/>
        </p:nvSpPr>
        <p:spPr>
          <a:xfrm>
            <a:off x="7154944" y="3126375"/>
            <a:ext cx="1797287" cy="553998"/>
          </a:xfrm>
          <a:prstGeom prst="rect">
            <a:avLst/>
          </a:prstGeom>
          <a:noFill/>
        </p:spPr>
        <p:txBody>
          <a:bodyPr wrap="none" rtlCol="0">
            <a:spAutoFit/>
          </a:bodyPr>
          <a:lstStyle/>
          <a:p>
            <a:r>
              <a:rPr lang="vi-VN" sz="3000" dirty="0">
                <a:solidFill>
                  <a:srgbClr val="FF0000"/>
                </a:solidFill>
                <a:latin typeface="Cambria" panose="02040503050406030204" pitchFamily="18" charset="0"/>
                <a:ea typeface="Cambria" panose="02040503050406030204" pitchFamily="18" charset="0"/>
              </a:rPr>
              <a:t>đau điếng</a:t>
            </a:r>
            <a:endParaRPr lang="en-US" dirty="0">
              <a:solidFill>
                <a:srgbClr val="FF0000"/>
              </a:solidFill>
            </a:endParaRPr>
          </a:p>
        </p:txBody>
      </p:sp>
      <p:sp>
        <p:nvSpPr>
          <p:cNvPr id="16" name="TextBox 15"/>
          <p:cNvSpPr txBox="1"/>
          <p:nvPr/>
        </p:nvSpPr>
        <p:spPr>
          <a:xfrm>
            <a:off x="5196066" y="3577222"/>
            <a:ext cx="1076961" cy="553998"/>
          </a:xfrm>
          <a:prstGeom prst="rect">
            <a:avLst/>
          </a:prstGeom>
          <a:noFill/>
        </p:spPr>
        <p:txBody>
          <a:bodyPr wrap="none" rtlCol="0">
            <a:spAutoFit/>
          </a:bodyPr>
          <a:lstStyle/>
          <a:p>
            <a:r>
              <a:rPr lang="en-US" sz="3000" dirty="0" err="1">
                <a:solidFill>
                  <a:srgbClr val="FF0000"/>
                </a:solidFill>
                <a:latin typeface="Cambria" panose="02040503050406030204" pitchFamily="18" charset="0"/>
                <a:ea typeface="Cambria" panose="02040503050406030204" pitchFamily="18" charset="0"/>
              </a:rPr>
              <a:t>hươu</a:t>
            </a:r>
            <a:endParaRPr lang="en-US" dirty="0">
              <a:solidFill>
                <a:srgbClr val="FF0000"/>
              </a:solidFill>
            </a:endParaRPr>
          </a:p>
        </p:txBody>
      </p:sp>
      <p:sp>
        <p:nvSpPr>
          <p:cNvPr id="17" name="TextBox 16"/>
          <p:cNvSpPr txBox="1"/>
          <p:nvPr/>
        </p:nvSpPr>
        <p:spPr>
          <a:xfrm>
            <a:off x="7643674" y="4943677"/>
            <a:ext cx="1745991" cy="553998"/>
          </a:xfrm>
          <a:prstGeom prst="rect">
            <a:avLst/>
          </a:prstGeom>
          <a:noFill/>
        </p:spPr>
        <p:txBody>
          <a:bodyPr wrap="none" rtlCol="0">
            <a:spAutoFit/>
          </a:bodyPr>
          <a:lstStyle/>
          <a:p>
            <a:r>
              <a:rPr lang="en-US" sz="3000" dirty="0" err="1">
                <a:solidFill>
                  <a:srgbClr val="FF0000"/>
                </a:solidFill>
                <a:latin typeface="Cambria" panose="02040503050406030204" pitchFamily="18" charset="0"/>
                <a:ea typeface="Cambria" panose="02040503050406030204" pitchFamily="18" charset="0"/>
              </a:rPr>
              <a:t>rơi</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huỵch</a:t>
            </a:r>
            <a:endParaRPr lang="en-US" dirty="0">
              <a:solidFill>
                <a:srgbClr val="FF0000"/>
              </a:solidFill>
            </a:endParaRPr>
          </a:p>
        </p:txBody>
      </p:sp>
      <p:sp>
        <p:nvSpPr>
          <p:cNvPr id="18" name="TextBox 17"/>
          <p:cNvSpPr txBox="1"/>
          <p:nvPr/>
        </p:nvSpPr>
        <p:spPr>
          <a:xfrm>
            <a:off x="10013756" y="4499521"/>
            <a:ext cx="1621470" cy="553998"/>
          </a:xfrm>
          <a:prstGeom prst="rect">
            <a:avLst/>
          </a:prstGeom>
          <a:noFill/>
        </p:spPr>
        <p:txBody>
          <a:bodyPr wrap="none" rtlCol="0">
            <a:spAutoFit/>
          </a:bodyPr>
          <a:lstStyle/>
          <a:p>
            <a:r>
              <a:rPr lang="en-US" sz="3000" dirty="0">
                <a:solidFill>
                  <a:srgbClr val="FF0000"/>
                </a:solidFill>
                <a:latin typeface="Cambria" panose="02040503050406030204" pitchFamily="18" charset="0"/>
                <a:ea typeface="Cambria" panose="02040503050406030204" pitchFamily="18" charset="0"/>
              </a:rPr>
              <a:t>dang </a:t>
            </a:r>
            <a:r>
              <a:rPr lang="en-US" sz="3000" dirty="0" err="1">
                <a:solidFill>
                  <a:srgbClr val="FF0000"/>
                </a:solidFill>
                <a:latin typeface="Cambria" panose="02040503050406030204" pitchFamily="18" charset="0"/>
                <a:ea typeface="Cambria" panose="02040503050406030204" pitchFamily="18" charset="0"/>
              </a:rPr>
              <a:t>tay</a:t>
            </a:r>
            <a:endParaRPr lang="en-US" dirty="0">
              <a:solidFill>
                <a:srgbClr val="FF0000"/>
              </a:solidFill>
            </a:endParaRPr>
          </a:p>
        </p:txBody>
      </p:sp>
    </p:spTree>
    <p:extLst>
      <p:ext uri="{BB962C8B-B14F-4D97-AF65-F5344CB8AC3E}">
        <p14:creationId xmlns:p14="http://schemas.microsoft.com/office/powerpoint/2010/main" val="15398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0-#ppt_h/2"/>
                                          </p:val>
                                        </p:tav>
                                        <p:tav tm="100000">
                                          <p:val>
                                            <p:strVal val="#ppt_y"/>
                                          </p:val>
                                        </p:tav>
                                      </p:tavLst>
                                    </p:anim>
                                  </p:childTnLst>
                                </p:cTn>
                              </p:par>
                              <p:par>
                                <p:cTn id="46" presetID="16" presetClass="entr" presetSubtype="21"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inVertic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0-#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0-#ppt_h/2"/>
                                          </p:val>
                                        </p:tav>
                                        <p:tav tm="100000">
                                          <p:val>
                                            <p:strVal val="#ppt_y"/>
                                          </p:val>
                                        </p:tav>
                                      </p:tavLst>
                                    </p:anim>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0-#ppt_h/2"/>
                                          </p:val>
                                        </p:tav>
                                        <p:tav tm="100000">
                                          <p:val>
                                            <p:strVal val="#ppt_y"/>
                                          </p:val>
                                        </p:tav>
                                      </p:tavLst>
                                    </p:anim>
                                  </p:childTnLst>
                                </p:cTn>
                              </p:par>
                              <p:par>
                                <p:cTn id="73" presetID="16" presetClass="entr" presetSubtype="21"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2" grpId="0" animBg="1"/>
      <p:bldP spid="13" grpId="0" animBg="1"/>
      <p:bldP spid="14" grpId="0" animBg="1"/>
      <p:bldP spid="15" grpId="0" animBg="1"/>
      <p:bldP spid="2" grpId="0" animBg="1"/>
      <p:bldP spid="3"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3080258" y="1054105"/>
            <a:ext cx="6596444" cy="5803895"/>
          </a:xfrm>
          <a:prstGeom prst="rect">
            <a:avLst/>
          </a:prstGeom>
        </p:spPr>
      </p:pic>
    </p:spTree>
    <p:extLst>
      <p:ext uri="{BB962C8B-B14F-4D97-AF65-F5344CB8AC3E}">
        <p14:creationId xmlns:p14="http://schemas.microsoft.com/office/powerpoint/2010/main" val="15734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725</Words>
  <Application>Microsoft Office PowerPoint</Application>
  <PresentationFormat>Widescreen</PresentationFormat>
  <Paragraphs>129</Paragraphs>
  <Slides>24</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24</vt:i4>
      </vt:variant>
    </vt:vector>
  </HeadingPairs>
  <TitlesOfParts>
    <vt:vector size="42" baseType="lpstr">
      <vt:lpstr>等线</vt:lpstr>
      <vt:lpstr>等线 Light</vt:lpstr>
      <vt:lpstr>#9Slide07 Altus</vt:lpstr>
      <vt:lpstr>#9Slide07 HoneyCream</vt:lpstr>
      <vt:lpstr>Arial</vt:lpstr>
      <vt:lpstr>Calibri</vt:lpstr>
      <vt:lpstr>Calibri Light</vt:lpstr>
      <vt:lpstr>Cambria</vt:lpstr>
      <vt:lpstr>iCiel Cadena</vt:lpstr>
      <vt:lpstr>SVN-Newton</vt:lpstr>
      <vt:lpstr>SVN-Poky's</vt:lpstr>
      <vt:lpstr>SVN-The Voice Heavy</vt:lpstr>
      <vt:lpstr>Times New Roman</vt:lpstr>
      <vt:lpstr>UVF MetroScript</vt:lpstr>
      <vt:lpstr>思源黑体 CN</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Sinh Chu</cp:lastModifiedBy>
  <cp:revision>27</cp:revision>
  <dcterms:created xsi:type="dcterms:W3CDTF">2023-02-22T07:25:45Z</dcterms:created>
  <dcterms:modified xsi:type="dcterms:W3CDTF">2024-03-11T15:22:01Z</dcterms:modified>
</cp:coreProperties>
</file>